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73" r:id="rId4"/>
    <p:sldId id="374" r:id="rId5"/>
    <p:sldId id="375" r:id="rId6"/>
    <p:sldId id="376" r:id="rId7"/>
    <p:sldId id="378" r:id="rId8"/>
    <p:sldId id="381" r:id="rId9"/>
    <p:sldId id="379" r:id="rId10"/>
    <p:sldId id="380" r:id="rId11"/>
    <p:sldId id="377" r:id="rId12"/>
    <p:sldId id="382" r:id="rId13"/>
    <p:sldId id="383" r:id="rId14"/>
    <p:sldId id="293" r:id="rId15"/>
    <p:sldId id="294" r:id="rId16"/>
    <p:sldId id="327" r:id="rId17"/>
    <p:sldId id="390" r:id="rId18"/>
    <p:sldId id="260" r:id="rId19"/>
    <p:sldId id="308" r:id="rId20"/>
    <p:sldId id="386" r:id="rId21"/>
    <p:sldId id="387" r:id="rId22"/>
    <p:sldId id="388" r:id="rId23"/>
    <p:sldId id="391" r:id="rId24"/>
    <p:sldId id="296"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22/01/2022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22/01/2022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III THƯỜNG</a:t>
            </a:r>
            <a:r>
              <a:rPr kumimoji="0" lang="en-US" sz="44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NIÊN </a:t>
            </a: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LỜI</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CHÚA</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00B0F0"/>
                </a:solidFill>
                <a:latin typeface="Verdana" panose="020B0604030504040204" pitchFamily="34" charset="0"/>
                <a:ea typeface="Verdana" panose="020B0604030504040204" pitchFamily="34" charset="0"/>
                <a:cs typeface="Tahoma" panose="020B0604030504040204" pitchFamily="34" charset="0"/>
              </a:rPr>
              <a:t>LẮNG NGHE</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Thần Khí Chúa ngự trên tôi, vì Chúa đã xức dầu tấn phong tôi, để tôi loan báo Tin Mừng cho kẻ nghèo hèn.</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6049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200" b="1">
                <a:solidFill>
                  <a:srgbClr val="333333"/>
                </a:solidFill>
                <a:effectLst/>
                <a:latin typeface="Verdana" panose="020B0604030504040204" pitchFamily="34" charset="0"/>
                <a:ea typeface="Times New Roman" panose="02020603050405020304" pitchFamily="18" charset="0"/>
              </a:rPr>
              <a:t>Người đã sai tôi đi công bố cho kẻ bị giam cầm biết họ được tha, cho người mù biết họ được sáng mắt, trả lại tự do cho người bị áp bức,  công bố một năm hồng ân của Chúa.</a:t>
            </a:r>
            <a:endParaRPr lang="en-US" sz="6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801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Đức Giê-su cuộn sách lại, trả cho người giúp việc hội đường rồi ngồi xuống. Ai nấy trong hội đường đều chăm chú nhìn Người.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7612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Người bắt đầu nói với họ : “Hôm nay đã ứng nghiệm lời Kinh Thánh quý vị vừa nghe.” </a:t>
            </a:r>
            <a:r>
              <a:rPr lang="vi-VN" sz="7200" b="1" i="1">
                <a:solidFill>
                  <a:srgbClr val="FF0000"/>
                </a:solidFill>
                <a:latin typeface="Times New Roman" panose="02020603050405020304" pitchFamily="18" charset="0"/>
                <a:ea typeface="Times New Roman" panose="02020603050405020304" pitchFamily="18" charset="0"/>
              </a:rPr>
              <a:t>ĐÓ LÀ LỜI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2497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10486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79929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95349" y="151838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0999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91143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57044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422945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6" name="Rectangle 75">
            <a:extLst>
              <a:ext uri="{FF2B5EF4-FFF2-40B4-BE49-F238E27FC236}">
                <a16:creationId xmlns:a16="http://schemas.microsoft.com/office/drawing/2014/main" id="{DE7D70FE-F199-4AE7-A23E-E17CA9DD67CA}"/>
              </a:ext>
            </a:extLst>
          </p:cNvPr>
          <p:cNvSpPr/>
          <p:nvPr/>
        </p:nvSpPr>
        <p:spPr>
          <a:xfrm>
            <a:off x="-11240" y="5009558"/>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5400" b="1">
                <a:solidFill>
                  <a:srgbClr val="FF0000"/>
                </a:solidFill>
                <a:latin typeface="Verdana" panose="020B0604030504040204" pitchFamily="34" charset="0"/>
                <a:ea typeface="Verdana" panose="020B0604030504040204" pitchFamily="34" charset="0"/>
              </a:rPr>
              <a:t>1. NA-GIA-RÉT LÀ NƠI ĐỨC GIÊ-SU </a:t>
            </a:r>
            <a:r>
              <a:rPr lang="vi-VN" sz="5400" b="1" u="sng">
                <a:solidFill>
                  <a:srgbClr val="7030A0"/>
                </a:solidFill>
                <a:latin typeface="Verdana" panose="020B0604030504040204" pitchFamily="34" charset="0"/>
                <a:ea typeface="Verdana" panose="020B0604030504040204" pitchFamily="34" charset="0"/>
              </a:rPr>
              <a:t>THẾ NÀO?</a:t>
            </a:r>
            <a:endParaRPr kumimoji="0" lang="en-US" sz="54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989102955"/>
              </p:ext>
            </p:extLst>
          </p:nvPr>
        </p:nvGraphicFramePr>
        <p:xfrm>
          <a:off x="1176904" y="70948"/>
          <a:ext cx="8993253" cy="4816014"/>
        </p:xfrm>
        <a:graphic>
          <a:graphicData uri="http://schemas.openxmlformats.org/drawingml/2006/table">
            <a:tbl>
              <a:tblPr firstRow="1" firstCol="1" bandRow="1"/>
              <a:tblGrid>
                <a:gridCol w="817025">
                  <a:extLst>
                    <a:ext uri="{9D8B030D-6E8A-4147-A177-3AD203B41FA5}">
                      <a16:colId xmlns:a16="http://schemas.microsoft.com/office/drawing/2014/main" val="2851470237"/>
                    </a:ext>
                  </a:extLst>
                </a:gridCol>
                <a:gridCol w="817025">
                  <a:extLst>
                    <a:ext uri="{9D8B030D-6E8A-4147-A177-3AD203B41FA5}">
                      <a16:colId xmlns:a16="http://schemas.microsoft.com/office/drawing/2014/main" val="2154283047"/>
                    </a:ext>
                  </a:extLst>
                </a:gridCol>
                <a:gridCol w="817025">
                  <a:extLst>
                    <a:ext uri="{9D8B030D-6E8A-4147-A177-3AD203B41FA5}">
                      <a16:colId xmlns:a16="http://schemas.microsoft.com/office/drawing/2014/main" val="3647057924"/>
                    </a:ext>
                  </a:extLst>
                </a:gridCol>
                <a:gridCol w="817025">
                  <a:extLst>
                    <a:ext uri="{9D8B030D-6E8A-4147-A177-3AD203B41FA5}">
                      <a16:colId xmlns:a16="http://schemas.microsoft.com/office/drawing/2014/main" val="446130226"/>
                    </a:ext>
                  </a:extLst>
                </a:gridCol>
                <a:gridCol w="817879">
                  <a:extLst>
                    <a:ext uri="{9D8B030D-6E8A-4147-A177-3AD203B41FA5}">
                      <a16:colId xmlns:a16="http://schemas.microsoft.com/office/drawing/2014/main" val="1632274922"/>
                    </a:ext>
                  </a:extLst>
                </a:gridCol>
                <a:gridCol w="817879">
                  <a:extLst>
                    <a:ext uri="{9D8B030D-6E8A-4147-A177-3AD203B41FA5}">
                      <a16:colId xmlns:a16="http://schemas.microsoft.com/office/drawing/2014/main" val="884516262"/>
                    </a:ext>
                  </a:extLst>
                </a:gridCol>
                <a:gridCol w="817879">
                  <a:extLst>
                    <a:ext uri="{9D8B030D-6E8A-4147-A177-3AD203B41FA5}">
                      <a16:colId xmlns:a16="http://schemas.microsoft.com/office/drawing/2014/main" val="1081010620"/>
                    </a:ext>
                  </a:extLst>
                </a:gridCol>
                <a:gridCol w="817879">
                  <a:extLst>
                    <a:ext uri="{9D8B030D-6E8A-4147-A177-3AD203B41FA5}">
                      <a16:colId xmlns:a16="http://schemas.microsoft.com/office/drawing/2014/main" val="1581182532"/>
                    </a:ext>
                  </a:extLst>
                </a:gridCol>
                <a:gridCol w="817879">
                  <a:extLst>
                    <a:ext uri="{9D8B030D-6E8A-4147-A177-3AD203B41FA5}">
                      <a16:colId xmlns:a16="http://schemas.microsoft.com/office/drawing/2014/main" val="4222770522"/>
                    </a:ext>
                  </a:extLst>
                </a:gridCol>
                <a:gridCol w="817879">
                  <a:extLst>
                    <a:ext uri="{9D8B030D-6E8A-4147-A177-3AD203B41FA5}">
                      <a16:colId xmlns:a16="http://schemas.microsoft.com/office/drawing/2014/main" val="1428442844"/>
                    </a:ext>
                  </a:extLst>
                </a:gridCol>
                <a:gridCol w="817879">
                  <a:extLst>
                    <a:ext uri="{9D8B030D-6E8A-4147-A177-3AD203B41FA5}">
                      <a16:colId xmlns:a16="http://schemas.microsoft.com/office/drawing/2014/main" val="406102389"/>
                    </a:ext>
                  </a:extLst>
                </a:gridCol>
              </a:tblGrid>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85061126"/>
                  </a:ext>
                </a:extLst>
              </a:tr>
              <a:tr h="688002">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88002">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bl>
          </a:graphicData>
        </a:graphic>
      </p:graphicFrame>
      <p:sp>
        <p:nvSpPr>
          <p:cNvPr id="2" name="Rectangle 1">
            <a:extLst>
              <a:ext uri="{FF2B5EF4-FFF2-40B4-BE49-F238E27FC236}">
                <a16:creationId xmlns:a16="http://schemas.microsoft.com/office/drawing/2014/main" id="{7423D5B4-DA33-485B-979F-CA5F40C27DFB}"/>
              </a:ext>
            </a:extLst>
          </p:cNvPr>
          <p:cNvSpPr/>
          <p:nvPr/>
        </p:nvSpPr>
        <p:spPr>
          <a:xfrm>
            <a:off x="2809240" y="419100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68" name="Rectangle 67">
            <a:extLst>
              <a:ext uri="{FF2B5EF4-FFF2-40B4-BE49-F238E27FC236}">
                <a16:creationId xmlns:a16="http://schemas.microsoft.com/office/drawing/2014/main" id="{27E0027B-A313-4E34-9709-4686F9DBEB15}"/>
              </a:ext>
            </a:extLst>
          </p:cNvPr>
          <p:cNvSpPr/>
          <p:nvPr/>
        </p:nvSpPr>
        <p:spPr>
          <a:xfrm>
            <a:off x="3629660" y="419354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69" name="Rectangle 68">
            <a:extLst>
              <a:ext uri="{FF2B5EF4-FFF2-40B4-BE49-F238E27FC236}">
                <a16:creationId xmlns:a16="http://schemas.microsoft.com/office/drawing/2014/main" id="{FB31BC2E-3620-48C0-A614-EC0D5E84534F}"/>
              </a:ext>
            </a:extLst>
          </p:cNvPr>
          <p:cNvSpPr/>
          <p:nvPr/>
        </p:nvSpPr>
        <p:spPr>
          <a:xfrm>
            <a:off x="4447540" y="4193033"/>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0" name="Rectangle 69">
            <a:extLst>
              <a:ext uri="{FF2B5EF4-FFF2-40B4-BE49-F238E27FC236}">
                <a16:creationId xmlns:a16="http://schemas.microsoft.com/office/drawing/2014/main" id="{003F30E8-ADA9-4407-ACA6-F19AB7456D7B}"/>
              </a:ext>
            </a:extLst>
          </p:cNvPr>
          <p:cNvSpPr/>
          <p:nvPr/>
        </p:nvSpPr>
        <p:spPr>
          <a:xfrm>
            <a:off x="5267960" y="4187953"/>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5" name="Rectangle 74">
            <a:extLst>
              <a:ext uri="{FF2B5EF4-FFF2-40B4-BE49-F238E27FC236}">
                <a16:creationId xmlns:a16="http://schemas.microsoft.com/office/drawing/2014/main" id="{F71F2F8C-C067-419B-94D0-2B9E7970B029}"/>
              </a:ext>
            </a:extLst>
          </p:cNvPr>
          <p:cNvSpPr/>
          <p:nvPr/>
        </p:nvSpPr>
        <p:spPr>
          <a:xfrm>
            <a:off x="6079267" y="418726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7" name="Rectangle 76">
            <a:extLst>
              <a:ext uri="{FF2B5EF4-FFF2-40B4-BE49-F238E27FC236}">
                <a16:creationId xmlns:a16="http://schemas.microsoft.com/office/drawing/2014/main" id="{62AA497E-C5BA-448C-8E61-9CA4EEB2DE35}"/>
              </a:ext>
            </a:extLst>
          </p:cNvPr>
          <p:cNvSpPr/>
          <p:nvPr/>
        </p:nvSpPr>
        <p:spPr>
          <a:xfrm>
            <a:off x="6897147" y="4194378"/>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8" name="Rectangle 77">
            <a:extLst>
              <a:ext uri="{FF2B5EF4-FFF2-40B4-BE49-F238E27FC236}">
                <a16:creationId xmlns:a16="http://schemas.microsoft.com/office/drawing/2014/main" id="{F8CE6D19-E755-403B-B59C-64A5AA447807}"/>
              </a:ext>
            </a:extLst>
          </p:cNvPr>
          <p:cNvSpPr/>
          <p:nvPr/>
        </p:nvSpPr>
        <p:spPr>
          <a:xfrm>
            <a:off x="7717567" y="4189298"/>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9" name="Rectangle 78">
            <a:extLst>
              <a:ext uri="{FF2B5EF4-FFF2-40B4-BE49-F238E27FC236}">
                <a16:creationId xmlns:a16="http://schemas.microsoft.com/office/drawing/2014/main" id="{E2DE2205-FD61-4448-ADF3-ECE21ABC3DA2}"/>
              </a:ext>
            </a:extLst>
          </p:cNvPr>
          <p:cNvSpPr/>
          <p:nvPr/>
        </p:nvSpPr>
        <p:spPr>
          <a:xfrm>
            <a:off x="1996095" y="282327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0" name="Rectangle 79">
            <a:extLst>
              <a:ext uri="{FF2B5EF4-FFF2-40B4-BE49-F238E27FC236}">
                <a16:creationId xmlns:a16="http://schemas.microsoft.com/office/drawing/2014/main" id="{40FCE793-C306-4CD4-81B0-365202F8583C}"/>
              </a:ext>
            </a:extLst>
          </p:cNvPr>
          <p:cNvSpPr/>
          <p:nvPr/>
        </p:nvSpPr>
        <p:spPr>
          <a:xfrm>
            <a:off x="3629660" y="3493169"/>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1" name="Rectangle 80">
            <a:extLst>
              <a:ext uri="{FF2B5EF4-FFF2-40B4-BE49-F238E27FC236}">
                <a16:creationId xmlns:a16="http://schemas.microsoft.com/office/drawing/2014/main" id="{4CDEEFA2-C376-4E08-B9BF-21F732454CFB}"/>
              </a:ext>
            </a:extLst>
          </p:cNvPr>
          <p:cNvSpPr/>
          <p:nvPr/>
        </p:nvSpPr>
        <p:spPr>
          <a:xfrm>
            <a:off x="4447540" y="349266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2" name="Rectangle 81">
            <a:extLst>
              <a:ext uri="{FF2B5EF4-FFF2-40B4-BE49-F238E27FC236}">
                <a16:creationId xmlns:a16="http://schemas.microsoft.com/office/drawing/2014/main" id="{0A522302-1CED-43D4-AD94-7806ED2B44EC}"/>
              </a:ext>
            </a:extLst>
          </p:cNvPr>
          <p:cNvSpPr/>
          <p:nvPr/>
        </p:nvSpPr>
        <p:spPr>
          <a:xfrm>
            <a:off x="5267960" y="348758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3" name="Rectangle 82">
            <a:extLst>
              <a:ext uri="{FF2B5EF4-FFF2-40B4-BE49-F238E27FC236}">
                <a16:creationId xmlns:a16="http://schemas.microsoft.com/office/drawing/2014/main" id="{BE08C279-9F85-4E59-BF6C-8F4E75A87138}"/>
              </a:ext>
            </a:extLst>
          </p:cNvPr>
          <p:cNvSpPr/>
          <p:nvPr/>
        </p:nvSpPr>
        <p:spPr>
          <a:xfrm>
            <a:off x="6079267" y="3486894"/>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4" name="Rectangle 83">
            <a:extLst>
              <a:ext uri="{FF2B5EF4-FFF2-40B4-BE49-F238E27FC236}">
                <a16:creationId xmlns:a16="http://schemas.microsoft.com/office/drawing/2014/main" id="{AE861BBA-B316-4CD9-8555-3A50244B7E4A}"/>
              </a:ext>
            </a:extLst>
          </p:cNvPr>
          <p:cNvSpPr/>
          <p:nvPr/>
        </p:nvSpPr>
        <p:spPr>
          <a:xfrm>
            <a:off x="6897147" y="3486387"/>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5" name="Rectangle 84">
            <a:extLst>
              <a:ext uri="{FF2B5EF4-FFF2-40B4-BE49-F238E27FC236}">
                <a16:creationId xmlns:a16="http://schemas.microsoft.com/office/drawing/2014/main" id="{B9A3B5F9-B88A-4423-B07B-991AA7736E2A}"/>
              </a:ext>
            </a:extLst>
          </p:cNvPr>
          <p:cNvSpPr/>
          <p:nvPr/>
        </p:nvSpPr>
        <p:spPr>
          <a:xfrm>
            <a:off x="7717567" y="3488927"/>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6" name="Rectangle 85">
            <a:extLst>
              <a:ext uri="{FF2B5EF4-FFF2-40B4-BE49-F238E27FC236}">
                <a16:creationId xmlns:a16="http://schemas.microsoft.com/office/drawing/2014/main" id="{0AF4CEF7-2AD6-47C7-B715-E8D28887B219}"/>
              </a:ext>
            </a:extLst>
          </p:cNvPr>
          <p:cNvSpPr/>
          <p:nvPr/>
        </p:nvSpPr>
        <p:spPr>
          <a:xfrm>
            <a:off x="2816860" y="281227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7" name="Rectangle 86">
            <a:extLst>
              <a:ext uri="{FF2B5EF4-FFF2-40B4-BE49-F238E27FC236}">
                <a16:creationId xmlns:a16="http://schemas.microsoft.com/office/drawing/2014/main" id="{586288A2-F5AE-429E-95E8-1F8530435A2F}"/>
              </a:ext>
            </a:extLst>
          </p:cNvPr>
          <p:cNvSpPr/>
          <p:nvPr/>
        </p:nvSpPr>
        <p:spPr>
          <a:xfrm>
            <a:off x="3637280" y="281481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8" name="Rectangle 87">
            <a:extLst>
              <a:ext uri="{FF2B5EF4-FFF2-40B4-BE49-F238E27FC236}">
                <a16:creationId xmlns:a16="http://schemas.microsoft.com/office/drawing/2014/main" id="{23539D25-29A4-4CD7-B815-6D1AAC856A1B}"/>
              </a:ext>
            </a:extLst>
          </p:cNvPr>
          <p:cNvSpPr/>
          <p:nvPr/>
        </p:nvSpPr>
        <p:spPr>
          <a:xfrm>
            <a:off x="4455160" y="281430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89" name="Rectangle 88">
            <a:extLst>
              <a:ext uri="{FF2B5EF4-FFF2-40B4-BE49-F238E27FC236}">
                <a16:creationId xmlns:a16="http://schemas.microsoft.com/office/drawing/2014/main" id="{D0872F1A-49DE-4B9D-9104-B65B6F2FCCFC}"/>
              </a:ext>
            </a:extLst>
          </p:cNvPr>
          <p:cNvSpPr/>
          <p:nvPr/>
        </p:nvSpPr>
        <p:spPr>
          <a:xfrm>
            <a:off x="5275580" y="280922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0" name="Rectangle 89">
            <a:extLst>
              <a:ext uri="{FF2B5EF4-FFF2-40B4-BE49-F238E27FC236}">
                <a16:creationId xmlns:a16="http://schemas.microsoft.com/office/drawing/2014/main" id="{2C58EAB1-88B7-4ADB-96B7-F0BBDCE15296}"/>
              </a:ext>
            </a:extLst>
          </p:cNvPr>
          <p:cNvSpPr/>
          <p:nvPr/>
        </p:nvSpPr>
        <p:spPr>
          <a:xfrm>
            <a:off x="6086887" y="2808537"/>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1" name="Rectangle 90">
            <a:extLst>
              <a:ext uri="{FF2B5EF4-FFF2-40B4-BE49-F238E27FC236}">
                <a16:creationId xmlns:a16="http://schemas.microsoft.com/office/drawing/2014/main" id="{307558AC-99A0-4B71-AE79-4CF47F128927}"/>
              </a:ext>
            </a:extLst>
          </p:cNvPr>
          <p:cNvSpPr/>
          <p:nvPr/>
        </p:nvSpPr>
        <p:spPr>
          <a:xfrm>
            <a:off x="6904767" y="280803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2" name="Rectangle 91">
            <a:extLst>
              <a:ext uri="{FF2B5EF4-FFF2-40B4-BE49-F238E27FC236}">
                <a16:creationId xmlns:a16="http://schemas.microsoft.com/office/drawing/2014/main" id="{6904BA91-9F67-4344-93D3-9C0AD4E1AEC0}"/>
              </a:ext>
            </a:extLst>
          </p:cNvPr>
          <p:cNvSpPr/>
          <p:nvPr/>
        </p:nvSpPr>
        <p:spPr>
          <a:xfrm>
            <a:off x="7725187" y="281057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3" name="Rectangle 92">
            <a:extLst>
              <a:ext uri="{FF2B5EF4-FFF2-40B4-BE49-F238E27FC236}">
                <a16:creationId xmlns:a16="http://schemas.microsoft.com/office/drawing/2014/main" id="{F2361187-EA8A-41B0-8C38-0779A60F76DD}"/>
              </a:ext>
            </a:extLst>
          </p:cNvPr>
          <p:cNvSpPr/>
          <p:nvPr/>
        </p:nvSpPr>
        <p:spPr>
          <a:xfrm>
            <a:off x="2808801" y="213590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4" name="Rectangle 93">
            <a:extLst>
              <a:ext uri="{FF2B5EF4-FFF2-40B4-BE49-F238E27FC236}">
                <a16:creationId xmlns:a16="http://schemas.microsoft.com/office/drawing/2014/main" id="{05142979-AD02-40EF-B791-42B45C0A4DC8}"/>
              </a:ext>
            </a:extLst>
          </p:cNvPr>
          <p:cNvSpPr/>
          <p:nvPr/>
        </p:nvSpPr>
        <p:spPr>
          <a:xfrm>
            <a:off x="3629221" y="213082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5" name="Rectangle 94">
            <a:extLst>
              <a:ext uri="{FF2B5EF4-FFF2-40B4-BE49-F238E27FC236}">
                <a16:creationId xmlns:a16="http://schemas.microsoft.com/office/drawing/2014/main" id="{1C99930A-DC58-413B-B0CF-13E3E8277DD2}"/>
              </a:ext>
            </a:extLst>
          </p:cNvPr>
          <p:cNvSpPr/>
          <p:nvPr/>
        </p:nvSpPr>
        <p:spPr>
          <a:xfrm>
            <a:off x="4447101" y="213031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6" name="Rectangle 95">
            <a:extLst>
              <a:ext uri="{FF2B5EF4-FFF2-40B4-BE49-F238E27FC236}">
                <a16:creationId xmlns:a16="http://schemas.microsoft.com/office/drawing/2014/main" id="{A02B7ADA-1AA3-48A8-8F39-787709D9C3FD}"/>
              </a:ext>
            </a:extLst>
          </p:cNvPr>
          <p:cNvSpPr/>
          <p:nvPr/>
        </p:nvSpPr>
        <p:spPr>
          <a:xfrm>
            <a:off x="5267521" y="213285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7" name="Rectangle 96">
            <a:extLst>
              <a:ext uri="{FF2B5EF4-FFF2-40B4-BE49-F238E27FC236}">
                <a16:creationId xmlns:a16="http://schemas.microsoft.com/office/drawing/2014/main" id="{FC39111F-DE0C-4585-9972-23D668F93097}"/>
              </a:ext>
            </a:extLst>
          </p:cNvPr>
          <p:cNvSpPr/>
          <p:nvPr/>
        </p:nvSpPr>
        <p:spPr>
          <a:xfrm>
            <a:off x="6078828" y="2132167"/>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8" name="Rectangle 97">
            <a:extLst>
              <a:ext uri="{FF2B5EF4-FFF2-40B4-BE49-F238E27FC236}">
                <a16:creationId xmlns:a16="http://schemas.microsoft.com/office/drawing/2014/main" id="{0A3C4753-A270-4512-8A78-5421FA61AA66}"/>
              </a:ext>
            </a:extLst>
          </p:cNvPr>
          <p:cNvSpPr/>
          <p:nvPr/>
        </p:nvSpPr>
        <p:spPr>
          <a:xfrm>
            <a:off x="6896708" y="213166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99" name="Rectangle 98">
            <a:extLst>
              <a:ext uri="{FF2B5EF4-FFF2-40B4-BE49-F238E27FC236}">
                <a16:creationId xmlns:a16="http://schemas.microsoft.com/office/drawing/2014/main" id="{C1341A5F-348F-4EFF-9265-B43AAFA6477D}"/>
              </a:ext>
            </a:extLst>
          </p:cNvPr>
          <p:cNvSpPr/>
          <p:nvPr/>
        </p:nvSpPr>
        <p:spPr>
          <a:xfrm>
            <a:off x="7717128" y="213420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20" name="Rectangle 119">
            <a:extLst>
              <a:ext uri="{FF2B5EF4-FFF2-40B4-BE49-F238E27FC236}">
                <a16:creationId xmlns:a16="http://schemas.microsoft.com/office/drawing/2014/main" id="{596C67CD-524F-4722-9C2B-6AB0576DE4FD}"/>
              </a:ext>
            </a:extLst>
          </p:cNvPr>
          <p:cNvSpPr/>
          <p:nvPr/>
        </p:nvSpPr>
        <p:spPr>
          <a:xfrm>
            <a:off x="2808801" y="145146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21" name="Rectangle 120">
            <a:extLst>
              <a:ext uri="{FF2B5EF4-FFF2-40B4-BE49-F238E27FC236}">
                <a16:creationId xmlns:a16="http://schemas.microsoft.com/office/drawing/2014/main" id="{365B3D51-E258-4BD0-B992-D656FB1CF855}"/>
              </a:ext>
            </a:extLst>
          </p:cNvPr>
          <p:cNvSpPr/>
          <p:nvPr/>
        </p:nvSpPr>
        <p:spPr>
          <a:xfrm>
            <a:off x="3629221" y="1446382"/>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52" name="Rectangle 151">
            <a:extLst>
              <a:ext uri="{FF2B5EF4-FFF2-40B4-BE49-F238E27FC236}">
                <a16:creationId xmlns:a16="http://schemas.microsoft.com/office/drawing/2014/main" id="{DF1A2456-6AFA-4B62-A2F3-C52BBAF188A6}"/>
              </a:ext>
            </a:extLst>
          </p:cNvPr>
          <p:cNvSpPr/>
          <p:nvPr/>
        </p:nvSpPr>
        <p:spPr>
          <a:xfrm>
            <a:off x="4447101" y="144587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55" name="Rectangle 154">
            <a:extLst>
              <a:ext uri="{FF2B5EF4-FFF2-40B4-BE49-F238E27FC236}">
                <a16:creationId xmlns:a16="http://schemas.microsoft.com/office/drawing/2014/main" id="{305C8C52-EBE8-42ED-86AE-1866B01BC13A}"/>
              </a:ext>
            </a:extLst>
          </p:cNvPr>
          <p:cNvSpPr/>
          <p:nvPr/>
        </p:nvSpPr>
        <p:spPr>
          <a:xfrm>
            <a:off x="5267521" y="144841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58" name="Rectangle 157">
            <a:extLst>
              <a:ext uri="{FF2B5EF4-FFF2-40B4-BE49-F238E27FC236}">
                <a16:creationId xmlns:a16="http://schemas.microsoft.com/office/drawing/2014/main" id="{B52E9657-F305-46CF-A0DB-2351FC3E70F5}"/>
              </a:ext>
            </a:extLst>
          </p:cNvPr>
          <p:cNvSpPr/>
          <p:nvPr/>
        </p:nvSpPr>
        <p:spPr>
          <a:xfrm>
            <a:off x="6078828" y="1447727"/>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59" name="Rectangle 158">
            <a:extLst>
              <a:ext uri="{FF2B5EF4-FFF2-40B4-BE49-F238E27FC236}">
                <a16:creationId xmlns:a16="http://schemas.microsoft.com/office/drawing/2014/main" id="{C3F60DF2-8F24-49A4-AEA5-B94E29A26D97}"/>
              </a:ext>
            </a:extLst>
          </p:cNvPr>
          <p:cNvSpPr/>
          <p:nvPr/>
        </p:nvSpPr>
        <p:spPr>
          <a:xfrm>
            <a:off x="6896708" y="144722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0" name="Rectangle 159">
            <a:extLst>
              <a:ext uri="{FF2B5EF4-FFF2-40B4-BE49-F238E27FC236}">
                <a16:creationId xmlns:a16="http://schemas.microsoft.com/office/drawing/2014/main" id="{567D22EC-B8E3-4DDF-8633-9DC000778A13}"/>
              </a:ext>
            </a:extLst>
          </p:cNvPr>
          <p:cNvSpPr/>
          <p:nvPr/>
        </p:nvSpPr>
        <p:spPr>
          <a:xfrm>
            <a:off x="7717128" y="144976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1" name="Rectangle 160">
            <a:extLst>
              <a:ext uri="{FF2B5EF4-FFF2-40B4-BE49-F238E27FC236}">
                <a16:creationId xmlns:a16="http://schemas.microsoft.com/office/drawing/2014/main" id="{4A9E229E-16CE-4B7D-AFD4-EAB936CB9808}"/>
              </a:ext>
            </a:extLst>
          </p:cNvPr>
          <p:cNvSpPr/>
          <p:nvPr/>
        </p:nvSpPr>
        <p:spPr>
          <a:xfrm>
            <a:off x="1998983" y="756253"/>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2" name="Rectangle 161">
            <a:extLst>
              <a:ext uri="{FF2B5EF4-FFF2-40B4-BE49-F238E27FC236}">
                <a16:creationId xmlns:a16="http://schemas.microsoft.com/office/drawing/2014/main" id="{A89600DA-90BF-4BB5-BB85-92064D946BE8}"/>
              </a:ext>
            </a:extLst>
          </p:cNvPr>
          <p:cNvSpPr/>
          <p:nvPr/>
        </p:nvSpPr>
        <p:spPr>
          <a:xfrm>
            <a:off x="2819403" y="751173"/>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3" name="Rectangle 162">
            <a:extLst>
              <a:ext uri="{FF2B5EF4-FFF2-40B4-BE49-F238E27FC236}">
                <a16:creationId xmlns:a16="http://schemas.microsoft.com/office/drawing/2014/main" id="{733A2D49-2EA7-493C-988F-78FC9EE276DB}"/>
              </a:ext>
            </a:extLst>
          </p:cNvPr>
          <p:cNvSpPr/>
          <p:nvPr/>
        </p:nvSpPr>
        <p:spPr>
          <a:xfrm>
            <a:off x="3637283" y="750666"/>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4" name="Rectangle 163">
            <a:extLst>
              <a:ext uri="{FF2B5EF4-FFF2-40B4-BE49-F238E27FC236}">
                <a16:creationId xmlns:a16="http://schemas.microsoft.com/office/drawing/2014/main" id="{8F380C15-9CBD-44DC-8845-7794F6096088}"/>
              </a:ext>
            </a:extLst>
          </p:cNvPr>
          <p:cNvSpPr/>
          <p:nvPr/>
        </p:nvSpPr>
        <p:spPr>
          <a:xfrm>
            <a:off x="4457703" y="753206"/>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5" name="Rectangle 164">
            <a:extLst>
              <a:ext uri="{FF2B5EF4-FFF2-40B4-BE49-F238E27FC236}">
                <a16:creationId xmlns:a16="http://schemas.microsoft.com/office/drawing/2014/main" id="{32CAAAAF-D8B9-4F75-B3A7-2C5AB6BE1DF3}"/>
              </a:ext>
            </a:extLst>
          </p:cNvPr>
          <p:cNvSpPr/>
          <p:nvPr/>
        </p:nvSpPr>
        <p:spPr>
          <a:xfrm>
            <a:off x="5269010" y="752518"/>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6" name="Rectangle 165">
            <a:extLst>
              <a:ext uri="{FF2B5EF4-FFF2-40B4-BE49-F238E27FC236}">
                <a16:creationId xmlns:a16="http://schemas.microsoft.com/office/drawing/2014/main" id="{ABF63CAF-1526-4233-99B9-E5C344354D09}"/>
              </a:ext>
            </a:extLst>
          </p:cNvPr>
          <p:cNvSpPr/>
          <p:nvPr/>
        </p:nvSpPr>
        <p:spPr>
          <a:xfrm>
            <a:off x="6086890" y="75201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7" name="Rectangle 166">
            <a:extLst>
              <a:ext uri="{FF2B5EF4-FFF2-40B4-BE49-F238E27FC236}">
                <a16:creationId xmlns:a16="http://schemas.microsoft.com/office/drawing/2014/main" id="{E80D4665-C9C7-408C-9099-BFAFCDB5F401}"/>
              </a:ext>
            </a:extLst>
          </p:cNvPr>
          <p:cNvSpPr/>
          <p:nvPr/>
        </p:nvSpPr>
        <p:spPr>
          <a:xfrm>
            <a:off x="6907310" y="75455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8" name="Rectangle 167">
            <a:extLst>
              <a:ext uri="{FF2B5EF4-FFF2-40B4-BE49-F238E27FC236}">
                <a16:creationId xmlns:a16="http://schemas.microsoft.com/office/drawing/2014/main" id="{5519D5BD-AE08-4DD4-ABC3-34B3C9067CB5}"/>
              </a:ext>
            </a:extLst>
          </p:cNvPr>
          <p:cNvSpPr/>
          <p:nvPr/>
        </p:nvSpPr>
        <p:spPr>
          <a:xfrm>
            <a:off x="1175418" y="757270"/>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69" name="Rectangle 168">
            <a:extLst>
              <a:ext uri="{FF2B5EF4-FFF2-40B4-BE49-F238E27FC236}">
                <a16:creationId xmlns:a16="http://schemas.microsoft.com/office/drawing/2014/main" id="{B23CCBA1-B6F5-4C03-8482-5634638C45F7}"/>
              </a:ext>
            </a:extLst>
          </p:cNvPr>
          <p:cNvSpPr/>
          <p:nvPr/>
        </p:nvSpPr>
        <p:spPr>
          <a:xfrm>
            <a:off x="2809695" y="75668"/>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0" name="Rectangle 169">
            <a:extLst>
              <a:ext uri="{FF2B5EF4-FFF2-40B4-BE49-F238E27FC236}">
                <a16:creationId xmlns:a16="http://schemas.microsoft.com/office/drawing/2014/main" id="{EDD8B536-03EC-4813-B21A-1A36B6525F7C}"/>
              </a:ext>
            </a:extLst>
          </p:cNvPr>
          <p:cNvSpPr/>
          <p:nvPr/>
        </p:nvSpPr>
        <p:spPr>
          <a:xfrm>
            <a:off x="3630115" y="70588"/>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1" name="Rectangle 170">
            <a:extLst>
              <a:ext uri="{FF2B5EF4-FFF2-40B4-BE49-F238E27FC236}">
                <a16:creationId xmlns:a16="http://schemas.microsoft.com/office/drawing/2014/main" id="{DFD186C1-8D1B-4718-B388-55D2EBA7EC6C}"/>
              </a:ext>
            </a:extLst>
          </p:cNvPr>
          <p:cNvSpPr/>
          <p:nvPr/>
        </p:nvSpPr>
        <p:spPr>
          <a:xfrm>
            <a:off x="4447995" y="7008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2" name="Rectangle 171">
            <a:extLst>
              <a:ext uri="{FF2B5EF4-FFF2-40B4-BE49-F238E27FC236}">
                <a16:creationId xmlns:a16="http://schemas.microsoft.com/office/drawing/2014/main" id="{F71D2766-DD85-4D7B-A002-3C75D0D2EC00}"/>
              </a:ext>
            </a:extLst>
          </p:cNvPr>
          <p:cNvSpPr/>
          <p:nvPr/>
        </p:nvSpPr>
        <p:spPr>
          <a:xfrm>
            <a:off x="5268415" y="7262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3" name="Rectangle 172">
            <a:extLst>
              <a:ext uri="{FF2B5EF4-FFF2-40B4-BE49-F238E27FC236}">
                <a16:creationId xmlns:a16="http://schemas.microsoft.com/office/drawing/2014/main" id="{76981D10-F656-478C-B697-63CA161A35CB}"/>
              </a:ext>
            </a:extLst>
          </p:cNvPr>
          <p:cNvSpPr/>
          <p:nvPr/>
        </p:nvSpPr>
        <p:spPr>
          <a:xfrm>
            <a:off x="6079722" y="71933"/>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4" name="Rectangle 173">
            <a:extLst>
              <a:ext uri="{FF2B5EF4-FFF2-40B4-BE49-F238E27FC236}">
                <a16:creationId xmlns:a16="http://schemas.microsoft.com/office/drawing/2014/main" id="{DC80C1B3-A087-4FC0-8421-331DC27463AB}"/>
              </a:ext>
            </a:extLst>
          </p:cNvPr>
          <p:cNvSpPr/>
          <p:nvPr/>
        </p:nvSpPr>
        <p:spPr>
          <a:xfrm>
            <a:off x="6897602" y="71426"/>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5" name="Rectangle 174">
            <a:extLst>
              <a:ext uri="{FF2B5EF4-FFF2-40B4-BE49-F238E27FC236}">
                <a16:creationId xmlns:a16="http://schemas.microsoft.com/office/drawing/2014/main" id="{792D9406-88C9-4694-B4B7-BCC8D41EF373}"/>
              </a:ext>
            </a:extLst>
          </p:cNvPr>
          <p:cNvSpPr/>
          <p:nvPr/>
        </p:nvSpPr>
        <p:spPr>
          <a:xfrm>
            <a:off x="7718022" y="73966"/>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6" name="Rectangle 175">
            <a:extLst>
              <a:ext uri="{FF2B5EF4-FFF2-40B4-BE49-F238E27FC236}">
                <a16:creationId xmlns:a16="http://schemas.microsoft.com/office/drawing/2014/main" id="{50C9D4EE-AAA1-46EF-8571-9A188ADCC086}"/>
              </a:ext>
            </a:extLst>
          </p:cNvPr>
          <p:cNvSpPr/>
          <p:nvPr/>
        </p:nvSpPr>
        <p:spPr>
          <a:xfrm>
            <a:off x="1986130" y="76685"/>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7" name="Rectangle 176">
            <a:extLst>
              <a:ext uri="{FF2B5EF4-FFF2-40B4-BE49-F238E27FC236}">
                <a16:creationId xmlns:a16="http://schemas.microsoft.com/office/drawing/2014/main" id="{076CBD80-244F-4829-80A0-491C72A994B5}"/>
              </a:ext>
            </a:extLst>
          </p:cNvPr>
          <p:cNvSpPr/>
          <p:nvPr/>
        </p:nvSpPr>
        <p:spPr>
          <a:xfrm>
            <a:off x="8538294" y="6930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8" name="Rectangle 177">
            <a:extLst>
              <a:ext uri="{FF2B5EF4-FFF2-40B4-BE49-F238E27FC236}">
                <a16:creationId xmlns:a16="http://schemas.microsoft.com/office/drawing/2014/main" id="{88C87C6A-D263-434B-938F-244AED8F5F49}"/>
              </a:ext>
            </a:extLst>
          </p:cNvPr>
          <p:cNvSpPr/>
          <p:nvPr/>
        </p:nvSpPr>
        <p:spPr>
          <a:xfrm>
            <a:off x="9358714" y="71841"/>
            <a:ext cx="812800" cy="701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179" name="Rectangle 178">
            <a:extLst>
              <a:ext uri="{FF2B5EF4-FFF2-40B4-BE49-F238E27FC236}">
                <a16:creationId xmlns:a16="http://schemas.microsoft.com/office/drawing/2014/main" id="{4DA4297A-539B-4BAE-873F-131E692856C7}"/>
              </a:ext>
            </a:extLst>
          </p:cNvPr>
          <p:cNvSpPr/>
          <p:nvPr/>
        </p:nvSpPr>
        <p:spPr>
          <a:xfrm>
            <a:off x="-4000" y="5014998"/>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2. THÁNH LUCA VIẾT TIN MỪNG CỦA NGÀI ĐỂ GỬI CHO </a:t>
            </a:r>
            <a:r>
              <a:rPr lang="vi-VN" sz="4800" b="1" u="sng">
                <a:solidFill>
                  <a:srgbClr val="7030A0"/>
                </a:solidFill>
                <a:latin typeface="Verdana" panose="020B0604030504040204" pitchFamily="34" charset="0"/>
                <a:ea typeface="Verdana" panose="020B0604030504040204" pitchFamily="34" charset="0"/>
              </a:rPr>
              <a:t>ÔNG NÀO?</a:t>
            </a:r>
            <a:endParaRPr kumimoji="0" lang="en-US" sz="48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
        <p:nvSpPr>
          <p:cNvPr id="180" name="Rectangle 179">
            <a:extLst>
              <a:ext uri="{FF2B5EF4-FFF2-40B4-BE49-F238E27FC236}">
                <a16:creationId xmlns:a16="http://schemas.microsoft.com/office/drawing/2014/main" id="{56656745-7366-4CE7-AAE7-275EAA87FC2D}"/>
              </a:ext>
            </a:extLst>
          </p:cNvPr>
          <p:cNvSpPr/>
          <p:nvPr/>
        </p:nvSpPr>
        <p:spPr>
          <a:xfrm>
            <a:off x="-15240" y="5032581"/>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3. ĐỨC GIÊ-SU TRỞ VỀ NA-GIA-RÉT DO QUYỀN NĂNG </a:t>
            </a:r>
            <a:r>
              <a:rPr lang="vi-VN" sz="4400" b="1" u="sng">
                <a:solidFill>
                  <a:srgbClr val="7030A0"/>
                </a:solidFill>
                <a:latin typeface="Verdana" panose="020B0604030504040204" pitchFamily="34" charset="0"/>
                <a:ea typeface="Verdana" panose="020B0604030504040204" pitchFamily="34" charset="0"/>
              </a:rPr>
              <a:t>CỦA AI </a:t>
            </a:r>
            <a:r>
              <a:rPr lang="vi-VN" sz="4400" b="1">
                <a:solidFill>
                  <a:srgbClr val="FF0000"/>
                </a:solidFill>
                <a:latin typeface="Verdana" panose="020B0604030504040204" pitchFamily="34" charset="0"/>
                <a:ea typeface="Verdana" panose="020B0604030504040204" pitchFamily="34" charset="0"/>
              </a:rPr>
              <a:t>THÚC ĐẨY?</a:t>
            </a:r>
            <a:endParaRPr kumimoji="0" lang="en-US" sz="44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
        <p:nvSpPr>
          <p:cNvPr id="181" name="Rectangle 180">
            <a:extLst>
              <a:ext uri="{FF2B5EF4-FFF2-40B4-BE49-F238E27FC236}">
                <a16:creationId xmlns:a16="http://schemas.microsoft.com/office/drawing/2014/main" id="{E0A7C079-8FCD-462F-B0A0-B77DDCF54A0A}"/>
              </a:ext>
            </a:extLst>
          </p:cNvPr>
          <p:cNvSpPr/>
          <p:nvPr/>
        </p:nvSpPr>
        <p:spPr>
          <a:xfrm>
            <a:off x="0" y="5017341"/>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4. NGƯỜI ĐÃ SAI TÔI ĐI CÔNG BỐ CHO KẺ </a:t>
            </a:r>
            <a:r>
              <a:rPr lang="vi-VN" sz="4800" b="1" u="sng">
                <a:solidFill>
                  <a:srgbClr val="7030A0"/>
                </a:solidFill>
                <a:latin typeface="Verdana" panose="020B0604030504040204" pitchFamily="34" charset="0"/>
                <a:ea typeface="Verdana" panose="020B0604030504040204" pitchFamily="34" charset="0"/>
              </a:rPr>
              <a:t>BỊ GÌ </a:t>
            </a:r>
            <a:r>
              <a:rPr lang="vi-VN" sz="4800" b="1">
                <a:solidFill>
                  <a:srgbClr val="FF0000"/>
                </a:solidFill>
                <a:latin typeface="Verdana" panose="020B0604030504040204" pitchFamily="34" charset="0"/>
                <a:ea typeface="Verdana" panose="020B0604030504040204" pitchFamily="34" charset="0"/>
              </a:rPr>
              <a:t>BIẾT HỌ ĐƯỢC THA?</a:t>
            </a:r>
            <a:endParaRPr kumimoji="0" lang="en-US" sz="48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
        <p:nvSpPr>
          <p:cNvPr id="182" name="Rectangle 181">
            <a:extLst>
              <a:ext uri="{FF2B5EF4-FFF2-40B4-BE49-F238E27FC236}">
                <a16:creationId xmlns:a16="http://schemas.microsoft.com/office/drawing/2014/main" id="{8A56617A-6718-4278-9011-D6E2E5E9EF5D}"/>
              </a:ext>
            </a:extLst>
          </p:cNvPr>
          <p:cNvSpPr/>
          <p:nvPr/>
        </p:nvSpPr>
        <p:spPr>
          <a:xfrm>
            <a:off x="0" y="5030238"/>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600" b="1">
                <a:solidFill>
                  <a:srgbClr val="FF0000"/>
                </a:solidFill>
                <a:latin typeface="Verdana" panose="020B0604030504040204" pitchFamily="34" charset="0"/>
                <a:ea typeface="Verdana" panose="020B0604030504040204" pitchFamily="34" charset="0"/>
              </a:rPr>
              <a:t>5. TẠI NA-GIA-RÉT, ĐỨC GIÊ-SU ĐÃ ĐỌC SÁCH TIÊN TRI I-SAI-A </a:t>
            </a:r>
            <a:r>
              <a:rPr lang="vi-VN" sz="4600" b="1" u="sng">
                <a:solidFill>
                  <a:srgbClr val="7030A0"/>
                </a:solidFill>
                <a:latin typeface="Verdana" panose="020B0604030504040204" pitchFamily="34" charset="0"/>
                <a:ea typeface="Verdana" panose="020B0604030504040204" pitchFamily="34" charset="0"/>
              </a:rPr>
              <a:t>Ở ĐÂU?</a:t>
            </a:r>
            <a:endParaRPr kumimoji="0" lang="en-US" sz="46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
        <p:nvSpPr>
          <p:cNvPr id="183" name="Rectangle 182">
            <a:extLst>
              <a:ext uri="{FF2B5EF4-FFF2-40B4-BE49-F238E27FC236}">
                <a16:creationId xmlns:a16="http://schemas.microsoft.com/office/drawing/2014/main" id="{1273A4FE-E11F-49F1-8B2A-D3929B89E894}"/>
              </a:ext>
            </a:extLst>
          </p:cNvPr>
          <p:cNvSpPr/>
          <p:nvPr/>
        </p:nvSpPr>
        <p:spPr>
          <a:xfrm>
            <a:off x="7240" y="5050177"/>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5400" b="1">
                <a:solidFill>
                  <a:srgbClr val="FF0000"/>
                </a:solidFill>
                <a:latin typeface="Verdana" panose="020B0604030504040204" pitchFamily="34" charset="0"/>
                <a:ea typeface="Verdana" panose="020B0604030504040204" pitchFamily="34" charset="0"/>
              </a:rPr>
              <a:t>6. NGÀI CÔNG BỐ MỘT </a:t>
            </a:r>
            <a:r>
              <a:rPr lang="vi-VN" sz="5400" b="1" u="sng">
                <a:solidFill>
                  <a:srgbClr val="7030A0"/>
                </a:solidFill>
                <a:latin typeface="Verdana" panose="020B0604030504040204" pitchFamily="34" charset="0"/>
                <a:ea typeface="Verdana" panose="020B0604030504040204" pitchFamily="34" charset="0"/>
              </a:rPr>
              <a:t>NĂM GÌ </a:t>
            </a:r>
            <a:r>
              <a:rPr lang="vi-VN" sz="5400" b="1">
                <a:solidFill>
                  <a:srgbClr val="FF0000"/>
                </a:solidFill>
                <a:latin typeface="Verdana" panose="020B0604030504040204" pitchFamily="34" charset="0"/>
                <a:ea typeface="Verdana" panose="020B0604030504040204" pitchFamily="34" charset="0"/>
              </a:rPr>
              <a:t>CỦA CHÚA?</a:t>
            </a:r>
            <a:endParaRPr kumimoji="0" lang="en-US" sz="54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
        <p:nvSpPr>
          <p:cNvPr id="184" name="Rectangle 183">
            <a:extLst>
              <a:ext uri="{FF2B5EF4-FFF2-40B4-BE49-F238E27FC236}">
                <a16:creationId xmlns:a16="http://schemas.microsoft.com/office/drawing/2014/main" id="{7104B6D1-613B-4A37-8B6D-4F89DC57D2CF}"/>
              </a:ext>
            </a:extLst>
          </p:cNvPr>
          <p:cNvSpPr/>
          <p:nvPr/>
        </p:nvSpPr>
        <p:spPr>
          <a:xfrm>
            <a:off x="7047" y="5035751"/>
            <a:ext cx="12192000" cy="184844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5600" b="1">
                <a:solidFill>
                  <a:srgbClr val="FF0000"/>
                </a:solidFill>
                <a:latin typeface="Verdana" panose="020B0604030504040204" pitchFamily="34" charset="0"/>
                <a:ea typeface="Verdana" panose="020B0604030504040204" pitchFamily="34" charset="0"/>
              </a:rPr>
              <a:t>7. NGÀI CHO NGƯỜI MÙ BIẾT HỌ ĐƯỢC </a:t>
            </a:r>
            <a:r>
              <a:rPr lang="vi-VN" sz="5600" b="1" u="sng">
                <a:solidFill>
                  <a:srgbClr val="7030A0"/>
                </a:solidFill>
                <a:latin typeface="Verdana" panose="020B0604030504040204" pitchFamily="34" charset="0"/>
                <a:ea typeface="Verdana" panose="020B0604030504040204" pitchFamily="34" charset="0"/>
              </a:rPr>
              <a:t>NHƯ THẾ NÀO</a:t>
            </a:r>
            <a:r>
              <a:rPr lang="vi-VN" sz="5600" b="1">
                <a:solidFill>
                  <a:srgbClr val="FF0000"/>
                </a:solidFill>
                <a:latin typeface="Verdana" panose="020B0604030504040204" pitchFamily="34" charset="0"/>
                <a:ea typeface="Verdana" panose="020B0604030504040204" pitchFamily="34" charset="0"/>
              </a:rPr>
              <a:t>?</a:t>
            </a:r>
            <a:endParaRPr kumimoji="0" lang="en-US" sz="5600" b="1" i="0" u="sng"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69"/>
                                        </p:tgtEl>
                                        <p:attrNameLst>
                                          <p:attrName>style.color</p:attrName>
                                        </p:attrNameLst>
                                      </p:cBhvr>
                                      <p:to>
                                        <a:srgbClr val="F12DBE"/>
                                      </p:to>
                                    </p:animClr>
                                    <p:animClr clrSpc="rgb" dir="cw">
                                      <p:cBhvr>
                                        <p:cTn id="10" dur="500" fill="hold"/>
                                        <p:tgtEl>
                                          <p:spTgt spid="169"/>
                                        </p:tgtEl>
                                        <p:attrNameLst>
                                          <p:attrName>fillcolor</p:attrName>
                                        </p:attrNameLst>
                                      </p:cBhvr>
                                      <p:to>
                                        <a:srgbClr val="F12DBE"/>
                                      </p:to>
                                    </p:animClr>
                                    <p:set>
                                      <p:cBhvr>
                                        <p:cTn id="11" dur="500" fill="hold"/>
                                        <p:tgtEl>
                                          <p:spTgt spid="169"/>
                                        </p:tgtEl>
                                        <p:attrNameLst>
                                          <p:attrName>fill.type</p:attrName>
                                        </p:attrNameLst>
                                      </p:cBhvr>
                                      <p:to>
                                        <p:strVal val="solid"/>
                                      </p:to>
                                    </p:set>
                                    <p:set>
                                      <p:cBhvr>
                                        <p:cTn id="12" dur="500" fill="hold"/>
                                        <p:tgtEl>
                                          <p:spTgt spid="16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70"/>
                                        </p:tgtEl>
                                        <p:attrNameLst>
                                          <p:attrName>style.color</p:attrName>
                                        </p:attrNameLst>
                                      </p:cBhvr>
                                      <p:to>
                                        <a:srgbClr val="F12DBE"/>
                                      </p:to>
                                    </p:animClr>
                                    <p:animClr clrSpc="rgb" dir="cw">
                                      <p:cBhvr>
                                        <p:cTn id="15" dur="500" fill="hold"/>
                                        <p:tgtEl>
                                          <p:spTgt spid="170"/>
                                        </p:tgtEl>
                                        <p:attrNameLst>
                                          <p:attrName>fillcolor</p:attrName>
                                        </p:attrNameLst>
                                      </p:cBhvr>
                                      <p:to>
                                        <a:srgbClr val="F12DBE"/>
                                      </p:to>
                                    </p:animClr>
                                    <p:set>
                                      <p:cBhvr>
                                        <p:cTn id="16" dur="500" fill="hold"/>
                                        <p:tgtEl>
                                          <p:spTgt spid="170"/>
                                        </p:tgtEl>
                                        <p:attrNameLst>
                                          <p:attrName>fill.type</p:attrName>
                                        </p:attrNameLst>
                                      </p:cBhvr>
                                      <p:to>
                                        <p:strVal val="solid"/>
                                      </p:to>
                                    </p:set>
                                    <p:set>
                                      <p:cBhvr>
                                        <p:cTn id="17" dur="500" fill="hold"/>
                                        <p:tgtEl>
                                          <p:spTgt spid="17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71"/>
                                        </p:tgtEl>
                                        <p:attrNameLst>
                                          <p:attrName>style.color</p:attrName>
                                        </p:attrNameLst>
                                      </p:cBhvr>
                                      <p:to>
                                        <a:srgbClr val="F12DBE"/>
                                      </p:to>
                                    </p:animClr>
                                    <p:animClr clrSpc="rgb" dir="cw">
                                      <p:cBhvr>
                                        <p:cTn id="20" dur="500" fill="hold"/>
                                        <p:tgtEl>
                                          <p:spTgt spid="171"/>
                                        </p:tgtEl>
                                        <p:attrNameLst>
                                          <p:attrName>fillcolor</p:attrName>
                                        </p:attrNameLst>
                                      </p:cBhvr>
                                      <p:to>
                                        <a:srgbClr val="F12DBE"/>
                                      </p:to>
                                    </p:animClr>
                                    <p:set>
                                      <p:cBhvr>
                                        <p:cTn id="21" dur="500" fill="hold"/>
                                        <p:tgtEl>
                                          <p:spTgt spid="171"/>
                                        </p:tgtEl>
                                        <p:attrNameLst>
                                          <p:attrName>fill.type</p:attrName>
                                        </p:attrNameLst>
                                      </p:cBhvr>
                                      <p:to>
                                        <p:strVal val="solid"/>
                                      </p:to>
                                    </p:set>
                                    <p:set>
                                      <p:cBhvr>
                                        <p:cTn id="22" dur="500" fill="hold"/>
                                        <p:tgtEl>
                                          <p:spTgt spid="17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72"/>
                                        </p:tgtEl>
                                        <p:attrNameLst>
                                          <p:attrName>style.color</p:attrName>
                                        </p:attrNameLst>
                                      </p:cBhvr>
                                      <p:to>
                                        <a:srgbClr val="F12DBE"/>
                                      </p:to>
                                    </p:animClr>
                                    <p:animClr clrSpc="rgb" dir="cw">
                                      <p:cBhvr>
                                        <p:cTn id="25" dur="500" fill="hold"/>
                                        <p:tgtEl>
                                          <p:spTgt spid="172"/>
                                        </p:tgtEl>
                                        <p:attrNameLst>
                                          <p:attrName>fillcolor</p:attrName>
                                        </p:attrNameLst>
                                      </p:cBhvr>
                                      <p:to>
                                        <a:srgbClr val="F12DBE"/>
                                      </p:to>
                                    </p:animClr>
                                    <p:set>
                                      <p:cBhvr>
                                        <p:cTn id="26" dur="500" fill="hold"/>
                                        <p:tgtEl>
                                          <p:spTgt spid="172"/>
                                        </p:tgtEl>
                                        <p:attrNameLst>
                                          <p:attrName>fill.type</p:attrName>
                                        </p:attrNameLst>
                                      </p:cBhvr>
                                      <p:to>
                                        <p:strVal val="solid"/>
                                      </p:to>
                                    </p:set>
                                    <p:set>
                                      <p:cBhvr>
                                        <p:cTn id="27" dur="500" fill="hold"/>
                                        <p:tgtEl>
                                          <p:spTgt spid="172"/>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73"/>
                                        </p:tgtEl>
                                        <p:attrNameLst>
                                          <p:attrName>style.color</p:attrName>
                                        </p:attrNameLst>
                                      </p:cBhvr>
                                      <p:to>
                                        <a:srgbClr val="F12DBE"/>
                                      </p:to>
                                    </p:animClr>
                                    <p:animClr clrSpc="rgb" dir="cw">
                                      <p:cBhvr>
                                        <p:cTn id="30" dur="500" fill="hold"/>
                                        <p:tgtEl>
                                          <p:spTgt spid="173"/>
                                        </p:tgtEl>
                                        <p:attrNameLst>
                                          <p:attrName>fillcolor</p:attrName>
                                        </p:attrNameLst>
                                      </p:cBhvr>
                                      <p:to>
                                        <a:srgbClr val="F12DBE"/>
                                      </p:to>
                                    </p:animClr>
                                    <p:set>
                                      <p:cBhvr>
                                        <p:cTn id="31" dur="500" fill="hold"/>
                                        <p:tgtEl>
                                          <p:spTgt spid="173"/>
                                        </p:tgtEl>
                                        <p:attrNameLst>
                                          <p:attrName>fill.type</p:attrName>
                                        </p:attrNameLst>
                                      </p:cBhvr>
                                      <p:to>
                                        <p:strVal val="solid"/>
                                      </p:to>
                                    </p:set>
                                    <p:set>
                                      <p:cBhvr>
                                        <p:cTn id="32" dur="500" fill="hold"/>
                                        <p:tgtEl>
                                          <p:spTgt spid="173"/>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74"/>
                                        </p:tgtEl>
                                        <p:attrNameLst>
                                          <p:attrName>style.color</p:attrName>
                                        </p:attrNameLst>
                                      </p:cBhvr>
                                      <p:to>
                                        <a:srgbClr val="F12DBE"/>
                                      </p:to>
                                    </p:animClr>
                                    <p:animClr clrSpc="rgb" dir="cw">
                                      <p:cBhvr>
                                        <p:cTn id="35" dur="500" fill="hold"/>
                                        <p:tgtEl>
                                          <p:spTgt spid="174"/>
                                        </p:tgtEl>
                                        <p:attrNameLst>
                                          <p:attrName>fillcolor</p:attrName>
                                        </p:attrNameLst>
                                      </p:cBhvr>
                                      <p:to>
                                        <a:srgbClr val="F12DBE"/>
                                      </p:to>
                                    </p:animClr>
                                    <p:set>
                                      <p:cBhvr>
                                        <p:cTn id="36" dur="500" fill="hold"/>
                                        <p:tgtEl>
                                          <p:spTgt spid="174"/>
                                        </p:tgtEl>
                                        <p:attrNameLst>
                                          <p:attrName>fill.type</p:attrName>
                                        </p:attrNameLst>
                                      </p:cBhvr>
                                      <p:to>
                                        <p:strVal val="solid"/>
                                      </p:to>
                                    </p:set>
                                    <p:set>
                                      <p:cBhvr>
                                        <p:cTn id="37" dur="500" fill="hold"/>
                                        <p:tgtEl>
                                          <p:spTgt spid="174"/>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75"/>
                                        </p:tgtEl>
                                        <p:attrNameLst>
                                          <p:attrName>style.color</p:attrName>
                                        </p:attrNameLst>
                                      </p:cBhvr>
                                      <p:to>
                                        <a:srgbClr val="F12DBE"/>
                                      </p:to>
                                    </p:animClr>
                                    <p:animClr clrSpc="rgb" dir="cw">
                                      <p:cBhvr>
                                        <p:cTn id="40" dur="500" fill="hold"/>
                                        <p:tgtEl>
                                          <p:spTgt spid="175"/>
                                        </p:tgtEl>
                                        <p:attrNameLst>
                                          <p:attrName>fillcolor</p:attrName>
                                        </p:attrNameLst>
                                      </p:cBhvr>
                                      <p:to>
                                        <a:srgbClr val="F12DBE"/>
                                      </p:to>
                                    </p:animClr>
                                    <p:set>
                                      <p:cBhvr>
                                        <p:cTn id="41" dur="500" fill="hold"/>
                                        <p:tgtEl>
                                          <p:spTgt spid="175"/>
                                        </p:tgtEl>
                                        <p:attrNameLst>
                                          <p:attrName>fill.type</p:attrName>
                                        </p:attrNameLst>
                                      </p:cBhvr>
                                      <p:to>
                                        <p:strVal val="solid"/>
                                      </p:to>
                                    </p:set>
                                    <p:set>
                                      <p:cBhvr>
                                        <p:cTn id="42" dur="500" fill="hold"/>
                                        <p:tgtEl>
                                          <p:spTgt spid="175"/>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76"/>
                                        </p:tgtEl>
                                        <p:attrNameLst>
                                          <p:attrName>style.color</p:attrName>
                                        </p:attrNameLst>
                                      </p:cBhvr>
                                      <p:to>
                                        <a:srgbClr val="F12DBE"/>
                                      </p:to>
                                    </p:animClr>
                                    <p:animClr clrSpc="rgb" dir="cw">
                                      <p:cBhvr>
                                        <p:cTn id="45" dur="500" fill="hold"/>
                                        <p:tgtEl>
                                          <p:spTgt spid="176"/>
                                        </p:tgtEl>
                                        <p:attrNameLst>
                                          <p:attrName>fillcolor</p:attrName>
                                        </p:attrNameLst>
                                      </p:cBhvr>
                                      <p:to>
                                        <a:srgbClr val="F12DBE"/>
                                      </p:to>
                                    </p:animClr>
                                    <p:set>
                                      <p:cBhvr>
                                        <p:cTn id="46" dur="500" fill="hold"/>
                                        <p:tgtEl>
                                          <p:spTgt spid="176"/>
                                        </p:tgtEl>
                                        <p:attrNameLst>
                                          <p:attrName>fill.type</p:attrName>
                                        </p:attrNameLst>
                                      </p:cBhvr>
                                      <p:to>
                                        <p:strVal val="solid"/>
                                      </p:to>
                                    </p:set>
                                    <p:set>
                                      <p:cBhvr>
                                        <p:cTn id="47" dur="500" fill="hold"/>
                                        <p:tgtEl>
                                          <p:spTgt spid="176"/>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77"/>
                                        </p:tgtEl>
                                        <p:attrNameLst>
                                          <p:attrName>style.color</p:attrName>
                                        </p:attrNameLst>
                                      </p:cBhvr>
                                      <p:to>
                                        <a:srgbClr val="F12DBE"/>
                                      </p:to>
                                    </p:animClr>
                                    <p:animClr clrSpc="rgb" dir="cw">
                                      <p:cBhvr>
                                        <p:cTn id="50" dur="500" fill="hold"/>
                                        <p:tgtEl>
                                          <p:spTgt spid="177"/>
                                        </p:tgtEl>
                                        <p:attrNameLst>
                                          <p:attrName>fillcolor</p:attrName>
                                        </p:attrNameLst>
                                      </p:cBhvr>
                                      <p:to>
                                        <a:srgbClr val="F12DBE"/>
                                      </p:to>
                                    </p:animClr>
                                    <p:set>
                                      <p:cBhvr>
                                        <p:cTn id="51" dur="500" fill="hold"/>
                                        <p:tgtEl>
                                          <p:spTgt spid="177"/>
                                        </p:tgtEl>
                                        <p:attrNameLst>
                                          <p:attrName>fill.type</p:attrName>
                                        </p:attrNameLst>
                                      </p:cBhvr>
                                      <p:to>
                                        <p:strVal val="solid"/>
                                      </p:to>
                                    </p:set>
                                    <p:set>
                                      <p:cBhvr>
                                        <p:cTn id="52" dur="500" fill="hold"/>
                                        <p:tgtEl>
                                          <p:spTgt spid="177"/>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178"/>
                                        </p:tgtEl>
                                        <p:attrNameLst>
                                          <p:attrName>style.color</p:attrName>
                                        </p:attrNameLst>
                                      </p:cBhvr>
                                      <p:to>
                                        <a:srgbClr val="F12DBE"/>
                                      </p:to>
                                    </p:animClr>
                                    <p:animClr clrSpc="rgb" dir="cw">
                                      <p:cBhvr>
                                        <p:cTn id="55" dur="500" fill="hold"/>
                                        <p:tgtEl>
                                          <p:spTgt spid="178"/>
                                        </p:tgtEl>
                                        <p:attrNameLst>
                                          <p:attrName>fillcolor</p:attrName>
                                        </p:attrNameLst>
                                      </p:cBhvr>
                                      <p:to>
                                        <a:srgbClr val="F12DBE"/>
                                      </p:to>
                                    </p:animClr>
                                    <p:set>
                                      <p:cBhvr>
                                        <p:cTn id="56" dur="500" fill="hold"/>
                                        <p:tgtEl>
                                          <p:spTgt spid="178"/>
                                        </p:tgtEl>
                                        <p:attrNameLst>
                                          <p:attrName>fill.type</p:attrName>
                                        </p:attrNameLst>
                                      </p:cBhvr>
                                      <p:to>
                                        <p:strVal val="solid"/>
                                      </p:to>
                                    </p:set>
                                    <p:set>
                                      <p:cBhvr>
                                        <p:cTn id="57" dur="500" fill="hold"/>
                                        <p:tgtEl>
                                          <p:spTgt spid="178"/>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6" presetClass="exit" presetSubtype="32" fill="hold" grpId="1" nodeType="clickEffect">
                                  <p:stCondLst>
                                    <p:cond delay="0"/>
                                  </p:stCondLst>
                                  <p:childTnLst>
                                    <p:animEffect transition="out" filter="circle(out)">
                                      <p:cBhvr>
                                        <p:cTn id="61" dur="2000"/>
                                        <p:tgtEl>
                                          <p:spTgt spid="169"/>
                                        </p:tgtEl>
                                      </p:cBhvr>
                                    </p:animEffect>
                                    <p:set>
                                      <p:cBhvr>
                                        <p:cTn id="62" dur="1" fill="hold">
                                          <p:stCondLst>
                                            <p:cond delay="1999"/>
                                          </p:stCondLst>
                                        </p:cTn>
                                        <p:tgtEl>
                                          <p:spTgt spid="169"/>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170"/>
                                        </p:tgtEl>
                                      </p:cBhvr>
                                    </p:animEffect>
                                    <p:set>
                                      <p:cBhvr>
                                        <p:cTn id="65" dur="1" fill="hold">
                                          <p:stCondLst>
                                            <p:cond delay="1999"/>
                                          </p:stCondLst>
                                        </p:cTn>
                                        <p:tgtEl>
                                          <p:spTgt spid="170"/>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71"/>
                                        </p:tgtEl>
                                      </p:cBhvr>
                                    </p:animEffect>
                                    <p:set>
                                      <p:cBhvr>
                                        <p:cTn id="68" dur="1" fill="hold">
                                          <p:stCondLst>
                                            <p:cond delay="1999"/>
                                          </p:stCondLst>
                                        </p:cTn>
                                        <p:tgtEl>
                                          <p:spTgt spid="171"/>
                                        </p:tgtEl>
                                        <p:attrNameLst>
                                          <p:attrName>style.visibility</p:attrName>
                                        </p:attrNameLst>
                                      </p:cBhvr>
                                      <p:to>
                                        <p:strVal val="hidden"/>
                                      </p:to>
                                    </p:set>
                                  </p:childTnLst>
                                </p:cTn>
                              </p:par>
                              <p:par>
                                <p:cTn id="69" presetID="6" presetClass="exit" presetSubtype="32" fill="hold" grpId="1" nodeType="withEffect">
                                  <p:stCondLst>
                                    <p:cond delay="0"/>
                                  </p:stCondLst>
                                  <p:childTnLst>
                                    <p:animEffect transition="out" filter="circle(out)">
                                      <p:cBhvr>
                                        <p:cTn id="70" dur="2000"/>
                                        <p:tgtEl>
                                          <p:spTgt spid="172"/>
                                        </p:tgtEl>
                                      </p:cBhvr>
                                    </p:animEffect>
                                    <p:set>
                                      <p:cBhvr>
                                        <p:cTn id="71" dur="1" fill="hold">
                                          <p:stCondLst>
                                            <p:cond delay="1999"/>
                                          </p:stCondLst>
                                        </p:cTn>
                                        <p:tgtEl>
                                          <p:spTgt spid="172"/>
                                        </p:tgtEl>
                                        <p:attrNameLst>
                                          <p:attrName>style.visibility</p:attrName>
                                        </p:attrNameLst>
                                      </p:cBhvr>
                                      <p:to>
                                        <p:strVal val="hidden"/>
                                      </p:to>
                                    </p:set>
                                  </p:childTnLst>
                                </p:cTn>
                              </p:par>
                              <p:par>
                                <p:cTn id="72" presetID="6" presetClass="exit" presetSubtype="32" fill="hold" grpId="1" nodeType="withEffect">
                                  <p:stCondLst>
                                    <p:cond delay="0"/>
                                  </p:stCondLst>
                                  <p:childTnLst>
                                    <p:animEffect transition="out" filter="circle(out)">
                                      <p:cBhvr>
                                        <p:cTn id="73" dur="2000"/>
                                        <p:tgtEl>
                                          <p:spTgt spid="173"/>
                                        </p:tgtEl>
                                      </p:cBhvr>
                                    </p:animEffect>
                                    <p:set>
                                      <p:cBhvr>
                                        <p:cTn id="74" dur="1" fill="hold">
                                          <p:stCondLst>
                                            <p:cond delay="1999"/>
                                          </p:stCondLst>
                                        </p:cTn>
                                        <p:tgtEl>
                                          <p:spTgt spid="173"/>
                                        </p:tgtEl>
                                        <p:attrNameLst>
                                          <p:attrName>style.visibility</p:attrName>
                                        </p:attrNameLst>
                                      </p:cBhvr>
                                      <p:to>
                                        <p:strVal val="hidden"/>
                                      </p:to>
                                    </p:set>
                                  </p:childTnLst>
                                </p:cTn>
                              </p:par>
                              <p:par>
                                <p:cTn id="75" presetID="6" presetClass="exit" presetSubtype="32" fill="hold" grpId="1" nodeType="withEffect">
                                  <p:stCondLst>
                                    <p:cond delay="0"/>
                                  </p:stCondLst>
                                  <p:childTnLst>
                                    <p:animEffect transition="out" filter="circle(out)">
                                      <p:cBhvr>
                                        <p:cTn id="76" dur="2000"/>
                                        <p:tgtEl>
                                          <p:spTgt spid="174"/>
                                        </p:tgtEl>
                                      </p:cBhvr>
                                    </p:animEffect>
                                    <p:set>
                                      <p:cBhvr>
                                        <p:cTn id="77" dur="1" fill="hold">
                                          <p:stCondLst>
                                            <p:cond delay="1999"/>
                                          </p:stCondLst>
                                        </p:cTn>
                                        <p:tgtEl>
                                          <p:spTgt spid="174"/>
                                        </p:tgtEl>
                                        <p:attrNameLst>
                                          <p:attrName>style.visibility</p:attrName>
                                        </p:attrNameLst>
                                      </p:cBhvr>
                                      <p:to>
                                        <p:strVal val="hidden"/>
                                      </p:to>
                                    </p:set>
                                  </p:childTnLst>
                                </p:cTn>
                              </p:par>
                              <p:par>
                                <p:cTn id="78" presetID="6" presetClass="exit" presetSubtype="32" fill="hold" grpId="1" nodeType="withEffect">
                                  <p:stCondLst>
                                    <p:cond delay="0"/>
                                  </p:stCondLst>
                                  <p:childTnLst>
                                    <p:animEffect transition="out" filter="circle(out)">
                                      <p:cBhvr>
                                        <p:cTn id="79" dur="2000"/>
                                        <p:tgtEl>
                                          <p:spTgt spid="175"/>
                                        </p:tgtEl>
                                      </p:cBhvr>
                                    </p:animEffect>
                                    <p:set>
                                      <p:cBhvr>
                                        <p:cTn id="80" dur="1" fill="hold">
                                          <p:stCondLst>
                                            <p:cond delay="1999"/>
                                          </p:stCondLst>
                                        </p:cTn>
                                        <p:tgtEl>
                                          <p:spTgt spid="175"/>
                                        </p:tgtEl>
                                        <p:attrNameLst>
                                          <p:attrName>style.visibility</p:attrName>
                                        </p:attrNameLst>
                                      </p:cBhvr>
                                      <p:to>
                                        <p:strVal val="hidden"/>
                                      </p:to>
                                    </p:set>
                                  </p:childTnLst>
                                </p:cTn>
                              </p:par>
                              <p:par>
                                <p:cTn id="81" presetID="6" presetClass="exit" presetSubtype="32" fill="hold" grpId="1" nodeType="withEffect">
                                  <p:stCondLst>
                                    <p:cond delay="0"/>
                                  </p:stCondLst>
                                  <p:childTnLst>
                                    <p:animEffect transition="out" filter="circle(out)">
                                      <p:cBhvr>
                                        <p:cTn id="82" dur="2000"/>
                                        <p:tgtEl>
                                          <p:spTgt spid="176"/>
                                        </p:tgtEl>
                                      </p:cBhvr>
                                    </p:animEffect>
                                    <p:set>
                                      <p:cBhvr>
                                        <p:cTn id="83" dur="1" fill="hold">
                                          <p:stCondLst>
                                            <p:cond delay="1999"/>
                                          </p:stCondLst>
                                        </p:cTn>
                                        <p:tgtEl>
                                          <p:spTgt spid="176"/>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177"/>
                                        </p:tgtEl>
                                      </p:cBhvr>
                                    </p:animEffect>
                                    <p:set>
                                      <p:cBhvr>
                                        <p:cTn id="86" dur="1" fill="hold">
                                          <p:stCondLst>
                                            <p:cond delay="1999"/>
                                          </p:stCondLst>
                                        </p:cTn>
                                        <p:tgtEl>
                                          <p:spTgt spid="177"/>
                                        </p:tgtEl>
                                        <p:attrNameLst>
                                          <p:attrName>style.visibility</p:attrName>
                                        </p:attrNameLst>
                                      </p:cBhvr>
                                      <p:to>
                                        <p:strVal val="hidden"/>
                                      </p:to>
                                    </p:set>
                                  </p:childTnLst>
                                </p:cTn>
                              </p:par>
                              <p:par>
                                <p:cTn id="87" presetID="6" presetClass="exit" presetSubtype="32" fill="hold" grpId="1" nodeType="withEffect">
                                  <p:stCondLst>
                                    <p:cond delay="0"/>
                                  </p:stCondLst>
                                  <p:childTnLst>
                                    <p:animEffect transition="out" filter="circle(out)">
                                      <p:cBhvr>
                                        <p:cTn id="88" dur="2000"/>
                                        <p:tgtEl>
                                          <p:spTgt spid="178"/>
                                        </p:tgtEl>
                                      </p:cBhvr>
                                    </p:animEffect>
                                    <p:set>
                                      <p:cBhvr>
                                        <p:cTn id="89" dur="1" fill="hold">
                                          <p:stCondLst>
                                            <p:cond delay="1999"/>
                                          </p:stCondLst>
                                        </p:cTn>
                                        <p:tgtEl>
                                          <p:spTgt spid="178"/>
                                        </p:tgtEl>
                                        <p:attrNameLst>
                                          <p:attrName>style.visibility</p:attrName>
                                        </p:attrNameLst>
                                      </p:cBhvr>
                                      <p:to>
                                        <p:strVal val="hidden"/>
                                      </p:to>
                                    </p:set>
                                  </p:childTnLst>
                                </p:cTn>
                              </p:par>
                              <p:par>
                                <p:cTn id="90" presetID="6" presetClass="exit" presetSubtype="32" fill="hold" grpId="1" nodeType="withEffect">
                                  <p:stCondLst>
                                    <p:cond delay="0"/>
                                  </p:stCondLst>
                                  <p:childTnLst>
                                    <p:animEffect transition="out" filter="circle(out)">
                                      <p:cBhvr>
                                        <p:cTn id="91" dur="2000"/>
                                        <p:tgtEl>
                                          <p:spTgt spid="76"/>
                                        </p:tgtEl>
                                      </p:cBhvr>
                                    </p:animEffect>
                                    <p:set>
                                      <p:cBhvr>
                                        <p:cTn id="92"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20"/>
                    </p:tgtEl>
                  </p:cond>
                </p:stCondLst>
                <p:endSync evt="end" delay="0">
                  <p:rtn val="all"/>
                </p:endSync>
                <p:childTnLst>
                  <p:par>
                    <p:cTn id="94" fill="hold">
                      <p:stCondLst>
                        <p:cond delay="0"/>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79"/>
                                        </p:tgtEl>
                                        <p:attrNameLst>
                                          <p:attrName>style.visibility</p:attrName>
                                        </p:attrNameLst>
                                      </p:cBhvr>
                                      <p:to>
                                        <p:strVal val="visible"/>
                                      </p:to>
                                    </p:set>
                                    <p:animEffect transition="in" filter="circle(in)">
                                      <p:cBhvr>
                                        <p:cTn id="98" dur="2000"/>
                                        <p:tgtEl>
                                          <p:spTgt spid="179"/>
                                        </p:tgtEl>
                                      </p:cBhvr>
                                    </p:animEffect>
                                  </p:childTnLst>
                                </p:cTn>
                              </p:par>
                              <p:par>
                                <p:cTn id="99" presetID="19" presetClass="emph" presetSubtype="0" fill="hold" grpId="0" nodeType="withEffect">
                                  <p:stCondLst>
                                    <p:cond delay="0"/>
                                  </p:stCondLst>
                                  <p:childTnLst>
                                    <p:animClr clrSpc="rgb" dir="cw">
                                      <p:cBhvr override="childStyle">
                                        <p:cTn id="100" dur="500" fill="hold"/>
                                        <p:tgtEl>
                                          <p:spTgt spid="161"/>
                                        </p:tgtEl>
                                        <p:attrNameLst>
                                          <p:attrName>style.color</p:attrName>
                                        </p:attrNameLst>
                                      </p:cBhvr>
                                      <p:to>
                                        <a:srgbClr val="F12DBE"/>
                                      </p:to>
                                    </p:animClr>
                                    <p:animClr clrSpc="rgb" dir="cw">
                                      <p:cBhvr>
                                        <p:cTn id="101" dur="500" fill="hold"/>
                                        <p:tgtEl>
                                          <p:spTgt spid="161"/>
                                        </p:tgtEl>
                                        <p:attrNameLst>
                                          <p:attrName>fillcolor</p:attrName>
                                        </p:attrNameLst>
                                      </p:cBhvr>
                                      <p:to>
                                        <a:srgbClr val="F12DBE"/>
                                      </p:to>
                                    </p:animClr>
                                    <p:set>
                                      <p:cBhvr>
                                        <p:cTn id="102" dur="500" fill="hold"/>
                                        <p:tgtEl>
                                          <p:spTgt spid="161"/>
                                        </p:tgtEl>
                                        <p:attrNameLst>
                                          <p:attrName>fill.type</p:attrName>
                                        </p:attrNameLst>
                                      </p:cBhvr>
                                      <p:to>
                                        <p:strVal val="solid"/>
                                      </p:to>
                                    </p:set>
                                    <p:set>
                                      <p:cBhvr>
                                        <p:cTn id="103" dur="500" fill="hold"/>
                                        <p:tgtEl>
                                          <p:spTgt spid="161"/>
                                        </p:tgtEl>
                                        <p:attrNameLst>
                                          <p:attrName>fill.on</p:attrName>
                                        </p:attrNameLst>
                                      </p:cBhvr>
                                      <p:to>
                                        <p:strVal val="true"/>
                                      </p:to>
                                    </p:set>
                                  </p:childTnLst>
                                </p:cTn>
                              </p:par>
                              <p:par>
                                <p:cTn id="104" presetID="19" presetClass="emph" presetSubtype="0" fill="hold" grpId="0" nodeType="withEffect">
                                  <p:stCondLst>
                                    <p:cond delay="0"/>
                                  </p:stCondLst>
                                  <p:childTnLst>
                                    <p:animClr clrSpc="rgb" dir="cw">
                                      <p:cBhvr override="childStyle">
                                        <p:cTn id="105" dur="500" fill="hold"/>
                                        <p:tgtEl>
                                          <p:spTgt spid="162"/>
                                        </p:tgtEl>
                                        <p:attrNameLst>
                                          <p:attrName>style.color</p:attrName>
                                        </p:attrNameLst>
                                      </p:cBhvr>
                                      <p:to>
                                        <a:srgbClr val="F12DBE"/>
                                      </p:to>
                                    </p:animClr>
                                    <p:animClr clrSpc="rgb" dir="cw">
                                      <p:cBhvr>
                                        <p:cTn id="106" dur="500" fill="hold"/>
                                        <p:tgtEl>
                                          <p:spTgt spid="162"/>
                                        </p:tgtEl>
                                        <p:attrNameLst>
                                          <p:attrName>fillcolor</p:attrName>
                                        </p:attrNameLst>
                                      </p:cBhvr>
                                      <p:to>
                                        <a:srgbClr val="F12DBE"/>
                                      </p:to>
                                    </p:animClr>
                                    <p:set>
                                      <p:cBhvr>
                                        <p:cTn id="107" dur="500" fill="hold"/>
                                        <p:tgtEl>
                                          <p:spTgt spid="162"/>
                                        </p:tgtEl>
                                        <p:attrNameLst>
                                          <p:attrName>fill.type</p:attrName>
                                        </p:attrNameLst>
                                      </p:cBhvr>
                                      <p:to>
                                        <p:strVal val="solid"/>
                                      </p:to>
                                    </p:set>
                                    <p:set>
                                      <p:cBhvr>
                                        <p:cTn id="108" dur="500" fill="hold"/>
                                        <p:tgtEl>
                                          <p:spTgt spid="162"/>
                                        </p:tgtEl>
                                        <p:attrNameLst>
                                          <p:attrName>fill.on</p:attrName>
                                        </p:attrNameLst>
                                      </p:cBhvr>
                                      <p:to>
                                        <p:strVal val="true"/>
                                      </p:to>
                                    </p:set>
                                  </p:childTnLst>
                                </p:cTn>
                              </p:par>
                              <p:par>
                                <p:cTn id="109" presetID="19" presetClass="emph" presetSubtype="0" fill="hold" grpId="0" nodeType="withEffect">
                                  <p:stCondLst>
                                    <p:cond delay="0"/>
                                  </p:stCondLst>
                                  <p:childTnLst>
                                    <p:animClr clrSpc="rgb" dir="cw">
                                      <p:cBhvr override="childStyle">
                                        <p:cTn id="110" dur="500" fill="hold"/>
                                        <p:tgtEl>
                                          <p:spTgt spid="163"/>
                                        </p:tgtEl>
                                        <p:attrNameLst>
                                          <p:attrName>style.color</p:attrName>
                                        </p:attrNameLst>
                                      </p:cBhvr>
                                      <p:to>
                                        <a:srgbClr val="F12DBE"/>
                                      </p:to>
                                    </p:animClr>
                                    <p:animClr clrSpc="rgb" dir="cw">
                                      <p:cBhvr>
                                        <p:cTn id="111" dur="500" fill="hold"/>
                                        <p:tgtEl>
                                          <p:spTgt spid="163"/>
                                        </p:tgtEl>
                                        <p:attrNameLst>
                                          <p:attrName>fillcolor</p:attrName>
                                        </p:attrNameLst>
                                      </p:cBhvr>
                                      <p:to>
                                        <a:srgbClr val="F12DBE"/>
                                      </p:to>
                                    </p:animClr>
                                    <p:set>
                                      <p:cBhvr>
                                        <p:cTn id="112" dur="500" fill="hold"/>
                                        <p:tgtEl>
                                          <p:spTgt spid="163"/>
                                        </p:tgtEl>
                                        <p:attrNameLst>
                                          <p:attrName>fill.type</p:attrName>
                                        </p:attrNameLst>
                                      </p:cBhvr>
                                      <p:to>
                                        <p:strVal val="solid"/>
                                      </p:to>
                                    </p:set>
                                    <p:set>
                                      <p:cBhvr>
                                        <p:cTn id="113" dur="500" fill="hold"/>
                                        <p:tgtEl>
                                          <p:spTgt spid="163"/>
                                        </p:tgtEl>
                                        <p:attrNameLst>
                                          <p:attrName>fill.on</p:attrName>
                                        </p:attrNameLst>
                                      </p:cBhvr>
                                      <p:to>
                                        <p:strVal val="true"/>
                                      </p:to>
                                    </p:set>
                                  </p:childTnLst>
                                </p:cTn>
                              </p:par>
                              <p:par>
                                <p:cTn id="114" presetID="19" presetClass="emph" presetSubtype="0" fill="hold" grpId="0" nodeType="withEffect">
                                  <p:stCondLst>
                                    <p:cond delay="0"/>
                                  </p:stCondLst>
                                  <p:childTnLst>
                                    <p:animClr clrSpc="rgb" dir="cw">
                                      <p:cBhvr override="childStyle">
                                        <p:cTn id="115" dur="500" fill="hold"/>
                                        <p:tgtEl>
                                          <p:spTgt spid="164"/>
                                        </p:tgtEl>
                                        <p:attrNameLst>
                                          <p:attrName>style.color</p:attrName>
                                        </p:attrNameLst>
                                      </p:cBhvr>
                                      <p:to>
                                        <a:srgbClr val="F12DBE"/>
                                      </p:to>
                                    </p:animClr>
                                    <p:animClr clrSpc="rgb" dir="cw">
                                      <p:cBhvr>
                                        <p:cTn id="116" dur="500" fill="hold"/>
                                        <p:tgtEl>
                                          <p:spTgt spid="164"/>
                                        </p:tgtEl>
                                        <p:attrNameLst>
                                          <p:attrName>fillcolor</p:attrName>
                                        </p:attrNameLst>
                                      </p:cBhvr>
                                      <p:to>
                                        <a:srgbClr val="F12DBE"/>
                                      </p:to>
                                    </p:animClr>
                                    <p:set>
                                      <p:cBhvr>
                                        <p:cTn id="117" dur="500" fill="hold"/>
                                        <p:tgtEl>
                                          <p:spTgt spid="164"/>
                                        </p:tgtEl>
                                        <p:attrNameLst>
                                          <p:attrName>fill.type</p:attrName>
                                        </p:attrNameLst>
                                      </p:cBhvr>
                                      <p:to>
                                        <p:strVal val="solid"/>
                                      </p:to>
                                    </p:set>
                                    <p:set>
                                      <p:cBhvr>
                                        <p:cTn id="118" dur="500" fill="hold"/>
                                        <p:tgtEl>
                                          <p:spTgt spid="164"/>
                                        </p:tgtEl>
                                        <p:attrNameLst>
                                          <p:attrName>fill.on</p:attrName>
                                        </p:attrNameLst>
                                      </p:cBhvr>
                                      <p:to>
                                        <p:strVal val="true"/>
                                      </p:to>
                                    </p:set>
                                  </p:childTnLst>
                                </p:cTn>
                              </p:par>
                              <p:par>
                                <p:cTn id="119" presetID="19" presetClass="emph" presetSubtype="0" fill="hold" grpId="0" nodeType="withEffect">
                                  <p:stCondLst>
                                    <p:cond delay="0"/>
                                  </p:stCondLst>
                                  <p:childTnLst>
                                    <p:animClr clrSpc="rgb" dir="cw">
                                      <p:cBhvr override="childStyle">
                                        <p:cTn id="120" dur="500" fill="hold"/>
                                        <p:tgtEl>
                                          <p:spTgt spid="165"/>
                                        </p:tgtEl>
                                        <p:attrNameLst>
                                          <p:attrName>style.color</p:attrName>
                                        </p:attrNameLst>
                                      </p:cBhvr>
                                      <p:to>
                                        <a:srgbClr val="F12DBE"/>
                                      </p:to>
                                    </p:animClr>
                                    <p:animClr clrSpc="rgb" dir="cw">
                                      <p:cBhvr>
                                        <p:cTn id="121" dur="500" fill="hold"/>
                                        <p:tgtEl>
                                          <p:spTgt spid="165"/>
                                        </p:tgtEl>
                                        <p:attrNameLst>
                                          <p:attrName>fillcolor</p:attrName>
                                        </p:attrNameLst>
                                      </p:cBhvr>
                                      <p:to>
                                        <a:srgbClr val="F12DBE"/>
                                      </p:to>
                                    </p:animClr>
                                    <p:set>
                                      <p:cBhvr>
                                        <p:cTn id="122" dur="500" fill="hold"/>
                                        <p:tgtEl>
                                          <p:spTgt spid="165"/>
                                        </p:tgtEl>
                                        <p:attrNameLst>
                                          <p:attrName>fill.type</p:attrName>
                                        </p:attrNameLst>
                                      </p:cBhvr>
                                      <p:to>
                                        <p:strVal val="solid"/>
                                      </p:to>
                                    </p:set>
                                    <p:set>
                                      <p:cBhvr>
                                        <p:cTn id="123" dur="500" fill="hold"/>
                                        <p:tgtEl>
                                          <p:spTgt spid="165"/>
                                        </p:tgtEl>
                                        <p:attrNameLst>
                                          <p:attrName>fill.on</p:attrName>
                                        </p:attrNameLst>
                                      </p:cBhvr>
                                      <p:to>
                                        <p:strVal val="true"/>
                                      </p:to>
                                    </p:set>
                                  </p:childTnLst>
                                </p:cTn>
                              </p:par>
                              <p:par>
                                <p:cTn id="124" presetID="19" presetClass="emph" presetSubtype="0" fill="hold" grpId="0" nodeType="withEffect">
                                  <p:stCondLst>
                                    <p:cond delay="0"/>
                                  </p:stCondLst>
                                  <p:childTnLst>
                                    <p:animClr clrSpc="rgb" dir="cw">
                                      <p:cBhvr override="childStyle">
                                        <p:cTn id="125" dur="500" fill="hold"/>
                                        <p:tgtEl>
                                          <p:spTgt spid="166"/>
                                        </p:tgtEl>
                                        <p:attrNameLst>
                                          <p:attrName>style.color</p:attrName>
                                        </p:attrNameLst>
                                      </p:cBhvr>
                                      <p:to>
                                        <a:srgbClr val="F12DBE"/>
                                      </p:to>
                                    </p:animClr>
                                    <p:animClr clrSpc="rgb" dir="cw">
                                      <p:cBhvr>
                                        <p:cTn id="126" dur="500" fill="hold"/>
                                        <p:tgtEl>
                                          <p:spTgt spid="166"/>
                                        </p:tgtEl>
                                        <p:attrNameLst>
                                          <p:attrName>fillcolor</p:attrName>
                                        </p:attrNameLst>
                                      </p:cBhvr>
                                      <p:to>
                                        <a:srgbClr val="F12DBE"/>
                                      </p:to>
                                    </p:animClr>
                                    <p:set>
                                      <p:cBhvr>
                                        <p:cTn id="127" dur="500" fill="hold"/>
                                        <p:tgtEl>
                                          <p:spTgt spid="166"/>
                                        </p:tgtEl>
                                        <p:attrNameLst>
                                          <p:attrName>fill.type</p:attrName>
                                        </p:attrNameLst>
                                      </p:cBhvr>
                                      <p:to>
                                        <p:strVal val="solid"/>
                                      </p:to>
                                    </p:set>
                                    <p:set>
                                      <p:cBhvr>
                                        <p:cTn id="128" dur="500" fill="hold"/>
                                        <p:tgtEl>
                                          <p:spTgt spid="166"/>
                                        </p:tgtEl>
                                        <p:attrNameLst>
                                          <p:attrName>fill.on</p:attrName>
                                        </p:attrNameLst>
                                      </p:cBhvr>
                                      <p:to>
                                        <p:strVal val="true"/>
                                      </p:to>
                                    </p:set>
                                  </p:childTnLst>
                                </p:cTn>
                              </p:par>
                              <p:par>
                                <p:cTn id="129" presetID="19" presetClass="emph" presetSubtype="0" fill="hold" grpId="0" nodeType="withEffect">
                                  <p:stCondLst>
                                    <p:cond delay="0"/>
                                  </p:stCondLst>
                                  <p:childTnLst>
                                    <p:animClr clrSpc="rgb" dir="cw">
                                      <p:cBhvr override="childStyle">
                                        <p:cTn id="130" dur="500" fill="hold"/>
                                        <p:tgtEl>
                                          <p:spTgt spid="167"/>
                                        </p:tgtEl>
                                        <p:attrNameLst>
                                          <p:attrName>style.color</p:attrName>
                                        </p:attrNameLst>
                                      </p:cBhvr>
                                      <p:to>
                                        <a:srgbClr val="F12DBE"/>
                                      </p:to>
                                    </p:animClr>
                                    <p:animClr clrSpc="rgb" dir="cw">
                                      <p:cBhvr>
                                        <p:cTn id="131" dur="500" fill="hold"/>
                                        <p:tgtEl>
                                          <p:spTgt spid="167"/>
                                        </p:tgtEl>
                                        <p:attrNameLst>
                                          <p:attrName>fillcolor</p:attrName>
                                        </p:attrNameLst>
                                      </p:cBhvr>
                                      <p:to>
                                        <a:srgbClr val="F12DBE"/>
                                      </p:to>
                                    </p:animClr>
                                    <p:set>
                                      <p:cBhvr>
                                        <p:cTn id="132" dur="500" fill="hold"/>
                                        <p:tgtEl>
                                          <p:spTgt spid="167"/>
                                        </p:tgtEl>
                                        <p:attrNameLst>
                                          <p:attrName>fill.type</p:attrName>
                                        </p:attrNameLst>
                                      </p:cBhvr>
                                      <p:to>
                                        <p:strVal val="solid"/>
                                      </p:to>
                                    </p:set>
                                    <p:set>
                                      <p:cBhvr>
                                        <p:cTn id="133" dur="500" fill="hold"/>
                                        <p:tgtEl>
                                          <p:spTgt spid="167"/>
                                        </p:tgtEl>
                                        <p:attrNameLst>
                                          <p:attrName>fill.on</p:attrName>
                                        </p:attrNameLst>
                                      </p:cBhvr>
                                      <p:to>
                                        <p:strVal val="true"/>
                                      </p:to>
                                    </p:set>
                                  </p:childTnLst>
                                </p:cTn>
                              </p:par>
                              <p:par>
                                <p:cTn id="134" presetID="19" presetClass="emph" presetSubtype="0" fill="hold" grpId="0" nodeType="withEffect">
                                  <p:stCondLst>
                                    <p:cond delay="0"/>
                                  </p:stCondLst>
                                  <p:childTnLst>
                                    <p:animClr clrSpc="rgb" dir="cw">
                                      <p:cBhvr override="childStyle">
                                        <p:cTn id="135" dur="500" fill="hold"/>
                                        <p:tgtEl>
                                          <p:spTgt spid="168"/>
                                        </p:tgtEl>
                                        <p:attrNameLst>
                                          <p:attrName>style.color</p:attrName>
                                        </p:attrNameLst>
                                      </p:cBhvr>
                                      <p:to>
                                        <a:srgbClr val="F12DBE"/>
                                      </p:to>
                                    </p:animClr>
                                    <p:animClr clrSpc="rgb" dir="cw">
                                      <p:cBhvr>
                                        <p:cTn id="136" dur="500" fill="hold"/>
                                        <p:tgtEl>
                                          <p:spTgt spid="168"/>
                                        </p:tgtEl>
                                        <p:attrNameLst>
                                          <p:attrName>fillcolor</p:attrName>
                                        </p:attrNameLst>
                                      </p:cBhvr>
                                      <p:to>
                                        <a:srgbClr val="F12DBE"/>
                                      </p:to>
                                    </p:animClr>
                                    <p:set>
                                      <p:cBhvr>
                                        <p:cTn id="137" dur="500" fill="hold"/>
                                        <p:tgtEl>
                                          <p:spTgt spid="168"/>
                                        </p:tgtEl>
                                        <p:attrNameLst>
                                          <p:attrName>fill.type</p:attrName>
                                        </p:attrNameLst>
                                      </p:cBhvr>
                                      <p:to>
                                        <p:strVal val="solid"/>
                                      </p:to>
                                    </p:set>
                                    <p:set>
                                      <p:cBhvr>
                                        <p:cTn id="138" dur="500" fill="hold"/>
                                        <p:tgtEl>
                                          <p:spTgt spid="168"/>
                                        </p:tgtEl>
                                        <p:attrNameLst>
                                          <p:attrName>fill.on</p:attrName>
                                        </p:attrNameLst>
                                      </p:cBhvr>
                                      <p:to>
                                        <p:strVal val="true"/>
                                      </p:to>
                                    </p:set>
                                  </p:childTnLst>
                                </p:cTn>
                              </p:par>
                            </p:childTnLst>
                          </p:cTn>
                        </p:par>
                      </p:childTnLst>
                    </p:cTn>
                  </p:par>
                  <p:par>
                    <p:cTn id="139" fill="hold">
                      <p:stCondLst>
                        <p:cond delay="indefinite"/>
                      </p:stCondLst>
                      <p:childTnLst>
                        <p:par>
                          <p:cTn id="140" fill="hold">
                            <p:stCondLst>
                              <p:cond delay="0"/>
                            </p:stCondLst>
                            <p:childTnLst>
                              <p:par>
                                <p:cTn id="141" presetID="6" presetClass="exit" presetSubtype="32" fill="hold" grpId="1" nodeType="clickEffect">
                                  <p:stCondLst>
                                    <p:cond delay="0"/>
                                  </p:stCondLst>
                                  <p:childTnLst>
                                    <p:animEffect transition="out" filter="circle(out)">
                                      <p:cBhvr>
                                        <p:cTn id="142" dur="2000"/>
                                        <p:tgtEl>
                                          <p:spTgt spid="161"/>
                                        </p:tgtEl>
                                      </p:cBhvr>
                                    </p:animEffect>
                                    <p:set>
                                      <p:cBhvr>
                                        <p:cTn id="143" dur="1" fill="hold">
                                          <p:stCondLst>
                                            <p:cond delay="1999"/>
                                          </p:stCondLst>
                                        </p:cTn>
                                        <p:tgtEl>
                                          <p:spTgt spid="161"/>
                                        </p:tgtEl>
                                        <p:attrNameLst>
                                          <p:attrName>style.visibility</p:attrName>
                                        </p:attrNameLst>
                                      </p:cBhvr>
                                      <p:to>
                                        <p:strVal val="hidden"/>
                                      </p:to>
                                    </p:set>
                                  </p:childTnLst>
                                </p:cTn>
                              </p:par>
                              <p:par>
                                <p:cTn id="144" presetID="6" presetClass="exit" presetSubtype="32" fill="hold" grpId="1" nodeType="withEffect">
                                  <p:stCondLst>
                                    <p:cond delay="0"/>
                                  </p:stCondLst>
                                  <p:childTnLst>
                                    <p:animEffect transition="out" filter="circle(out)">
                                      <p:cBhvr>
                                        <p:cTn id="145" dur="2000"/>
                                        <p:tgtEl>
                                          <p:spTgt spid="162"/>
                                        </p:tgtEl>
                                      </p:cBhvr>
                                    </p:animEffect>
                                    <p:set>
                                      <p:cBhvr>
                                        <p:cTn id="146" dur="1" fill="hold">
                                          <p:stCondLst>
                                            <p:cond delay="1999"/>
                                          </p:stCondLst>
                                        </p:cTn>
                                        <p:tgtEl>
                                          <p:spTgt spid="162"/>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2000"/>
                                        <p:tgtEl>
                                          <p:spTgt spid="163"/>
                                        </p:tgtEl>
                                      </p:cBhvr>
                                    </p:animEffect>
                                    <p:set>
                                      <p:cBhvr>
                                        <p:cTn id="149" dur="1" fill="hold">
                                          <p:stCondLst>
                                            <p:cond delay="1999"/>
                                          </p:stCondLst>
                                        </p:cTn>
                                        <p:tgtEl>
                                          <p:spTgt spid="163"/>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2000"/>
                                        <p:tgtEl>
                                          <p:spTgt spid="164"/>
                                        </p:tgtEl>
                                      </p:cBhvr>
                                    </p:animEffect>
                                    <p:set>
                                      <p:cBhvr>
                                        <p:cTn id="152" dur="1" fill="hold">
                                          <p:stCondLst>
                                            <p:cond delay="1999"/>
                                          </p:stCondLst>
                                        </p:cTn>
                                        <p:tgtEl>
                                          <p:spTgt spid="164"/>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2000"/>
                                        <p:tgtEl>
                                          <p:spTgt spid="165"/>
                                        </p:tgtEl>
                                      </p:cBhvr>
                                    </p:animEffect>
                                    <p:set>
                                      <p:cBhvr>
                                        <p:cTn id="155" dur="1" fill="hold">
                                          <p:stCondLst>
                                            <p:cond delay="1999"/>
                                          </p:stCondLst>
                                        </p:cTn>
                                        <p:tgtEl>
                                          <p:spTgt spid="165"/>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2000"/>
                                        <p:tgtEl>
                                          <p:spTgt spid="166"/>
                                        </p:tgtEl>
                                      </p:cBhvr>
                                    </p:animEffect>
                                    <p:set>
                                      <p:cBhvr>
                                        <p:cTn id="158" dur="1" fill="hold">
                                          <p:stCondLst>
                                            <p:cond delay="1999"/>
                                          </p:stCondLst>
                                        </p:cTn>
                                        <p:tgtEl>
                                          <p:spTgt spid="166"/>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2000"/>
                                        <p:tgtEl>
                                          <p:spTgt spid="167"/>
                                        </p:tgtEl>
                                      </p:cBhvr>
                                    </p:animEffect>
                                    <p:set>
                                      <p:cBhvr>
                                        <p:cTn id="161" dur="1" fill="hold">
                                          <p:stCondLst>
                                            <p:cond delay="1999"/>
                                          </p:stCondLst>
                                        </p:cTn>
                                        <p:tgtEl>
                                          <p:spTgt spid="167"/>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2000"/>
                                        <p:tgtEl>
                                          <p:spTgt spid="168"/>
                                        </p:tgtEl>
                                      </p:cBhvr>
                                    </p:animEffect>
                                    <p:set>
                                      <p:cBhvr>
                                        <p:cTn id="164" dur="1" fill="hold">
                                          <p:stCondLst>
                                            <p:cond delay="1999"/>
                                          </p:stCondLst>
                                        </p:cTn>
                                        <p:tgtEl>
                                          <p:spTgt spid="168"/>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2000"/>
                                        <p:tgtEl>
                                          <p:spTgt spid="179"/>
                                        </p:tgtEl>
                                      </p:cBhvr>
                                    </p:animEffect>
                                    <p:set>
                                      <p:cBhvr>
                                        <p:cTn id="167" dur="1" fill="hold">
                                          <p:stCondLst>
                                            <p:cond delay="19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21"/>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180"/>
                                        </p:tgtEl>
                                        <p:attrNameLst>
                                          <p:attrName>style.visibility</p:attrName>
                                        </p:attrNameLst>
                                      </p:cBhvr>
                                      <p:to>
                                        <p:strVal val="visible"/>
                                      </p:to>
                                    </p:set>
                                    <p:animEffect transition="in" filter="circle(in)">
                                      <p:cBhvr>
                                        <p:cTn id="173" dur="2000"/>
                                        <p:tgtEl>
                                          <p:spTgt spid="180"/>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20"/>
                                        </p:tgtEl>
                                        <p:attrNameLst>
                                          <p:attrName>style.color</p:attrName>
                                        </p:attrNameLst>
                                      </p:cBhvr>
                                      <p:to>
                                        <a:srgbClr val="F12DBE"/>
                                      </p:to>
                                    </p:animClr>
                                    <p:animClr clrSpc="rgb" dir="cw">
                                      <p:cBhvr>
                                        <p:cTn id="176" dur="500" fill="hold"/>
                                        <p:tgtEl>
                                          <p:spTgt spid="120"/>
                                        </p:tgtEl>
                                        <p:attrNameLst>
                                          <p:attrName>fillcolor</p:attrName>
                                        </p:attrNameLst>
                                      </p:cBhvr>
                                      <p:to>
                                        <a:srgbClr val="F12DBE"/>
                                      </p:to>
                                    </p:animClr>
                                    <p:set>
                                      <p:cBhvr>
                                        <p:cTn id="177" dur="500" fill="hold"/>
                                        <p:tgtEl>
                                          <p:spTgt spid="120"/>
                                        </p:tgtEl>
                                        <p:attrNameLst>
                                          <p:attrName>fill.type</p:attrName>
                                        </p:attrNameLst>
                                      </p:cBhvr>
                                      <p:to>
                                        <p:strVal val="solid"/>
                                      </p:to>
                                    </p:set>
                                    <p:set>
                                      <p:cBhvr>
                                        <p:cTn id="178" dur="500" fill="hold"/>
                                        <p:tgtEl>
                                          <p:spTgt spid="120"/>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21"/>
                                        </p:tgtEl>
                                        <p:attrNameLst>
                                          <p:attrName>style.color</p:attrName>
                                        </p:attrNameLst>
                                      </p:cBhvr>
                                      <p:to>
                                        <a:srgbClr val="F12DBE"/>
                                      </p:to>
                                    </p:animClr>
                                    <p:animClr clrSpc="rgb" dir="cw">
                                      <p:cBhvr>
                                        <p:cTn id="181" dur="500" fill="hold"/>
                                        <p:tgtEl>
                                          <p:spTgt spid="121"/>
                                        </p:tgtEl>
                                        <p:attrNameLst>
                                          <p:attrName>fillcolor</p:attrName>
                                        </p:attrNameLst>
                                      </p:cBhvr>
                                      <p:to>
                                        <a:srgbClr val="F12DBE"/>
                                      </p:to>
                                    </p:animClr>
                                    <p:set>
                                      <p:cBhvr>
                                        <p:cTn id="182" dur="500" fill="hold"/>
                                        <p:tgtEl>
                                          <p:spTgt spid="121"/>
                                        </p:tgtEl>
                                        <p:attrNameLst>
                                          <p:attrName>fill.type</p:attrName>
                                        </p:attrNameLst>
                                      </p:cBhvr>
                                      <p:to>
                                        <p:strVal val="solid"/>
                                      </p:to>
                                    </p:set>
                                    <p:set>
                                      <p:cBhvr>
                                        <p:cTn id="183" dur="500" fill="hold"/>
                                        <p:tgtEl>
                                          <p:spTgt spid="121"/>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52"/>
                                        </p:tgtEl>
                                        <p:attrNameLst>
                                          <p:attrName>style.color</p:attrName>
                                        </p:attrNameLst>
                                      </p:cBhvr>
                                      <p:to>
                                        <a:srgbClr val="F12DBE"/>
                                      </p:to>
                                    </p:animClr>
                                    <p:animClr clrSpc="rgb" dir="cw">
                                      <p:cBhvr>
                                        <p:cTn id="186" dur="500" fill="hold"/>
                                        <p:tgtEl>
                                          <p:spTgt spid="152"/>
                                        </p:tgtEl>
                                        <p:attrNameLst>
                                          <p:attrName>fillcolor</p:attrName>
                                        </p:attrNameLst>
                                      </p:cBhvr>
                                      <p:to>
                                        <a:srgbClr val="F12DBE"/>
                                      </p:to>
                                    </p:animClr>
                                    <p:set>
                                      <p:cBhvr>
                                        <p:cTn id="187" dur="500" fill="hold"/>
                                        <p:tgtEl>
                                          <p:spTgt spid="152"/>
                                        </p:tgtEl>
                                        <p:attrNameLst>
                                          <p:attrName>fill.type</p:attrName>
                                        </p:attrNameLst>
                                      </p:cBhvr>
                                      <p:to>
                                        <p:strVal val="solid"/>
                                      </p:to>
                                    </p:set>
                                    <p:set>
                                      <p:cBhvr>
                                        <p:cTn id="188" dur="500" fill="hold"/>
                                        <p:tgtEl>
                                          <p:spTgt spid="152"/>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55"/>
                                        </p:tgtEl>
                                        <p:attrNameLst>
                                          <p:attrName>style.color</p:attrName>
                                        </p:attrNameLst>
                                      </p:cBhvr>
                                      <p:to>
                                        <a:srgbClr val="F12DBE"/>
                                      </p:to>
                                    </p:animClr>
                                    <p:animClr clrSpc="rgb" dir="cw">
                                      <p:cBhvr>
                                        <p:cTn id="191" dur="500" fill="hold"/>
                                        <p:tgtEl>
                                          <p:spTgt spid="155"/>
                                        </p:tgtEl>
                                        <p:attrNameLst>
                                          <p:attrName>fillcolor</p:attrName>
                                        </p:attrNameLst>
                                      </p:cBhvr>
                                      <p:to>
                                        <a:srgbClr val="F12DBE"/>
                                      </p:to>
                                    </p:animClr>
                                    <p:set>
                                      <p:cBhvr>
                                        <p:cTn id="192" dur="500" fill="hold"/>
                                        <p:tgtEl>
                                          <p:spTgt spid="155"/>
                                        </p:tgtEl>
                                        <p:attrNameLst>
                                          <p:attrName>fill.type</p:attrName>
                                        </p:attrNameLst>
                                      </p:cBhvr>
                                      <p:to>
                                        <p:strVal val="solid"/>
                                      </p:to>
                                    </p:set>
                                    <p:set>
                                      <p:cBhvr>
                                        <p:cTn id="193" dur="500" fill="hold"/>
                                        <p:tgtEl>
                                          <p:spTgt spid="155"/>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58"/>
                                        </p:tgtEl>
                                        <p:attrNameLst>
                                          <p:attrName>style.color</p:attrName>
                                        </p:attrNameLst>
                                      </p:cBhvr>
                                      <p:to>
                                        <a:srgbClr val="F12DBE"/>
                                      </p:to>
                                    </p:animClr>
                                    <p:animClr clrSpc="rgb" dir="cw">
                                      <p:cBhvr>
                                        <p:cTn id="196" dur="500" fill="hold"/>
                                        <p:tgtEl>
                                          <p:spTgt spid="158"/>
                                        </p:tgtEl>
                                        <p:attrNameLst>
                                          <p:attrName>fillcolor</p:attrName>
                                        </p:attrNameLst>
                                      </p:cBhvr>
                                      <p:to>
                                        <a:srgbClr val="F12DBE"/>
                                      </p:to>
                                    </p:animClr>
                                    <p:set>
                                      <p:cBhvr>
                                        <p:cTn id="197" dur="500" fill="hold"/>
                                        <p:tgtEl>
                                          <p:spTgt spid="158"/>
                                        </p:tgtEl>
                                        <p:attrNameLst>
                                          <p:attrName>fill.type</p:attrName>
                                        </p:attrNameLst>
                                      </p:cBhvr>
                                      <p:to>
                                        <p:strVal val="solid"/>
                                      </p:to>
                                    </p:set>
                                    <p:set>
                                      <p:cBhvr>
                                        <p:cTn id="198" dur="500" fill="hold"/>
                                        <p:tgtEl>
                                          <p:spTgt spid="158"/>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59"/>
                                        </p:tgtEl>
                                        <p:attrNameLst>
                                          <p:attrName>style.color</p:attrName>
                                        </p:attrNameLst>
                                      </p:cBhvr>
                                      <p:to>
                                        <a:srgbClr val="F12DBE"/>
                                      </p:to>
                                    </p:animClr>
                                    <p:animClr clrSpc="rgb" dir="cw">
                                      <p:cBhvr>
                                        <p:cTn id="201" dur="500" fill="hold"/>
                                        <p:tgtEl>
                                          <p:spTgt spid="159"/>
                                        </p:tgtEl>
                                        <p:attrNameLst>
                                          <p:attrName>fillcolor</p:attrName>
                                        </p:attrNameLst>
                                      </p:cBhvr>
                                      <p:to>
                                        <a:srgbClr val="F12DBE"/>
                                      </p:to>
                                    </p:animClr>
                                    <p:set>
                                      <p:cBhvr>
                                        <p:cTn id="202" dur="500" fill="hold"/>
                                        <p:tgtEl>
                                          <p:spTgt spid="159"/>
                                        </p:tgtEl>
                                        <p:attrNameLst>
                                          <p:attrName>fill.type</p:attrName>
                                        </p:attrNameLst>
                                      </p:cBhvr>
                                      <p:to>
                                        <p:strVal val="solid"/>
                                      </p:to>
                                    </p:set>
                                    <p:set>
                                      <p:cBhvr>
                                        <p:cTn id="203" dur="500" fill="hold"/>
                                        <p:tgtEl>
                                          <p:spTgt spid="159"/>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60"/>
                                        </p:tgtEl>
                                        <p:attrNameLst>
                                          <p:attrName>style.color</p:attrName>
                                        </p:attrNameLst>
                                      </p:cBhvr>
                                      <p:to>
                                        <a:srgbClr val="F12DBE"/>
                                      </p:to>
                                    </p:animClr>
                                    <p:animClr clrSpc="rgb" dir="cw">
                                      <p:cBhvr>
                                        <p:cTn id="206" dur="500" fill="hold"/>
                                        <p:tgtEl>
                                          <p:spTgt spid="160"/>
                                        </p:tgtEl>
                                        <p:attrNameLst>
                                          <p:attrName>fillcolor</p:attrName>
                                        </p:attrNameLst>
                                      </p:cBhvr>
                                      <p:to>
                                        <a:srgbClr val="F12DBE"/>
                                      </p:to>
                                    </p:animClr>
                                    <p:set>
                                      <p:cBhvr>
                                        <p:cTn id="207" dur="500" fill="hold"/>
                                        <p:tgtEl>
                                          <p:spTgt spid="160"/>
                                        </p:tgtEl>
                                        <p:attrNameLst>
                                          <p:attrName>fill.type</p:attrName>
                                        </p:attrNameLst>
                                      </p:cBhvr>
                                      <p:to>
                                        <p:strVal val="solid"/>
                                      </p:to>
                                    </p:set>
                                    <p:set>
                                      <p:cBhvr>
                                        <p:cTn id="208" dur="500" fill="hold"/>
                                        <p:tgtEl>
                                          <p:spTgt spid="160"/>
                                        </p:tgtEl>
                                        <p:attrNameLst>
                                          <p:attrName>fill.on</p:attrName>
                                        </p:attrNameLst>
                                      </p:cBhvr>
                                      <p:to>
                                        <p:strVal val="true"/>
                                      </p:to>
                                    </p:set>
                                  </p:childTnLst>
                                </p:cTn>
                              </p:par>
                            </p:childTnLst>
                          </p:cTn>
                        </p:par>
                      </p:childTnLst>
                    </p:cTn>
                  </p:par>
                  <p:par>
                    <p:cTn id="209" fill="hold">
                      <p:stCondLst>
                        <p:cond delay="indefinite"/>
                      </p:stCondLst>
                      <p:childTnLst>
                        <p:par>
                          <p:cTn id="210" fill="hold">
                            <p:stCondLst>
                              <p:cond delay="0"/>
                            </p:stCondLst>
                            <p:childTnLst>
                              <p:par>
                                <p:cTn id="211" presetID="6" presetClass="exit" presetSubtype="32" fill="hold" grpId="1" nodeType="clickEffect">
                                  <p:stCondLst>
                                    <p:cond delay="0"/>
                                  </p:stCondLst>
                                  <p:childTnLst>
                                    <p:animEffect transition="out" filter="circle(out)">
                                      <p:cBhvr>
                                        <p:cTn id="212" dur="2000"/>
                                        <p:tgtEl>
                                          <p:spTgt spid="120"/>
                                        </p:tgtEl>
                                      </p:cBhvr>
                                    </p:animEffect>
                                    <p:set>
                                      <p:cBhvr>
                                        <p:cTn id="213" dur="1" fill="hold">
                                          <p:stCondLst>
                                            <p:cond delay="1999"/>
                                          </p:stCondLst>
                                        </p:cTn>
                                        <p:tgtEl>
                                          <p:spTgt spid="120"/>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2000"/>
                                        <p:tgtEl>
                                          <p:spTgt spid="121"/>
                                        </p:tgtEl>
                                      </p:cBhvr>
                                    </p:animEffect>
                                    <p:set>
                                      <p:cBhvr>
                                        <p:cTn id="216" dur="1" fill="hold">
                                          <p:stCondLst>
                                            <p:cond delay="1999"/>
                                          </p:stCondLst>
                                        </p:cTn>
                                        <p:tgtEl>
                                          <p:spTgt spid="121"/>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2000"/>
                                        <p:tgtEl>
                                          <p:spTgt spid="152"/>
                                        </p:tgtEl>
                                      </p:cBhvr>
                                    </p:animEffect>
                                    <p:set>
                                      <p:cBhvr>
                                        <p:cTn id="219" dur="1" fill="hold">
                                          <p:stCondLst>
                                            <p:cond delay="1999"/>
                                          </p:stCondLst>
                                        </p:cTn>
                                        <p:tgtEl>
                                          <p:spTgt spid="152"/>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2000"/>
                                        <p:tgtEl>
                                          <p:spTgt spid="155"/>
                                        </p:tgtEl>
                                      </p:cBhvr>
                                    </p:animEffect>
                                    <p:set>
                                      <p:cBhvr>
                                        <p:cTn id="222" dur="1" fill="hold">
                                          <p:stCondLst>
                                            <p:cond delay="1999"/>
                                          </p:stCondLst>
                                        </p:cTn>
                                        <p:tgtEl>
                                          <p:spTgt spid="155"/>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2000"/>
                                        <p:tgtEl>
                                          <p:spTgt spid="158"/>
                                        </p:tgtEl>
                                      </p:cBhvr>
                                    </p:animEffect>
                                    <p:set>
                                      <p:cBhvr>
                                        <p:cTn id="225" dur="1" fill="hold">
                                          <p:stCondLst>
                                            <p:cond delay="1999"/>
                                          </p:stCondLst>
                                        </p:cTn>
                                        <p:tgtEl>
                                          <p:spTgt spid="158"/>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2000"/>
                                        <p:tgtEl>
                                          <p:spTgt spid="159"/>
                                        </p:tgtEl>
                                      </p:cBhvr>
                                    </p:animEffect>
                                    <p:set>
                                      <p:cBhvr>
                                        <p:cTn id="228" dur="1" fill="hold">
                                          <p:stCondLst>
                                            <p:cond delay="1999"/>
                                          </p:stCondLst>
                                        </p:cTn>
                                        <p:tgtEl>
                                          <p:spTgt spid="159"/>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2000"/>
                                        <p:tgtEl>
                                          <p:spTgt spid="160"/>
                                        </p:tgtEl>
                                      </p:cBhvr>
                                    </p:animEffect>
                                    <p:set>
                                      <p:cBhvr>
                                        <p:cTn id="231" dur="1" fill="hold">
                                          <p:stCondLst>
                                            <p:cond delay="1999"/>
                                          </p:stCondLst>
                                        </p:cTn>
                                        <p:tgtEl>
                                          <p:spTgt spid="160"/>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180"/>
                                        </p:tgtEl>
                                      </p:cBhvr>
                                    </p:animEffect>
                                    <p:set>
                                      <p:cBhvr>
                                        <p:cTn id="234" dur="1" fill="hold">
                                          <p:stCondLst>
                                            <p:cond delay="1999"/>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5" restart="whenNotActive" fill="hold" evtFilter="cancelBubble" nodeType="interactiveSeq">
                <p:stCondLst>
                  <p:cond evt="onClick" delay="0">
                    <p:tgtEl>
                      <p:spTgt spid="22"/>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181"/>
                                        </p:tgtEl>
                                        <p:attrNameLst>
                                          <p:attrName>style.visibility</p:attrName>
                                        </p:attrNameLst>
                                      </p:cBhvr>
                                      <p:to>
                                        <p:strVal val="visible"/>
                                      </p:to>
                                    </p:set>
                                    <p:animEffect transition="in" filter="circle(in)">
                                      <p:cBhvr>
                                        <p:cTn id="240" dur="2000"/>
                                        <p:tgtEl>
                                          <p:spTgt spid="181"/>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93"/>
                                        </p:tgtEl>
                                        <p:attrNameLst>
                                          <p:attrName>style.color</p:attrName>
                                        </p:attrNameLst>
                                      </p:cBhvr>
                                      <p:to>
                                        <a:srgbClr val="F12DBE"/>
                                      </p:to>
                                    </p:animClr>
                                    <p:animClr clrSpc="rgb" dir="cw">
                                      <p:cBhvr>
                                        <p:cTn id="243" dur="500" fill="hold"/>
                                        <p:tgtEl>
                                          <p:spTgt spid="93"/>
                                        </p:tgtEl>
                                        <p:attrNameLst>
                                          <p:attrName>fillcolor</p:attrName>
                                        </p:attrNameLst>
                                      </p:cBhvr>
                                      <p:to>
                                        <a:srgbClr val="F12DBE"/>
                                      </p:to>
                                    </p:animClr>
                                    <p:set>
                                      <p:cBhvr>
                                        <p:cTn id="244" dur="500" fill="hold"/>
                                        <p:tgtEl>
                                          <p:spTgt spid="93"/>
                                        </p:tgtEl>
                                        <p:attrNameLst>
                                          <p:attrName>fill.type</p:attrName>
                                        </p:attrNameLst>
                                      </p:cBhvr>
                                      <p:to>
                                        <p:strVal val="solid"/>
                                      </p:to>
                                    </p:set>
                                    <p:set>
                                      <p:cBhvr>
                                        <p:cTn id="245" dur="500" fill="hold"/>
                                        <p:tgtEl>
                                          <p:spTgt spid="93"/>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94"/>
                                        </p:tgtEl>
                                        <p:attrNameLst>
                                          <p:attrName>style.color</p:attrName>
                                        </p:attrNameLst>
                                      </p:cBhvr>
                                      <p:to>
                                        <a:srgbClr val="F12DBE"/>
                                      </p:to>
                                    </p:animClr>
                                    <p:animClr clrSpc="rgb" dir="cw">
                                      <p:cBhvr>
                                        <p:cTn id="248" dur="500" fill="hold"/>
                                        <p:tgtEl>
                                          <p:spTgt spid="94"/>
                                        </p:tgtEl>
                                        <p:attrNameLst>
                                          <p:attrName>fillcolor</p:attrName>
                                        </p:attrNameLst>
                                      </p:cBhvr>
                                      <p:to>
                                        <a:srgbClr val="F12DBE"/>
                                      </p:to>
                                    </p:animClr>
                                    <p:set>
                                      <p:cBhvr>
                                        <p:cTn id="249" dur="500" fill="hold"/>
                                        <p:tgtEl>
                                          <p:spTgt spid="94"/>
                                        </p:tgtEl>
                                        <p:attrNameLst>
                                          <p:attrName>fill.type</p:attrName>
                                        </p:attrNameLst>
                                      </p:cBhvr>
                                      <p:to>
                                        <p:strVal val="solid"/>
                                      </p:to>
                                    </p:set>
                                    <p:set>
                                      <p:cBhvr>
                                        <p:cTn id="250" dur="500" fill="hold"/>
                                        <p:tgtEl>
                                          <p:spTgt spid="94"/>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95"/>
                                        </p:tgtEl>
                                        <p:attrNameLst>
                                          <p:attrName>style.color</p:attrName>
                                        </p:attrNameLst>
                                      </p:cBhvr>
                                      <p:to>
                                        <a:srgbClr val="F12DBE"/>
                                      </p:to>
                                    </p:animClr>
                                    <p:animClr clrSpc="rgb" dir="cw">
                                      <p:cBhvr>
                                        <p:cTn id="253" dur="500" fill="hold"/>
                                        <p:tgtEl>
                                          <p:spTgt spid="95"/>
                                        </p:tgtEl>
                                        <p:attrNameLst>
                                          <p:attrName>fillcolor</p:attrName>
                                        </p:attrNameLst>
                                      </p:cBhvr>
                                      <p:to>
                                        <a:srgbClr val="F12DBE"/>
                                      </p:to>
                                    </p:animClr>
                                    <p:set>
                                      <p:cBhvr>
                                        <p:cTn id="254" dur="500" fill="hold"/>
                                        <p:tgtEl>
                                          <p:spTgt spid="95"/>
                                        </p:tgtEl>
                                        <p:attrNameLst>
                                          <p:attrName>fill.type</p:attrName>
                                        </p:attrNameLst>
                                      </p:cBhvr>
                                      <p:to>
                                        <p:strVal val="solid"/>
                                      </p:to>
                                    </p:set>
                                    <p:set>
                                      <p:cBhvr>
                                        <p:cTn id="255" dur="500" fill="hold"/>
                                        <p:tgtEl>
                                          <p:spTgt spid="95"/>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96"/>
                                        </p:tgtEl>
                                        <p:attrNameLst>
                                          <p:attrName>style.color</p:attrName>
                                        </p:attrNameLst>
                                      </p:cBhvr>
                                      <p:to>
                                        <a:srgbClr val="F12DBE"/>
                                      </p:to>
                                    </p:animClr>
                                    <p:animClr clrSpc="rgb" dir="cw">
                                      <p:cBhvr>
                                        <p:cTn id="258" dur="500" fill="hold"/>
                                        <p:tgtEl>
                                          <p:spTgt spid="96"/>
                                        </p:tgtEl>
                                        <p:attrNameLst>
                                          <p:attrName>fillcolor</p:attrName>
                                        </p:attrNameLst>
                                      </p:cBhvr>
                                      <p:to>
                                        <a:srgbClr val="F12DBE"/>
                                      </p:to>
                                    </p:animClr>
                                    <p:set>
                                      <p:cBhvr>
                                        <p:cTn id="259" dur="500" fill="hold"/>
                                        <p:tgtEl>
                                          <p:spTgt spid="96"/>
                                        </p:tgtEl>
                                        <p:attrNameLst>
                                          <p:attrName>fill.type</p:attrName>
                                        </p:attrNameLst>
                                      </p:cBhvr>
                                      <p:to>
                                        <p:strVal val="solid"/>
                                      </p:to>
                                    </p:set>
                                    <p:set>
                                      <p:cBhvr>
                                        <p:cTn id="260" dur="500" fill="hold"/>
                                        <p:tgtEl>
                                          <p:spTgt spid="96"/>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97"/>
                                        </p:tgtEl>
                                        <p:attrNameLst>
                                          <p:attrName>style.color</p:attrName>
                                        </p:attrNameLst>
                                      </p:cBhvr>
                                      <p:to>
                                        <a:srgbClr val="F12DBE"/>
                                      </p:to>
                                    </p:animClr>
                                    <p:animClr clrSpc="rgb" dir="cw">
                                      <p:cBhvr>
                                        <p:cTn id="263" dur="500" fill="hold"/>
                                        <p:tgtEl>
                                          <p:spTgt spid="97"/>
                                        </p:tgtEl>
                                        <p:attrNameLst>
                                          <p:attrName>fillcolor</p:attrName>
                                        </p:attrNameLst>
                                      </p:cBhvr>
                                      <p:to>
                                        <a:srgbClr val="F12DBE"/>
                                      </p:to>
                                    </p:animClr>
                                    <p:set>
                                      <p:cBhvr>
                                        <p:cTn id="264" dur="500" fill="hold"/>
                                        <p:tgtEl>
                                          <p:spTgt spid="97"/>
                                        </p:tgtEl>
                                        <p:attrNameLst>
                                          <p:attrName>fill.type</p:attrName>
                                        </p:attrNameLst>
                                      </p:cBhvr>
                                      <p:to>
                                        <p:strVal val="solid"/>
                                      </p:to>
                                    </p:set>
                                    <p:set>
                                      <p:cBhvr>
                                        <p:cTn id="265" dur="500" fill="hold"/>
                                        <p:tgtEl>
                                          <p:spTgt spid="97"/>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98"/>
                                        </p:tgtEl>
                                        <p:attrNameLst>
                                          <p:attrName>style.color</p:attrName>
                                        </p:attrNameLst>
                                      </p:cBhvr>
                                      <p:to>
                                        <a:srgbClr val="F12DBE"/>
                                      </p:to>
                                    </p:animClr>
                                    <p:animClr clrSpc="rgb" dir="cw">
                                      <p:cBhvr>
                                        <p:cTn id="268" dur="500" fill="hold"/>
                                        <p:tgtEl>
                                          <p:spTgt spid="98"/>
                                        </p:tgtEl>
                                        <p:attrNameLst>
                                          <p:attrName>fillcolor</p:attrName>
                                        </p:attrNameLst>
                                      </p:cBhvr>
                                      <p:to>
                                        <a:srgbClr val="F12DBE"/>
                                      </p:to>
                                    </p:animClr>
                                    <p:set>
                                      <p:cBhvr>
                                        <p:cTn id="269" dur="500" fill="hold"/>
                                        <p:tgtEl>
                                          <p:spTgt spid="98"/>
                                        </p:tgtEl>
                                        <p:attrNameLst>
                                          <p:attrName>fill.type</p:attrName>
                                        </p:attrNameLst>
                                      </p:cBhvr>
                                      <p:to>
                                        <p:strVal val="solid"/>
                                      </p:to>
                                    </p:set>
                                    <p:set>
                                      <p:cBhvr>
                                        <p:cTn id="270" dur="500" fill="hold"/>
                                        <p:tgtEl>
                                          <p:spTgt spid="98"/>
                                        </p:tgtEl>
                                        <p:attrNameLst>
                                          <p:attrName>fill.on</p:attrName>
                                        </p:attrNameLst>
                                      </p:cBhvr>
                                      <p:to>
                                        <p:strVal val="true"/>
                                      </p:to>
                                    </p:set>
                                  </p:childTnLst>
                                </p:cTn>
                              </p:par>
                              <p:par>
                                <p:cTn id="271" presetID="19" presetClass="emph" presetSubtype="0" fill="hold" grpId="0" nodeType="withEffect">
                                  <p:stCondLst>
                                    <p:cond delay="0"/>
                                  </p:stCondLst>
                                  <p:childTnLst>
                                    <p:animClr clrSpc="rgb" dir="cw">
                                      <p:cBhvr override="childStyle">
                                        <p:cTn id="272" dur="500" fill="hold"/>
                                        <p:tgtEl>
                                          <p:spTgt spid="99"/>
                                        </p:tgtEl>
                                        <p:attrNameLst>
                                          <p:attrName>style.color</p:attrName>
                                        </p:attrNameLst>
                                      </p:cBhvr>
                                      <p:to>
                                        <a:srgbClr val="F12DBE"/>
                                      </p:to>
                                    </p:animClr>
                                    <p:animClr clrSpc="rgb" dir="cw">
                                      <p:cBhvr>
                                        <p:cTn id="273" dur="500" fill="hold"/>
                                        <p:tgtEl>
                                          <p:spTgt spid="99"/>
                                        </p:tgtEl>
                                        <p:attrNameLst>
                                          <p:attrName>fillcolor</p:attrName>
                                        </p:attrNameLst>
                                      </p:cBhvr>
                                      <p:to>
                                        <a:srgbClr val="F12DBE"/>
                                      </p:to>
                                    </p:animClr>
                                    <p:set>
                                      <p:cBhvr>
                                        <p:cTn id="274" dur="500" fill="hold"/>
                                        <p:tgtEl>
                                          <p:spTgt spid="99"/>
                                        </p:tgtEl>
                                        <p:attrNameLst>
                                          <p:attrName>fill.type</p:attrName>
                                        </p:attrNameLst>
                                      </p:cBhvr>
                                      <p:to>
                                        <p:strVal val="solid"/>
                                      </p:to>
                                    </p:set>
                                    <p:set>
                                      <p:cBhvr>
                                        <p:cTn id="275" dur="500" fill="hold"/>
                                        <p:tgtEl>
                                          <p:spTgt spid="99"/>
                                        </p:tgtEl>
                                        <p:attrNameLst>
                                          <p:attrName>fill.on</p:attrName>
                                        </p:attrNameLst>
                                      </p:cBhvr>
                                      <p:to>
                                        <p:strVal val="true"/>
                                      </p:to>
                                    </p:set>
                                  </p:childTnLst>
                                </p:cTn>
                              </p:par>
                            </p:childTnLst>
                          </p:cTn>
                        </p:par>
                      </p:childTnLst>
                    </p:cTn>
                  </p:par>
                  <p:par>
                    <p:cTn id="276" fill="hold">
                      <p:stCondLst>
                        <p:cond delay="indefinite"/>
                      </p:stCondLst>
                      <p:childTnLst>
                        <p:par>
                          <p:cTn id="277" fill="hold">
                            <p:stCondLst>
                              <p:cond delay="0"/>
                            </p:stCondLst>
                            <p:childTnLst>
                              <p:par>
                                <p:cTn id="278" presetID="6" presetClass="exit" presetSubtype="32" fill="hold" grpId="1" nodeType="clickEffect">
                                  <p:stCondLst>
                                    <p:cond delay="0"/>
                                  </p:stCondLst>
                                  <p:childTnLst>
                                    <p:animEffect transition="out" filter="circle(out)">
                                      <p:cBhvr>
                                        <p:cTn id="279" dur="2000"/>
                                        <p:tgtEl>
                                          <p:spTgt spid="93"/>
                                        </p:tgtEl>
                                      </p:cBhvr>
                                    </p:animEffect>
                                    <p:set>
                                      <p:cBhvr>
                                        <p:cTn id="280" dur="1" fill="hold">
                                          <p:stCondLst>
                                            <p:cond delay="1999"/>
                                          </p:stCondLst>
                                        </p:cTn>
                                        <p:tgtEl>
                                          <p:spTgt spid="93"/>
                                        </p:tgtEl>
                                        <p:attrNameLst>
                                          <p:attrName>style.visibility</p:attrName>
                                        </p:attrNameLst>
                                      </p:cBhvr>
                                      <p:to>
                                        <p:strVal val="hidden"/>
                                      </p:to>
                                    </p:set>
                                  </p:childTnLst>
                                </p:cTn>
                              </p:par>
                              <p:par>
                                <p:cTn id="281" presetID="6" presetClass="exit" presetSubtype="32" fill="hold" grpId="1" nodeType="withEffect">
                                  <p:stCondLst>
                                    <p:cond delay="0"/>
                                  </p:stCondLst>
                                  <p:childTnLst>
                                    <p:animEffect transition="out" filter="circle(out)">
                                      <p:cBhvr>
                                        <p:cTn id="282" dur="2000"/>
                                        <p:tgtEl>
                                          <p:spTgt spid="94"/>
                                        </p:tgtEl>
                                      </p:cBhvr>
                                    </p:animEffect>
                                    <p:set>
                                      <p:cBhvr>
                                        <p:cTn id="283" dur="1" fill="hold">
                                          <p:stCondLst>
                                            <p:cond delay="1999"/>
                                          </p:stCondLst>
                                        </p:cTn>
                                        <p:tgtEl>
                                          <p:spTgt spid="94"/>
                                        </p:tgtEl>
                                        <p:attrNameLst>
                                          <p:attrName>style.visibility</p:attrName>
                                        </p:attrNameLst>
                                      </p:cBhvr>
                                      <p:to>
                                        <p:strVal val="hidden"/>
                                      </p:to>
                                    </p:set>
                                  </p:childTnLst>
                                </p:cTn>
                              </p:par>
                              <p:par>
                                <p:cTn id="284" presetID="6" presetClass="exit" presetSubtype="32" fill="hold" grpId="1" nodeType="withEffect">
                                  <p:stCondLst>
                                    <p:cond delay="0"/>
                                  </p:stCondLst>
                                  <p:childTnLst>
                                    <p:animEffect transition="out" filter="circle(out)">
                                      <p:cBhvr>
                                        <p:cTn id="285" dur="2000"/>
                                        <p:tgtEl>
                                          <p:spTgt spid="95"/>
                                        </p:tgtEl>
                                      </p:cBhvr>
                                    </p:animEffect>
                                    <p:set>
                                      <p:cBhvr>
                                        <p:cTn id="286" dur="1" fill="hold">
                                          <p:stCondLst>
                                            <p:cond delay="1999"/>
                                          </p:stCondLst>
                                        </p:cTn>
                                        <p:tgtEl>
                                          <p:spTgt spid="95"/>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96"/>
                                        </p:tgtEl>
                                      </p:cBhvr>
                                    </p:animEffect>
                                    <p:set>
                                      <p:cBhvr>
                                        <p:cTn id="289" dur="1" fill="hold">
                                          <p:stCondLst>
                                            <p:cond delay="1999"/>
                                          </p:stCondLst>
                                        </p:cTn>
                                        <p:tgtEl>
                                          <p:spTgt spid="96"/>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97"/>
                                        </p:tgtEl>
                                      </p:cBhvr>
                                    </p:animEffect>
                                    <p:set>
                                      <p:cBhvr>
                                        <p:cTn id="292" dur="1" fill="hold">
                                          <p:stCondLst>
                                            <p:cond delay="1999"/>
                                          </p:stCondLst>
                                        </p:cTn>
                                        <p:tgtEl>
                                          <p:spTgt spid="97"/>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98"/>
                                        </p:tgtEl>
                                      </p:cBhvr>
                                    </p:animEffect>
                                    <p:set>
                                      <p:cBhvr>
                                        <p:cTn id="295" dur="1" fill="hold">
                                          <p:stCondLst>
                                            <p:cond delay="1999"/>
                                          </p:stCondLst>
                                        </p:cTn>
                                        <p:tgtEl>
                                          <p:spTgt spid="98"/>
                                        </p:tgtEl>
                                        <p:attrNameLst>
                                          <p:attrName>style.visibility</p:attrName>
                                        </p:attrNameLst>
                                      </p:cBhvr>
                                      <p:to>
                                        <p:strVal val="hidden"/>
                                      </p:to>
                                    </p:set>
                                  </p:childTnLst>
                                </p:cTn>
                              </p:par>
                              <p:par>
                                <p:cTn id="296" presetID="6" presetClass="exit" presetSubtype="32" fill="hold" grpId="1" nodeType="withEffect">
                                  <p:stCondLst>
                                    <p:cond delay="0"/>
                                  </p:stCondLst>
                                  <p:childTnLst>
                                    <p:animEffect transition="out" filter="circle(out)">
                                      <p:cBhvr>
                                        <p:cTn id="297" dur="2000"/>
                                        <p:tgtEl>
                                          <p:spTgt spid="99"/>
                                        </p:tgtEl>
                                      </p:cBhvr>
                                    </p:animEffect>
                                    <p:set>
                                      <p:cBhvr>
                                        <p:cTn id="298" dur="1" fill="hold">
                                          <p:stCondLst>
                                            <p:cond delay="1999"/>
                                          </p:stCondLst>
                                        </p:cTn>
                                        <p:tgtEl>
                                          <p:spTgt spid="99"/>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181"/>
                                        </p:tgtEl>
                                      </p:cBhvr>
                                    </p:animEffect>
                                    <p:set>
                                      <p:cBhvr>
                                        <p:cTn id="301" dur="1" fill="hold">
                                          <p:stCondLst>
                                            <p:cond delay="1999"/>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02" restart="whenNotActive" fill="hold" evtFilter="cancelBubble" nodeType="interactiveSeq">
                <p:stCondLst>
                  <p:cond evt="onClick" delay="0">
                    <p:tgtEl>
                      <p:spTgt spid="23"/>
                    </p:tgtEl>
                  </p:cond>
                </p:stCondLst>
                <p:endSync evt="end" delay="0">
                  <p:rtn val="all"/>
                </p:endSync>
                <p:childTnLst>
                  <p:par>
                    <p:cTn id="303" fill="hold">
                      <p:stCondLst>
                        <p:cond delay="0"/>
                      </p:stCondLst>
                      <p:childTnLst>
                        <p:par>
                          <p:cTn id="304" fill="hold">
                            <p:stCondLst>
                              <p:cond delay="0"/>
                            </p:stCondLst>
                            <p:childTnLst>
                              <p:par>
                                <p:cTn id="305" presetID="6" presetClass="entr" presetSubtype="16" fill="hold" grpId="0" nodeType="clickEffect">
                                  <p:stCondLst>
                                    <p:cond delay="0"/>
                                  </p:stCondLst>
                                  <p:childTnLst>
                                    <p:set>
                                      <p:cBhvr>
                                        <p:cTn id="306" dur="1" fill="hold">
                                          <p:stCondLst>
                                            <p:cond delay="0"/>
                                          </p:stCondLst>
                                        </p:cTn>
                                        <p:tgtEl>
                                          <p:spTgt spid="182"/>
                                        </p:tgtEl>
                                        <p:attrNameLst>
                                          <p:attrName>style.visibility</p:attrName>
                                        </p:attrNameLst>
                                      </p:cBhvr>
                                      <p:to>
                                        <p:strVal val="visible"/>
                                      </p:to>
                                    </p:set>
                                    <p:animEffect transition="in" filter="circle(in)">
                                      <p:cBhvr>
                                        <p:cTn id="307" dur="2000"/>
                                        <p:tgtEl>
                                          <p:spTgt spid="182"/>
                                        </p:tgtEl>
                                      </p:cBhvr>
                                    </p:animEffect>
                                  </p:childTnLst>
                                </p:cTn>
                              </p:par>
                              <p:par>
                                <p:cTn id="308" presetID="19" presetClass="emph" presetSubtype="0" fill="hold" grpId="0" nodeType="withEffect">
                                  <p:stCondLst>
                                    <p:cond delay="0"/>
                                  </p:stCondLst>
                                  <p:childTnLst>
                                    <p:animClr clrSpc="rgb" dir="cw">
                                      <p:cBhvr override="childStyle">
                                        <p:cTn id="309" dur="500" fill="hold"/>
                                        <p:tgtEl>
                                          <p:spTgt spid="79"/>
                                        </p:tgtEl>
                                        <p:attrNameLst>
                                          <p:attrName>style.color</p:attrName>
                                        </p:attrNameLst>
                                      </p:cBhvr>
                                      <p:to>
                                        <a:srgbClr val="F12DBE"/>
                                      </p:to>
                                    </p:animClr>
                                    <p:animClr clrSpc="rgb" dir="cw">
                                      <p:cBhvr>
                                        <p:cTn id="310" dur="500" fill="hold"/>
                                        <p:tgtEl>
                                          <p:spTgt spid="79"/>
                                        </p:tgtEl>
                                        <p:attrNameLst>
                                          <p:attrName>fillcolor</p:attrName>
                                        </p:attrNameLst>
                                      </p:cBhvr>
                                      <p:to>
                                        <a:srgbClr val="F12DBE"/>
                                      </p:to>
                                    </p:animClr>
                                    <p:set>
                                      <p:cBhvr>
                                        <p:cTn id="311" dur="500" fill="hold"/>
                                        <p:tgtEl>
                                          <p:spTgt spid="79"/>
                                        </p:tgtEl>
                                        <p:attrNameLst>
                                          <p:attrName>fill.type</p:attrName>
                                        </p:attrNameLst>
                                      </p:cBhvr>
                                      <p:to>
                                        <p:strVal val="solid"/>
                                      </p:to>
                                    </p:set>
                                    <p:set>
                                      <p:cBhvr>
                                        <p:cTn id="312" dur="500" fill="hold"/>
                                        <p:tgtEl>
                                          <p:spTgt spid="79"/>
                                        </p:tgtEl>
                                        <p:attrNameLst>
                                          <p:attrName>fill.on</p:attrName>
                                        </p:attrNameLst>
                                      </p:cBhvr>
                                      <p:to>
                                        <p:strVal val="true"/>
                                      </p:to>
                                    </p:set>
                                  </p:childTnLst>
                                </p:cTn>
                              </p:par>
                              <p:par>
                                <p:cTn id="313" presetID="19" presetClass="emph" presetSubtype="0" fill="hold" grpId="0" nodeType="withEffect">
                                  <p:stCondLst>
                                    <p:cond delay="0"/>
                                  </p:stCondLst>
                                  <p:childTnLst>
                                    <p:animClr clrSpc="rgb" dir="cw">
                                      <p:cBhvr override="childStyle">
                                        <p:cTn id="314" dur="500" fill="hold"/>
                                        <p:tgtEl>
                                          <p:spTgt spid="86"/>
                                        </p:tgtEl>
                                        <p:attrNameLst>
                                          <p:attrName>style.color</p:attrName>
                                        </p:attrNameLst>
                                      </p:cBhvr>
                                      <p:to>
                                        <a:srgbClr val="F12DBE"/>
                                      </p:to>
                                    </p:animClr>
                                    <p:animClr clrSpc="rgb" dir="cw">
                                      <p:cBhvr>
                                        <p:cTn id="315" dur="500" fill="hold"/>
                                        <p:tgtEl>
                                          <p:spTgt spid="86"/>
                                        </p:tgtEl>
                                        <p:attrNameLst>
                                          <p:attrName>fillcolor</p:attrName>
                                        </p:attrNameLst>
                                      </p:cBhvr>
                                      <p:to>
                                        <a:srgbClr val="F12DBE"/>
                                      </p:to>
                                    </p:animClr>
                                    <p:set>
                                      <p:cBhvr>
                                        <p:cTn id="316" dur="500" fill="hold"/>
                                        <p:tgtEl>
                                          <p:spTgt spid="86"/>
                                        </p:tgtEl>
                                        <p:attrNameLst>
                                          <p:attrName>fill.type</p:attrName>
                                        </p:attrNameLst>
                                      </p:cBhvr>
                                      <p:to>
                                        <p:strVal val="solid"/>
                                      </p:to>
                                    </p:set>
                                    <p:set>
                                      <p:cBhvr>
                                        <p:cTn id="317" dur="500" fill="hold"/>
                                        <p:tgtEl>
                                          <p:spTgt spid="86"/>
                                        </p:tgtEl>
                                        <p:attrNameLst>
                                          <p:attrName>fill.on</p:attrName>
                                        </p:attrNameLst>
                                      </p:cBhvr>
                                      <p:to>
                                        <p:strVal val="true"/>
                                      </p:to>
                                    </p:set>
                                  </p:childTnLst>
                                </p:cTn>
                              </p:par>
                              <p:par>
                                <p:cTn id="318" presetID="19" presetClass="emph" presetSubtype="0" fill="hold" grpId="0" nodeType="withEffect">
                                  <p:stCondLst>
                                    <p:cond delay="0"/>
                                  </p:stCondLst>
                                  <p:childTnLst>
                                    <p:animClr clrSpc="rgb" dir="cw">
                                      <p:cBhvr override="childStyle">
                                        <p:cTn id="319" dur="500" fill="hold"/>
                                        <p:tgtEl>
                                          <p:spTgt spid="87"/>
                                        </p:tgtEl>
                                        <p:attrNameLst>
                                          <p:attrName>style.color</p:attrName>
                                        </p:attrNameLst>
                                      </p:cBhvr>
                                      <p:to>
                                        <a:srgbClr val="F12DBE"/>
                                      </p:to>
                                    </p:animClr>
                                    <p:animClr clrSpc="rgb" dir="cw">
                                      <p:cBhvr>
                                        <p:cTn id="320" dur="500" fill="hold"/>
                                        <p:tgtEl>
                                          <p:spTgt spid="87"/>
                                        </p:tgtEl>
                                        <p:attrNameLst>
                                          <p:attrName>fillcolor</p:attrName>
                                        </p:attrNameLst>
                                      </p:cBhvr>
                                      <p:to>
                                        <a:srgbClr val="F12DBE"/>
                                      </p:to>
                                    </p:animClr>
                                    <p:set>
                                      <p:cBhvr>
                                        <p:cTn id="321" dur="500" fill="hold"/>
                                        <p:tgtEl>
                                          <p:spTgt spid="87"/>
                                        </p:tgtEl>
                                        <p:attrNameLst>
                                          <p:attrName>fill.type</p:attrName>
                                        </p:attrNameLst>
                                      </p:cBhvr>
                                      <p:to>
                                        <p:strVal val="solid"/>
                                      </p:to>
                                    </p:set>
                                    <p:set>
                                      <p:cBhvr>
                                        <p:cTn id="322" dur="500" fill="hold"/>
                                        <p:tgtEl>
                                          <p:spTgt spid="87"/>
                                        </p:tgtEl>
                                        <p:attrNameLst>
                                          <p:attrName>fill.on</p:attrName>
                                        </p:attrNameLst>
                                      </p:cBhvr>
                                      <p:to>
                                        <p:strVal val="true"/>
                                      </p:to>
                                    </p:set>
                                  </p:childTnLst>
                                </p:cTn>
                              </p:par>
                              <p:par>
                                <p:cTn id="323" presetID="19" presetClass="emph" presetSubtype="0" fill="hold" grpId="0" nodeType="withEffect">
                                  <p:stCondLst>
                                    <p:cond delay="0"/>
                                  </p:stCondLst>
                                  <p:childTnLst>
                                    <p:animClr clrSpc="rgb" dir="cw">
                                      <p:cBhvr override="childStyle">
                                        <p:cTn id="324" dur="500" fill="hold"/>
                                        <p:tgtEl>
                                          <p:spTgt spid="88"/>
                                        </p:tgtEl>
                                        <p:attrNameLst>
                                          <p:attrName>style.color</p:attrName>
                                        </p:attrNameLst>
                                      </p:cBhvr>
                                      <p:to>
                                        <a:srgbClr val="F12DBE"/>
                                      </p:to>
                                    </p:animClr>
                                    <p:animClr clrSpc="rgb" dir="cw">
                                      <p:cBhvr>
                                        <p:cTn id="325" dur="500" fill="hold"/>
                                        <p:tgtEl>
                                          <p:spTgt spid="88"/>
                                        </p:tgtEl>
                                        <p:attrNameLst>
                                          <p:attrName>fillcolor</p:attrName>
                                        </p:attrNameLst>
                                      </p:cBhvr>
                                      <p:to>
                                        <a:srgbClr val="F12DBE"/>
                                      </p:to>
                                    </p:animClr>
                                    <p:set>
                                      <p:cBhvr>
                                        <p:cTn id="326" dur="500" fill="hold"/>
                                        <p:tgtEl>
                                          <p:spTgt spid="88"/>
                                        </p:tgtEl>
                                        <p:attrNameLst>
                                          <p:attrName>fill.type</p:attrName>
                                        </p:attrNameLst>
                                      </p:cBhvr>
                                      <p:to>
                                        <p:strVal val="solid"/>
                                      </p:to>
                                    </p:set>
                                    <p:set>
                                      <p:cBhvr>
                                        <p:cTn id="327" dur="500" fill="hold"/>
                                        <p:tgtEl>
                                          <p:spTgt spid="88"/>
                                        </p:tgtEl>
                                        <p:attrNameLst>
                                          <p:attrName>fill.on</p:attrName>
                                        </p:attrNameLst>
                                      </p:cBhvr>
                                      <p:to>
                                        <p:strVal val="true"/>
                                      </p:to>
                                    </p:set>
                                  </p:childTnLst>
                                </p:cTn>
                              </p:par>
                              <p:par>
                                <p:cTn id="328" presetID="19" presetClass="emph" presetSubtype="0" fill="hold" grpId="0" nodeType="withEffect">
                                  <p:stCondLst>
                                    <p:cond delay="0"/>
                                  </p:stCondLst>
                                  <p:childTnLst>
                                    <p:animClr clrSpc="rgb" dir="cw">
                                      <p:cBhvr override="childStyle">
                                        <p:cTn id="329" dur="500" fill="hold"/>
                                        <p:tgtEl>
                                          <p:spTgt spid="89"/>
                                        </p:tgtEl>
                                        <p:attrNameLst>
                                          <p:attrName>style.color</p:attrName>
                                        </p:attrNameLst>
                                      </p:cBhvr>
                                      <p:to>
                                        <a:srgbClr val="F12DBE"/>
                                      </p:to>
                                    </p:animClr>
                                    <p:animClr clrSpc="rgb" dir="cw">
                                      <p:cBhvr>
                                        <p:cTn id="330" dur="500" fill="hold"/>
                                        <p:tgtEl>
                                          <p:spTgt spid="89"/>
                                        </p:tgtEl>
                                        <p:attrNameLst>
                                          <p:attrName>fillcolor</p:attrName>
                                        </p:attrNameLst>
                                      </p:cBhvr>
                                      <p:to>
                                        <a:srgbClr val="F12DBE"/>
                                      </p:to>
                                    </p:animClr>
                                    <p:set>
                                      <p:cBhvr>
                                        <p:cTn id="331" dur="500" fill="hold"/>
                                        <p:tgtEl>
                                          <p:spTgt spid="89"/>
                                        </p:tgtEl>
                                        <p:attrNameLst>
                                          <p:attrName>fill.type</p:attrName>
                                        </p:attrNameLst>
                                      </p:cBhvr>
                                      <p:to>
                                        <p:strVal val="solid"/>
                                      </p:to>
                                    </p:set>
                                    <p:set>
                                      <p:cBhvr>
                                        <p:cTn id="332" dur="500" fill="hold"/>
                                        <p:tgtEl>
                                          <p:spTgt spid="89"/>
                                        </p:tgtEl>
                                        <p:attrNameLst>
                                          <p:attrName>fill.on</p:attrName>
                                        </p:attrNameLst>
                                      </p:cBhvr>
                                      <p:to>
                                        <p:strVal val="true"/>
                                      </p:to>
                                    </p:set>
                                  </p:childTnLst>
                                </p:cTn>
                              </p:par>
                              <p:par>
                                <p:cTn id="333" presetID="19" presetClass="emph" presetSubtype="0" fill="hold" grpId="0" nodeType="withEffect">
                                  <p:stCondLst>
                                    <p:cond delay="0"/>
                                  </p:stCondLst>
                                  <p:childTnLst>
                                    <p:animClr clrSpc="rgb" dir="cw">
                                      <p:cBhvr override="childStyle">
                                        <p:cTn id="334" dur="500" fill="hold"/>
                                        <p:tgtEl>
                                          <p:spTgt spid="90"/>
                                        </p:tgtEl>
                                        <p:attrNameLst>
                                          <p:attrName>style.color</p:attrName>
                                        </p:attrNameLst>
                                      </p:cBhvr>
                                      <p:to>
                                        <a:srgbClr val="F12DBE"/>
                                      </p:to>
                                    </p:animClr>
                                    <p:animClr clrSpc="rgb" dir="cw">
                                      <p:cBhvr>
                                        <p:cTn id="335" dur="500" fill="hold"/>
                                        <p:tgtEl>
                                          <p:spTgt spid="90"/>
                                        </p:tgtEl>
                                        <p:attrNameLst>
                                          <p:attrName>fillcolor</p:attrName>
                                        </p:attrNameLst>
                                      </p:cBhvr>
                                      <p:to>
                                        <a:srgbClr val="F12DBE"/>
                                      </p:to>
                                    </p:animClr>
                                    <p:set>
                                      <p:cBhvr>
                                        <p:cTn id="336" dur="500" fill="hold"/>
                                        <p:tgtEl>
                                          <p:spTgt spid="90"/>
                                        </p:tgtEl>
                                        <p:attrNameLst>
                                          <p:attrName>fill.type</p:attrName>
                                        </p:attrNameLst>
                                      </p:cBhvr>
                                      <p:to>
                                        <p:strVal val="solid"/>
                                      </p:to>
                                    </p:set>
                                    <p:set>
                                      <p:cBhvr>
                                        <p:cTn id="337" dur="500" fill="hold"/>
                                        <p:tgtEl>
                                          <p:spTgt spid="90"/>
                                        </p:tgtEl>
                                        <p:attrNameLst>
                                          <p:attrName>fill.on</p:attrName>
                                        </p:attrNameLst>
                                      </p:cBhvr>
                                      <p:to>
                                        <p:strVal val="true"/>
                                      </p:to>
                                    </p:set>
                                  </p:childTnLst>
                                </p:cTn>
                              </p:par>
                              <p:par>
                                <p:cTn id="338" presetID="19" presetClass="emph" presetSubtype="0" fill="hold" grpId="0" nodeType="withEffect">
                                  <p:stCondLst>
                                    <p:cond delay="0"/>
                                  </p:stCondLst>
                                  <p:childTnLst>
                                    <p:animClr clrSpc="rgb" dir="cw">
                                      <p:cBhvr override="childStyle">
                                        <p:cTn id="339" dur="500" fill="hold"/>
                                        <p:tgtEl>
                                          <p:spTgt spid="91"/>
                                        </p:tgtEl>
                                        <p:attrNameLst>
                                          <p:attrName>style.color</p:attrName>
                                        </p:attrNameLst>
                                      </p:cBhvr>
                                      <p:to>
                                        <a:srgbClr val="F12DBE"/>
                                      </p:to>
                                    </p:animClr>
                                    <p:animClr clrSpc="rgb" dir="cw">
                                      <p:cBhvr>
                                        <p:cTn id="340" dur="500" fill="hold"/>
                                        <p:tgtEl>
                                          <p:spTgt spid="91"/>
                                        </p:tgtEl>
                                        <p:attrNameLst>
                                          <p:attrName>fillcolor</p:attrName>
                                        </p:attrNameLst>
                                      </p:cBhvr>
                                      <p:to>
                                        <a:srgbClr val="F12DBE"/>
                                      </p:to>
                                    </p:animClr>
                                    <p:set>
                                      <p:cBhvr>
                                        <p:cTn id="341" dur="500" fill="hold"/>
                                        <p:tgtEl>
                                          <p:spTgt spid="91"/>
                                        </p:tgtEl>
                                        <p:attrNameLst>
                                          <p:attrName>fill.type</p:attrName>
                                        </p:attrNameLst>
                                      </p:cBhvr>
                                      <p:to>
                                        <p:strVal val="solid"/>
                                      </p:to>
                                    </p:set>
                                    <p:set>
                                      <p:cBhvr>
                                        <p:cTn id="342" dur="500" fill="hold"/>
                                        <p:tgtEl>
                                          <p:spTgt spid="91"/>
                                        </p:tgtEl>
                                        <p:attrNameLst>
                                          <p:attrName>fill.on</p:attrName>
                                        </p:attrNameLst>
                                      </p:cBhvr>
                                      <p:to>
                                        <p:strVal val="true"/>
                                      </p:to>
                                    </p:set>
                                  </p:childTnLst>
                                </p:cTn>
                              </p:par>
                              <p:par>
                                <p:cTn id="343" presetID="19" presetClass="emph" presetSubtype="0" fill="hold" grpId="0" nodeType="withEffect">
                                  <p:stCondLst>
                                    <p:cond delay="0"/>
                                  </p:stCondLst>
                                  <p:childTnLst>
                                    <p:animClr clrSpc="rgb" dir="cw">
                                      <p:cBhvr override="childStyle">
                                        <p:cTn id="344" dur="500" fill="hold"/>
                                        <p:tgtEl>
                                          <p:spTgt spid="92"/>
                                        </p:tgtEl>
                                        <p:attrNameLst>
                                          <p:attrName>style.color</p:attrName>
                                        </p:attrNameLst>
                                      </p:cBhvr>
                                      <p:to>
                                        <a:srgbClr val="F12DBE"/>
                                      </p:to>
                                    </p:animClr>
                                    <p:animClr clrSpc="rgb" dir="cw">
                                      <p:cBhvr>
                                        <p:cTn id="345" dur="500" fill="hold"/>
                                        <p:tgtEl>
                                          <p:spTgt spid="92"/>
                                        </p:tgtEl>
                                        <p:attrNameLst>
                                          <p:attrName>fillcolor</p:attrName>
                                        </p:attrNameLst>
                                      </p:cBhvr>
                                      <p:to>
                                        <a:srgbClr val="F12DBE"/>
                                      </p:to>
                                    </p:animClr>
                                    <p:set>
                                      <p:cBhvr>
                                        <p:cTn id="346" dur="500" fill="hold"/>
                                        <p:tgtEl>
                                          <p:spTgt spid="92"/>
                                        </p:tgtEl>
                                        <p:attrNameLst>
                                          <p:attrName>fill.type</p:attrName>
                                        </p:attrNameLst>
                                      </p:cBhvr>
                                      <p:to>
                                        <p:strVal val="solid"/>
                                      </p:to>
                                    </p:set>
                                    <p:set>
                                      <p:cBhvr>
                                        <p:cTn id="347" dur="500" fill="hold"/>
                                        <p:tgtEl>
                                          <p:spTgt spid="92"/>
                                        </p:tgtEl>
                                        <p:attrNameLst>
                                          <p:attrName>fill.on</p:attrName>
                                        </p:attrNameLst>
                                      </p:cBhvr>
                                      <p:to>
                                        <p:strVal val="true"/>
                                      </p:to>
                                    </p:set>
                                  </p:childTnLst>
                                </p:cTn>
                              </p:par>
                            </p:childTnLst>
                          </p:cTn>
                        </p:par>
                      </p:childTnLst>
                    </p:cTn>
                  </p:par>
                  <p:par>
                    <p:cTn id="348" fill="hold">
                      <p:stCondLst>
                        <p:cond delay="indefinite"/>
                      </p:stCondLst>
                      <p:childTnLst>
                        <p:par>
                          <p:cTn id="349" fill="hold">
                            <p:stCondLst>
                              <p:cond delay="0"/>
                            </p:stCondLst>
                            <p:childTnLst>
                              <p:par>
                                <p:cTn id="350" presetID="6" presetClass="exit" presetSubtype="32" fill="hold" grpId="1" nodeType="clickEffect">
                                  <p:stCondLst>
                                    <p:cond delay="0"/>
                                  </p:stCondLst>
                                  <p:childTnLst>
                                    <p:animEffect transition="out" filter="circle(out)">
                                      <p:cBhvr>
                                        <p:cTn id="351" dur="2000"/>
                                        <p:tgtEl>
                                          <p:spTgt spid="79"/>
                                        </p:tgtEl>
                                      </p:cBhvr>
                                    </p:animEffect>
                                    <p:set>
                                      <p:cBhvr>
                                        <p:cTn id="352" dur="1" fill="hold">
                                          <p:stCondLst>
                                            <p:cond delay="1999"/>
                                          </p:stCondLst>
                                        </p:cTn>
                                        <p:tgtEl>
                                          <p:spTgt spid="79"/>
                                        </p:tgtEl>
                                        <p:attrNameLst>
                                          <p:attrName>style.visibility</p:attrName>
                                        </p:attrNameLst>
                                      </p:cBhvr>
                                      <p:to>
                                        <p:strVal val="hidden"/>
                                      </p:to>
                                    </p:set>
                                  </p:childTnLst>
                                </p:cTn>
                              </p:par>
                              <p:par>
                                <p:cTn id="353" presetID="6" presetClass="exit" presetSubtype="32" fill="hold" grpId="1" nodeType="withEffect">
                                  <p:stCondLst>
                                    <p:cond delay="0"/>
                                  </p:stCondLst>
                                  <p:childTnLst>
                                    <p:animEffect transition="out" filter="circle(out)">
                                      <p:cBhvr>
                                        <p:cTn id="354" dur="2000"/>
                                        <p:tgtEl>
                                          <p:spTgt spid="86"/>
                                        </p:tgtEl>
                                      </p:cBhvr>
                                    </p:animEffect>
                                    <p:set>
                                      <p:cBhvr>
                                        <p:cTn id="355" dur="1" fill="hold">
                                          <p:stCondLst>
                                            <p:cond delay="1999"/>
                                          </p:stCondLst>
                                        </p:cTn>
                                        <p:tgtEl>
                                          <p:spTgt spid="86"/>
                                        </p:tgtEl>
                                        <p:attrNameLst>
                                          <p:attrName>style.visibility</p:attrName>
                                        </p:attrNameLst>
                                      </p:cBhvr>
                                      <p:to>
                                        <p:strVal val="hidden"/>
                                      </p:to>
                                    </p:set>
                                  </p:childTnLst>
                                </p:cTn>
                              </p:par>
                              <p:par>
                                <p:cTn id="356" presetID="6" presetClass="exit" presetSubtype="32" fill="hold" grpId="1" nodeType="withEffect">
                                  <p:stCondLst>
                                    <p:cond delay="0"/>
                                  </p:stCondLst>
                                  <p:childTnLst>
                                    <p:animEffect transition="out" filter="circle(out)">
                                      <p:cBhvr>
                                        <p:cTn id="357" dur="2000"/>
                                        <p:tgtEl>
                                          <p:spTgt spid="87"/>
                                        </p:tgtEl>
                                      </p:cBhvr>
                                    </p:animEffect>
                                    <p:set>
                                      <p:cBhvr>
                                        <p:cTn id="358" dur="1" fill="hold">
                                          <p:stCondLst>
                                            <p:cond delay="1999"/>
                                          </p:stCondLst>
                                        </p:cTn>
                                        <p:tgtEl>
                                          <p:spTgt spid="87"/>
                                        </p:tgtEl>
                                        <p:attrNameLst>
                                          <p:attrName>style.visibility</p:attrName>
                                        </p:attrNameLst>
                                      </p:cBhvr>
                                      <p:to>
                                        <p:strVal val="hidden"/>
                                      </p:to>
                                    </p:set>
                                  </p:childTnLst>
                                </p:cTn>
                              </p:par>
                              <p:par>
                                <p:cTn id="359" presetID="6" presetClass="exit" presetSubtype="32" fill="hold" grpId="1" nodeType="withEffect">
                                  <p:stCondLst>
                                    <p:cond delay="0"/>
                                  </p:stCondLst>
                                  <p:childTnLst>
                                    <p:animEffect transition="out" filter="circle(out)">
                                      <p:cBhvr>
                                        <p:cTn id="360" dur="2000"/>
                                        <p:tgtEl>
                                          <p:spTgt spid="88"/>
                                        </p:tgtEl>
                                      </p:cBhvr>
                                    </p:animEffect>
                                    <p:set>
                                      <p:cBhvr>
                                        <p:cTn id="361" dur="1" fill="hold">
                                          <p:stCondLst>
                                            <p:cond delay="1999"/>
                                          </p:stCondLst>
                                        </p:cTn>
                                        <p:tgtEl>
                                          <p:spTgt spid="88"/>
                                        </p:tgtEl>
                                        <p:attrNameLst>
                                          <p:attrName>style.visibility</p:attrName>
                                        </p:attrNameLst>
                                      </p:cBhvr>
                                      <p:to>
                                        <p:strVal val="hidden"/>
                                      </p:to>
                                    </p:set>
                                  </p:childTnLst>
                                </p:cTn>
                              </p:par>
                              <p:par>
                                <p:cTn id="362" presetID="6" presetClass="exit" presetSubtype="32" fill="hold" grpId="1" nodeType="withEffect">
                                  <p:stCondLst>
                                    <p:cond delay="0"/>
                                  </p:stCondLst>
                                  <p:childTnLst>
                                    <p:animEffect transition="out" filter="circle(out)">
                                      <p:cBhvr>
                                        <p:cTn id="363" dur="2000"/>
                                        <p:tgtEl>
                                          <p:spTgt spid="89"/>
                                        </p:tgtEl>
                                      </p:cBhvr>
                                    </p:animEffect>
                                    <p:set>
                                      <p:cBhvr>
                                        <p:cTn id="364" dur="1" fill="hold">
                                          <p:stCondLst>
                                            <p:cond delay="1999"/>
                                          </p:stCondLst>
                                        </p:cTn>
                                        <p:tgtEl>
                                          <p:spTgt spid="89"/>
                                        </p:tgtEl>
                                        <p:attrNameLst>
                                          <p:attrName>style.visibility</p:attrName>
                                        </p:attrNameLst>
                                      </p:cBhvr>
                                      <p:to>
                                        <p:strVal val="hidden"/>
                                      </p:to>
                                    </p:set>
                                  </p:childTnLst>
                                </p:cTn>
                              </p:par>
                              <p:par>
                                <p:cTn id="365" presetID="6" presetClass="exit" presetSubtype="32" fill="hold" grpId="1" nodeType="withEffect">
                                  <p:stCondLst>
                                    <p:cond delay="0"/>
                                  </p:stCondLst>
                                  <p:childTnLst>
                                    <p:animEffect transition="out" filter="circle(out)">
                                      <p:cBhvr>
                                        <p:cTn id="366" dur="2000"/>
                                        <p:tgtEl>
                                          <p:spTgt spid="90"/>
                                        </p:tgtEl>
                                      </p:cBhvr>
                                    </p:animEffect>
                                    <p:set>
                                      <p:cBhvr>
                                        <p:cTn id="367" dur="1" fill="hold">
                                          <p:stCondLst>
                                            <p:cond delay="1999"/>
                                          </p:stCondLst>
                                        </p:cTn>
                                        <p:tgtEl>
                                          <p:spTgt spid="90"/>
                                        </p:tgtEl>
                                        <p:attrNameLst>
                                          <p:attrName>style.visibility</p:attrName>
                                        </p:attrNameLst>
                                      </p:cBhvr>
                                      <p:to>
                                        <p:strVal val="hidden"/>
                                      </p:to>
                                    </p:set>
                                  </p:childTnLst>
                                </p:cTn>
                              </p:par>
                              <p:par>
                                <p:cTn id="368" presetID="6" presetClass="exit" presetSubtype="32" fill="hold" grpId="1" nodeType="withEffect">
                                  <p:stCondLst>
                                    <p:cond delay="0"/>
                                  </p:stCondLst>
                                  <p:childTnLst>
                                    <p:animEffect transition="out" filter="circle(out)">
                                      <p:cBhvr>
                                        <p:cTn id="369" dur="2000"/>
                                        <p:tgtEl>
                                          <p:spTgt spid="91"/>
                                        </p:tgtEl>
                                      </p:cBhvr>
                                    </p:animEffect>
                                    <p:set>
                                      <p:cBhvr>
                                        <p:cTn id="370" dur="1" fill="hold">
                                          <p:stCondLst>
                                            <p:cond delay="1999"/>
                                          </p:stCondLst>
                                        </p:cTn>
                                        <p:tgtEl>
                                          <p:spTgt spid="91"/>
                                        </p:tgtEl>
                                        <p:attrNameLst>
                                          <p:attrName>style.visibility</p:attrName>
                                        </p:attrNameLst>
                                      </p:cBhvr>
                                      <p:to>
                                        <p:strVal val="hidden"/>
                                      </p:to>
                                    </p:set>
                                  </p:childTnLst>
                                </p:cTn>
                              </p:par>
                              <p:par>
                                <p:cTn id="371" presetID="6" presetClass="exit" presetSubtype="32" fill="hold" grpId="1" nodeType="withEffect">
                                  <p:stCondLst>
                                    <p:cond delay="0"/>
                                  </p:stCondLst>
                                  <p:childTnLst>
                                    <p:animEffect transition="out" filter="circle(out)">
                                      <p:cBhvr>
                                        <p:cTn id="372" dur="2000"/>
                                        <p:tgtEl>
                                          <p:spTgt spid="92"/>
                                        </p:tgtEl>
                                      </p:cBhvr>
                                    </p:animEffect>
                                    <p:set>
                                      <p:cBhvr>
                                        <p:cTn id="373" dur="1" fill="hold">
                                          <p:stCondLst>
                                            <p:cond delay="1999"/>
                                          </p:stCondLst>
                                        </p:cTn>
                                        <p:tgtEl>
                                          <p:spTgt spid="92"/>
                                        </p:tgtEl>
                                        <p:attrNameLst>
                                          <p:attrName>style.visibility</p:attrName>
                                        </p:attrNameLst>
                                      </p:cBhvr>
                                      <p:to>
                                        <p:strVal val="hidden"/>
                                      </p:to>
                                    </p:set>
                                  </p:childTnLst>
                                </p:cTn>
                              </p:par>
                              <p:par>
                                <p:cTn id="374" presetID="6" presetClass="exit" presetSubtype="32" fill="hold" grpId="1" nodeType="withEffect">
                                  <p:stCondLst>
                                    <p:cond delay="0"/>
                                  </p:stCondLst>
                                  <p:childTnLst>
                                    <p:animEffect transition="out" filter="circle(out)">
                                      <p:cBhvr>
                                        <p:cTn id="375" dur="2000"/>
                                        <p:tgtEl>
                                          <p:spTgt spid="182"/>
                                        </p:tgtEl>
                                      </p:cBhvr>
                                    </p:animEffect>
                                    <p:set>
                                      <p:cBhvr>
                                        <p:cTn id="376"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7" restart="whenNotActive" fill="hold" evtFilter="cancelBubble" nodeType="interactiveSeq">
                <p:stCondLst>
                  <p:cond evt="onClick" delay="0">
                    <p:tgtEl>
                      <p:spTgt spid="24"/>
                    </p:tgtEl>
                  </p:cond>
                </p:stCondLst>
                <p:endSync evt="end" delay="0">
                  <p:rtn val="all"/>
                </p:endSync>
                <p:childTnLst>
                  <p:par>
                    <p:cTn id="378" fill="hold">
                      <p:stCondLst>
                        <p:cond delay="0"/>
                      </p:stCondLst>
                      <p:childTnLst>
                        <p:par>
                          <p:cTn id="379" fill="hold">
                            <p:stCondLst>
                              <p:cond delay="0"/>
                            </p:stCondLst>
                            <p:childTnLst>
                              <p:par>
                                <p:cTn id="380" presetID="6" presetClass="entr" presetSubtype="16" fill="hold" grpId="0" nodeType="clickEffect">
                                  <p:stCondLst>
                                    <p:cond delay="0"/>
                                  </p:stCondLst>
                                  <p:childTnLst>
                                    <p:set>
                                      <p:cBhvr>
                                        <p:cTn id="381" dur="1" fill="hold">
                                          <p:stCondLst>
                                            <p:cond delay="0"/>
                                          </p:stCondLst>
                                        </p:cTn>
                                        <p:tgtEl>
                                          <p:spTgt spid="183"/>
                                        </p:tgtEl>
                                        <p:attrNameLst>
                                          <p:attrName>style.visibility</p:attrName>
                                        </p:attrNameLst>
                                      </p:cBhvr>
                                      <p:to>
                                        <p:strVal val="visible"/>
                                      </p:to>
                                    </p:set>
                                    <p:animEffect transition="in" filter="circle(in)">
                                      <p:cBhvr>
                                        <p:cTn id="382" dur="2000"/>
                                        <p:tgtEl>
                                          <p:spTgt spid="183"/>
                                        </p:tgtEl>
                                      </p:cBhvr>
                                    </p:animEffect>
                                  </p:childTnLst>
                                </p:cTn>
                              </p:par>
                              <p:par>
                                <p:cTn id="383" presetID="19" presetClass="emph" presetSubtype="0" fill="hold" grpId="0" nodeType="withEffect">
                                  <p:stCondLst>
                                    <p:cond delay="0"/>
                                  </p:stCondLst>
                                  <p:childTnLst>
                                    <p:animClr clrSpc="rgb" dir="cw">
                                      <p:cBhvr override="childStyle">
                                        <p:cTn id="384" dur="500" fill="hold"/>
                                        <p:tgtEl>
                                          <p:spTgt spid="80"/>
                                        </p:tgtEl>
                                        <p:attrNameLst>
                                          <p:attrName>style.color</p:attrName>
                                        </p:attrNameLst>
                                      </p:cBhvr>
                                      <p:to>
                                        <a:srgbClr val="F12DBE"/>
                                      </p:to>
                                    </p:animClr>
                                    <p:animClr clrSpc="rgb" dir="cw">
                                      <p:cBhvr>
                                        <p:cTn id="385" dur="500" fill="hold"/>
                                        <p:tgtEl>
                                          <p:spTgt spid="80"/>
                                        </p:tgtEl>
                                        <p:attrNameLst>
                                          <p:attrName>fillcolor</p:attrName>
                                        </p:attrNameLst>
                                      </p:cBhvr>
                                      <p:to>
                                        <a:srgbClr val="F12DBE"/>
                                      </p:to>
                                    </p:animClr>
                                    <p:set>
                                      <p:cBhvr>
                                        <p:cTn id="386" dur="500" fill="hold"/>
                                        <p:tgtEl>
                                          <p:spTgt spid="80"/>
                                        </p:tgtEl>
                                        <p:attrNameLst>
                                          <p:attrName>fill.type</p:attrName>
                                        </p:attrNameLst>
                                      </p:cBhvr>
                                      <p:to>
                                        <p:strVal val="solid"/>
                                      </p:to>
                                    </p:set>
                                    <p:set>
                                      <p:cBhvr>
                                        <p:cTn id="387" dur="500" fill="hold"/>
                                        <p:tgtEl>
                                          <p:spTgt spid="80"/>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81"/>
                                        </p:tgtEl>
                                        <p:attrNameLst>
                                          <p:attrName>style.color</p:attrName>
                                        </p:attrNameLst>
                                      </p:cBhvr>
                                      <p:to>
                                        <a:srgbClr val="F12DBE"/>
                                      </p:to>
                                    </p:animClr>
                                    <p:animClr clrSpc="rgb" dir="cw">
                                      <p:cBhvr>
                                        <p:cTn id="390" dur="500" fill="hold"/>
                                        <p:tgtEl>
                                          <p:spTgt spid="81"/>
                                        </p:tgtEl>
                                        <p:attrNameLst>
                                          <p:attrName>fillcolor</p:attrName>
                                        </p:attrNameLst>
                                      </p:cBhvr>
                                      <p:to>
                                        <a:srgbClr val="F12DBE"/>
                                      </p:to>
                                    </p:animClr>
                                    <p:set>
                                      <p:cBhvr>
                                        <p:cTn id="391" dur="500" fill="hold"/>
                                        <p:tgtEl>
                                          <p:spTgt spid="81"/>
                                        </p:tgtEl>
                                        <p:attrNameLst>
                                          <p:attrName>fill.type</p:attrName>
                                        </p:attrNameLst>
                                      </p:cBhvr>
                                      <p:to>
                                        <p:strVal val="solid"/>
                                      </p:to>
                                    </p:set>
                                    <p:set>
                                      <p:cBhvr>
                                        <p:cTn id="392" dur="500" fill="hold"/>
                                        <p:tgtEl>
                                          <p:spTgt spid="81"/>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82"/>
                                        </p:tgtEl>
                                        <p:attrNameLst>
                                          <p:attrName>style.color</p:attrName>
                                        </p:attrNameLst>
                                      </p:cBhvr>
                                      <p:to>
                                        <a:srgbClr val="F12DBE"/>
                                      </p:to>
                                    </p:animClr>
                                    <p:animClr clrSpc="rgb" dir="cw">
                                      <p:cBhvr>
                                        <p:cTn id="395" dur="500" fill="hold"/>
                                        <p:tgtEl>
                                          <p:spTgt spid="82"/>
                                        </p:tgtEl>
                                        <p:attrNameLst>
                                          <p:attrName>fillcolor</p:attrName>
                                        </p:attrNameLst>
                                      </p:cBhvr>
                                      <p:to>
                                        <a:srgbClr val="F12DBE"/>
                                      </p:to>
                                    </p:animClr>
                                    <p:set>
                                      <p:cBhvr>
                                        <p:cTn id="396" dur="500" fill="hold"/>
                                        <p:tgtEl>
                                          <p:spTgt spid="82"/>
                                        </p:tgtEl>
                                        <p:attrNameLst>
                                          <p:attrName>fill.type</p:attrName>
                                        </p:attrNameLst>
                                      </p:cBhvr>
                                      <p:to>
                                        <p:strVal val="solid"/>
                                      </p:to>
                                    </p:set>
                                    <p:set>
                                      <p:cBhvr>
                                        <p:cTn id="397" dur="500" fill="hold"/>
                                        <p:tgtEl>
                                          <p:spTgt spid="82"/>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83"/>
                                        </p:tgtEl>
                                        <p:attrNameLst>
                                          <p:attrName>style.color</p:attrName>
                                        </p:attrNameLst>
                                      </p:cBhvr>
                                      <p:to>
                                        <a:srgbClr val="F12DBE"/>
                                      </p:to>
                                    </p:animClr>
                                    <p:animClr clrSpc="rgb" dir="cw">
                                      <p:cBhvr>
                                        <p:cTn id="400" dur="500" fill="hold"/>
                                        <p:tgtEl>
                                          <p:spTgt spid="83"/>
                                        </p:tgtEl>
                                        <p:attrNameLst>
                                          <p:attrName>fillcolor</p:attrName>
                                        </p:attrNameLst>
                                      </p:cBhvr>
                                      <p:to>
                                        <a:srgbClr val="F12DBE"/>
                                      </p:to>
                                    </p:animClr>
                                    <p:set>
                                      <p:cBhvr>
                                        <p:cTn id="401" dur="500" fill="hold"/>
                                        <p:tgtEl>
                                          <p:spTgt spid="83"/>
                                        </p:tgtEl>
                                        <p:attrNameLst>
                                          <p:attrName>fill.type</p:attrName>
                                        </p:attrNameLst>
                                      </p:cBhvr>
                                      <p:to>
                                        <p:strVal val="solid"/>
                                      </p:to>
                                    </p:set>
                                    <p:set>
                                      <p:cBhvr>
                                        <p:cTn id="402" dur="500" fill="hold"/>
                                        <p:tgtEl>
                                          <p:spTgt spid="83"/>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84"/>
                                        </p:tgtEl>
                                        <p:attrNameLst>
                                          <p:attrName>style.color</p:attrName>
                                        </p:attrNameLst>
                                      </p:cBhvr>
                                      <p:to>
                                        <a:srgbClr val="F12DBE"/>
                                      </p:to>
                                    </p:animClr>
                                    <p:animClr clrSpc="rgb" dir="cw">
                                      <p:cBhvr>
                                        <p:cTn id="405" dur="500" fill="hold"/>
                                        <p:tgtEl>
                                          <p:spTgt spid="84"/>
                                        </p:tgtEl>
                                        <p:attrNameLst>
                                          <p:attrName>fillcolor</p:attrName>
                                        </p:attrNameLst>
                                      </p:cBhvr>
                                      <p:to>
                                        <a:srgbClr val="F12DBE"/>
                                      </p:to>
                                    </p:animClr>
                                    <p:set>
                                      <p:cBhvr>
                                        <p:cTn id="406" dur="500" fill="hold"/>
                                        <p:tgtEl>
                                          <p:spTgt spid="84"/>
                                        </p:tgtEl>
                                        <p:attrNameLst>
                                          <p:attrName>fill.type</p:attrName>
                                        </p:attrNameLst>
                                      </p:cBhvr>
                                      <p:to>
                                        <p:strVal val="solid"/>
                                      </p:to>
                                    </p:set>
                                    <p:set>
                                      <p:cBhvr>
                                        <p:cTn id="407" dur="500" fill="hold"/>
                                        <p:tgtEl>
                                          <p:spTgt spid="84"/>
                                        </p:tgtEl>
                                        <p:attrNameLst>
                                          <p:attrName>fill.on</p:attrName>
                                        </p:attrNameLst>
                                      </p:cBhvr>
                                      <p:to>
                                        <p:strVal val="true"/>
                                      </p:to>
                                    </p:set>
                                  </p:childTnLst>
                                </p:cTn>
                              </p:par>
                              <p:par>
                                <p:cTn id="408" presetID="19" presetClass="emph" presetSubtype="0" fill="hold" grpId="0" nodeType="withEffect">
                                  <p:stCondLst>
                                    <p:cond delay="0"/>
                                  </p:stCondLst>
                                  <p:childTnLst>
                                    <p:animClr clrSpc="rgb" dir="cw">
                                      <p:cBhvr override="childStyle">
                                        <p:cTn id="409" dur="500" fill="hold"/>
                                        <p:tgtEl>
                                          <p:spTgt spid="85"/>
                                        </p:tgtEl>
                                        <p:attrNameLst>
                                          <p:attrName>style.color</p:attrName>
                                        </p:attrNameLst>
                                      </p:cBhvr>
                                      <p:to>
                                        <a:srgbClr val="F12DBE"/>
                                      </p:to>
                                    </p:animClr>
                                    <p:animClr clrSpc="rgb" dir="cw">
                                      <p:cBhvr>
                                        <p:cTn id="410" dur="500" fill="hold"/>
                                        <p:tgtEl>
                                          <p:spTgt spid="85"/>
                                        </p:tgtEl>
                                        <p:attrNameLst>
                                          <p:attrName>fillcolor</p:attrName>
                                        </p:attrNameLst>
                                      </p:cBhvr>
                                      <p:to>
                                        <a:srgbClr val="F12DBE"/>
                                      </p:to>
                                    </p:animClr>
                                    <p:set>
                                      <p:cBhvr>
                                        <p:cTn id="411" dur="500" fill="hold"/>
                                        <p:tgtEl>
                                          <p:spTgt spid="85"/>
                                        </p:tgtEl>
                                        <p:attrNameLst>
                                          <p:attrName>fill.type</p:attrName>
                                        </p:attrNameLst>
                                      </p:cBhvr>
                                      <p:to>
                                        <p:strVal val="solid"/>
                                      </p:to>
                                    </p:set>
                                    <p:set>
                                      <p:cBhvr>
                                        <p:cTn id="412" dur="500" fill="hold"/>
                                        <p:tgtEl>
                                          <p:spTgt spid="85"/>
                                        </p:tgtEl>
                                        <p:attrNameLst>
                                          <p:attrName>fill.on</p:attrName>
                                        </p:attrNameLst>
                                      </p:cBhvr>
                                      <p:to>
                                        <p:strVal val="true"/>
                                      </p:to>
                                    </p:set>
                                  </p:childTnLst>
                                </p:cTn>
                              </p:par>
                            </p:childTnLst>
                          </p:cTn>
                        </p:par>
                      </p:childTnLst>
                    </p:cTn>
                  </p:par>
                  <p:par>
                    <p:cTn id="413" fill="hold">
                      <p:stCondLst>
                        <p:cond delay="indefinite"/>
                      </p:stCondLst>
                      <p:childTnLst>
                        <p:par>
                          <p:cTn id="414" fill="hold">
                            <p:stCondLst>
                              <p:cond delay="0"/>
                            </p:stCondLst>
                            <p:childTnLst>
                              <p:par>
                                <p:cTn id="415" presetID="6" presetClass="exit" presetSubtype="32" fill="hold" grpId="1" nodeType="clickEffect">
                                  <p:stCondLst>
                                    <p:cond delay="0"/>
                                  </p:stCondLst>
                                  <p:childTnLst>
                                    <p:animEffect transition="out" filter="circle(out)">
                                      <p:cBhvr>
                                        <p:cTn id="416" dur="2000"/>
                                        <p:tgtEl>
                                          <p:spTgt spid="80"/>
                                        </p:tgtEl>
                                      </p:cBhvr>
                                    </p:animEffect>
                                    <p:set>
                                      <p:cBhvr>
                                        <p:cTn id="417" dur="1" fill="hold">
                                          <p:stCondLst>
                                            <p:cond delay="1999"/>
                                          </p:stCondLst>
                                        </p:cTn>
                                        <p:tgtEl>
                                          <p:spTgt spid="80"/>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81"/>
                                        </p:tgtEl>
                                      </p:cBhvr>
                                    </p:animEffect>
                                    <p:set>
                                      <p:cBhvr>
                                        <p:cTn id="420" dur="1" fill="hold">
                                          <p:stCondLst>
                                            <p:cond delay="1999"/>
                                          </p:stCondLst>
                                        </p:cTn>
                                        <p:tgtEl>
                                          <p:spTgt spid="81"/>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82"/>
                                        </p:tgtEl>
                                      </p:cBhvr>
                                    </p:animEffect>
                                    <p:set>
                                      <p:cBhvr>
                                        <p:cTn id="423" dur="1" fill="hold">
                                          <p:stCondLst>
                                            <p:cond delay="1999"/>
                                          </p:stCondLst>
                                        </p:cTn>
                                        <p:tgtEl>
                                          <p:spTgt spid="82"/>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83"/>
                                        </p:tgtEl>
                                      </p:cBhvr>
                                    </p:animEffect>
                                    <p:set>
                                      <p:cBhvr>
                                        <p:cTn id="426" dur="1" fill="hold">
                                          <p:stCondLst>
                                            <p:cond delay="1999"/>
                                          </p:stCondLst>
                                        </p:cTn>
                                        <p:tgtEl>
                                          <p:spTgt spid="83"/>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84"/>
                                        </p:tgtEl>
                                      </p:cBhvr>
                                    </p:animEffect>
                                    <p:set>
                                      <p:cBhvr>
                                        <p:cTn id="429" dur="1" fill="hold">
                                          <p:stCondLst>
                                            <p:cond delay="1999"/>
                                          </p:stCondLst>
                                        </p:cTn>
                                        <p:tgtEl>
                                          <p:spTgt spid="84"/>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85"/>
                                        </p:tgtEl>
                                      </p:cBhvr>
                                    </p:animEffect>
                                    <p:set>
                                      <p:cBhvr>
                                        <p:cTn id="432" dur="1" fill="hold">
                                          <p:stCondLst>
                                            <p:cond delay="1999"/>
                                          </p:stCondLst>
                                        </p:cTn>
                                        <p:tgtEl>
                                          <p:spTgt spid="85"/>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183"/>
                                        </p:tgtEl>
                                      </p:cBhvr>
                                    </p:animEffect>
                                    <p:set>
                                      <p:cBhvr>
                                        <p:cTn id="435"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36" restart="whenNotActive" fill="hold" evtFilter="cancelBubble" nodeType="interactiveSeq">
                <p:stCondLst>
                  <p:cond evt="onClick" delay="0">
                    <p:tgtEl>
                      <p:spTgt spid="4"/>
                    </p:tgtEl>
                  </p:cond>
                </p:stCondLst>
                <p:endSync evt="end" delay="0">
                  <p:rtn val="all"/>
                </p:endSync>
                <p:childTnLst>
                  <p:par>
                    <p:cTn id="437" fill="hold">
                      <p:stCondLst>
                        <p:cond delay="0"/>
                      </p:stCondLst>
                      <p:childTnLst>
                        <p:par>
                          <p:cTn id="438" fill="hold">
                            <p:stCondLst>
                              <p:cond delay="0"/>
                            </p:stCondLst>
                            <p:childTnLst>
                              <p:par>
                                <p:cTn id="439" presetID="6" presetClass="entr" presetSubtype="16" fill="hold" grpId="0" nodeType="clickEffect">
                                  <p:stCondLst>
                                    <p:cond delay="0"/>
                                  </p:stCondLst>
                                  <p:childTnLst>
                                    <p:set>
                                      <p:cBhvr>
                                        <p:cTn id="440" dur="1" fill="hold">
                                          <p:stCondLst>
                                            <p:cond delay="0"/>
                                          </p:stCondLst>
                                        </p:cTn>
                                        <p:tgtEl>
                                          <p:spTgt spid="184"/>
                                        </p:tgtEl>
                                        <p:attrNameLst>
                                          <p:attrName>style.visibility</p:attrName>
                                        </p:attrNameLst>
                                      </p:cBhvr>
                                      <p:to>
                                        <p:strVal val="visible"/>
                                      </p:to>
                                    </p:set>
                                    <p:animEffect transition="in" filter="circle(in)">
                                      <p:cBhvr>
                                        <p:cTn id="441" dur="2000"/>
                                        <p:tgtEl>
                                          <p:spTgt spid="184"/>
                                        </p:tgtEl>
                                      </p:cBhvr>
                                    </p:animEffect>
                                  </p:childTnLst>
                                </p:cTn>
                              </p:par>
                              <p:par>
                                <p:cTn id="442" presetID="19" presetClass="emph" presetSubtype="0" fill="hold" grpId="0" nodeType="withEffect">
                                  <p:stCondLst>
                                    <p:cond delay="0"/>
                                  </p:stCondLst>
                                  <p:childTnLst>
                                    <p:animClr clrSpc="rgb" dir="cw">
                                      <p:cBhvr override="childStyle">
                                        <p:cTn id="443" dur="500" fill="hold"/>
                                        <p:tgtEl>
                                          <p:spTgt spid="2"/>
                                        </p:tgtEl>
                                        <p:attrNameLst>
                                          <p:attrName>style.color</p:attrName>
                                        </p:attrNameLst>
                                      </p:cBhvr>
                                      <p:to>
                                        <a:srgbClr val="F12DBE"/>
                                      </p:to>
                                    </p:animClr>
                                    <p:animClr clrSpc="rgb" dir="cw">
                                      <p:cBhvr>
                                        <p:cTn id="444" dur="500" fill="hold"/>
                                        <p:tgtEl>
                                          <p:spTgt spid="2"/>
                                        </p:tgtEl>
                                        <p:attrNameLst>
                                          <p:attrName>fillcolor</p:attrName>
                                        </p:attrNameLst>
                                      </p:cBhvr>
                                      <p:to>
                                        <a:srgbClr val="F12DBE"/>
                                      </p:to>
                                    </p:animClr>
                                    <p:set>
                                      <p:cBhvr>
                                        <p:cTn id="445" dur="500" fill="hold"/>
                                        <p:tgtEl>
                                          <p:spTgt spid="2"/>
                                        </p:tgtEl>
                                        <p:attrNameLst>
                                          <p:attrName>fill.type</p:attrName>
                                        </p:attrNameLst>
                                      </p:cBhvr>
                                      <p:to>
                                        <p:strVal val="solid"/>
                                      </p:to>
                                    </p:set>
                                    <p:set>
                                      <p:cBhvr>
                                        <p:cTn id="446" dur="500" fill="hold"/>
                                        <p:tgtEl>
                                          <p:spTgt spid="2"/>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68"/>
                                        </p:tgtEl>
                                        <p:attrNameLst>
                                          <p:attrName>style.color</p:attrName>
                                        </p:attrNameLst>
                                      </p:cBhvr>
                                      <p:to>
                                        <a:srgbClr val="F12DBE"/>
                                      </p:to>
                                    </p:animClr>
                                    <p:animClr clrSpc="rgb" dir="cw">
                                      <p:cBhvr>
                                        <p:cTn id="449" dur="500" fill="hold"/>
                                        <p:tgtEl>
                                          <p:spTgt spid="68"/>
                                        </p:tgtEl>
                                        <p:attrNameLst>
                                          <p:attrName>fillcolor</p:attrName>
                                        </p:attrNameLst>
                                      </p:cBhvr>
                                      <p:to>
                                        <a:srgbClr val="F12DBE"/>
                                      </p:to>
                                    </p:animClr>
                                    <p:set>
                                      <p:cBhvr>
                                        <p:cTn id="450" dur="500" fill="hold"/>
                                        <p:tgtEl>
                                          <p:spTgt spid="68"/>
                                        </p:tgtEl>
                                        <p:attrNameLst>
                                          <p:attrName>fill.type</p:attrName>
                                        </p:attrNameLst>
                                      </p:cBhvr>
                                      <p:to>
                                        <p:strVal val="solid"/>
                                      </p:to>
                                    </p:set>
                                    <p:set>
                                      <p:cBhvr>
                                        <p:cTn id="451" dur="500" fill="hold"/>
                                        <p:tgtEl>
                                          <p:spTgt spid="68"/>
                                        </p:tgtEl>
                                        <p:attrNameLst>
                                          <p:attrName>fill.on</p:attrName>
                                        </p:attrNameLst>
                                      </p:cBhvr>
                                      <p:to>
                                        <p:strVal val="true"/>
                                      </p:to>
                                    </p:set>
                                  </p:childTnLst>
                                </p:cTn>
                              </p:par>
                              <p:par>
                                <p:cTn id="452" presetID="19" presetClass="emph" presetSubtype="0" fill="hold" grpId="0" nodeType="withEffect">
                                  <p:stCondLst>
                                    <p:cond delay="0"/>
                                  </p:stCondLst>
                                  <p:childTnLst>
                                    <p:animClr clrSpc="rgb" dir="cw">
                                      <p:cBhvr override="childStyle">
                                        <p:cTn id="453" dur="500" fill="hold"/>
                                        <p:tgtEl>
                                          <p:spTgt spid="69"/>
                                        </p:tgtEl>
                                        <p:attrNameLst>
                                          <p:attrName>style.color</p:attrName>
                                        </p:attrNameLst>
                                      </p:cBhvr>
                                      <p:to>
                                        <a:srgbClr val="F12DBE"/>
                                      </p:to>
                                    </p:animClr>
                                    <p:animClr clrSpc="rgb" dir="cw">
                                      <p:cBhvr>
                                        <p:cTn id="454" dur="500" fill="hold"/>
                                        <p:tgtEl>
                                          <p:spTgt spid="69"/>
                                        </p:tgtEl>
                                        <p:attrNameLst>
                                          <p:attrName>fillcolor</p:attrName>
                                        </p:attrNameLst>
                                      </p:cBhvr>
                                      <p:to>
                                        <a:srgbClr val="F12DBE"/>
                                      </p:to>
                                    </p:animClr>
                                    <p:set>
                                      <p:cBhvr>
                                        <p:cTn id="455" dur="500" fill="hold"/>
                                        <p:tgtEl>
                                          <p:spTgt spid="69"/>
                                        </p:tgtEl>
                                        <p:attrNameLst>
                                          <p:attrName>fill.type</p:attrName>
                                        </p:attrNameLst>
                                      </p:cBhvr>
                                      <p:to>
                                        <p:strVal val="solid"/>
                                      </p:to>
                                    </p:set>
                                    <p:set>
                                      <p:cBhvr>
                                        <p:cTn id="456" dur="500" fill="hold"/>
                                        <p:tgtEl>
                                          <p:spTgt spid="69"/>
                                        </p:tgtEl>
                                        <p:attrNameLst>
                                          <p:attrName>fill.on</p:attrName>
                                        </p:attrNameLst>
                                      </p:cBhvr>
                                      <p:to>
                                        <p:strVal val="true"/>
                                      </p:to>
                                    </p:set>
                                  </p:childTnLst>
                                </p:cTn>
                              </p:par>
                              <p:par>
                                <p:cTn id="457" presetID="19" presetClass="emph" presetSubtype="0" fill="hold" grpId="0" nodeType="withEffect">
                                  <p:stCondLst>
                                    <p:cond delay="0"/>
                                  </p:stCondLst>
                                  <p:childTnLst>
                                    <p:animClr clrSpc="rgb" dir="cw">
                                      <p:cBhvr override="childStyle">
                                        <p:cTn id="458" dur="500" fill="hold"/>
                                        <p:tgtEl>
                                          <p:spTgt spid="70"/>
                                        </p:tgtEl>
                                        <p:attrNameLst>
                                          <p:attrName>style.color</p:attrName>
                                        </p:attrNameLst>
                                      </p:cBhvr>
                                      <p:to>
                                        <a:srgbClr val="F12DBE"/>
                                      </p:to>
                                    </p:animClr>
                                    <p:animClr clrSpc="rgb" dir="cw">
                                      <p:cBhvr>
                                        <p:cTn id="459" dur="500" fill="hold"/>
                                        <p:tgtEl>
                                          <p:spTgt spid="70"/>
                                        </p:tgtEl>
                                        <p:attrNameLst>
                                          <p:attrName>fillcolor</p:attrName>
                                        </p:attrNameLst>
                                      </p:cBhvr>
                                      <p:to>
                                        <a:srgbClr val="F12DBE"/>
                                      </p:to>
                                    </p:animClr>
                                    <p:set>
                                      <p:cBhvr>
                                        <p:cTn id="460" dur="500" fill="hold"/>
                                        <p:tgtEl>
                                          <p:spTgt spid="70"/>
                                        </p:tgtEl>
                                        <p:attrNameLst>
                                          <p:attrName>fill.type</p:attrName>
                                        </p:attrNameLst>
                                      </p:cBhvr>
                                      <p:to>
                                        <p:strVal val="solid"/>
                                      </p:to>
                                    </p:set>
                                    <p:set>
                                      <p:cBhvr>
                                        <p:cTn id="461" dur="500" fill="hold"/>
                                        <p:tgtEl>
                                          <p:spTgt spid="70"/>
                                        </p:tgtEl>
                                        <p:attrNameLst>
                                          <p:attrName>fill.on</p:attrName>
                                        </p:attrNameLst>
                                      </p:cBhvr>
                                      <p:to>
                                        <p:strVal val="true"/>
                                      </p:to>
                                    </p:set>
                                  </p:childTnLst>
                                </p:cTn>
                              </p:par>
                              <p:par>
                                <p:cTn id="462" presetID="19" presetClass="emph" presetSubtype="0" fill="hold" grpId="0" nodeType="withEffect">
                                  <p:stCondLst>
                                    <p:cond delay="0"/>
                                  </p:stCondLst>
                                  <p:childTnLst>
                                    <p:animClr clrSpc="rgb" dir="cw">
                                      <p:cBhvr override="childStyle">
                                        <p:cTn id="463" dur="500" fill="hold"/>
                                        <p:tgtEl>
                                          <p:spTgt spid="75"/>
                                        </p:tgtEl>
                                        <p:attrNameLst>
                                          <p:attrName>style.color</p:attrName>
                                        </p:attrNameLst>
                                      </p:cBhvr>
                                      <p:to>
                                        <a:srgbClr val="F12DBE"/>
                                      </p:to>
                                    </p:animClr>
                                    <p:animClr clrSpc="rgb" dir="cw">
                                      <p:cBhvr>
                                        <p:cTn id="464" dur="500" fill="hold"/>
                                        <p:tgtEl>
                                          <p:spTgt spid="75"/>
                                        </p:tgtEl>
                                        <p:attrNameLst>
                                          <p:attrName>fillcolor</p:attrName>
                                        </p:attrNameLst>
                                      </p:cBhvr>
                                      <p:to>
                                        <a:srgbClr val="F12DBE"/>
                                      </p:to>
                                    </p:animClr>
                                    <p:set>
                                      <p:cBhvr>
                                        <p:cTn id="465" dur="500" fill="hold"/>
                                        <p:tgtEl>
                                          <p:spTgt spid="75"/>
                                        </p:tgtEl>
                                        <p:attrNameLst>
                                          <p:attrName>fill.type</p:attrName>
                                        </p:attrNameLst>
                                      </p:cBhvr>
                                      <p:to>
                                        <p:strVal val="solid"/>
                                      </p:to>
                                    </p:set>
                                    <p:set>
                                      <p:cBhvr>
                                        <p:cTn id="466" dur="500" fill="hold"/>
                                        <p:tgtEl>
                                          <p:spTgt spid="75"/>
                                        </p:tgtEl>
                                        <p:attrNameLst>
                                          <p:attrName>fill.on</p:attrName>
                                        </p:attrNameLst>
                                      </p:cBhvr>
                                      <p:to>
                                        <p:strVal val="true"/>
                                      </p:to>
                                    </p:set>
                                  </p:childTnLst>
                                </p:cTn>
                              </p:par>
                              <p:par>
                                <p:cTn id="467" presetID="19" presetClass="emph" presetSubtype="0" fill="hold" grpId="0" nodeType="withEffect">
                                  <p:stCondLst>
                                    <p:cond delay="0"/>
                                  </p:stCondLst>
                                  <p:childTnLst>
                                    <p:animClr clrSpc="rgb" dir="cw">
                                      <p:cBhvr override="childStyle">
                                        <p:cTn id="468" dur="500" fill="hold"/>
                                        <p:tgtEl>
                                          <p:spTgt spid="77"/>
                                        </p:tgtEl>
                                        <p:attrNameLst>
                                          <p:attrName>style.color</p:attrName>
                                        </p:attrNameLst>
                                      </p:cBhvr>
                                      <p:to>
                                        <a:srgbClr val="F12DBE"/>
                                      </p:to>
                                    </p:animClr>
                                    <p:animClr clrSpc="rgb" dir="cw">
                                      <p:cBhvr>
                                        <p:cTn id="469" dur="500" fill="hold"/>
                                        <p:tgtEl>
                                          <p:spTgt spid="77"/>
                                        </p:tgtEl>
                                        <p:attrNameLst>
                                          <p:attrName>fillcolor</p:attrName>
                                        </p:attrNameLst>
                                      </p:cBhvr>
                                      <p:to>
                                        <a:srgbClr val="F12DBE"/>
                                      </p:to>
                                    </p:animClr>
                                    <p:set>
                                      <p:cBhvr>
                                        <p:cTn id="470" dur="500" fill="hold"/>
                                        <p:tgtEl>
                                          <p:spTgt spid="77"/>
                                        </p:tgtEl>
                                        <p:attrNameLst>
                                          <p:attrName>fill.type</p:attrName>
                                        </p:attrNameLst>
                                      </p:cBhvr>
                                      <p:to>
                                        <p:strVal val="solid"/>
                                      </p:to>
                                    </p:set>
                                    <p:set>
                                      <p:cBhvr>
                                        <p:cTn id="471" dur="500" fill="hold"/>
                                        <p:tgtEl>
                                          <p:spTgt spid="77"/>
                                        </p:tgtEl>
                                        <p:attrNameLst>
                                          <p:attrName>fill.on</p:attrName>
                                        </p:attrNameLst>
                                      </p:cBhvr>
                                      <p:to>
                                        <p:strVal val="true"/>
                                      </p:to>
                                    </p:set>
                                  </p:childTnLst>
                                </p:cTn>
                              </p:par>
                              <p:par>
                                <p:cTn id="472" presetID="19" presetClass="emph" presetSubtype="0" fill="hold" grpId="0" nodeType="withEffect">
                                  <p:stCondLst>
                                    <p:cond delay="0"/>
                                  </p:stCondLst>
                                  <p:childTnLst>
                                    <p:animClr clrSpc="rgb" dir="cw">
                                      <p:cBhvr override="childStyle">
                                        <p:cTn id="473" dur="500" fill="hold"/>
                                        <p:tgtEl>
                                          <p:spTgt spid="78"/>
                                        </p:tgtEl>
                                        <p:attrNameLst>
                                          <p:attrName>style.color</p:attrName>
                                        </p:attrNameLst>
                                      </p:cBhvr>
                                      <p:to>
                                        <a:srgbClr val="F12DBE"/>
                                      </p:to>
                                    </p:animClr>
                                    <p:animClr clrSpc="rgb" dir="cw">
                                      <p:cBhvr>
                                        <p:cTn id="474" dur="500" fill="hold"/>
                                        <p:tgtEl>
                                          <p:spTgt spid="78"/>
                                        </p:tgtEl>
                                        <p:attrNameLst>
                                          <p:attrName>fillcolor</p:attrName>
                                        </p:attrNameLst>
                                      </p:cBhvr>
                                      <p:to>
                                        <a:srgbClr val="F12DBE"/>
                                      </p:to>
                                    </p:animClr>
                                    <p:set>
                                      <p:cBhvr>
                                        <p:cTn id="475" dur="500" fill="hold"/>
                                        <p:tgtEl>
                                          <p:spTgt spid="78"/>
                                        </p:tgtEl>
                                        <p:attrNameLst>
                                          <p:attrName>fill.type</p:attrName>
                                        </p:attrNameLst>
                                      </p:cBhvr>
                                      <p:to>
                                        <p:strVal val="solid"/>
                                      </p:to>
                                    </p:set>
                                    <p:set>
                                      <p:cBhvr>
                                        <p:cTn id="476" dur="500" fill="hold"/>
                                        <p:tgtEl>
                                          <p:spTgt spid="78"/>
                                        </p:tgtEl>
                                        <p:attrNameLst>
                                          <p:attrName>fill.on</p:attrName>
                                        </p:attrNameLst>
                                      </p:cBhvr>
                                      <p:to>
                                        <p:strVal val="true"/>
                                      </p:to>
                                    </p:set>
                                  </p:childTnLst>
                                </p:cTn>
                              </p:par>
                            </p:childTnLst>
                          </p:cTn>
                        </p:par>
                      </p:childTnLst>
                    </p:cTn>
                  </p:par>
                  <p:par>
                    <p:cTn id="477" fill="hold">
                      <p:stCondLst>
                        <p:cond delay="indefinite"/>
                      </p:stCondLst>
                      <p:childTnLst>
                        <p:par>
                          <p:cTn id="478" fill="hold">
                            <p:stCondLst>
                              <p:cond delay="0"/>
                            </p:stCondLst>
                            <p:childTnLst>
                              <p:par>
                                <p:cTn id="479" presetID="6" presetClass="exit" presetSubtype="32" fill="hold" grpId="1" nodeType="clickEffect">
                                  <p:stCondLst>
                                    <p:cond delay="0"/>
                                  </p:stCondLst>
                                  <p:childTnLst>
                                    <p:animEffect transition="out" filter="circle(out)">
                                      <p:cBhvr>
                                        <p:cTn id="480" dur="2000"/>
                                        <p:tgtEl>
                                          <p:spTgt spid="2"/>
                                        </p:tgtEl>
                                      </p:cBhvr>
                                    </p:animEffect>
                                    <p:set>
                                      <p:cBhvr>
                                        <p:cTn id="481" dur="1" fill="hold">
                                          <p:stCondLst>
                                            <p:cond delay="1999"/>
                                          </p:stCondLst>
                                        </p:cTn>
                                        <p:tgtEl>
                                          <p:spTgt spid="2"/>
                                        </p:tgtEl>
                                        <p:attrNameLst>
                                          <p:attrName>style.visibility</p:attrName>
                                        </p:attrNameLst>
                                      </p:cBhvr>
                                      <p:to>
                                        <p:strVal val="hidden"/>
                                      </p:to>
                                    </p:set>
                                  </p:childTnLst>
                                </p:cTn>
                              </p:par>
                              <p:par>
                                <p:cTn id="482" presetID="6" presetClass="exit" presetSubtype="32" fill="hold" grpId="1" nodeType="withEffect">
                                  <p:stCondLst>
                                    <p:cond delay="0"/>
                                  </p:stCondLst>
                                  <p:childTnLst>
                                    <p:animEffect transition="out" filter="circle(out)">
                                      <p:cBhvr>
                                        <p:cTn id="483" dur="2000"/>
                                        <p:tgtEl>
                                          <p:spTgt spid="68"/>
                                        </p:tgtEl>
                                      </p:cBhvr>
                                    </p:animEffect>
                                    <p:set>
                                      <p:cBhvr>
                                        <p:cTn id="484" dur="1" fill="hold">
                                          <p:stCondLst>
                                            <p:cond delay="1999"/>
                                          </p:stCondLst>
                                        </p:cTn>
                                        <p:tgtEl>
                                          <p:spTgt spid="68"/>
                                        </p:tgtEl>
                                        <p:attrNameLst>
                                          <p:attrName>style.visibility</p:attrName>
                                        </p:attrNameLst>
                                      </p:cBhvr>
                                      <p:to>
                                        <p:strVal val="hidden"/>
                                      </p:to>
                                    </p:set>
                                  </p:childTnLst>
                                </p:cTn>
                              </p:par>
                              <p:par>
                                <p:cTn id="485" presetID="6" presetClass="exit" presetSubtype="32" fill="hold" grpId="1" nodeType="withEffect">
                                  <p:stCondLst>
                                    <p:cond delay="0"/>
                                  </p:stCondLst>
                                  <p:childTnLst>
                                    <p:animEffect transition="out" filter="circle(out)">
                                      <p:cBhvr>
                                        <p:cTn id="486" dur="2000"/>
                                        <p:tgtEl>
                                          <p:spTgt spid="69"/>
                                        </p:tgtEl>
                                      </p:cBhvr>
                                    </p:animEffect>
                                    <p:set>
                                      <p:cBhvr>
                                        <p:cTn id="487" dur="1" fill="hold">
                                          <p:stCondLst>
                                            <p:cond delay="1999"/>
                                          </p:stCondLst>
                                        </p:cTn>
                                        <p:tgtEl>
                                          <p:spTgt spid="69"/>
                                        </p:tgtEl>
                                        <p:attrNameLst>
                                          <p:attrName>style.visibility</p:attrName>
                                        </p:attrNameLst>
                                      </p:cBhvr>
                                      <p:to>
                                        <p:strVal val="hidden"/>
                                      </p:to>
                                    </p:set>
                                  </p:childTnLst>
                                </p:cTn>
                              </p:par>
                              <p:par>
                                <p:cTn id="488" presetID="6" presetClass="exit" presetSubtype="32" fill="hold" grpId="1" nodeType="withEffect">
                                  <p:stCondLst>
                                    <p:cond delay="0"/>
                                  </p:stCondLst>
                                  <p:childTnLst>
                                    <p:animEffect transition="out" filter="circle(out)">
                                      <p:cBhvr>
                                        <p:cTn id="489" dur="2000"/>
                                        <p:tgtEl>
                                          <p:spTgt spid="70"/>
                                        </p:tgtEl>
                                      </p:cBhvr>
                                    </p:animEffect>
                                    <p:set>
                                      <p:cBhvr>
                                        <p:cTn id="490" dur="1" fill="hold">
                                          <p:stCondLst>
                                            <p:cond delay="1999"/>
                                          </p:stCondLst>
                                        </p:cTn>
                                        <p:tgtEl>
                                          <p:spTgt spid="70"/>
                                        </p:tgtEl>
                                        <p:attrNameLst>
                                          <p:attrName>style.visibility</p:attrName>
                                        </p:attrNameLst>
                                      </p:cBhvr>
                                      <p:to>
                                        <p:strVal val="hidden"/>
                                      </p:to>
                                    </p:set>
                                  </p:childTnLst>
                                </p:cTn>
                              </p:par>
                              <p:par>
                                <p:cTn id="491" presetID="6" presetClass="exit" presetSubtype="32" fill="hold" grpId="1" nodeType="withEffect">
                                  <p:stCondLst>
                                    <p:cond delay="0"/>
                                  </p:stCondLst>
                                  <p:childTnLst>
                                    <p:animEffect transition="out" filter="circle(out)">
                                      <p:cBhvr>
                                        <p:cTn id="492" dur="2000"/>
                                        <p:tgtEl>
                                          <p:spTgt spid="75"/>
                                        </p:tgtEl>
                                      </p:cBhvr>
                                    </p:animEffect>
                                    <p:set>
                                      <p:cBhvr>
                                        <p:cTn id="493" dur="1" fill="hold">
                                          <p:stCondLst>
                                            <p:cond delay="1999"/>
                                          </p:stCondLst>
                                        </p:cTn>
                                        <p:tgtEl>
                                          <p:spTgt spid="75"/>
                                        </p:tgtEl>
                                        <p:attrNameLst>
                                          <p:attrName>style.visibility</p:attrName>
                                        </p:attrNameLst>
                                      </p:cBhvr>
                                      <p:to>
                                        <p:strVal val="hidden"/>
                                      </p:to>
                                    </p:set>
                                  </p:childTnLst>
                                </p:cTn>
                              </p:par>
                              <p:par>
                                <p:cTn id="494" presetID="6" presetClass="exit" presetSubtype="32" fill="hold" grpId="1" nodeType="withEffect">
                                  <p:stCondLst>
                                    <p:cond delay="0"/>
                                  </p:stCondLst>
                                  <p:childTnLst>
                                    <p:animEffect transition="out" filter="circle(out)">
                                      <p:cBhvr>
                                        <p:cTn id="495" dur="2000"/>
                                        <p:tgtEl>
                                          <p:spTgt spid="77"/>
                                        </p:tgtEl>
                                      </p:cBhvr>
                                    </p:animEffect>
                                    <p:set>
                                      <p:cBhvr>
                                        <p:cTn id="496" dur="1" fill="hold">
                                          <p:stCondLst>
                                            <p:cond delay="1999"/>
                                          </p:stCondLst>
                                        </p:cTn>
                                        <p:tgtEl>
                                          <p:spTgt spid="77"/>
                                        </p:tgtEl>
                                        <p:attrNameLst>
                                          <p:attrName>style.visibility</p:attrName>
                                        </p:attrNameLst>
                                      </p:cBhvr>
                                      <p:to>
                                        <p:strVal val="hidden"/>
                                      </p:to>
                                    </p:set>
                                  </p:childTnLst>
                                </p:cTn>
                              </p:par>
                              <p:par>
                                <p:cTn id="497" presetID="6" presetClass="exit" presetSubtype="32" fill="hold" grpId="1" nodeType="withEffect">
                                  <p:stCondLst>
                                    <p:cond delay="0"/>
                                  </p:stCondLst>
                                  <p:childTnLst>
                                    <p:animEffect transition="out" filter="circle(out)">
                                      <p:cBhvr>
                                        <p:cTn id="498" dur="2000"/>
                                        <p:tgtEl>
                                          <p:spTgt spid="78"/>
                                        </p:tgtEl>
                                      </p:cBhvr>
                                    </p:animEffect>
                                    <p:set>
                                      <p:cBhvr>
                                        <p:cTn id="499" dur="1" fill="hold">
                                          <p:stCondLst>
                                            <p:cond delay="1999"/>
                                          </p:stCondLst>
                                        </p:cTn>
                                        <p:tgtEl>
                                          <p:spTgt spid="78"/>
                                        </p:tgtEl>
                                        <p:attrNameLst>
                                          <p:attrName>style.visibility</p:attrName>
                                        </p:attrNameLst>
                                      </p:cBhvr>
                                      <p:to>
                                        <p:strVal val="hidden"/>
                                      </p:to>
                                    </p:set>
                                  </p:childTnLst>
                                </p:cTn>
                              </p:par>
                              <p:par>
                                <p:cTn id="500" presetID="6" presetClass="exit" presetSubtype="32" fill="hold" grpId="1" nodeType="withEffect">
                                  <p:stCondLst>
                                    <p:cond delay="0"/>
                                  </p:stCondLst>
                                  <p:childTnLst>
                                    <p:animEffect transition="out" filter="circle(out)">
                                      <p:cBhvr>
                                        <p:cTn id="501" dur="2000"/>
                                        <p:tgtEl>
                                          <p:spTgt spid="184"/>
                                        </p:tgtEl>
                                      </p:cBhvr>
                                    </p:animEffect>
                                    <p:set>
                                      <p:cBhvr>
                                        <p:cTn id="502" dur="1" fill="hold">
                                          <p:stCondLst>
                                            <p:cond delay="1999"/>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6" grpId="0" animBg="1"/>
      <p:bldP spid="76" grpId="1" animBg="1"/>
      <p:bldP spid="2" grpId="0" animBg="1"/>
      <p:bldP spid="2" grpId="1" animBg="1"/>
      <p:bldP spid="68" grpId="0" animBg="1"/>
      <p:bldP spid="68" grpId="1" animBg="1"/>
      <p:bldP spid="69" grpId="0" animBg="1"/>
      <p:bldP spid="69" grpId="1" animBg="1"/>
      <p:bldP spid="70" grpId="0" animBg="1"/>
      <p:bldP spid="70" grpId="1" animBg="1"/>
      <p:bldP spid="75" grpId="0" animBg="1"/>
      <p:bldP spid="75"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20" grpId="0" animBg="1"/>
      <p:bldP spid="120" grpId="1" animBg="1"/>
      <p:bldP spid="121" grpId="0" animBg="1"/>
      <p:bldP spid="121" grpId="1" animBg="1"/>
      <p:bldP spid="152" grpId="0" animBg="1"/>
      <p:bldP spid="152" grpId="1" animBg="1"/>
      <p:bldP spid="155" grpId="0" animBg="1"/>
      <p:bldP spid="155"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168E84C-BEE2-4D95-8AEF-986FDB50C032}"/>
              </a:ext>
            </a:extLst>
          </p:cNvPr>
          <p:cNvGraphicFramePr>
            <a:graphicFrameLocks noGrp="1"/>
          </p:cNvGraphicFramePr>
          <p:nvPr>
            <p:extLst>
              <p:ext uri="{D42A27DB-BD31-4B8C-83A1-F6EECF244321}">
                <p14:modId xmlns:p14="http://schemas.microsoft.com/office/powerpoint/2010/main" val="1296208760"/>
              </p:ext>
            </p:extLst>
          </p:nvPr>
        </p:nvGraphicFramePr>
        <p:xfrm>
          <a:off x="216784" y="177628"/>
          <a:ext cx="11792338" cy="6527969"/>
        </p:xfrm>
        <a:graphic>
          <a:graphicData uri="http://schemas.openxmlformats.org/drawingml/2006/table">
            <a:tbl>
              <a:tblPr firstRow="1" firstCol="1" bandRow="1"/>
              <a:tblGrid>
                <a:gridCol w="1071318">
                  <a:extLst>
                    <a:ext uri="{9D8B030D-6E8A-4147-A177-3AD203B41FA5}">
                      <a16:colId xmlns:a16="http://schemas.microsoft.com/office/drawing/2014/main" val="2851470237"/>
                    </a:ext>
                  </a:extLst>
                </a:gridCol>
                <a:gridCol w="1071318">
                  <a:extLst>
                    <a:ext uri="{9D8B030D-6E8A-4147-A177-3AD203B41FA5}">
                      <a16:colId xmlns:a16="http://schemas.microsoft.com/office/drawing/2014/main" val="2154283047"/>
                    </a:ext>
                  </a:extLst>
                </a:gridCol>
                <a:gridCol w="1071318">
                  <a:extLst>
                    <a:ext uri="{9D8B030D-6E8A-4147-A177-3AD203B41FA5}">
                      <a16:colId xmlns:a16="http://schemas.microsoft.com/office/drawing/2014/main" val="3647057924"/>
                    </a:ext>
                  </a:extLst>
                </a:gridCol>
                <a:gridCol w="1071318">
                  <a:extLst>
                    <a:ext uri="{9D8B030D-6E8A-4147-A177-3AD203B41FA5}">
                      <a16:colId xmlns:a16="http://schemas.microsoft.com/office/drawing/2014/main" val="446130226"/>
                    </a:ext>
                  </a:extLst>
                </a:gridCol>
                <a:gridCol w="1072438">
                  <a:extLst>
                    <a:ext uri="{9D8B030D-6E8A-4147-A177-3AD203B41FA5}">
                      <a16:colId xmlns:a16="http://schemas.microsoft.com/office/drawing/2014/main" val="1632274922"/>
                    </a:ext>
                  </a:extLst>
                </a:gridCol>
                <a:gridCol w="1072438">
                  <a:extLst>
                    <a:ext uri="{9D8B030D-6E8A-4147-A177-3AD203B41FA5}">
                      <a16:colId xmlns:a16="http://schemas.microsoft.com/office/drawing/2014/main" val="884516262"/>
                    </a:ext>
                  </a:extLst>
                </a:gridCol>
                <a:gridCol w="1072438">
                  <a:extLst>
                    <a:ext uri="{9D8B030D-6E8A-4147-A177-3AD203B41FA5}">
                      <a16:colId xmlns:a16="http://schemas.microsoft.com/office/drawing/2014/main" val="1081010620"/>
                    </a:ext>
                  </a:extLst>
                </a:gridCol>
                <a:gridCol w="1072438">
                  <a:extLst>
                    <a:ext uri="{9D8B030D-6E8A-4147-A177-3AD203B41FA5}">
                      <a16:colId xmlns:a16="http://schemas.microsoft.com/office/drawing/2014/main" val="1581182532"/>
                    </a:ext>
                  </a:extLst>
                </a:gridCol>
                <a:gridCol w="1072438">
                  <a:extLst>
                    <a:ext uri="{9D8B030D-6E8A-4147-A177-3AD203B41FA5}">
                      <a16:colId xmlns:a16="http://schemas.microsoft.com/office/drawing/2014/main" val="4222770522"/>
                    </a:ext>
                  </a:extLst>
                </a:gridCol>
                <a:gridCol w="1072438">
                  <a:extLst>
                    <a:ext uri="{9D8B030D-6E8A-4147-A177-3AD203B41FA5}">
                      <a16:colId xmlns:a16="http://schemas.microsoft.com/office/drawing/2014/main" val="1428442844"/>
                    </a:ext>
                  </a:extLst>
                </a:gridCol>
                <a:gridCol w="1072438">
                  <a:extLst>
                    <a:ext uri="{9D8B030D-6E8A-4147-A177-3AD203B41FA5}">
                      <a16:colId xmlns:a16="http://schemas.microsoft.com/office/drawing/2014/main" val="406102389"/>
                    </a:ext>
                  </a:extLst>
                </a:gridCol>
              </a:tblGrid>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85061126"/>
                  </a:ext>
                </a:extLst>
              </a:tr>
              <a:tr h="932567">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87BD4D-5C8F-431B-8276-D42D11CCC42B}"/>
              </a:ext>
            </a:extLst>
          </p:cNvPr>
          <p:cNvGraphicFramePr>
            <a:graphicFrameLocks noGrp="1"/>
          </p:cNvGraphicFramePr>
          <p:nvPr>
            <p:extLst>
              <p:ext uri="{D42A27DB-BD31-4B8C-83A1-F6EECF244321}">
                <p14:modId xmlns:p14="http://schemas.microsoft.com/office/powerpoint/2010/main" val="1692952751"/>
              </p:ext>
            </p:extLst>
          </p:nvPr>
        </p:nvGraphicFramePr>
        <p:xfrm>
          <a:off x="216784" y="177628"/>
          <a:ext cx="11792338" cy="6527969"/>
        </p:xfrm>
        <a:graphic>
          <a:graphicData uri="http://schemas.openxmlformats.org/drawingml/2006/table">
            <a:tbl>
              <a:tblPr firstRow="1" firstCol="1" bandRow="1"/>
              <a:tblGrid>
                <a:gridCol w="1071318">
                  <a:extLst>
                    <a:ext uri="{9D8B030D-6E8A-4147-A177-3AD203B41FA5}">
                      <a16:colId xmlns:a16="http://schemas.microsoft.com/office/drawing/2014/main" val="2851470237"/>
                    </a:ext>
                  </a:extLst>
                </a:gridCol>
                <a:gridCol w="1071318">
                  <a:extLst>
                    <a:ext uri="{9D8B030D-6E8A-4147-A177-3AD203B41FA5}">
                      <a16:colId xmlns:a16="http://schemas.microsoft.com/office/drawing/2014/main" val="2154283047"/>
                    </a:ext>
                  </a:extLst>
                </a:gridCol>
                <a:gridCol w="1071318">
                  <a:extLst>
                    <a:ext uri="{9D8B030D-6E8A-4147-A177-3AD203B41FA5}">
                      <a16:colId xmlns:a16="http://schemas.microsoft.com/office/drawing/2014/main" val="3647057924"/>
                    </a:ext>
                  </a:extLst>
                </a:gridCol>
                <a:gridCol w="1071318">
                  <a:extLst>
                    <a:ext uri="{9D8B030D-6E8A-4147-A177-3AD203B41FA5}">
                      <a16:colId xmlns:a16="http://schemas.microsoft.com/office/drawing/2014/main" val="446130226"/>
                    </a:ext>
                  </a:extLst>
                </a:gridCol>
                <a:gridCol w="1072438">
                  <a:extLst>
                    <a:ext uri="{9D8B030D-6E8A-4147-A177-3AD203B41FA5}">
                      <a16:colId xmlns:a16="http://schemas.microsoft.com/office/drawing/2014/main" val="1632274922"/>
                    </a:ext>
                  </a:extLst>
                </a:gridCol>
                <a:gridCol w="1072438">
                  <a:extLst>
                    <a:ext uri="{9D8B030D-6E8A-4147-A177-3AD203B41FA5}">
                      <a16:colId xmlns:a16="http://schemas.microsoft.com/office/drawing/2014/main" val="884516262"/>
                    </a:ext>
                  </a:extLst>
                </a:gridCol>
                <a:gridCol w="1072438">
                  <a:extLst>
                    <a:ext uri="{9D8B030D-6E8A-4147-A177-3AD203B41FA5}">
                      <a16:colId xmlns:a16="http://schemas.microsoft.com/office/drawing/2014/main" val="1081010620"/>
                    </a:ext>
                  </a:extLst>
                </a:gridCol>
                <a:gridCol w="1072438">
                  <a:extLst>
                    <a:ext uri="{9D8B030D-6E8A-4147-A177-3AD203B41FA5}">
                      <a16:colId xmlns:a16="http://schemas.microsoft.com/office/drawing/2014/main" val="1581182532"/>
                    </a:ext>
                  </a:extLst>
                </a:gridCol>
                <a:gridCol w="1072438">
                  <a:extLst>
                    <a:ext uri="{9D8B030D-6E8A-4147-A177-3AD203B41FA5}">
                      <a16:colId xmlns:a16="http://schemas.microsoft.com/office/drawing/2014/main" val="4222770522"/>
                    </a:ext>
                  </a:extLst>
                </a:gridCol>
                <a:gridCol w="1072438">
                  <a:extLst>
                    <a:ext uri="{9D8B030D-6E8A-4147-A177-3AD203B41FA5}">
                      <a16:colId xmlns:a16="http://schemas.microsoft.com/office/drawing/2014/main" val="1428442844"/>
                    </a:ext>
                  </a:extLst>
                </a:gridCol>
                <a:gridCol w="1072438">
                  <a:extLst>
                    <a:ext uri="{9D8B030D-6E8A-4147-A177-3AD203B41FA5}">
                      <a16:colId xmlns:a16="http://schemas.microsoft.com/office/drawing/2014/main" val="406102389"/>
                    </a:ext>
                  </a:extLst>
                </a:gridCol>
              </a:tblGrid>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85061126"/>
                  </a:ext>
                </a:extLst>
              </a:tr>
              <a:tr h="932567">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Ừ</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32567">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361117"/>
                  </a:ext>
                </a:extLst>
              </a:tr>
            </a:tbl>
          </a:graphicData>
        </a:graphic>
      </p:graphicFrame>
    </p:spTree>
    <p:extLst>
      <p:ext uri="{BB962C8B-B14F-4D97-AF65-F5344CB8AC3E}">
        <p14:creationId xmlns:p14="http://schemas.microsoft.com/office/powerpoint/2010/main" val="126045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Kẻ giam cầm biết họ được tha.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Cho người mù được sáng mắt.</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Trả lại tự do cho người bị áp bức.</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ĐÂY LÀ </a:t>
            </a:r>
            <a:r>
              <a:rPr lang="vi-VN" sz="5400" b="1">
                <a:solidFill>
                  <a:srgbClr val="0070C0"/>
                </a:solidFill>
                <a:latin typeface="Verdana" panose="020B0604030504040204" pitchFamily="34" charset="0"/>
                <a:ea typeface="Verdana" panose="020B0604030504040204" pitchFamily="34" charset="0"/>
              </a:rPr>
              <a:t>CÔNG VIỆC CỦA NGƯỜI ĐƯỢC XỨC DẦU TẤN PHONG? </a:t>
            </a:r>
          </a:p>
        </p:txBody>
      </p:sp>
      <p:grpSp>
        <p:nvGrpSpPr>
          <p:cNvPr id="9" name="Group 33"/>
          <p:cNvGrpSpPr>
            <a:grpSpLocks/>
          </p:cNvGrpSpPr>
          <p:nvPr/>
        </p:nvGrpSpPr>
        <p:grpSpPr bwMode="auto">
          <a:xfrm>
            <a:off x="-48988" y="5363039"/>
            <a:ext cx="12232959" cy="804643"/>
            <a:chOff x="-1896924" y="4695363"/>
            <a:chExt cx="10560089" cy="689681"/>
          </a:xfrm>
          <a:solidFill>
            <a:srgbClr val="00B0F0"/>
          </a:solidFill>
        </p:grpSpPr>
        <p:sp>
          <p:nvSpPr>
            <p:cNvPr id="33" name="Rounded Rectangle 12"/>
            <p:cNvSpPr>
              <a:spLocks noChangeArrowheads="1"/>
            </p:cNvSpPr>
            <p:nvPr/>
          </p:nvSpPr>
          <p:spPr bwMode="auto">
            <a:xfrm>
              <a:off x="-975904" y="469924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endPar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6000" b="1">
                <a:solidFill>
                  <a:srgbClr val="333333"/>
                </a:solidFill>
                <a:effectLst/>
                <a:latin typeface="Verdana" panose="020B0604030504040204" pitchFamily="34" charset="0"/>
                <a:ea typeface="Times New Roman" panose="02020603050405020304" pitchFamily="18" charset="0"/>
              </a:rPr>
              <a:t>Thưa ngài Thê-ô-phi-lô đáng kính, có nhiều người đã ra công soạn bản tường thuật những sự việc đã được thực hiện giữa chúng ta.</a:t>
            </a:r>
            <a:endParaRPr lang="en-US" sz="60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0"/>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KHỞI ĐẦU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THÁNH </a:t>
            </a:r>
            <a:r>
              <a:rPr lang="en-US" sz="36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LU-CA</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Chúa Thánh Thần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Đức Chúa Cha</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Maria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Tất cả các ý trên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 </a:t>
            </a:r>
            <a:r>
              <a:rPr lang="en-US" sz="5400" b="1">
                <a:solidFill>
                  <a:srgbClr val="FF0000"/>
                </a:solidFill>
                <a:latin typeface="Verdana" panose="020B0604030504040204" pitchFamily="34" charset="0"/>
                <a:ea typeface="Verdana" panose="020B0604030504040204" pitchFamily="34" charset="0"/>
              </a:rPr>
              <a:t>AI</a:t>
            </a:r>
            <a:r>
              <a:rPr lang="en-US" sz="5400" b="1">
                <a:solidFill>
                  <a:srgbClr val="0070C0"/>
                </a:solidFill>
                <a:latin typeface="Verdana" panose="020B0604030504040204" pitchFamily="34" charset="0"/>
                <a:ea typeface="Verdana" panose="020B0604030504040204" pitchFamily="34" charset="0"/>
              </a:rPr>
              <a:t> ĐÃ THÚC ĐẨY ĐỨC GIÊ-SU TRỞ VỀ MIỀN GA-LI-LÊ ĐỂ RAO GIẢNG?</a:t>
            </a:r>
          </a:p>
        </p:txBody>
      </p:sp>
      <p:grpSp>
        <p:nvGrpSpPr>
          <p:cNvPr id="9" name="Group 33"/>
          <p:cNvGrpSpPr>
            <a:grpSpLocks/>
          </p:cNvGrpSpPr>
          <p:nvPr/>
        </p:nvGrpSpPr>
        <p:grpSpPr bwMode="auto">
          <a:xfrm>
            <a:off x="-48988" y="449760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Đức Chúa Thánh Thần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Ca-pha-na-um</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Be-lem</a:t>
              </a:r>
              <a:endPar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Na-gia-rét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Giê-ri-cô</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0070C0"/>
                </a:solidFill>
                <a:latin typeface="Verdana" panose="020B0604030504040204" pitchFamily="34" charset="0"/>
                <a:ea typeface="Verdana" panose="020B0604030504040204" pitchFamily="34" charset="0"/>
              </a:rPr>
              <a:t>ĐỨC GIÊ-SU ĐÃ ĐỌC SÁCH TIÊN TRI I-SAI-A TRONG HỘI ĐƯỜNG THUỘC </a:t>
            </a:r>
            <a:r>
              <a:rPr lang="vi-VN" sz="5400" b="1">
                <a:solidFill>
                  <a:srgbClr val="FF0000"/>
                </a:solidFill>
                <a:latin typeface="Verdana" panose="020B0604030504040204" pitchFamily="34" charset="0"/>
                <a:ea typeface="Verdana" panose="020B0604030504040204" pitchFamily="34" charset="0"/>
              </a:rPr>
              <a:t>LÀNG NÀO?</a:t>
            </a:r>
          </a:p>
        </p:txBody>
      </p:sp>
      <p:grpSp>
        <p:nvGrpSpPr>
          <p:cNvPr id="9" name="Group 33"/>
          <p:cNvGrpSpPr>
            <a:grpSpLocks/>
          </p:cNvGrpSpPr>
          <p:nvPr/>
        </p:nvGrpSpPr>
        <p:grpSpPr bwMode="auto">
          <a:xfrm>
            <a:off x="-48988" y="3635200"/>
            <a:ext cx="12248199" cy="824666"/>
            <a:chOff x="-1896924" y="4674319"/>
            <a:chExt cx="10573245" cy="706844"/>
          </a:xfrm>
          <a:solidFill>
            <a:srgbClr val="00B0F0"/>
          </a:solidFill>
        </p:grpSpPr>
        <p:sp>
          <p:nvSpPr>
            <p:cNvPr id="33" name="Rounded Rectangle 12"/>
            <p:cNvSpPr>
              <a:spLocks noChangeArrowheads="1"/>
            </p:cNvSpPr>
            <p:nvPr/>
          </p:nvSpPr>
          <p:spPr bwMode="auto">
            <a:xfrm>
              <a:off x="-962748" y="46743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Na-gia-rét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Tin Mừng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Kinh Thánh</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Lời Chúa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Tất cả các ý trên</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ĐỨC GIÊ-SU BẮT ĐẦU NÓI: "HÔM NAY ĐÃ ỨNG NGHIỆM </a:t>
            </a:r>
            <a:r>
              <a:rPr lang="en-US" sz="5400" b="1">
                <a:solidFill>
                  <a:srgbClr val="FF0000"/>
                </a:solidFill>
                <a:latin typeface="Verdana" panose="020B0604030504040204" pitchFamily="34" charset="0"/>
                <a:ea typeface="Verdana" panose="020B0604030504040204" pitchFamily="34" charset="0"/>
              </a:rPr>
              <a:t>LỜI GÌ </a:t>
            </a:r>
            <a:r>
              <a:rPr lang="en-US" sz="5400" b="1">
                <a:solidFill>
                  <a:srgbClr val="0070C0"/>
                </a:solidFill>
                <a:latin typeface="Verdana" panose="020B0604030504040204" pitchFamily="34" charset="0"/>
                <a:ea typeface="Verdana" panose="020B0604030504040204" pitchFamily="34" charset="0"/>
              </a:rPr>
              <a:t>QUÝ VỊ VỪA NGHE."</a:t>
            </a:r>
            <a:endParaRPr lang="vi-VN" sz="5400">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6173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Kinh Thánh</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Ngôn sứ Isaia.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Ngôn sứ Khácgai.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Ngôn sứ Êdêkien.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Ngôn sứ Đanien.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0070C0"/>
                </a:solidFill>
                <a:latin typeface="Verdana" panose="020B0604030504040204" pitchFamily="34" charset="0"/>
                <a:ea typeface="Verdana" panose="020B0604030504040204" pitchFamily="34" charset="0"/>
              </a:rPr>
              <a:t>VÀO HỘI ĐƯỜNG, NGƯỜI TA TRAO CHO ĐỨC GIÊSU CUỐN SÁCH CỦA </a:t>
            </a:r>
            <a:r>
              <a:rPr lang="vi-VN" sz="5400" b="1">
                <a:solidFill>
                  <a:srgbClr val="FF0000"/>
                </a:solidFill>
                <a:latin typeface="Verdana" panose="020B0604030504040204" pitchFamily="34" charset="0"/>
                <a:ea typeface="Verdana" panose="020B0604030504040204" pitchFamily="34" charset="0"/>
              </a:rPr>
              <a:t>NGÔN SỨ NÀO</a:t>
            </a:r>
            <a:r>
              <a:rPr lang="vi-VN" sz="5400" b="1">
                <a:solidFill>
                  <a:srgbClr val="0070C0"/>
                </a:solidFill>
                <a:latin typeface="Verdana" panose="020B0604030504040204" pitchFamily="34" charset="0"/>
                <a:ea typeface="Verdana" panose="020B0604030504040204" pitchFamily="34" charset="0"/>
              </a:rPr>
              <a:t>? </a:t>
            </a:r>
            <a:endParaRPr lang="vi-VN" sz="5400">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9909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Ngôn sứ Isaia.</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00492" y="1285597"/>
            <a:ext cx="6310854" cy="3570273"/>
          </a:xfrm>
          <a:prstGeom prst="rect">
            <a:avLst/>
          </a:prstGeom>
          <a:noFill/>
        </p:spPr>
        <p:txBody>
          <a:bodyPr wrap="square">
            <a:spAutoFit/>
          </a:bodyPr>
          <a:lstStyle/>
          <a:p>
            <a:pPr lvl="0" algn="ctr">
              <a:lnSpc>
                <a:spcPct val="107000"/>
              </a:lnSpc>
              <a:spcAft>
                <a:spcPts val="800"/>
              </a:spcAft>
              <a:defRPr/>
            </a:pPr>
            <a:r>
              <a:rPr lang="vi-VN"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EM ĐÓN NHẬN LỜI CHÚA VỚI TÂM TÌNH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Họ viết theo những điều mà các người đã được chứng kiến ngay từ đầu và đã phục vụ lời Chúa truyền lại cho chúng ta.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93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Tôi cũng vậy, sau khi đã cẩn thận tra cứu đầu đuôi mọi sự, thì thiết tưởng cũng nên tuần tự viết ra để kính tặng ngài,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55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mong ngài sẽ nhận thức được rằng giáo huấn ngài đã học hỏi thật là vững chắc.</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10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Khi ấy, được quyền năng Thần Khí thúc đẩy, Đức Giê-su trở về miền Ga-li-lê, và tiếng tăm Người đồn ra khắp vùng lân cận.</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15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Người giảng dạy trong các hội đường, và được mọi người tôn vinh.</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Rồi Đức Giê-su đến Na-da-rét, là nơi Người đã được dưỡng dục. Người vào hội đường như Người vẫn quen làm trong ngày sa-bát, và đứng lên đọc Sách Thánh.</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2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Họ trao cho Người cuốn sách ngôn sứ I-sai-a. Người mở ra, gặp đoạn chép rằng:</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7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885</Words>
  <Application>Microsoft Office PowerPoint</Application>
  <PresentationFormat>Widescreen</PresentationFormat>
  <Paragraphs>270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Họ viết theo những điều mà các người đã được chứng kiến ngay từ đầu và đã phục vụ lời Chúa truyền lại cho chúng ta.</vt:lpstr>
      <vt:lpstr>Tôi cũng vậy, sau khi đã cẩn thận tra cứu đầu đuôi mọi sự, thì thiết tưởng cũng nên tuần tự viết ra để kính tặng ngài,</vt:lpstr>
      <vt:lpstr>mong ngài sẽ nhận thức được rằng giáo huấn ngài đã học hỏi thật là vững chắc.</vt:lpstr>
      <vt:lpstr>Khi ấy, được quyền năng Thần Khí thúc đẩy, Đức Giê-su trở về miền Ga-li-lê, và tiếng tăm Người đồn ra khắp vùng lân cận.</vt:lpstr>
      <vt:lpstr>Người giảng dạy trong các hội đường, và được mọi người tôn vinh.</vt:lpstr>
      <vt:lpstr>Rồi Đức Giê-su đến Na-da-rét, là nơi Người đã được dưỡng dục. Người vào hội đường như Người vẫn quen làm trong ngày sa-bát, và đứng lên đọc Sách Thánh.</vt:lpstr>
      <vt:lpstr>Họ trao cho Người cuốn sách ngôn sứ I-sai-a. Người mở ra, gặp đoạn chép rằng:</vt:lpstr>
      <vt:lpstr>Thần Khí Chúa ngự trên tôi, vì Chúa đã xức dầu tấn phong tôi, để tôi loan báo Tin Mừng cho kẻ nghèo hèn.</vt:lpstr>
      <vt:lpstr>Người đã sai tôi đi công bố cho kẻ bị giam cầm biết họ được tha, cho người mù biết họ được sáng mắt, trả lại tự do cho người bị áp bức,  công bố một năm hồng ân của Chúa.</vt:lpstr>
      <vt:lpstr>Đức Giê-su cuộn sách lại, trả cho người giúp việc hội đường rồi ngồi xuống. Ai nấy trong hội đường đều chăm chú nhìn Người.</vt:lpstr>
      <vt:lpstr>Người bắt đầu nói với họ : “Hôm nay đã ứng nghiệm lời Kinh Thánh quý vị vừa nghe.”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cp:revision>
  <dcterms:created xsi:type="dcterms:W3CDTF">2022-01-14T15:16:50Z</dcterms:created>
  <dcterms:modified xsi:type="dcterms:W3CDTF">2022-01-22T01:40:57Z</dcterms:modified>
</cp:coreProperties>
</file>