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72" r:id="rId4"/>
    <p:sldId id="373" r:id="rId5"/>
    <p:sldId id="377" r:id="rId6"/>
    <p:sldId id="391" r:id="rId7"/>
    <p:sldId id="387" r:id="rId8"/>
    <p:sldId id="293" r:id="rId9"/>
    <p:sldId id="365" r:id="rId10"/>
    <p:sldId id="392" r:id="rId11"/>
    <p:sldId id="327" r:id="rId12"/>
    <p:sldId id="260" r:id="rId13"/>
    <p:sldId id="308" r:id="rId14"/>
    <p:sldId id="388" r:id="rId15"/>
    <p:sldId id="389" r:id="rId16"/>
    <p:sldId id="390" r:id="rId17"/>
    <p:sldId id="296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373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A9FB7-DB56-4591-93D1-24DD06B22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9233A1-2A0B-431D-AED2-50B88C221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78866-4F18-4AF2-A442-FC82F3514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08/01/2022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90EF6-07E5-4A46-8D3E-465F5742B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886F5-F30E-4567-A087-AEF7F087A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276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27540-0B38-427D-A984-49F46D672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95F25A-3FAA-4515-8FA0-7DDF52ECD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2B633-7ED5-47F1-AFBC-12F5BCD7D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08/01/2022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6E8FC-2355-481D-B207-100F92A30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1562F-6279-4047-9E33-0C3949B9B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221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2AF2F2-0D9B-490A-945F-07C148D187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579F47-2117-4691-A219-86FD3964F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3854A-51A5-43E8-8D6A-C59C403FB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08/01/2022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6CB2A-5A00-4982-8D51-3641D9029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E2F94-E06E-4262-B4CD-CA6E24FF0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19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D7F8E-BD1D-40B5-A1CE-A06A56494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39D5C-1E13-4793-B4EC-2D48366E0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69834-3B2D-434D-8C33-743DC2ECA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08/01/2022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1948D-05AD-42B2-BCDE-36B789A14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CB46D-A78B-44BC-9BAC-F0A8A5585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739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88E78-71E9-4261-8A11-106839CA5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DCEF2-8714-4796-934F-74D770D28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F5F5D-6B56-48BF-A0FD-15D9D149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08/01/2022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8F21E-AB82-4DE8-B530-860829BB0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337C8-139F-4D60-BC8C-BA9E163E6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36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7CFBA-AA02-4A7D-95F9-A1C069C8C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87639-104A-4245-BFC8-416AA7D0B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25D01-FC3C-4E46-8EE4-A131CD0C7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1BD426-0777-4D44-91C8-EF23B427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08/01/2022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18F5E-F8BD-40A8-80BA-59F18813D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3D4DF-311B-4D9D-B789-56CF8C46F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51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229A6-D2E6-4275-8772-A29D979DD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504F7-D32D-4C35-AED2-C9336861E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4A727-67AB-468F-A040-09EC26C5A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694333-1E15-414D-AB1F-9E32ABDA3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281054-44A4-4707-AE9D-BA57D732C6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2F4AFB-4915-4FA3-9666-8DE90D84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08/01/2022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249811-1BC8-4FAC-832D-6997CF52C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D4BEEC-E8A4-4B6F-B41A-0475380EC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4692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EA828-4BB0-4BD0-A6D3-1002B1440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FD497-C28C-4C2C-9512-A48F3146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08/01/2022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21F52-C3A2-4BF0-934F-12A44D53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D89AC-D7DD-4B17-AFA0-4EF5A6A3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4400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AF1777-8E15-41AB-AAA4-247A7173D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08/01/2022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BDAEF8-3AAA-405F-8C58-6A464000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F30BA-74A4-4F5D-BAC6-91F634EA9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7273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F73DF-6624-419B-832C-4E4F39E6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2D757-6B53-43A8-819B-52BCA6274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9598B-4732-4A9A-8D11-884721880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9E0481-DD87-431D-BC1B-CBA75D93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08/01/2022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CDBE4-ADEA-4CC1-89D0-1864696B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E9D6C-A920-4B16-BE17-EDC418D33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372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A89AC-0AAB-4219-9C47-44AA2D832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EDC6AE-7919-4050-B170-070EC3B02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FEFABB-C9C9-4CD8-BC07-6F9DBC7EF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E297C-2B04-4403-9EEB-9AE6BDCF4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08/01/2022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DBDF9-65FE-4359-A19F-8D4064EBF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EFBFC-8DA3-4ED0-9622-6E3D3DC73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32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BF6FAD-D234-4033-96F0-CA4957A9A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DA404-6D5A-449C-B1A5-F21552565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3667D-3A28-4D28-ACCC-C54D793F41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1360C-D532-4392-80DE-177F397A8A9C}" type="datetimeFigureOut">
              <a:rPr lang="vi-VN" smtClean="0"/>
              <a:t>08/01/2022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9D75A-1993-4389-8665-2F3343D9D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887A3-018E-4704-BDB5-F3854CF12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212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-1" y="5433202"/>
            <a:ext cx="12192000" cy="130035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CHÚA NHẬT I THƯỜNG</a:t>
            </a:r>
            <a:r>
              <a:rPr kumimoji="0" lang="en-US" sz="4000" b="1" i="0" u="none" strike="noStrike" kern="10" cap="none" spc="0" normalizeH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NIÊN – 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LỄ</a:t>
            </a:r>
            <a:r>
              <a:rPr kumimoji="0" lang="en-US" sz="4000" b="1" i="0" u="none" strike="noStrike" kern="10" cap="none" spc="0" normalizeH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CHÚA GIÊSU CHỊU PHÉP RỬA</a:t>
            </a:r>
            <a:endParaRPr kumimoji="0" lang="en-US" sz="40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FF000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762253" y="3776782"/>
            <a:ext cx="3429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THỰC THI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-450421" y="3768373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VÂNG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LỜI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441A376-114A-45A5-AE57-CBF980941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770574"/>
              </p:ext>
            </p:extLst>
          </p:nvPr>
        </p:nvGraphicFramePr>
        <p:xfrm>
          <a:off x="191738" y="192870"/>
          <a:ext cx="11741186" cy="6421289"/>
        </p:xfrm>
        <a:graphic>
          <a:graphicData uri="http://schemas.openxmlformats.org/drawingml/2006/table">
            <a:tbl>
              <a:tblPr firstRow="1" firstCol="1" bandRow="1"/>
              <a:tblGrid>
                <a:gridCol w="1173383">
                  <a:extLst>
                    <a:ext uri="{9D8B030D-6E8A-4147-A177-3AD203B41FA5}">
                      <a16:colId xmlns:a16="http://schemas.microsoft.com/office/drawing/2014/main" val="3987567428"/>
                    </a:ext>
                  </a:extLst>
                </a:gridCol>
                <a:gridCol w="1173383">
                  <a:extLst>
                    <a:ext uri="{9D8B030D-6E8A-4147-A177-3AD203B41FA5}">
                      <a16:colId xmlns:a16="http://schemas.microsoft.com/office/drawing/2014/main" val="4294365566"/>
                    </a:ext>
                  </a:extLst>
                </a:gridCol>
                <a:gridCol w="1173383">
                  <a:extLst>
                    <a:ext uri="{9D8B030D-6E8A-4147-A177-3AD203B41FA5}">
                      <a16:colId xmlns:a16="http://schemas.microsoft.com/office/drawing/2014/main" val="2900771597"/>
                    </a:ext>
                  </a:extLst>
                </a:gridCol>
                <a:gridCol w="1173383">
                  <a:extLst>
                    <a:ext uri="{9D8B030D-6E8A-4147-A177-3AD203B41FA5}">
                      <a16:colId xmlns:a16="http://schemas.microsoft.com/office/drawing/2014/main" val="138047826"/>
                    </a:ext>
                  </a:extLst>
                </a:gridCol>
                <a:gridCol w="1174609">
                  <a:extLst>
                    <a:ext uri="{9D8B030D-6E8A-4147-A177-3AD203B41FA5}">
                      <a16:colId xmlns:a16="http://schemas.microsoft.com/office/drawing/2014/main" val="3618038836"/>
                    </a:ext>
                  </a:extLst>
                </a:gridCol>
                <a:gridCol w="1174609">
                  <a:extLst>
                    <a:ext uri="{9D8B030D-6E8A-4147-A177-3AD203B41FA5}">
                      <a16:colId xmlns:a16="http://schemas.microsoft.com/office/drawing/2014/main" val="150078501"/>
                    </a:ext>
                  </a:extLst>
                </a:gridCol>
                <a:gridCol w="1174609">
                  <a:extLst>
                    <a:ext uri="{9D8B030D-6E8A-4147-A177-3AD203B41FA5}">
                      <a16:colId xmlns:a16="http://schemas.microsoft.com/office/drawing/2014/main" val="830878912"/>
                    </a:ext>
                  </a:extLst>
                </a:gridCol>
                <a:gridCol w="1174609">
                  <a:extLst>
                    <a:ext uri="{9D8B030D-6E8A-4147-A177-3AD203B41FA5}">
                      <a16:colId xmlns:a16="http://schemas.microsoft.com/office/drawing/2014/main" val="3166334746"/>
                    </a:ext>
                  </a:extLst>
                </a:gridCol>
                <a:gridCol w="1174609">
                  <a:extLst>
                    <a:ext uri="{9D8B030D-6E8A-4147-A177-3AD203B41FA5}">
                      <a16:colId xmlns:a16="http://schemas.microsoft.com/office/drawing/2014/main" val="3508223628"/>
                    </a:ext>
                  </a:extLst>
                </a:gridCol>
                <a:gridCol w="1174609">
                  <a:extLst>
                    <a:ext uri="{9D8B030D-6E8A-4147-A177-3AD203B41FA5}">
                      <a16:colId xmlns:a16="http://schemas.microsoft.com/office/drawing/2014/main" val="673771712"/>
                    </a:ext>
                  </a:extLst>
                </a:gridCol>
              </a:tblGrid>
              <a:tr h="917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55516"/>
                  </a:ext>
                </a:extLst>
              </a:tr>
              <a:tr h="917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742591"/>
                  </a:ext>
                </a:extLst>
              </a:tr>
              <a:tr h="917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457964"/>
                  </a:ext>
                </a:extLst>
              </a:tr>
              <a:tr h="917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Ồ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Â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402904"/>
                  </a:ext>
                </a:extLst>
              </a:tr>
              <a:tr h="917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605910"/>
                  </a:ext>
                </a:extLst>
              </a:tr>
              <a:tr h="917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78903"/>
                  </a:ext>
                </a:extLst>
              </a:tr>
              <a:tr h="917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712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7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.A – Tiếng Vỗ Tay">
            <a:hlinkClick r:id="" action="ppaction://media"/>
            <a:extLst>
              <a:ext uri="{FF2B5EF4-FFF2-40B4-BE49-F238E27FC236}">
                <a16:creationId xmlns:a16="http://schemas.microsoft.com/office/drawing/2014/main" id="{DCA2C0E7-7A17-45D2-8D21-7AB7604638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9675" y="1654175"/>
            <a:ext cx="406400" cy="4064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85E39D4-B3C8-4BB9-98AC-D0C0999C8B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334442"/>
              </p:ext>
            </p:extLst>
          </p:nvPr>
        </p:nvGraphicFramePr>
        <p:xfrm>
          <a:off x="191738" y="192870"/>
          <a:ext cx="11741186" cy="6421289"/>
        </p:xfrm>
        <a:graphic>
          <a:graphicData uri="http://schemas.openxmlformats.org/drawingml/2006/table">
            <a:tbl>
              <a:tblPr firstRow="1" firstCol="1" bandRow="1"/>
              <a:tblGrid>
                <a:gridCol w="1173383">
                  <a:extLst>
                    <a:ext uri="{9D8B030D-6E8A-4147-A177-3AD203B41FA5}">
                      <a16:colId xmlns:a16="http://schemas.microsoft.com/office/drawing/2014/main" val="3987567428"/>
                    </a:ext>
                  </a:extLst>
                </a:gridCol>
                <a:gridCol w="1173383">
                  <a:extLst>
                    <a:ext uri="{9D8B030D-6E8A-4147-A177-3AD203B41FA5}">
                      <a16:colId xmlns:a16="http://schemas.microsoft.com/office/drawing/2014/main" val="4294365566"/>
                    </a:ext>
                  </a:extLst>
                </a:gridCol>
                <a:gridCol w="1173383">
                  <a:extLst>
                    <a:ext uri="{9D8B030D-6E8A-4147-A177-3AD203B41FA5}">
                      <a16:colId xmlns:a16="http://schemas.microsoft.com/office/drawing/2014/main" val="2900771597"/>
                    </a:ext>
                  </a:extLst>
                </a:gridCol>
                <a:gridCol w="1173383">
                  <a:extLst>
                    <a:ext uri="{9D8B030D-6E8A-4147-A177-3AD203B41FA5}">
                      <a16:colId xmlns:a16="http://schemas.microsoft.com/office/drawing/2014/main" val="138047826"/>
                    </a:ext>
                  </a:extLst>
                </a:gridCol>
                <a:gridCol w="1174609">
                  <a:extLst>
                    <a:ext uri="{9D8B030D-6E8A-4147-A177-3AD203B41FA5}">
                      <a16:colId xmlns:a16="http://schemas.microsoft.com/office/drawing/2014/main" val="3618038836"/>
                    </a:ext>
                  </a:extLst>
                </a:gridCol>
                <a:gridCol w="1174609">
                  <a:extLst>
                    <a:ext uri="{9D8B030D-6E8A-4147-A177-3AD203B41FA5}">
                      <a16:colId xmlns:a16="http://schemas.microsoft.com/office/drawing/2014/main" val="150078501"/>
                    </a:ext>
                  </a:extLst>
                </a:gridCol>
                <a:gridCol w="1174609">
                  <a:extLst>
                    <a:ext uri="{9D8B030D-6E8A-4147-A177-3AD203B41FA5}">
                      <a16:colId xmlns:a16="http://schemas.microsoft.com/office/drawing/2014/main" val="830878912"/>
                    </a:ext>
                  </a:extLst>
                </a:gridCol>
                <a:gridCol w="1174609">
                  <a:extLst>
                    <a:ext uri="{9D8B030D-6E8A-4147-A177-3AD203B41FA5}">
                      <a16:colId xmlns:a16="http://schemas.microsoft.com/office/drawing/2014/main" val="3166334746"/>
                    </a:ext>
                  </a:extLst>
                </a:gridCol>
                <a:gridCol w="1174609">
                  <a:extLst>
                    <a:ext uri="{9D8B030D-6E8A-4147-A177-3AD203B41FA5}">
                      <a16:colId xmlns:a16="http://schemas.microsoft.com/office/drawing/2014/main" val="3508223628"/>
                    </a:ext>
                  </a:extLst>
                </a:gridCol>
                <a:gridCol w="1174609">
                  <a:extLst>
                    <a:ext uri="{9D8B030D-6E8A-4147-A177-3AD203B41FA5}">
                      <a16:colId xmlns:a16="http://schemas.microsoft.com/office/drawing/2014/main" val="673771712"/>
                    </a:ext>
                  </a:extLst>
                </a:gridCol>
              </a:tblGrid>
              <a:tr h="917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55516"/>
                  </a:ext>
                </a:extLst>
              </a:tr>
              <a:tr h="917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742591"/>
                  </a:ext>
                </a:extLst>
              </a:tr>
              <a:tr h="917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457964"/>
                  </a:ext>
                </a:extLst>
              </a:tr>
              <a:tr h="917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Ồ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Â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402904"/>
                  </a:ext>
                </a:extLst>
              </a:tr>
              <a:tr h="917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605910"/>
                  </a:ext>
                </a:extLst>
              </a:tr>
              <a:tr h="917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78903"/>
                  </a:ext>
                </a:extLst>
              </a:tr>
              <a:tr h="917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712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Đấng Mêsia.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Một Đấng Thánh của Thiên Chúa.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Một vị thượng tế được Thiên Chúa sai đến.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Cả a, b và c đúng.</a:t>
              </a:r>
              <a:endParaRPr kumimoji="0" lang="vi-VN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 ông Gioan rao giảng và làm phép rửa, dân chúng nghĩ </a:t>
            </a:r>
            <a:r>
              <a:rPr lang="en-US" sz="54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ông là ai?</a:t>
            </a:r>
            <a:endParaRPr lang="vi-VN" sz="5400" u="sng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513066"/>
            <a:ext cx="12248199" cy="808105"/>
            <a:chOff x="-1896924" y="4695363"/>
            <a:chExt cx="10573245" cy="692646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2748" y="4702209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Đấng Mêsia.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Giới thiệu môn đệ.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Làm phép rửa.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Hầu chuyện.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Cởi quai dép.</a:t>
              </a:r>
              <a:endParaRPr kumimoji="0" lang="vi-VN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Ông Gioan nói về Đấng đến sau ông mà ông không đáng </a:t>
            </a:r>
            <a:r>
              <a:rPr lang="vi-VN" sz="54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 chuyện gì </a:t>
            </a:r>
            <a:r>
              <a:rPr lang="vi-VN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cho Người?</a:t>
            </a:r>
            <a:endParaRPr lang="vi-VN" sz="540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59219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Cởi quai dép.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098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Tiểu vương Hêrôđê.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Thượng tế Caipha.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Đức Giêsu.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Tổng trấn Philatô.</a:t>
              </a:r>
              <a:endParaRPr kumimoji="0" lang="vi-VN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66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</a:t>
            </a:r>
            <a:r>
              <a:rPr lang="en-US" sz="66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đã đến với ông Gioan để chịu phép rửa?</a:t>
            </a:r>
            <a:endParaRPr lang="vi-VN" sz="660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37673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Đức Giêsu.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114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Trong lửa.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6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Trong nước.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Trong Thánh Thần.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Chỉ b và c đúng.</a:t>
              </a:r>
              <a:endParaRPr kumimoji="0" lang="vi-VN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Ông Gioan nói về một người đang đến, người đó sẽ làm phép rửa cho anh em </a:t>
            </a:r>
            <a:r>
              <a:rPr lang="vi-VN" sz="54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thế nào?</a:t>
            </a:r>
            <a:endParaRPr lang="vi-VN" sz="5400" u="sng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58083"/>
            <a:ext cx="12232959" cy="805090"/>
            <a:chOff x="-1896924" y="4691101"/>
            <a:chExt cx="10560089" cy="690062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75904" y="4691101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Chỉ b và c đúng.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52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10477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313996" y="1199287"/>
            <a:ext cx="6310854" cy="4459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NHI LÀM GÌ ĐỂ ĐƯỢC CHÚA GIÊSU VÀ CHA MẸ KHEN?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Khi ấy, dân đang trông đợi, và trong thâm tâm, ai nấy đều tự hỏi : biết đâu ông Gio-an lại chẳng là Đấng Mê-si-a!</a:t>
            </a:r>
            <a:endParaRPr lang="en-US" sz="7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✠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THÁNH LU-CA 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Ông Gio-an trả lời mọi người rằng : “Phần tôi, tôi làm phép rửa cho anh em bằng nước, nhưng có Đấng quyền thế hơn tôi đang đến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507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tôi không đáng cởi quai dép cho Người. Người sẽ làm phép rửa cho anh em bằng Thánh Thần và bằng lửa.”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96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Khi toàn dân chịu phép rửa, Đức Giê-su cũng chịu phép rửa ; rồi đang khi Người cầu nguyện, thì trời mở ra,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313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và Thánh Thần ngự xuống trên Người dưới hình dáng chim bồ câu.</a:t>
            </a:r>
            <a:endParaRPr lang="en-US" sz="8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89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Và có tiếng từ trời phán rằng : “Con là Con yêu dấu của Cha ; Cha hài lòng về Con.” </a:t>
            </a:r>
            <a:r>
              <a:rPr lang="vi-VN" sz="7200" b="1" i="1">
                <a:solidFill>
                  <a:srgbClr val="FF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ĐÓ LÀ LỜI CHÚA</a:t>
            </a:r>
            <a:endParaRPr lang="en-US" sz="72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365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1" y="170566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1" y="842540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58521" y="1520379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1" y="2197648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1" y="2874917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1" y="3552186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" name="Star: 10 Points 3">
            <a:extLst>
              <a:ext uri="{FF2B5EF4-FFF2-40B4-BE49-F238E27FC236}">
                <a16:creationId xmlns:a16="http://schemas.microsoft.com/office/drawing/2014/main" id="{7A1FBFD6-3BA0-4CD9-9C85-496259AA56E6}"/>
              </a:ext>
            </a:extLst>
          </p:cNvPr>
          <p:cNvSpPr/>
          <p:nvPr/>
        </p:nvSpPr>
        <p:spPr>
          <a:xfrm>
            <a:off x="340592" y="4229455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A2E4720-F107-4A5D-A179-1DFBD68D6CE6}"/>
              </a:ext>
            </a:extLst>
          </p:cNvPr>
          <p:cNvSpPr/>
          <p:nvPr/>
        </p:nvSpPr>
        <p:spPr>
          <a:xfrm>
            <a:off x="0" y="4995677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ÔNG GIOAN RỬA BẰNG NƯỚC, CÒN NGƯỜI ĐẾN SAU ÔNG RỬA BẰNG </a:t>
            </a:r>
            <a:r>
              <a:rPr lang="vi-VN" sz="4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CÁI GÌ 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VÀ LỬA?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41FCCB-DD7D-4EC5-A8EF-115A4CC6B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324181"/>
              </p:ext>
            </p:extLst>
          </p:nvPr>
        </p:nvGraphicFramePr>
        <p:xfrm>
          <a:off x="1456658" y="70950"/>
          <a:ext cx="8867556" cy="4841291"/>
        </p:xfrm>
        <a:graphic>
          <a:graphicData uri="http://schemas.openxmlformats.org/drawingml/2006/table">
            <a:tbl>
              <a:tblPr firstRow="1" firstCol="1" bandRow="1"/>
              <a:tblGrid>
                <a:gridCol w="886200">
                  <a:extLst>
                    <a:ext uri="{9D8B030D-6E8A-4147-A177-3AD203B41FA5}">
                      <a16:colId xmlns:a16="http://schemas.microsoft.com/office/drawing/2014/main" val="3987567428"/>
                    </a:ext>
                  </a:extLst>
                </a:gridCol>
                <a:gridCol w="886200">
                  <a:extLst>
                    <a:ext uri="{9D8B030D-6E8A-4147-A177-3AD203B41FA5}">
                      <a16:colId xmlns:a16="http://schemas.microsoft.com/office/drawing/2014/main" val="4294365566"/>
                    </a:ext>
                  </a:extLst>
                </a:gridCol>
                <a:gridCol w="886200">
                  <a:extLst>
                    <a:ext uri="{9D8B030D-6E8A-4147-A177-3AD203B41FA5}">
                      <a16:colId xmlns:a16="http://schemas.microsoft.com/office/drawing/2014/main" val="2900771597"/>
                    </a:ext>
                  </a:extLst>
                </a:gridCol>
                <a:gridCol w="886200">
                  <a:extLst>
                    <a:ext uri="{9D8B030D-6E8A-4147-A177-3AD203B41FA5}">
                      <a16:colId xmlns:a16="http://schemas.microsoft.com/office/drawing/2014/main" val="138047826"/>
                    </a:ext>
                  </a:extLst>
                </a:gridCol>
                <a:gridCol w="887126">
                  <a:extLst>
                    <a:ext uri="{9D8B030D-6E8A-4147-A177-3AD203B41FA5}">
                      <a16:colId xmlns:a16="http://schemas.microsoft.com/office/drawing/2014/main" val="3618038836"/>
                    </a:ext>
                  </a:extLst>
                </a:gridCol>
                <a:gridCol w="887126">
                  <a:extLst>
                    <a:ext uri="{9D8B030D-6E8A-4147-A177-3AD203B41FA5}">
                      <a16:colId xmlns:a16="http://schemas.microsoft.com/office/drawing/2014/main" val="150078501"/>
                    </a:ext>
                  </a:extLst>
                </a:gridCol>
                <a:gridCol w="887126">
                  <a:extLst>
                    <a:ext uri="{9D8B030D-6E8A-4147-A177-3AD203B41FA5}">
                      <a16:colId xmlns:a16="http://schemas.microsoft.com/office/drawing/2014/main" val="830878912"/>
                    </a:ext>
                  </a:extLst>
                </a:gridCol>
                <a:gridCol w="887126">
                  <a:extLst>
                    <a:ext uri="{9D8B030D-6E8A-4147-A177-3AD203B41FA5}">
                      <a16:colId xmlns:a16="http://schemas.microsoft.com/office/drawing/2014/main" val="3166334746"/>
                    </a:ext>
                  </a:extLst>
                </a:gridCol>
                <a:gridCol w="887126">
                  <a:extLst>
                    <a:ext uri="{9D8B030D-6E8A-4147-A177-3AD203B41FA5}">
                      <a16:colId xmlns:a16="http://schemas.microsoft.com/office/drawing/2014/main" val="3508223628"/>
                    </a:ext>
                  </a:extLst>
                </a:gridCol>
                <a:gridCol w="887126">
                  <a:extLst>
                    <a:ext uri="{9D8B030D-6E8A-4147-A177-3AD203B41FA5}">
                      <a16:colId xmlns:a16="http://schemas.microsoft.com/office/drawing/2014/main" val="673771712"/>
                    </a:ext>
                  </a:extLst>
                </a:gridCol>
              </a:tblGrid>
              <a:tr h="691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55516"/>
                  </a:ext>
                </a:extLst>
              </a:tr>
              <a:tr h="691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742591"/>
                  </a:ext>
                </a:extLst>
              </a:tr>
              <a:tr h="691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457964"/>
                  </a:ext>
                </a:extLst>
              </a:tr>
              <a:tr h="691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Ồ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Â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402904"/>
                  </a:ext>
                </a:extLst>
              </a:tr>
              <a:tr h="691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605910"/>
                  </a:ext>
                </a:extLst>
              </a:tr>
              <a:tr h="691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78903"/>
                  </a:ext>
                </a:extLst>
              </a:tr>
              <a:tr h="691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712813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36DAED4-1808-4A23-8215-454EBF5EA60E}"/>
              </a:ext>
            </a:extLst>
          </p:cNvPr>
          <p:cNvSpPr/>
          <p:nvPr/>
        </p:nvSpPr>
        <p:spPr>
          <a:xfrm>
            <a:off x="1445832" y="65684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981F6FA-2303-464C-9853-21B3EC3FA7AD}"/>
              </a:ext>
            </a:extLst>
          </p:cNvPr>
          <p:cNvSpPr/>
          <p:nvPr/>
        </p:nvSpPr>
        <p:spPr>
          <a:xfrm>
            <a:off x="2338658" y="72641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4C85101-FB96-4CC3-8600-ADA2996FB258}"/>
              </a:ext>
            </a:extLst>
          </p:cNvPr>
          <p:cNvSpPr/>
          <p:nvPr/>
        </p:nvSpPr>
        <p:spPr>
          <a:xfrm>
            <a:off x="3231173" y="76961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8B96699-4525-4342-8618-4CB3871DA959}"/>
              </a:ext>
            </a:extLst>
          </p:cNvPr>
          <p:cNvSpPr/>
          <p:nvPr/>
        </p:nvSpPr>
        <p:spPr>
          <a:xfrm>
            <a:off x="4113173" y="57401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9E12EAD-79D8-4925-B614-F41C1F5C58EB}"/>
              </a:ext>
            </a:extLst>
          </p:cNvPr>
          <p:cNvSpPr/>
          <p:nvPr/>
        </p:nvSpPr>
        <p:spPr>
          <a:xfrm>
            <a:off x="5005215" y="61721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D30B7FF-166C-4DAA-8EB5-9126DCBAC241}"/>
              </a:ext>
            </a:extLst>
          </p:cNvPr>
          <p:cNvSpPr/>
          <p:nvPr/>
        </p:nvSpPr>
        <p:spPr>
          <a:xfrm>
            <a:off x="5895183" y="61721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601627F-E2F9-4964-9EE1-16EAF9B6E341}"/>
              </a:ext>
            </a:extLst>
          </p:cNvPr>
          <p:cNvSpPr/>
          <p:nvPr/>
        </p:nvSpPr>
        <p:spPr>
          <a:xfrm>
            <a:off x="6776709" y="65684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2852AFA-4A49-4A2A-885E-A62DC420D929}"/>
              </a:ext>
            </a:extLst>
          </p:cNvPr>
          <p:cNvSpPr/>
          <p:nvPr/>
        </p:nvSpPr>
        <p:spPr>
          <a:xfrm>
            <a:off x="7654539" y="59842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B4918E3-BBB9-47CF-BE90-9FB2012AAB15}"/>
              </a:ext>
            </a:extLst>
          </p:cNvPr>
          <p:cNvSpPr/>
          <p:nvPr/>
        </p:nvSpPr>
        <p:spPr>
          <a:xfrm>
            <a:off x="8547172" y="64633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5901914-278E-48D1-9034-C6BFBD5084E9}"/>
              </a:ext>
            </a:extLst>
          </p:cNvPr>
          <p:cNvSpPr/>
          <p:nvPr/>
        </p:nvSpPr>
        <p:spPr>
          <a:xfrm>
            <a:off x="3221378" y="753658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098B808-8DED-4E1E-8FF1-324797624977}"/>
              </a:ext>
            </a:extLst>
          </p:cNvPr>
          <p:cNvSpPr/>
          <p:nvPr/>
        </p:nvSpPr>
        <p:spPr>
          <a:xfrm>
            <a:off x="4114204" y="755535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416EB2E-53DD-4642-AE9F-A0A12355F2CD}"/>
              </a:ext>
            </a:extLst>
          </p:cNvPr>
          <p:cNvSpPr/>
          <p:nvPr/>
        </p:nvSpPr>
        <p:spPr>
          <a:xfrm>
            <a:off x="5006719" y="759855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21C5580-4018-4A31-95BB-2462449E82B3}"/>
              </a:ext>
            </a:extLst>
          </p:cNvPr>
          <p:cNvSpPr/>
          <p:nvPr/>
        </p:nvSpPr>
        <p:spPr>
          <a:xfrm>
            <a:off x="5888719" y="755535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53F1CF4-C237-458F-A74E-BC7FA3650834}"/>
              </a:ext>
            </a:extLst>
          </p:cNvPr>
          <p:cNvSpPr/>
          <p:nvPr/>
        </p:nvSpPr>
        <p:spPr>
          <a:xfrm>
            <a:off x="6770601" y="759855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D458D4B-A8C6-4FED-AF3A-F21769FACF31}"/>
              </a:ext>
            </a:extLst>
          </p:cNvPr>
          <p:cNvSpPr/>
          <p:nvPr/>
        </p:nvSpPr>
        <p:spPr>
          <a:xfrm>
            <a:off x="8538709" y="2142591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2FEC8E5-43C7-41F0-A843-34F726BB079F}"/>
              </a:ext>
            </a:extLst>
          </p:cNvPr>
          <p:cNvSpPr/>
          <p:nvPr/>
        </p:nvSpPr>
        <p:spPr>
          <a:xfrm>
            <a:off x="9430395" y="2146554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5176444-3A7C-4336-9EBD-C175F8274292}"/>
              </a:ext>
            </a:extLst>
          </p:cNvPr>
          <p:cNvSpPr/>
          <p:nvPr/>
        </p:nvSpPr>
        <p:spPr>
          <a:xfrm>
            <a:off x="3219960" y="1450859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EE3C29A1-55D8-427A-AA9D-944353B602A6}"/>
              </a:ext>
            </a:extLst>
          </p:cNvPr>
          <p:cNvSpPr/>
          <p:nvPr/>
        </p:nvSpPr>
        <p:spPr>
          <a:xfrm>
            <a:off x="4112786" y="1452736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4B0ED85E-CDC3-4039-A3D7-5A6F7EDF1CC9}"/>
              </a:ext>
            </a:extLst>
          </p:cNvPr>
          <p:cNvSpPr/>
          <p:nvPr/>
        </p:nvSpPr>
        <p:spPr>
          <a:xfrm>
            <a:off x="5005301" y="1446896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B2AD16CF-AA02-4374-9D2B-526CF30C569C}"/>
              </a:ext>
            </a:extLst>
          </p:cNvPr>
          <p:cNvSpPr/>
          <p:nvPr/>
        </p:nvSpPr>
        <p:spPr>
          <a:xfrm>
            <a:off x="5887301" y="1452736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357470B-3241-40D8-B50E-5468CC430E0E}"/>
              </a:ext>
            </a:extLst>
          </p:cNvPr>
          <p:cNvSpPr/>
          <p:nvPr/>
        </p:nvSpPr>
        <p:spPr>
          <a:xfrm>
            <a:off x="6769183" y="1446896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119F3356-F867-455B-A822-AF812C102BF8}"/>
              </a:ext>
            </a:extLst>
          </p:cNvPr>
          <p:cNvSpPr/>
          <p:nvPr/>
        </p:nvSpPr>
        <p:spPr>
          <a:xfrm>
            <a:off x="7659151" y="1446896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61C5C6E3-76B7-42F1-B04C-19EC4674072B}"/>
              </a:ext>
            </a:extLst>
          </p:cNvPr>
          <p:cNvSpPr/>
          <p:nvPr/>
        </p:nvSpPr>
        <p:spPr>
          <a:xfrm>
            <a:off x="8550837" y="1450859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5851652-DC14-4ABA-BB8A-8F251EF5A0BA}"/>
              </a:ext>
            </a:extLst>
          </p:cNvPr>
          <p:cNvSpPr/>
          <p:nvPr/>
        </p:nvSpPr>
        <p:spPr>
          <a:xfrm>
            <a:off x="2338658" y="2145522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19FE3D63-514E-4F31-94B8-D5A000D23AB7}"/>
              </a:ext>
            </a:extLst>
          </p:cNvPr>
          <p:cNvSpPr/>
          <p:nvPr/>
        </p:nvSpPr>
        <p:spPr>
          <a:xfrm>
            <a:off x="3231484" y="2138163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1BE1D5E3-4A36-4CDC-B12A-C7E18BE85371}"/>
              </a:ext>
            </a:extLst>
          </p:cNvPr>
          <p:cNvSpPr/>
          <p:nvPr/>
        </p:nvSpPr>
        <p:spPr>
          <a:xfrm>
            <a:off x="4123999" y="2141559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36A1403B-929F-48E3-B6C6-E6E8E92DA2E7}"/>
              </a:ext>
            </a:extLst>
          </p:cNvPr>
          <p:cNvSpPr/>
          <p:nvPr/>
        </p:nvSpPr>
        <p:spPr>
          <a:xfrm>
            <a:off x="5005999" y="2138163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5A78A91C-F073-4285-A114-DBCE5CF30866}"/>
              </a:ext>
            </a:extLst>
          </p:cNvPr>
          <p:cNvSpPr/>
          <p:nvPr/>
        </p:nvSpPr>
        <p:spPr>
          <a:xfrm>
            <a:off x="5887881" y="2141559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D1BBA62-445C-4C74-9B25-81013498F402}"/>
              </a:ext>
            </a:extLst>
          </p:cNvPr>
          <p:cNvSpPr/>
          <p:nvPr/>
        </p:nvSpPr>
        <p:spPr>
          <a:xfrm>
            <a:off x="6777849" y="2141559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70E18289-80D3-4620-A5C9-26EA7F30594B}"/>
              </a:ext>
            </a:extLst>
          </p:cNvPr>
          <p:cNvSpPr/>
          <p:nvPr/>
        </p:nvSpPr>
        <p:spPr>
          <a:xfrm>
            <a:off x="7669535" y="2145522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8E38D598-8C6B-4E5D-B7AD-08AE5BD6A958}"/>
              </a:ext>
            </a:extLst>
          </p:cNvPr>
          <p:cNvSpPr/>
          <p:nvPr/>
        </p:nvSpPr>
        <p:spPr>
          <a:xfrm>
            <a:off x="2345692" y="2833982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2899AC00-CDAF-4FB6-838B-67C691AF4D94}"/>
              </a:ext>
            </a:extLst>
          </p:cNvPr>
          <p:cNvSpPr/>
          <p:nvPr/>
        </p:nvSpPr>
        <p:spPr>
          <a:xfrm>
            <a:off x="3238518" y="2835859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D0F56841-8654-4E01-B6E2-DC13B92CC58B}"/>
              </a:ext>
            </a:extLst>
          </p:cNvPr>
          <p:cNvSpPr/>
          <p:nvPr/>
        </p:nvSpPr>
        <p:spPr>
          <a:xfrm>
            <a:off x="4131033" y="2830019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06309120-E6EC-4967-8659-26F3A2626932}"/>
              </a:ext>
            </a:extLst>
          </p:cNvPr>
          <p:cNvSpPr/>
          <p:nvPr/>
        </p:nvSpPr>
        <p:spPr>
          <a:xfrm>
            <a:off x="5013033" y="2835859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09E2CBE-237F-4154-BAE6-D9F1EE7C8862}"/>
              </a:ext>
            </a:extLst>
          </p:cNvPr>
          <p:cNvSpPr/>
          <p:nvPr/>
        </p:nvSpPr>
        <p:spPr>
          <a:xfrm>
            <a:off x="5894915" y="2830019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79A291C7-DF58-48A1-A1A2-EF196761F89F}"/>
              </a:ext>
            </a:extLst>
          </p:cNvPr>
          <p:cNvSpPr/>
          <p:nvPr/>
        </p:nvSpPr>
        <p:spPr>
          <a:xfrm>
            <a:off x="5896126" y="3523876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9F064EB1-647C-45C1-AD05-47C8F0458063}"/>
              </a:ext>
            </a:extLst>
          </p:cNvPr>
          <p:cNvSpPr/>
          <p:nvPr/>
        </p:nvSpPr>
        <p:spPr>
          <a:xfrm>
            <a:off x="6787812" y="3527839"/>
            <a:ext cx="882000" cy="6817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435D03B7-15F9-4AA6-B246-F32F20A3293C}"/>
              </a:ext>
            </a:extLst>
          </p:cNvPr>
          <p:cNvSpPr/>
          <p:nvPr/>
        </p:nvSpPr>
        <p:spPr>
          <a:xfrm>
            <a:off x="7665642" y="3521997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BEA88F68-A730-46C7-B34B-56320727BA14}"/>
              </a:ext>
            </a:extLst>
          </p:cNvPr>
          <p:cNvSpPr/>
          <p:nvPr/>
        </p:nvSpPr>
        <p:spPr>
          <a:xfrm>
            <a:off x="1457266" y="3528747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2A1ED7EB-9B79-4A2C-8CED-483C9B036A10}"/>
              </a:ext>
            </a:extLst>
          </p:cNvPr>
          <p:cNvSpPr/>
          <p:nvPr/>
        </p:nvSpPr>
        <p:spPr>
          <a:xfrm>
            <a:off x="2350092" y="3515384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DBDE0F1E-CCA4-4DA4-A08E-20779EEEF5D8}"/>
              </a:ext>
            </a:extLst>
          </p:cNvPr>
          <p:cNvSpPr/>
          <p:nvPr/>
        </p:nvSpPr>
        <p:spPr>
          <a:xfrm>
            <a:off x="3242607" y="3524783"/>
            <a:ext cx="882000" cy="68760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A5225F0C-C630-4113-A9B1-CDA6C8469DF5}"/>
              </a:ext>
            </a:extLst>
          </p:cNvPr>
          <p:cNvSpPr/>
          <p:nvPr/>
        </p:nvSpPr>
        <p:spPr>
          <a:xfrm>
            <a:off x="4124607" y="3515384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FA54B409-8FA5-4CFF-A01B-980D85F76A24}"/>
              </a:ext>
            </a:extLst>
          </p:cNvPr>
          <p:cNvSpPr/>
          <p:nvPr/>
        </p:nvSpPr>
        <p:spPr>
          <a:xfrm>
            <a:off x="5006489" y="3524784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5D4243B8-953D-4910-9307-C9B203DC9D9F}"/>
              </a:ext>
            </a:extLst>
          </p:cNvPr>
          <p:cNvSpPr/>
          <p:nvPr/>
        </p:nvSpPr>
        <p:spPr>
          <a:xfrm>
            <a:off x="2346358" y="4219228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C59109BD-8CF8-48A8-A23B-A11A2CA91A41}"/>
              </a:ext>
            </a:extLst>
          </p:cNvPr>
          <p:cNvSpPr/>
          <p:nvPr/>
        </p:nvSpPr>
        <p:spPr>
          <a:xfrm>
            <a:off x="3239184" y="4221105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84085378-EF6C-44C1-9BB5-120B4FD4650B}"/>
              </a:ext>
            </a:extLst>
          </p:cNvPr>
          <p:cNvSpPr/>
          <p:nvPr/>
        </p:nvSpPr>
        <p:spPr>
          <a:xfrm>
            <a:off x="4131699" y="4215265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BAACB5AB-3D1A-499A-ADA1-4D4FE9E5EC92}"/>
              </a:ext>
            </a:extLst>
          </p:cNvPr>
          <p:cNvSpPr/>
          <p:nvPr/>
        </p:nvSpPr>
        <p:spPr>
          <a:xfrm>
            <a:off x="5013699" y="4221105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982A8F04-79EF-4FB9-A52F-2C4311BEB61F}"/>
              </a:ext>
            </a:extLst>
          </p:cNvPr>
          <p:cNvSpPr/>
          <p:nvPr/>
        </p:nvSpPr>
        <p:spPr>
          <a:xfrm>
            <a:off x="5895581" y="4215265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3DDF88AB-986F-4E0F-9102-BDCED1A3232A}"/>
              </a:ext>
            </a:extLst>
          </p:cNvPr>
          <p:cNvSpPr/>
          <p:nvPr/>
        </p:nvSpPr>
        <p:spPr>
          <a:xfrm>
            <a:off x="6785549" y="4215265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6D347AA-B1B9-418C-A16F-C0716BEB139C}"/>
              </a:ext>
            </a:extLst>
          </p:cNvPr>
          <p:cNvSpPr/>
          <p:nvPr/>
        </p:nvSpPr>
        <p:spPr>
          <a:xfrm>
            <a:off x="1663" y="4995677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DÂN CHÚNG TƯỞNG </a:t>
            </a:r>
            <a:r>
              <a:rPr lang="vi-VN" sz="5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</a:t>
            </a:r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LÀ ĐẤNG MÊSIA?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93CF748-F9D9-455B-83DB-5A566D07851D}"/>
              </a:ext>
            </a:extLst>
          </p:cNvPr>
          <p:cNvSpPr/>
          <p:nvPr/>
        </p:nvSpPr>
        <p:spPr>
          <a:xfrm>
            <a:off x="2623" y="5013567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ÔNG GIOAN NÓI RẰNG: ÔNG KHÔNG ĐÁNG CỞI </a:t>
            </a:r>
            <a:r>
              <a:rPr lang="vi-VN" sz="4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CÁI GÌ</a:t>
            </a:r>
            <a:r>
              <a:rPr lang="vi-VN" sz="40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CHO NGƯỜI ĐẾN SAU?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45F75BC-BED8-4E43-8DE5-80CF0EE57B46}"/>
              </a:ext>
            </a:extLst>
          </p:cNvPr>
          <p:cNvSpPr/>
          <p:nvPr/>
        </p:nvSpPr>
        <p:spPr>
          <a:xfrm>
            <a:off x="-10954" y="5016475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</a:t>
            </a:r>
            <a:r>
              <a:rPr lang="vi-VN" sz="48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 GÌ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XUẤT HIỆN TRONG CHÚA GIÊSU CHỊU PHÉP RỬA?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9159FC8-3624-4515-8E59-9BF00E8CD7F8}"/>
              </a:ext>
            </a:extLst>
          </p:cNvPr>
          <p:cNvSpPr/>
          <p:nvPr/>
        </p:nvSpPr>
        <p:spPr>
          <a:xfrm>
            <a:off x="-12617" y="5014894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 DÂN CHÚNG TƯỞNG ÔNG GIOAN </a:t>
            </a:r>
            <a:r>
              <a:rPr lang="vi-VN" sz="5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 AI</a:t>
            </a:r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B72CEFA-C3FF-4B5D-B6FE-584E5BBB7EF1}"/>
              </a:ext>
            </a:extLst>
          </p:cNvPr>
          <p:cNvSpPr/>
          <p:nvPr/>
        </p:nvSpPr>
        <p:spPr>
          <a:xfrm>
            <a:off x="7047" y="5023409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 ÔNG GIOAN LÀM PHÉP RỬA CHO MỌI NGƯỜI BẰNG </a:t>
            </a:r>
            <a:r>
              <a:rPr lang="vi-VN" sz="48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CÁI GÌ?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63CF4FE-961D-43C2-963B-612510EA57D6}"/>
              </a:ext>
            </a:extLst>
          </p:cNvPr>
          <p:cNvSpPr/>
          <p:nvPr/>
        </p:nvSpPr>
        <p:spPr>
          <a:xfrm>
            <a:off x="-17041" y="5025485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 VÀ CÓ TIẾNG TỪ TRỜI PHÁN RẰNG: “CON LÀ CON YÊU DẤU CỦA CHA; </a:t>
            </a:r>
            <a:r>
              <a:rPr lang="vi-VN" sz="4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…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LÒNG VỀ CON.”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0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8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1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0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3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6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2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5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8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3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6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9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2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5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8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1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0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3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6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9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2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6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9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2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5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8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1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4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1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4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7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0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3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6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9" grpId="0" animBg="1"/>
      <p:bldP spid="9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118" grpId="0" animBg="1"/>
      <p:bldP spid="118" grpId="1" animBg="1"/>
      <p:bldP spid="119" grpId="0" animBg="1"/>
      <p:bldP spid="119" grpId="1" animBg="1"/>
      <p:bldP spid="127" grpId="0" animBg="1"/>
      <p:bldP spid="127" grpId="1" animBg="1"/>
      <p:bldP spid="128" grpId="0" animBg="1"/>
      <p:bldP spid="128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8" grpId="0" animBg="1"/>
      <p:bldP spid="78" grpId="1" animBg="1"/>
      <p:bldP spid="83" grpId="0" animBg="1"/>
      <p:bldP spid="83" grpId="1" animBg="1"/>
      <p:bldP spid="77" grpId="0" animBg="1"/>
      <p:bldP spid="7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695</Words>
  <Application>Microsoft Office PowerPoint</Application>
  <PresentationFormat>Widescreen</PresentationFormat>
  <Paragraphs>239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Algerian</vt:lpstr>
      <vt:lpstr>Arial</vt:lpstr>
      <vt:lpstr>Calibri</vt:lpstr>
      <vt:lpstr>Calibri Light</vt:lpstr>
      <vt:lpstr>Montserrat Black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Ông Gio-an trả lời mọi người rằng : “Phần tôi, tôi làm phép rửa cho anh em bằng nước, nhưng có Đấng quyền thế hơn tôi đang đến</vt:lpstr>
      <vt:lpstr>tôi không đáng cởi quai dép cho Người. Người sẽ làm phép rửa cho anh em bằng Thánh Thần và bằng lửa.”</vt:lpstr>
      <vt:lpstr>Khi toàn dân chịu phép rửa, Đức Giê-su cũng chịu phép rửa ; rồi đang khi Người cầu nguyện, thì trời mở ra, </vt:lpstr>
      <vt:lpstr>và Thánh Thần ngự xuống trên Người dưới hình dáng chim bồ câu.</vt:lpstr>
      <vt:lpstr>Và có tiếng từ trời phán rằng : “Con là Con yêu dấu của Cha ; Cha hài lòng về Con.”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7</cp:revision>
  <dcterms:created xsi:type="dcterms:W3CDTF">2022-01-01T02:46:50Z</dcterms:created>
  <dcterms:modified xsi:type="dcterms:W3CDTF">2022-01-08T01:35:57Z</dcterms:modified>
</cp:coreProperties>
</file>