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2" r:id="rId4"/>
    <p:sldId id="373" r:id="rId5"/>
    <p:sldId id="377" r:id="rId6"/>
    <p:sldId id="374" r:id="rId7"/>
    <p:sldId id="375" r:id="rId8"/>
    <p:sldId id="376" r:id="rId9"/>
    <p:sldId id="378" r:id="rId10"/>
    <p:sldId id="379" r:id="rId11"/>
    <p:sldId id="380" r:id="rId12"/>
    <p:sldId id="381" r:id="rId13"/>
    <p:sldId id="382" r:id="rId14"/>
    <p:sldId id="384" r:id="rId15"/>
    <p:sldId id="386" r:id="rId16"/>
    <p:sldId id="387" r:id="rId17"/>
    <p:sldId id="293" r:id="rId18"/>
    <p:sldId id="365" r:id="rId19"/>
    <p:sldId id="327" r:id="rId20"/>
    <p:sldId id="260" r:id="rId21"/>
    <p:sldId id="308" r:id="rId22"/>
    <p:sldId id="388" r:id="rId23"/>
    <p:sldId id="389" r:id="rId24"/>
    <p:sldId id="390" r:id="rId25"/>
    <p:sldId id="296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9FB7-DB56-4591-93D1-24DD06B2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233A1-2A0B-431D-AED2-50B88C22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8866-4F18-4AF2-A442-FC82F351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0EF6-07E5-4A46-8D3E-465F574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86F5-F30E-4567-A087-AEF7F087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7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7540-0B38-427D-A984-49F46D67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5F25A-3FAA-4515-8FA0-7DDF52ECD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B633-7ED5-47F1-AFBC-12F5BCD7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6E8FC-2355-481D-B207-100F92A3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562F-6279-4047-9E33-0C3949B9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2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F2F2-0D9B-490A-945F-07C148D18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79F47-2117-4691-A219-86FD3964F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854A-51A5-43E8-8D6A-C59C403F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CB2A-5A00-4982-8D51-3641D902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E2F94-E06E-4262-B4CD-CA6E24FF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1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7F8E-BD1D-40B5-A1CE-A06A5649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9D5C-1E13-4793-B4EC-2D48366E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9834-3B2D-434D-8C33-743DC2EC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1948D-05AD-42B2-BCDE-36B789A1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B46D-A78B-44BC-9BAC-F0A8A558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3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8E78-71E9-4261-8A11-106839CA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CEF2-8714-4796-934F-74D770D28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5F5D-6B56-48BF-A0FD-15D9D14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F21E-AB82-4DE8-B530-860829BB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37C8-139F-4D60-BC8C-BA9E163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CFBA-AA02-4A7D-95F9-A1C069C8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87639-104A-4245-BFC8-416AA7D0B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5D01-FC3C-4E46-8EE4-A131CD0C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BD426-0777-4D44-91C8-EF23B427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18F5E-F8BD-40A8-80BA-59F18813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D4DF-311B-4D9D-B789-56CF8C46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29A6-D2E6-4275-8772-A29D979D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504F7-D32D-4C35-AED2-C9336861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A727-67AB-468F-A040-09EC26C5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94333-1E15-414D-AB1F-9E32ABDA3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81054-44A4-4707-AE9D-BA57D732C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F4AFB-4915-4FA3-9666-8DE90D84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49811-1BC8-4FAC-832D-6997CF5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4BEEC-E8A4-4B6F-B41A-0475380E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69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A828-4BB0-4BD0-A6D3-1002B144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FD497-C28C-4C2C-9512-A48F3146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1F52-C3A2-4BF0-934F-12A44D5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D89AC-D7DD-4B17-AFA0-4EF5A6A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44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F1777-8E15-41AB-AAA4-247A717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DAEF8-3AAA-405F-8C58-6A46400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F30BA-74A4-4F5D-BAC6-91F634EA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2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73DF-6624-419B-832C-4E4F39E6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D757-6B53-43A8-819B-52BCA627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598B-4732-4A9A-8D11-884721880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E0481-DD87-431D-BC1B-CBA75D93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CDBE4-ADEA-4CC1-89D0-1864696B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E9D6C-A920-4B16-BE17-EDC418D3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89AC-0AAB-4219-9C47-44AA2D83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DC6AE-7919-4050-B170-070EC3B02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EFABB-C9C9-4CD8-BC07-6F9DBC7E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E297C-2B04-4403-9EEB-9AE6BDCF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DBDF9-65FE-4359-A19F-8D4064EB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FBFC-8DA3-4ED0-9622-6E3D3DC7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F6FAD-D234-4033-96F0-CA4957A9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DA404-6D5A-449C-B1A5-F2155256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3667D-3A28-4D28-ACCC-C54D793F4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360C-D532-4392-80DE-177F397A8A9C}" type="datetimeFigureOut">
              <a:rPr lang="vi-VN" smtClean="0"/>
              <a:t>01/01/2022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D75A-1993-4389-8665-2F3343D9D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87A3-018E-4704-BDB5-F3854CF1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AF8A-C0F4-4A36-8654-CB839FDC4A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1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HIỂN LINH 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62253" y="3776782"/>
            <a:ext cx="3429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CHÚA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50421" y="3768373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BA VUA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 ngươi là nơi vị lãnh tụ chăn dắt Ít-ra-en dân Ta sẽ ra đời.”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6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Bấy giờ vua Hê-rô-đê bí mật vời các nhà chiêm tinh đến, hỏi cặn kẽ về ngày giờ ngôi sao đã xuất hiện.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vua phái các vị ấy đi Bê-lem và dặn rằng : “Xin quý ngài đi dò hỏi tường tận về Hài Nhi,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1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 khi đã tìm thấy, xin báo lại cho tôi, để tôi cũng đến bái lạy Người.” Nghe nhà vua nói thế, họ ra đi.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5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Trông thấy ngôi sao, họ mừng rỡ vô cùng. Họ vào nhà, thấy Hài Nhi với thân mẫu là bà Ma-ri-a, liền sấp mình thờ lạy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họ mở bảo tráp, lấy vàng, nhũ hương và mộc dược mà dâng tiến.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2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 đó, họ được báo mộng là đừng trở lại gặp vua Hê-rô-đê nữa, nên đã đi lối khác mà về xứ mình. </a:t>
            </a:r>
            <a:r>
              <a:rPr lang="vi-VN" sz="7200" b="1" i="1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6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40592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2E4720-F107-4A5D-A179-1DFBD68D6CE6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BA NGƯỜI ĐI TÌM KIẾM HÀI NHI LÀM NGHỀ GÌ?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A5DFED9-8F01-473D-83CA-0F254FC0430D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DẤU HIỆU NÀO ĐÃ CHỈ ĐƯỜNG CHO BA VUA ĐI TÌM HÀI NHI?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FB5796-76A0-4192-809B-514B603429B0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KHI TỚI NƠI, BA NGƯỜI THẤY HÀI NHI VÀ AI?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1119EC-B04B-4EC9-9888-90E66673233D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MỘT TRONG BA VẬT PHẨM BA VUA DÂNG TIẾN?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776A63B-5A69-46B4-BA5A-ED16FB059676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MỘT TRONG BA VẬT PHẨM BA VUA DÂNG TIẾN?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0AA976C-7984-40B1-95A3-C0D2C5555598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HÀI NHI SINH RA TẠI MIỀN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D5D25D-7CA9-45A7-9625-431D62D7A6C1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HÀI NHI ĐƯỢC GỌI LÀ VUA CỦA DÂN NÀO?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41FCCB-DD7D-4EC5-A8EF-115A4CC6B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55630"/>
              </p:ext>
            </p:extLst>
          </p:nvPr>
        </p:nvGraphicFramePr>
        <p:xfrm>
          <a:off x="1456658" y="70950"/>
          <a:ext cx="8867556" cy="4841291"/>
        </p:xfrm>
        <a:graphic>
          <a:graphicData uri="http://schemas.openxmlformats.org/drawingml/2006/table">
            <a:tbl>
              <a:tblPr firstRow="1" firstCol="1" bandRow="1"/>
              <a:tblGrid>
                <a:gridCol w="886200">
                  <a:extLst>
                    <a:ext uri="{9D8B030D-6E8A-4147-A177-3AD203B41FA5}">
                      <a16:colId xmlns:a16="http://schemas.microsoft.com/office/drawing/2014/main" val="3987567428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4294365566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2900771597"/>
                    </a:ext>
                  </a:extLst>
                </a:gridCol>
                <a:gridCol w="886200">
                  <a:extLst>
                    <a:ext uri="{9D8B030D-6E8A-4147-A177-3AD203B41FA5}">
                      <a16:colId xmlns:a16="http://schemas.microsoft.com/office/drawing/2014/main" val="13804782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61803883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150078501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830878912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166334746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3508223628"/>
                    </a:ext>
                  </a:extLst>
                </a:gridCol>
                <a:gridCol w="887126">
                  <a:extLst>
                    <a:ext uri="{9D8B030D-6E8A-4147-A177-3AD203B41FA5}">
                      <a16:colId xmlns:a16="http://schemas.microsoft.com/office/drawing/2014/main" val="673771712"/>
                    </a:ext>
                  </a:extLst>
                </a:gridCol>
              </a:tblGrid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5516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742591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Ẫ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45796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2904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05910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78903"/>
                  </a:ext>
                </a:extLst>
              </a:tr>
              <a:tr h="691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71281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36DAED4-1808-4A23-8215-454EBF5EA60E}"/>
              </a:ext>
            </a:extLst>
          </p:cNvPr>
          <p:cNvSpPr/>
          <p:nvPr/>
        </p:nvSpPr>
        <p:spPr>
          <a:xfrm>
            <a:off x="1446025" y="6615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81F6FA-2303-464C-9853-21B3EC3FA7AD}"/>
              </a:ext>
            </a:extLst>
          </p:cNvPr>
          <p:cNvSpPr/>
          <p:nvPr/>
        </p:nvSpPr>
        <p:spPr>
          <a:xfrm>
            <a:off x="2338851" y="6803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C85101-FB96-4CC3-8600-ADA2996FB258}"/>
              </a:ext>
            </a:extLst>
          </p:cNvPr>
          <p:cNvSpPr/>
          <p:nvPr/>
        </p:nvSpPr>
        <p:spPr>
          <a:xfrm>
            <a:off x="3231366" y="6219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8B96699-4525-4342-8618-4CB3871DA959}"/>
              </a:ext>
            </a:extLst>
          </p:cNvPr>
          <p:cNvSpPr/>
          <p:nvPr/>
        </p:nvSpPr>
        <p:spPr>
          <a:xfrm>
            <a:off x="4113366" y="6803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E12EAD-79D8-4925-B614-F41C1F5C58EB}"/>
              </a:ext>
            </a:extLst>
          </p:cNvPr>
          <p:cNvSpPr/>
          <p:nvPr/>
        </p:nvSpPr>
        <p:spPr>
          <a:xfrm>
            <a:off x="4995248" y="6219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30B7FF-166C-4DAA-8EB5-9126DCBAC241}"/>
              </a:ext>
            </a:extLst>
          </p:cNvPr>
          <p:cNvSpPr/>
          <p:nvPr/>
        </p:nvSpPr>
        <p:spPr>
          <a:xfrm>
            <a:off x="5885216" y="62194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01627F-E2F9-4964-9EE1-16EAF9B6E341}"/>
              </a:ext>
            </a:extLst>
          </p:cNvPr>
          <p:cNvSpPr/>
          <p:nvPr/>
        </p:nvSpPr>
        <p:spPr>
          <a:xfrm>
            <a:off x="6776902" y="66157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852AFA-4A49-4A2A-885E-A62DC420D929}"/>
              </a:ext>
            </a:extLst>
          </p:cNvPr>
          <p:cNvSpPr/>
          <p:nvPr/>
        </p:nvSpPr>
        <p:spPr>
          <a:xfrm>
            <a:off x="7654732" y="6031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4918E3-BBB9-47CF-BE90-9FB2012AAB15}"/>
              </a:ext>
            </a:extLst>
          </p:cNvPr>
          <p:cNvSpPr/>
          <p:nvPr/>
        </p:nvSpPr>
        <p:spPr>
          <a:xfrm>
            <a:off x="8547365" y="6510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5901914-278E-48D1-9034-C6BFBD5084E9}"/>
              </a:ext>
            </a:extLst>
          </p:cNvPr>
          <p:cNvSpPr/>
          <p:nvPr/>
        </p:nvSpPr>
        <p:spPr>
          <a:xfrm>
            <a:off x="3227679" y="77211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98B808-8DED-4E1E-8FF1-324797624977}"/>
              </a:ext>
            </a:extLst>
          </p:cNvPr>
          <p:cNvSpPr/>
          <p:nvPr/>
        </p:nvSpPr>
        <p:spPr>
          <a:xfrm>
            <a:off x="4120505" y="7739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416EB2E-53DD-4642-AE9F-A0A12355F2CD}"/>
              </a:ext>
            </a:extLst>
          </p:cNvPr>
          <p:cNvSpPr/>
          <p:nvPr/>
        </p:nvSpPr>
        <p:spPr>
          <a:xfrm>
            <a:off x="5013020" y="76814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1C5580-4018-4A31-95BB-2462449E82B3}"/>
              </a:ext>
            </a:extLst>
          </p:cNvPr>
          <p:cNvSpPr/>
          <p:nvPr/>
        </p:nvSpPr>
        <p:spPr>
          <a:xfrm>
            <a:off x="5895020" y="7739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53F1CF4-C237-458F-A74E-BC7FA3650834}"/>
              </a:ext>
            </a:extLst>
          </p:cNvPr>
          <p:cNvSpPr/>
          <p:nvPr/>
        </p:nvSpPr>
        <p:spPr>
          <a:xfrm>
            <a:off x="6776902" y="76814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D458D4B-A8C6-4FED-AF3A-F21769FACF31}"/>
              </a:ext>
            </a:extLst>
          </p:cNvPr>
          <p:cNvSpPr/>
          <p:nvPr/>
        </p:nvSpPr>
        <p:spPr>
          <a:xfrm>
            <a:off x="7666870" y="76814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FEC8E5-43C7-41F0-A843-34F726BB079F}"/>
              </a:ext>
            </a:extLst>
          </p:cNvPr>
          <p:cNvSpPr/>
          <p:nvPr/>
        </p:nvSpPr>
        <p:spPr>
          <a:xfrm>
            <a:off x="8558556" y="77211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5176444-3A7C-4336-9EBD-C175F8274292}"/>
              </a:ext>
            </a:extLst>
          </p:cNvPr>
          <p:cNvSpPr/>
          <p:nvPr/>
        </p:nvSpPr>
        <p:spPr>
          <a:xfrm>
            <a:off x="2335993" y="146638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3C29A1-55D8-427A-AA9D-944353B602A6}"/>
              </a:ext>
            </a:extLst>
          </p:cNvPr>
          <p:cNvSpPr/>
          <p:nvPr/>
        </p:nvSpPr>
        <p:spPr>
          <a:xfrm>
            <a:off x="3228819" y="146825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B0ED85E-CDC3-4039-A3D7-5A6F7EDF1CC9}"/>
              </a:ext>
            </a:extLst>
          </p:cNvPr>
          <p:cNvSpPr/>
          <p:nvPr/>
        </p:nvSpPr>
        <p:spPr>
          <a:xfrm>
            <a:off x="4121334" y="146241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2AD16CF-AA02-4374-9D2B-526CF30C569C}"/>
              </a:ext>
            </a:extLst>
          </p:cNvPr>
          <p:cNvSpPr/>
          <p:nvPr/>
        </p:nvSpPr>
        <p:spPr>
          <a:xfrm>
            <a:off x="5003334" y="146825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357470B-3241-40D8-B50E-5468CC430E0E}"/>
              </a:ext>
            </a:extLst>
          </p:cNvPr>
          <p:cNvSpPr/>
          <p:nvPr/>
        </p:nvSpPr>
        <p:spPr>
          <a:xfrm>
            <a:off x="5885216" y="146241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19F3356-F867-455B-A822-AF812C102BF8}"/>
              </a:ext>
            </a:extLst>
          </p:cNvPr>
          <p:cNvSpPr/>
          <p:nvPr/>
        </p:nvSpPr>
        <p:spPr>
          <a:xfrm>
            <a:off x="6775184" y="146241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C5C6E3-76B7-42F1-B04C-19EC4674072B}"/>
              </a:ext>
            </a:extLst>
          </p:cNvPr>
          <p:cNvSpPr/>
          <p:nvPr/>
        </p:nvSpPr>
        <p:spPr>
          <a:xfrm>
            <a:off x="7666870" y="1466381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5851652-DC14-4ABA-BB8A-8F251EF5A0BA}"/>
              </a:ext>
            </a:extLst>
          </p:cNvPr>
          <p:cNvSpPr/>
          <p:nvPr/>
        </p:nvSpPr>
        <p:spPr>
          <a:xfrm>
            <a:off x="4105509" y="21493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9FE3D63-514E-4F31-94B8-D5A000D23AB7}"/>
              </a:ext>
            </a:extLst>
          </p:cNvPr>
          <p:cNvSpPr/>
          <p:nvPr/>
        </p:nvSpPr>
        <p:spPr>
          <a:xfrm>
            <a:off x="4998335" y="215123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BE1D5E3-4A36-4CDC-B12A-C7E18BE85371}"/>
              </a:ext>
            </a:extLst>
          </p:cNvPr>
          <p:cNvSpPr/>
          <p:nvPr/>
        </p:nvSpPr>
        <p:spPr>
          <a:xfrm>
            <a:off x="5890850" y="214539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6A1403B-929F-48E3-B6C6-E6E8E92DA2E7}"/>
              </a:ext>
            </a:extLst>
          </p:cNvPr>
          <p:cNvSpPr/>
          <p:nvPr/>
        </p:nvSpPr>
        <p:spPr>
          <a:xfrm>
            <a:off x="6772850" y="215123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A78A91C-F073-4285-A114-DBCE5CF30866}"/>
              </a:ext>
            </a:extLst>
          </p:cNvPr>
          <p:cNvSpPr/>
          <p:nvPr/>
        </p:nvSpPr>
        <p:spPr>
          <a:xfrm>
            <a:off x="7654732" y="214539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D1BBA62-445C-4C74-9B25-81013498F402}"/>
              </a:ext>
            </a:extLst>
          </p:cNvPr>
          <p:cNvSpPr/>
          <p:nvPr/>
        </p:nvSpPr>
        <p:spPr>
          <a:xfrm>
            <a:off x="8544700" y="214539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0E18289-80D3-4620-A5C9-26EA7F30594B}"/>
              </a:ext>
            </a:extLst>
          </p:cNvPr>
          <p:cNvSpPr/>
          <p:nvPr/>
        </p:nvSpPr>
        <p:spPr>
          <a:xfrm>
            <a:off x="9436386" y="214935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E38D598-8C6B-4E5D-B7AD-08AE5BD6A958}"/>
              </a:ext>
            </a:extLst>
          </p:cNvPr>
          <p:cNvSpPr/>
          <p:nvPr/>
        </p:nvSpPr>
        <p:spPr>
          <a:xfrm>
            <a:off x="3212876" y="28312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899AC00-CDAF-4FB6-838B-67C691AF4D94}"/>
              </a:ext>
            </a:extLst>
          </p:cNvPr>
          <p:cNvSpPr/>
          <p:nvPr/>
        </p:nvSpPr>
        <p:spPr>
          <a:xfrm>
            <a:off x="4105702" y="28331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0F56841-8654-4E01-B6E2-DC13B92CC58B}"/>
              </a:ext>
            </a:extLst>
          </p:cNvPr>
          <p:cNvSpPr/>
          <p:nvPr/>
        </p:nvSpPr>
        <p:spPr>
          <a:xfrm>
            <a:off x="4998217" y="282732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6309120-E6EC-4967-8659-26F3A2626932}"/>
              </a:ext>
            </a:extLst>
          </p:cNvPr>
          <p:cNvSpPr/>
          <p:nvPr/>
        </p:nvSpPr>
        <p:spPr>
          <a:xfrm>
            <a:off x="5880217" y="28331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09E2CBE-237F-4154-BAE6-D9F1EE7C8862}"/>
              </a:ext>
            </a:extLst>
          </p:cNvPr>
          <p:cNvSpPr/>
          <p:nvPr/>
        </p:nvSpPr>
        <p:spPr>
          <a:xfrm>
            <a:off x="6762099" y="282732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9A291C7-DF58-48A1-A1A2-EF196761F89F}"/>
              </a:ext>
            </a:extLst>
          </p:cNvPr>
          <p:cNvSpPr/>
          <p:nvPr/>
        </p:nvSpPr>
        <p:spPr>
          <a:xfrm>
            <a:off x="7652067" y="282732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F064EB1-647C-45C1-AD05-47C8F0458063}"/>
              </a:ext>
            </a:extLst>
          </p:cNvPr>
          <p:cNvSpPr/>
          <p:nvPr/>
        </p:nvSpPr>
        <p:spPr>
          <a:xfrm>
            <a:off x="8543753" y="2831288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35D03B7-15F9-4AA6-B246-F32F20A3293C}"/>
              </a:ext>
            </a:extLst>
          </p:cNvPr>
          <p:cNvSpPr/>
          <p:nvPr/>
        </p:nvSpPr>
        <p:spPr>
          <a:xfrm>
            <a:off x="9421583" y="282544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EA88F68-A730-46C7-B34B-56320727BA14}"/>
              </a:ext>
            </a:extLst>
          </p:cNvPr>
          <p:cNvSpPr/>
          <p:nvPr/>
        </p:nvSpPr>
        <p:spPr>
          <a:xfrm>
            <a:off x="4109679" y="3537065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1ED7EB-9B79-4A2C-8CED-483C9B036A10}"/>
              </a:ext>
            </a:extLst>
          </p:cNvPr>
          <p:cNvSpPr/>
          <p:nvPr/>
        </p:nvSpPr>
        <p:spPr>
          <a:xfrm>
            <a:off x="5002505" y="353894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BDE0F1E-CCA4-4DA4-A08E-20779EEEF5D8}"/>
              </a:ext>
            </a:extLst>
          </p:cNvPr>
          <p:cNvSpPr/>
          <p:nvPr/>
        </p:nvSpPr>
        <p:spPr>
          <a:xfrm>
            <a:off x="5895020" y="353310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5225F0C-C630-4113-A9B1-CDA6C8469DF5}"/>
              </a:ext>
            </a:extLst>
          </p:cNvPr>
          <p:cNvSpPr/>
          <p:nvPr/>
        </p:nvSpPr>
        <p:spPr>
          <a:xfrm>
            <a:off x="6777020" y="353894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A54B409-8FA5-4CFF-A01B-980D85F76A24}"/>
              </a:ext>
            </a:extLst>
          </p:cNvPr>
          <p:cNvSpPr/>
          <p:nvPr/>
        </p:nvSpPr>
        <p:spPr>
          <a:xfrm>
            <a:off x="7658902" y="3533102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D4243B8-953D-4910-9307-C9B203DC9D9F}"/>
              </a:ext>
            </a:extLst>
          </p:cNvPr>
          <p:cNvSpPr/>
          <p:nvPr/>
        </p:nvSpPr>
        <p:spPr>
          <a:xfrm>
            <a:off x="3219204" y="4232856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59109BD-8CF8-48A8-A23B-A11A2CA91A41}"/>
              </a:ext>
            </a:extLst>
          </p:cNvPr>
          <p:cNvSpPr/>
          <p:nvPr/>
        </p:nvSpPr>
        <p:spPr>
          <a:xfrm>
            <a:off x="4112030" y="423473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84085378-EF6C-44C1-9BB5-120B4FD4650B}"/>
              </a:ext>
            </a:extLst>
          </p:cNvPr>
          <p:cNvSpPr/>
          <p:nvPr/>
        </p:nvSpPr>
        <p:spPr>
          <a:xfrm>
            <a:off x="5004545" y="422889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AACB5AB-3D1A-499A-ADA1-4D4FE9E5EC92}"/>
              </a:ext>
            </a:extLst>
          </p:cNvPr>
          <p:cNvSpPr/>
          <p:nvPr/>
        </p:nvSpPr>
        <p:spPr>
          <a:xfrm>
            <a:off x="5886545" y="423473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82A8F04-79EF-4FB9-A52F-2C4311BEB61F}"/>
              </a:ext>
            </a:extLst>
          </p:cNvPr>
          <p:cNvSpPr/>
          <p:nvPr/>
        </p:nvSpPr>
        <p:spPr>
          <a:xfrm>
            <a:off x="6768427" y="422889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DDF88AB-986F-4E0F-9102-BDCED1A3232A}"/>
              </a:ext>
            </a:extLst>
          </p:cNvPr>
          <p:cNvSpPr/>
          <p:nvPr/>
        </p:nvSpPr>
        <p:spPr>
          <a:xfrm>
            <a:off x="7658395" y="4228893"/>
            <a:ext cx="8820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9" grpId="0" animBg="1"/>
      <p:bldP spid="9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18" grpId="0" animBg="1"/>
      <p:bldP spid="118" grpId="1" animBg="1"/>
      <p:bldP spid="119" grpId="0" animBg="1"/>
      <p:bldP spid="119" grpId="1" animBg="1"/>
      <p:bldP spid="127" grpId="0" animBg="1"/>
      <p:bldP spid="127" grpId="1" animBg="1"/>
      <p:bldP spid="128" grpId="0" animBg="1"/>
      <p:bldP spid="128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DB42D6-B03D-480F-A2D7-0F4896D19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69820"/>
              </p:ext>
            </p:extLst>
          </p:nvPr>
        </p:nvGraphicFramePr>
        <p:xfrm>
          <a:off x="680484" y="606056"/>
          <a:ext cx="10834576" cy="5784114"/>
        </p:xfrm>
        <a:graphic>
          <a:graphicData uri="http://schemas.openxmlformats.org/drawingml/2006/table">
            <a:tbl>
              <a:tblPr firstRow="1" firstCol="1" bandRow="1"/>
              <a:tblGrid>
                <a:gridCol w="1082779">
                  <a:extLst>
                    <a:ext uri="{9D8B030D-6E8A-4147-A177-3AD203B41FA5}">
                      <a16:colId xmlns:a16="http://schemas.microsoft.com/office/drawing/2014/main" val="2092552582"/>
                    </a:ext>
                  </a:extLst>
                </a:gridCol>
                <a:gridCol w="1082779">
                  <a:extLst>
                    <a:ext uri="{9D8B030D-6E8A-4147-A177-3AD203B41FA5}">
                      <a16:colId xmlns:a16="http://schemas.microsoft.com/office/drawing/2014/main" val="1676750040"/>
                    </a:ext>
                  </a:extLst>
                </a:gridCol>
                <a:gridCol w="1082779">
                  <a:extLst>
                    <a:ext uri="{9D8B030D-6E8A-4147-A177-3AD203B41FA5}">
                      <a16:colId xmlns:a16="http://schemas.microsoft.com/office/drawing/2014/main" val="2359980745"/>
                    </a:ext>
                  </a:extLst>
                </a:gridCol>
                <a:gridCol w="1082779">
                  <a:extLst>
                    <a:ext uri="{9D8B030D-6E8A-4147-A177-3AD203B41FA5}">
                      <a16:colId xmlns:a16="http://schemas.microsoft.com/office/drawing/2014/main" val="3593502835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1205858076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1485072078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852443843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4053719111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4151870600"/>
                    </a:ext>
                  </a:extLst>
                </a:gridCol>
                <a:gridCol w="1083910">
                  <a:extLst>
                    <a:ext uri="{9D8B030D-6E8A-4147-A177-3AD203B41FA5}">
                      <a16:colId xmlns:a16="http://schemas.microsoft.com/office/drawing/2014/main" val="574715359"/>
                    </a:ext>
                  </a:extLst>
                </a:gridCol>
              </a:tblGrid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795815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25079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Ẫ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58446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Ợ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58124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Ũ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679335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98929"/>
                  </a:ext>
                </a:extLst>
              </a:tr>
              <a:tr h="826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6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Đức Giê-su ra đời tại Bê-lem, miền Giu-đê, thời vua Hê-rô-đê trị vì,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Rất xa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Ngay gần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 xác định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Tất cả đều đúng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QUÃNG ĐƯỜNG BA VUA ĐI TÌM CHÚA NHƯ THẾ NÀO?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5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Rất xa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Xin ơn riêng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riều bái Người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Tặng vật phẩm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Xin phép lạ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MỤC ĐÍCH CHÍNH CỦA BA VUA KHI ĐI TÌM CHÚA LÀ GÌ? 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3179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Triều bái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Giết hại hài nhi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Triều bái hài nhi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Tặng vật phẩm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Đón hài nhi về kinh thành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MỤC ĐÍCH CHÍNH CỦA HÊ-RÔ-ĐÊ MUỐN LÀM ĐỐI VỚI HÀI NHI THỰC SỰ LÀ GÌ? 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5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Giết hại hài nhi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1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Dã tâm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lòng yêu mến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Độc 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Chỉ có A sai</a:t>
              </a:r>
              <a:endPara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Ý NGHĨ CỦA HÊ-RÔ-ĐÊ CHO THẤY HẮN LÀ KẺ THẾ NÀO? 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634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có A sai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MUỐN DÂNG TIẾN CHO HÀI NHI ĐIỀU GÌ?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có mấy nhà chiêm tinh từ phương Đông đến Giê-ru-sa-lem, và hỏi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“Đức Vua dân Do-thái mới sinh, hiện ở đâu?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Chúng tôi đã thấy ngôi sao của Người xuất hiện bên phương Đông, nên chúng tôi đến bái lạy Người.”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Nghe tin ấy, vua Hê-rô-đê bối rối, và cả thành Giê-ru-sa-lem cũng xôn xao.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Nhà vua liền triệu tập tất cả các thượng tế và kinh sư trong dân lại, rồi hỏi cho biết Đấng Ki-tô phải sinh ra ở đâu.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trả lời : “Tại Bê-lem, miền Giu-đê, vì trong sách ngôn sứ, có chép rằng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7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Phần ngươi, hỡi Bê-lem, miền đất Giu-đa, ngươi đâu phải là thành nhỏ nhất của Giu-đa,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0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791</Words>
  <Application>Microsoft Office PowerPoint</Application>
  <PresentationFormat>Widescreen</PresentationFormat>
  <Paragraphs>242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có mấy nhà chiêm tinh từ phương Đông đến Giê-ru-sa-lem, và hỏi :</vt:lpstr>
      <vt:lpstr>“Đức Vua dân Do-thái mới sinh, hiện ở đâu? </vt:lpstr>
      <vt:lpstr>Chúng tôi đã thấy ngôi sao của Người xuất hiện bên phương Đông, nên chúng tôi đến bái lạy Người.”</vt:lpstr>
      <vt:lpstr>Nghe tin ấy, vua Hê-rô-đê bối rối, và cả thành Giê-ru-sa-lem cũng xôn xao. </vt:lpstr>
      <vt:lpstr>Nhà vua liền triệu tập tất cả các thượng tế và kinh sư trong dân lại, rồi hỏi cho biết Đấng Ki-tô phải sinh ra ở đâu. </vt:lpstr>
      <vt:lpstr>Họ trả lời : “Tại Bê-lem, miền Giu-đê, vì trong sách ngôn sứ, có chép rằng :</vt:lpstr>
      <vt:lpstr>Phần ngươi, hỡi Bê-lem, miền đất Giu-đa, ngươi đâu phải là thành nhỏ nhất của Giu-đa, </vt:lpstr>
      <vt:lpstr>vì ngươi là nơi vị lãnh tụ chăn dắt Ít-ra-en dân Ta sẽ ra đời.”</vt:lpstr>
      <vt:lpstr>Bấy giờ vua Hê-rô-đê bí mật vời các nhà chiêm tinh đến, hỏi cặn kẽ về ngày giờ ngôi sao đã xuất hiện. </vt:lpstr>
      <vt:lpstr>Rồi vua phái các vị ấy đi Bê-lem và dặn rằng : “Xin quý ngài đi dò hỏi tường tận về Hài Nhi, </vt:lpstr>
      <vt:lpstr>và khi đã tìm thấy, xin báo lại cho tôi, để tôi cũng đến bái lạy Người.” Nghe nhà vua nói thế, họ ra đi. </vt:lpstr>
      <vt:lpstr>Trông thấy ngôi sao, họ mừng rỡ vô cùng. Họ vào nhà, thấy Hài Nhi với thân mẫu là bà Ma-ri-a, liền sấp mình thờ lạy Người. </vt:lpstr>
      <vt:lpstr>Rồi họ mở bảo tráp, lấy vàng, nhũ hương và mộc dược mà dâng tiến. </vt:lpstr>
      <vt:lpstr>Sau đó, họ được báo mộng là đừng trở lại gặp vua Hê-rô-đê nữa, nên đã đi lối khác mà về xứ mình.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</cp:revision>
  <dcterms:created xsi:type="dcterms:W3CDTF">2022-01-01T02:46:50Z</dcterms:created>
  <dcterms:modified xsi:type="dcterms:W3CDTF">2022-01-01T14:26:24Z</dcterms:modified>
</cp:coreProperties>
</file>