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487" r:id="rId4"/>
    <p:sldId id="360" r:id="rId5"/>
    <p:sldId id="488" r:id="rId6"/>
    <p:sldId id="361" r:id="rId7"/>
    <p:sldId id="489" r:id="rId8"/>
    <p:sldId id="492" r:id="rId9"/>
    <p:sldId id="362" r:id="rId10"/>
    <p:sldId id="293" r:id="rId11"/>
    <p:sldId id="295" r:id="rId12"/>
    <p:sldId id="327" r:id="rId13"/>
    <p:sldId id="493" r:id="rId14"/>
    <p:sldId id="260" r:id="rId15"/>
    <p:sldId id="308" r:id="rId16"/>
    <p:sldId id="352" r:id="rId17"/>
    <p:sldId id="353" r:id="rId18"/>
    <p:sldId id="354" r:id="rId19"/>
    <p:sldId id="490" r:id="rId20"/>
    <p:sldId id="296"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DF2"/>
    <a:srgbClr val="C20E86"/>
    <a:srgbClr val="C20EA8"/>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66958-AF65-4AD5-B7FF-50B7E8F297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CC0F6514-A4A9-4ADF-B104-A7A516DD1B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01A823F6-DCFE-4B02-A237-6F39CE3FDD31}"/>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5" name="Footer Placeholder 4">
            <a:extLst>
              <a:ext uri="{FF2B5EF4-FFF2-40B4-BE49-F238E27FC236}">
                <a16:creationId xmlns:a16="http://schemas.microsoft.com/office/drawing/2014/main" id="{BAC7B65D-378D-4430-979F-5685BBDF381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6783B44-DF8B-4730-BB5D-4FEBAF47587A}"/>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0832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24C07-EE85-4F35-A25F-A745B23961AF}"/>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275B05D-8EAD-4ACC-AC6A-F3E8937CAC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D16730C-F660-44BF-9394-CC5F82D786D2}"/>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5" name="Footer Placeholder 4">
            <a:extLst>
              <a:ext uri="{FF2B5EF4-FFF2-40B4-BE49-F238E27FC236}">
                <a16:creationId xmlns:a16="http://schemas.microsoft.com/office/drawing/2014/main" id="{F2C49321-E43F-490C-B317-6559DFD5680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D58B86-3E80-402C-84B5-05A15CDE996C}"/>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3173432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13E4E7-92CB-4B3D-88DA-4E8CD8BC59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91885DF5-D55A-41E2-B4D8-DEC679CF36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16509C16-0AE4-4E6E-B18F-42C9D409F818}"/>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5" name="Footer Placeholder 4">
            <a:extLst>
              <a:ext uri="{FF2B5EF4-FFF2-40B4-BE49-F238E27FC236}">
                <a16:creationId xmlns:a16="http://schemas.microsoft.com/office/drawing/2014/main" id="{066129DF-AB51-4DEC-B326-E49276541F1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C84D452-5512-45E8-B991-61419AC8C406}"/>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87709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A6FB3-E635-42E8-B397-6418AE5366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2A52D4B5-930B-4F3E-A21A-F6C9D90B03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5D77258-8901-4F58-87DF-E0A0F14EF9C1}"/>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5" name="Footer Placeholder 4">
            <a:extLst>
              <a:ext uri="{FF2B5EF4-FFF2-40B4-BE49-F238E27FC236}">
                <a16:creationId xmlns:a16="http://schemas.microsoft.com/office/drawing/2014/main" id="{1E7CA8AA-1AC6-45EE-BA50-F5CCF1053A6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7A275AD-42E3-4287-BCEC-6963E39C3703}"/>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399716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F3FD3-995E-42A0-AB70-AD20A62389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4229176-F220-43A6-9BE6-00C5E521F9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BE59BD-DCA7-4A48-9676-AF5CC2BAB2D4}"/>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5" name="Footer Placeholder 4">
            <a:extLst>
              <a:ext uri="{FF2B5EF4-FFF2-40B4-BE49-F238E27FC236}">
                <a16:creationId xmlns:a16="http://schemas.microsoft.com/office/drawing/2014/main" id="{5160C962-958A-461E-828A-B18AF0F8FFF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A6DD12A-8014-4561-B5E6-D8D9C6FDC90F}"/>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423088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BA641-1ED6-49DA-BF20-6FC54FDE0618}"/>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A344934A-9AAB-4CF8-B53C-2C5B7F63AC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9FD88CE-FF78-4A2B-9CB0-52B20E8691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1850A26A-0376-4A6B-BEC2-C00D6FFB608A}"/>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6" name="Footer Placeholder 5">
            <a:extLst>
              <a:ext uri="{FF2B5EF4-FFF2-40B4-BE49-F238E27FC236}">
                <a16:creationId xmlns:a16="http://schemas.microsoft.com/office/drawing/2014/main" id="{3550F829-EDA9-4BD9-8D03-9A7E2E5837BD}"/>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F2A1607-8C9E-409A-84D2-3B3218CF07E9}"/>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7680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5CC7-2EA8-4D79-94AF-2F438E010ED0}"/>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95835A8-A179-46D6-9936-9717D44E2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10079C-0654-40C3-8A8C-A08EF585BC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B11879E7-F3C1-4A86-9381-34EB7E019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C4C1B1-5C64-4ADD-8908-7C95E3621E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A8BF0857-852A-4582-8770-D55F50440F48}"/>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8" name="Footer Placeholder 7">
            <a:extLst>
              <a:ext uri="{FF2B5EF4-FFF2-40B4-BE49-F238E27FC236}">
                <a16:creationId xmlns:a16="http://schemas.microsoft.com/office/drawing/2014/main" id="{675CF2CC-582E-479A-9875-D27D61F62E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5CCAE13C-4945-464D-8AE5-68DC6ABCC713}"/>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97322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DF97-8CCF-4E93-9F65-CD66FEC74615}"/>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B2C3C322-86EC-432D-A547-5A3FF2BB9604}"/>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4" name="Footer Placeholder 3">
            <a:extLst>
              <a:ext uri="{FF2B5EF4-FFF2-40B4-BE49-F238E27FC236}">
                <a16:creationId xmlns:a16="http://schemas.microsoft.com/office/drawing/2014/main" id="{10D02848-F393-4687-93C9-858155F94848}"/>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B44A02FC-C3EA-4458-B1E0-09FDF655D945}"/>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902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D1011C-DD37-4610-A747-19AD02D6A657}"/>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3" name="Footer Placeholder 2">
            <a:extLst>
              <a:ext uri="{FF2B5EF4-FFF2-40B4-BE49-F238E27FC236}">
                <a16:creationId xmlns:a16="http://schemas.microsoft.com/office/drawing/2014/main" id="{17DE0369-F449-4C24-9094-92FCE732E67E}"/>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2F4BEB22-4763-45BF-B6A7-5D1E1C3FDB21}"/>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68890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4A1E-29BB-4036-B40F-4386FDA185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C7B3CB54-3AA3-4617-907B-D210354E08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B7263C8B-BFCF-41E3-843D-CB4F618E44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B4FF5F-B456-4AA5-8424-B33083EAA9DE}"/>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6" name="Footer Placeholder 5">
            <a:extLst>
              <a:ext uri="{FF2B5EF4-FFF2-40B4-BE49-F238E27FC236}">
                <a16:creationId xmlns:a16="http://schemas.microsoft.com/office/drawing/2014/main" id="{881D013A-0D1E-4ECC-9075-F1013AF5772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001DBC5-A638-477F-8493-B4BBE21A83F0}"/>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20544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191E5-D6C0-4F52-A3A0-FB38823C8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FC1EBADA-A9E9-4E16-B280-F12431C271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A8FDEE65-0D9C-485D-A560-F0C0C9C7C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523B04-22B2-4F29-9108-B0ED7E9BE824}"/>
              </a:ext>
            </a:extLst>
          </p:cNvPr>
          <p:cNvSpPr>
            <a:spLocks noGrp="1"/>
          </p:cNvSpPr>
          <p:nvPr>
            <p:ph type="dt" sz="half" idx="10"/>
          </p:nvPr>
        </p:nvSpPr>
        <p:spPr/>
        <p:txBody>
          <a:bodyPr/>
          <a:lstStyle/>
          <a:p>
            <a:fld id="{1843242A-5526-42EE-ABF5-CC5A772E0E72}" type="datetimeFigureOut">
              <a:rPr lang="vi-VN" smtClean="0"/>
              <a:t>11/12/2021</a:t>
            </a:fld>
            <a:endParaRPr lang="vi-VN"/>
          </a:p>
        </p:txBody>
      </p:sp>
      <p:sp>
        <p:nvSpPr>
          <p:cNvPr id="6" name="Footer Placeholder 5">
            <a:extLst>
              <a:ext uri="{FF2B5EF4-FFF2-40B4-BE49-F238E27FC236}">
                <a16:creationId xmlns:a16="http://schemas.microsoft.com/office/drawing/2014/main" id="{9756819B-014E-4E34-9386-3761977774E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B4ED01F5-E9D0-47CE-A81C-B6A838895E8A}"/>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10643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B5374D-2CD0-43C4-977F-22B778B762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E6A6285-E91D-4B11-B32A-F1AE9D985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73E2246-8337-4400-A188-FB875EEBE1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3242A-5526-42EE-ABF5-CC5A772E0E72}" type="datetimeFigureOut">
              <a:rPr lang="vi-VN" smtClean="0"/>
              <a:t>11/12/2021</a:t>
            </a:fld>
            <a:endParaRPr lang="vi-VN"/>
          </a:p>
        </p:txBody>
      </p:sp>
      <p:sp>
        <p:nvSpPr>
          <p:cNvPr id="5" name="Footer Placeholder 4">
            <a:extLst>
              <a:ext uri="{FF2B5EF4-FFF2-40B4-BE49-F238E27FC236}">
                <a16:creationId xmlns:a16="http://schemas.microsoft.com/office/drawing/2014/main" id="{2E23340B-6DDC-4587-B84E-EDB67E4572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A2D36B8-8BB5-44B4-8452-1321705CF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0C905-8912-4C92-BCDD-6F3F8AFCBC2E}" type="slidenum">
              <a:rPr lang="vi-VN" smtClean="0"/>
              <a:t>‹#›</a:t>
            </a:fld>
            <a:endParaRPr lang="vi-VN"/>
          </a:p>
        </p:txBody>
      </p:sp>
    </p:spTree>
    <p:extLst>
      <p:ext uri="{BB962C8B-B14F-4D97-AF65-F5344CB8AC3E}">
        <p14:creationId xmlns:p14="http://schemas.microsoft.com/office/powerpoint/2010/main" val="433774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a:ln>
                  <a:noFill/>
                </a:ln>
                <a:solidFill>
                  <a:srgbClr val="FD9DF2"/>
                </a:solidFill>
                <a:effectLst/>
                <a:uLnTx/>
                <a:uFillTx/>
                <a:latin typeface="Montserrat Black" panose="00000A00000000000000" pitchFamily="2" charset="0"/>
                <a:ea typeface="Verdana" panose="020B0604030504040204" pitchFamily="34" charset="0"/>
                <a:cs typeface="+mn-cs"/>
              </a:rPr>
              <a:t>✠ </a:t>
            </a:r>
            <a:r>
              <a:rPr kumimoji="0" lang="en-US" sz="34400" b="1" i="0" u="none" strike="noStrike" kern="1200" cap="none" spc="0" normalizeH="0" baseline="0" noProof="0">
                <a:ln>
                  <a:solidFill>
                    <a:srgbClr val="FF0000"/>
                  </a:solidFill>
                </a:ln>
                <a:solidFill>
                  <a:srgbClr val="FD9DF2"/>
                </a:solidFill>
                <a:effectLst/>
                <a:uLnTx/>
                <a:uFillTx/>
                <a:latin typeface="Montserrat Black" panose="00000A00000000000000" pitchFamily="2" charset="0"/>
                <a:ea typeface="Verdana" panose="020B0604030504040204" pitchFamily="34" charset="0"/>
                <a:cs typeface="+mn-cs"/>
              </a:rPr>
              <a:t>VUI HỌC KINH THÁNH </a:t>
            </a:r>
            <a:r>
              <a:rPr kumimoji="0" lang="en-US" sz="34400" b="1" i="0" u="none" strike="noStrike" kern="1200" cap="none" spc="0" normalizeH="0" baseline="0" noProof="0">
                <a:ln>
                  <a:noFill/>
                </a:ln>
                <a:solidFill>
                  <a:srgbClr val="FD9DF2"/>
                </a:solidFill>
                <a:effectLst/>
                <a:uLnTx/>
                <a:uFillTx/>
                <a:latin typeface="Montserrat Black" panose="00000A00000000000000" pitchFamily="2" charset="0"/>
                <a:ea typeface="Verdana" panose="020B0604030504040204" pitchFamily="34" charset="0"/>
                <a:cs typeface="+mn-cs"/>
              </a:rPr>
              <a:t>✠</a:t>
            </a:r>
          </a:p>
        </p:txBody>
      </p:sp>
      <p:sp>
        <p:nvSpPr>
          <p:cNvPr id="4" name="Hình chữ nhật 3"/>
          <p:cNvSpPr/>
          <p:nvPr/>
        </p:nvSpPr>
        <p:spPr>
          <a:xfrm>
            <a:off x="0" y="5688703"/>
            <a:ext cx="12192000" cy="80791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0" cap="none" spc="0" normalizeH="0" baseline="0" noProof="0">
                <a:ln w="9525">
                  <a:noFill/>
                  <a:prstDash val="solid"/>
                </a:ln>
                <a:solidFill>
                  <a:srgbClr val="FD9DF2"/>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rPr>
              <a:t>CHÚA</a:t>
            </a:r>
            <a:r>
              <a:rPr kumimoji="0" lang="en-US" sz="4800" b="1" i="0" u="none" strike="noStrike" kern="10" cap="none" spc="0" normalizeH="0" noProof="0">
                <a:ln w="9525">
                  <a:noFill/>
                  <a:prstDash val="solid"/>
                </a:ln>
                <a:solidFill>
                  <a:srgbClr val="FD9DF2"/>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rPr>
              <a:t> NHẬT </a:t>
            </a:r>
            <a:r>
              <a:rPr lang="en-US" sz="4800" b="1" kern="10">
                <a:ln w="9525">
                  <a:noFill/>
                  <a:prstDash val="solid"/>
                </a:ln>
                <a:solidFill>
                  <a:srgbClr val="FD9DF2"/>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III MÙA VỌNG - C</a:t>
            </a:r>
            <a:endParaRPr kumimoji="0" lang="en-US" sz="4800" b="1" i="0" u="none" strike="noStrike" kern="10" cap="none" spc="0" normalizeH="0" baseline="0" noProof="0">
              <a:ln w="9525">
                <a:noFill/>
                <a:prstDash val="solid"/>
              </a:ln>
              <a:solidFill>
                <a:srgbClr val="FD9DF2"/>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243915" y="3565164"/>
            <a:ext cx="3948084"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err="1">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VUI</a:t>
            </a:r>
            <a:r>
              <a:rPr kumimoji="0" lang="en-US" sz="4800" b="1" i="0" u="sng" strike="noStrike" kern="1200" cap="none" spc="0" normalizeH="0" baseline="0" noProof="0">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4800" b="1" i="0" u="sng" strike="noStrike" kern="1200" cap="none" spc="0" normalizeH="0" baseline="0" noProof="0" err="1">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MỪNG</a:t>
            </a:r>
            <a:endParaRPr kumimoji="0" lang="en-US" sz="4800" b="1" i="0" u="sng" strike="noStrike" kern="1200" cap="none" spc="0" normalizeH="0" baseline="0" noProof="0">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b="1">
                <a:solidFill>
                  <a:srgbClr val="7030A0"/>
                </a:solidFill>
                <a:latin typeface="Verdana" panose="020B0604030504040204" pitchFamily="34" charset="0"/>
                <a:ea typeface="Verdana" panose="020B0604030504040204" pitchFamily="34" charset="0"/>
                <a:cs typeface="Tahoma" panose="020B0604030504040204" pitchFamily="34" charset="0"/>
              </a:rPr>
              <a:t>HY VỌNG</a:t>
            </a:r>
            <a:endParaRPr kumimoji="0" lang="en-US" sz="48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1" y="3688274"/>
            <a:ext cx="4480946"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b="1">
                <a:solidFill>
                  <a:srgbClr val="7030A0"/>
                </a:solidFill>
                <a:latin typeface="Verdana" panose="020B0604030504040204" pitchFamily="34" charset="0"/>
                <a:ea typeface="Verdana" panose="020B0604030504040204" pitchFamily="34" charset="0"/>
                <a:cs typeface="Tahoma" panose="020B0604030504040204" pitchFamily="34" charset="0"/>
              </a:rPr>
              <a:t>TỈNH THỨC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CHUẨN</a:t>
            </a:r>
            <a:r>
              <a:rPr kumimoji="0" lang="en-US" sz="4400" b="1" i="0" u="none" strike="noStrike" kern="1200" cap="none" spc="0" normalizeH="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 BỊ</a:t>
            </a:r>
            <a:endParaRPr kumimoji="0" lang="en-US" sz="44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pic>
        <p:nvPicPr>
          <p:cNvPr id="1026" name="Picture 2" descr="Vui mừng – Suy niệm Chúa nhật III Mùa Vọng Năm C">
            <a:extLst>
              <a:ext uri="{FF2B5EF4-FFF2-40B4-BE49-F238E27FC236}">
                <a16:creationId xmlns:a16="http://schemas.microsoft.com/office/drawing/2014/main" id="{B1D342B4-7225-4F49-9B18-BC5E97B48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7679" y="911219"/>
            <a:ext cx="5983224" cy="327628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29945" y="140821"/>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29945" y="961134"/>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29945" y="1721042"/>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29945" y="2576140"/>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29945" y="3429000"/>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29945" y="4284098"/>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6</a:t>
            </a:r>
          </a:p>
        </p:txBody>
      </p:sp>
      <p:graphicFrame>
        <p:nvGraphicFramePr>
          <p:cNvPr id="3" name="Table 2">
            <a:extLst>
              <a:ext uri="{FF2B5EF4-FFF2-40B4-BE49-F238E27FC236}">
                <a16:creationId xmlns:a16="http://schemas.microsoft.com/office/drawing/2014/main" id="{9EC2A969-C51A-4397-A593-F65951ADCBB1}"/>
              </a:ext>
            </a:extLst>
          </p:cNvPr>
          <p:cNvGraphicFramePr>
            <a:graphicFrameLocks noGrp="1"/>
          </p:cNvGraphicFramePr>
          <p:nvPr>
            <p:extLst>
              <p:ext uri="{D42A27DB-BD31-4B8C-83A1-F6EECF244321}">
                <p14:modId xmlns:p14="http://schemas.microsoft.com/office/powerpoint/2010/main" val="2561406883"/>
              </p:ext>
            </p:extLst>
          </p:nvPr>
        </p:nvGraphicFramePr>
        <p:xfrm>
          <a:off x="1655542" y="77043"/>
          <a:ext cx="6829128" cy="4830624"/>
        </p:xfrm>
        <a:graphic>
          <a:graphicData uri="http://schemas.openxmlformats.org/drawingml/2006/table">
            <a:tbl>
              <a:tblPr firstRow="1" firstCol="1" bandRow="1"/>
              <a:tblGrid>
                <a:gridCol w="758792">
                  <a:extLst>
                    <a:ext uri="{9D8B030D-6E8A-4147-A177-3AD203B41FA5}">
                      <a16:colId xmlns:a16="http://schemas.microsoft.com/office/drawing/2014/main" val="2471468663"/>
                    </a:ext>
                  </a:extLst>
                </a:gridCol>
                <a:gridCol w="758792">
                  <a:extLst>
                    <a:ext uri="{9D8B030D-6E8A-4147-A177-3AD203B41FA5}">
                      <a16:colId xmlns:a16="http://schemas.microsoft.com/office/drawing/2014/main" val="3932227059"/>
                    </a:ext>
                  </a:extLst>
                </a:gridCol>
                <a:gridCol w="758792">
                  <a:extLst>
                    <a:ext uri="{9D8B030D-6E8A-4147-A177-3AD203B41FA5}">
                      <a16:colId xmlns:a16="http://schemas.microsoft.com/office/drawing/2014/main" val="3166227942"/>
                    </a:ext>
                  </a:extLst>
                </a:gridCol>
                <a:gridCol w="758792">
                  <a:extLst>
                    <a:ext uri="{9D8B030D-6E8A-4147-A177-3AD203B41FA5}">
                      <a16:colId xmlns:a16="http://schemas.microsoft.com/office/drawing/2014/main" val="2914923000"/>
                    </a:ext>
                  </a:extLst>
                </a:gridCol>
                <a:gridCol w="758792">
                  <a:extLst>
                    <a:ext uri="{9D8B030D-6E8A-4147-A177-3AD203B41FA5}">
                      <a16:colId xmlns:a16="http://schemas.microsoft.com/office/drawing/2014/main" val="1740027629"/>
                    </a:ext>
                  </a:extLst>
                </a:gridCol>
                <a:gridCol w="758792">
                  <a:extLst>
                    <a:ext uri="{9D8B030D-6E8A-4147-A177-3AD203B41FA5}">
                      <a16:colId xmlns:a16="http://schemas.microsoft.com/office/drawing/2014/main" val="2860124974"/>
                    </a:ext>
                  </a:extLst>
                </a:gridCol>
                <a:gridCol w="758792">
                  <a:extLst>
                    <a:ext uri="{9D8B030D-6E8A-4147-A177-3AD203B41FA5}">
                      <a16:colId xmlns:a16="http://schemas.microsoft.com/office/drawing/2014/main" val="2348613935"/>
                    </a:ext>
                  </a:extLst>
                </a:gridCol>
                <a:gridCol w="758792">
                  <a:extLst>
                    <a:ext uri="{9D8B030D-6E8A-4147-A177-3AD203B41FA5}">
                      <a16:colId xmlns:a16="http://schemas.microsoft.com/office/drawing/2014/main" val="2600885592"/>
                    </a:ext>
                  </a:extLst>
                </a:gridCol>
                <a:gridCol w="758792">
                  <a:extLst>
                    <a:ext uri="{9D8B030D-6E8A-4147-A177-3AD203B41FA5}">
                      <a16:colId xmlns:a16="http://schemas.microsoft.com/office/drawing/2014/main" val="4241551570"/>
                    </a:ext>
                  </a:extLst>
                </a:gridCol>
              </a:tblGrid>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É</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96295954"/>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20956189"/>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53049802"/>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68180569"/>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81154093"/>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83656606"/>
                  </a:ext>
                </a:extLst>
              </a:tr>
            </a:tbl>
          </a:graphicData>
        </a:graphic>
      </p:graphicFrame>
      <p:sp>
        <p:nvSpPr>
          <p:cNvPr id="41" name="Rectangle 40">
            <a:hlinkClick r:id="rId2" action="ppaction://hlinksldjump"/>
            <a:extLst>
              <a:ext uri="{FF2B5EF4-FFF2-40B4-BE49-F238E27FC236}">
                <a16:creationId xmlns:a16="http://schemas.microsoft.com/office/drawing/2014/main" id="{A7CDAD67-31B0-47F9-AD24-D8D656B8AC8D}"/>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uLnTx/>
                <a:uFillTx/>
                <a:latin typeface="Calibri" panose="020F0502020204030204"/>
                <a:ea typeface="+mn-ea"/>
                <a:cs typeface="+mn-cs"/>
              </a:rPr>
              <a:t> DỌC</a:t>
            </a:r>
          </a:p>
        </p:txBody>
      </p:sp>
      <p:sp>
        <p:nvSpPr>
          <p:cNvPr id="79" name="Rectangle 78">
            <a:extLst>
              <a:ext uri="{FF2B5EF4-FFF2-40B4-BE49-F238E27FC236}">
                <a16:creationId xmlns:a16="http://schemas.microsoft.com/office/drawing/2014/main" id="{597135AC-A512-409C-A88C-EAA43BB014B5}"/>
              </a:ext>
            </a:extLst>
          </p:cNvPr>
          <p:cNvSpPr/>
          <p:nvPr/>
        </p:nvSpPr>
        <p:spPr>
          <a:xfrm>
            <a:off x="0" y="5044006"/>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1.	ÔNG GIOAN NÓI: CÓ ĐẤNG ĐẾN SAU TÔI, TÔI KHÔNG ĐÁNG </a:t>
            </a:r>
            <a:r>
              <a:rPr lang="vi-VN" sz="4000" b="1">
                <a:solidFill>
                  <a:srgbClr val="FFC000"/>
                </a:solidFill>
                <a:latin typeface="Verdana" panose="020B0604030504040204" pitchFamily="34" charset="0"/>
                <a:ea typeface="Verdana" panose="020B0604030504040204" pitchFamily="34" charset="0"/>
              </a:rPr>
              <a:t>CỞI GÌ </a:t>
            </a:r>
            <a:r>
              <a:rPr lang="vi-VN" sz="4000" b="1">
                <a:solidFill>
                  <a:schemeClr val="bg1"/>
                </a:solidFill>
                <a:latin typeface="Verdana" panose="020B0604030504040204" pitchFamily="34" charset="0"/>
                <a:ea typeface="Verdana" panose="020B0604030504040204" pitchFamily="34" charset="0"/>
              </a:rPr>
              <a:t>CHO NGƯỜI?</a:t>
            </a:r>
            <a:endParaRPr lang="vi-VN" sz="4000" b="1">
              <a:solidFill>
                <a:srgbClr val="FFFF00"/>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D207960F-9447-4C8F-87CE-79843D5880DD}"/>
              </a:ext>
            </a:extLst>
          </p:cNvPr>
          <p:cNvSpPr/>
          <p:nvPr/>
        </p:nvSpPr>
        <p:spPr>
          <a:xfrm>
            <a:off x="3173730"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1" name="Rectangle 80">
            <a:extLst>
              <a:ext uri="{FF2B5EF4-FFF2-40B4-BE49-F238E27FC236}">
                <a16:creationId xmlns:a16="http://schemas.microsoft.com/office/drawing/2014/main" id="{19918C6F-086A-403D-B79E-FC8FD54237B2}"/>
              </a:ext>
            </a:extLst>
          </p:cNvPr>
          <p:cNvSpPr/>
          <p:nvPr/>
        </p:nvSpPr>
        <p:spPr>
          <a:xfrm>
            <a:off x="3929634" y="72587"/>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3" name="Rectangle 82">
            <a:extLst>
              <a:ext uri="{FF2B5EF4-FFF2-40B4-BE49-F238E27FC236}">
                <a16:creationId xmlns:a16="http://schemas.microsoft.com/office/drawing/2014/main" id="{7DE25A4F-0F28-46AA-8D3B-53FA9188A711}"/>
              </a:ext>
            </a:extLst>
          </p:cNvPr>
          <p:cNvSpPr/>
          <p:nvPr/>
        </p:nvSpPr>
        <p:spPr>
          <a:xfrm>
            <a:off x="4691918"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4" name="Rectangle 83">
            <a:extLst>
              <a:ext uri="{FF2B5EF4-FFF2-40B4-BE49-F238E27FC236}">
                <a16:creationId xmlns:a16="http://schemas.microsoft.com/office/drawing/2014/main" id="{2DC3B387-2882-4D8A-A7C2-83F6E0E3B627}"/>
              </a:ext>
            </a:extLst>
          </p:cNvPr>
          <p:cNvSpPr/>
          <p:nvPr/>
        </p:nvSpPr>
        <p:spPr>
          <a:xfrm>
            <a:off x="5447822" y="72587"/>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5" name="Rectangle 84">
            <a:extLst>
              <a:ext uri="{FF2B5EF4-FFF2-40B4-BE49-F238E27FC236}">
                <a16:creationId xmlns:a16="http://schemas.microsoft.com/office/drawing/2014/main" id="{1FE3E336-EA08-499E-947C-CDDF3E316670}"/>
              </a:ext>
            </a:extLst>
          </p:cNvPr>
          <p:cNvSpPr/>
          <p:nvPr/>
        </p:nvSpPr>
        <p:spPr>
          <a:xfrm>
            <a:off x="6212962"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6" name="Rectangle 85">
            <a:extLst>
              <a:ext uri="{FF2B5EF4-FFF2-40B4-BE49-F238E27FC236}">
                <a16:creationId xmlns:a16="http://schemas.microsoft.com/office/drawing/2014/main" id="{07D257F1-61B2-44FD-BBD4-A22EBAB59F8A}"/>
              </a:ext>
            </a:extLst>
          </p:cNvPr>
          <p:cNvSpPr/>
          <p:nvPr/>
        </p:nvSpPr>
        <p:spPr>
          <a:xfrm>
            <a:off x="6975246" y="69309"/>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7" name="Rectangle 86">
            <a:extLst>
              <a:ext uri="{FF2B5EF4-FFF2-40B4-BE49-F238E27FC236}">
                <a16:creationId xmlns:a16="http://schemas.microsoft.com/office/drawing/2014/main" id="{A0245E9E-437D-42B9-A62A-631DC9F4D6C6}"/>
              </a:ext>
            </a:extLst>
          </p:cNvPr>
          <p:cNvSpPr/>
          <p:nvPr/>
        </p:nvSpPr>
        <p:spPr>
          <a:xfrm>
            <a:off x="7731150"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8" name="Rectangle 87">
            <a:extLst>
              <a:ext uri="{FF2B5EF4-FFF2-40B4-BE49-F238E27FC236}">
                <a16:creationId xmlns:a16="http://schemas.microsoft.com/office/drawing/2014/main" id="{745C69B3-50A1-40C8-A0FB-93FEFEE91705}"/>
              </a:ext>
            </a:extLst>
          </p:cNvPr>
          <p:cNvSpPr/>
          <p:nvPr/>
        </p:nvSpPr>
        <p:spPr>
          <a:xfrm>
            <a:off x="4685538" y="88679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9" name="Rectangle 88">
            <a:extLst>
              <a:ext uri="{FF2B5EF4-FFF2-40B4-BE49-F238E27FC236}">
                <a16:creationId xmlns:a16="http://schemas.microsoft.com/office/drawing/2014/main" id="{21673167-551C-453B-9B03-925391423D4D}"/>
              </a:ext>
            </a:extLst>
          </p:cNvPr>
          <p:cNvSpPr/>
          <p:nvPr/>
        </p:nvSpPr>
        <p:spPr>
          <a:xfrm>
            <a:off x="5441442" y="88843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90" name="Rectangle 89">
            <a:extLst>
              <a:ext uri="{FF2B5EF4-FFF2-40B4-BE49-F238E27FC236}">
                <a16:creationId xmlns:a16="http://schemas.microsoft.com/office/drawing/2014/main" id="{4E6F4BE7-70F9-4FA8-9B6B-1A313383C24C}"/>
              </a:ext>
            </a:extLst>
          </p:cNvPr>
          <p:cNvSpPr/>
          <p:nvPr/>
        </p:nvSpPr>
        <p:spPr>
          <a:xfrm>
            <a:off x="6206582" y="88679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91" name="Rectangle 90">
            <a:extLst>
              <a:ext uri="{FF2B5EF4-FFF2-40B4-BE49-F238E27FC236}">
                <a16:creationId xmlns:a16="http://schemas.microsoft.com/office/drawing/2014/main" id="{476AE175-68B4-4E37-AF9B-87498D6A040B}"/>
              </a:ext>
            </a:extLst>
          </p:cNvPr>
          <p:cNvSpPr/>
          <p:nvPr/>
        </p:nvSpPr>
        <p:spPr>
          <a:xfrm>
            <a:off x="6968866" y="885156"/>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92" name="Rectangle 91">
            <a:extLst>
              <a:ext uri="{FF2B5EF4-FFF2-40B4-BE49-F238E27FC236}">
                <a16:creationId xmlns:a16="http://schemas.microsoft.com/office/drawing/2014/main" id="{3A52B5C5-2072-4BF7-99AE-2B7B1A5BB9BC}"/>
              </a:ext>
            </a:extLst>
          </p:cNvPr>
          <p:cNvSpPr/>
          <p:nvPr/>
        </p:nvSpPr>
        <p:spPr>
          <a:xfrm>
            <a:off x="7724770" y="88679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2" name="Rectangle 151">
            <a:extLst>
              <a:ext uri="{FF2B5EF4-FFF2-40B4-BE49-F238E27FC236}">
                <a16:creationId xmlns:a16="http://schemas.microsoft.com/office/drawing/2014/main" id="{937F3705-D892-420D-A9EC-4EB016A647A2}"/>
              </a:ext>
            </a:extLst>
          </p:cNvPr>
          <p:cNvSpPr/>
          <p:nvPr/>
        </p:nvSpPr>
        <p:spPr>
          <a:xfrm>
            <a:off x="4691918" y="1688190"/>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3" name="Rectangle 152">
            <a:extLst>
              <a:ext uri="{FF2B5EF4-FFF2-40B4-BE49-F238E27FC236}">
                <a16:creationId xmlns:a16="http://schemas.microsoft.com/office/drawing/2014/main" id="{F7A0B8D3-6EA5-498B-90F3-375C413BF64C}"/>
              </a:ext>
            </a:extLst>
          </p:cNvPr>
          <p:cNvSpPr/>
          <p:nvPr/>
        </p:nvSpPr>
        <p:spPr>
          <a:xfrm>
            <a:off x="5447822" y="1689829"/>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4" name="Rectangle 153">
            <a:extLst>
              <a:ext uri="{FF2B5EF4-FFF2-40B4-BE49-F238E27FC236}">
                <a16:creationId xmlns:a16="http://schemas.microsoft.com/office/drawing/2014/main" id="{AE5E5B07-4D1D-4403-AA9A-0F32A5A7AC0B}"/>
              </a:ext>
            </a:extLst>
          </p:cNvPr>
          <p:cNvSpPr/>
          <p:nvPr/>
        </p:nvSpPr>
        <p:spPr>
          <a:xfrm>
            <a:off x="6212962" y="1688190"/>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5" name="Rectangle 154">
            <a:extLst>
              <a:ext uri="{FF2B5EF4-FFF2-40B4-BE49-F238E27FC236}">
                <a16:creationId xmlns:a16="http://schemas.microsoft.com/office/drawing/2014/main" id="{F1BF9223-1287-496F-A4FE-AB63D3EF38BF}"/>
              </a:ext>
            </a:extLst>
          </p:cNvPr>
          <p:cNvSpPr/>
          <p:nvPr/>
        </p:nvSpPr>
        <p:spPr>
          <a:xfrm>
            <a:off x="6975246" y="1686551"/>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6" name="Rectangle 155">
            <a:extLst>
              <a:ext uri="{FF2B5EF4-FFF2-40B4-BE49-F238E27FC236}">
                <a16:creationId xmlns:a16="http://schemas.microsoft.com/office/drawing/2014/main" id="{261D8799-E87C-4212-975C-6CAC4D5F5EC0}"/>
              </a:ext>
            </a:extLst>
          </p:cNvPr>
          <p:cNvSpPr/>
          <p:nvPr/>
        </p:nvSpPr>
        <p:spPr>
          <a:xfrm>
            <a:off x="7731150" y="1688190"/>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7" name="Rectangle 156">
            <a:extLst>
              <a:ext uri="{FF2B5EF4-FFF2-40B4-BE49-F238E27FC236}">
                <a16:creationId xmlns:a16="http://schemas.microsoft.com/office/drawing/2014/main" id="{BA480156-FAFA-4EBD-996D-63D9DD0E73D3}"/>
              </a:ext>
            </a:extLst>
          </p:cNvPr>
          <p:cNvSpPr/>
          <p:nvPr/>
        </p:nvSpPr>
        <p:spPr>
          <a:xfrm>
            <a:off x="3929634" y="249122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8" name="Rectangle 157">
            <a:extLst>
              <a:ext uri="{FF2B5EF4-FFF2-40B4-BE49-F238E27FC236}">
                <a16:creationId xmlns:a16="http://schemas.microsoft.com/office/drawing/2014/main" id="{BEC14A85-3D46-4ABC-A517-7ECB2AFCBB0D}"/>
              </a:ext>
            </a:extLst>
          </p:cNvPr>
          <p:cNvSpPr/>
          <p:nvPr/>
        </p:nvSpPr>
        <p:spPr>
          <a:xfrm>
            <a:off x="4691918" y="248958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9" name="Rectangle 158">
            <a:extLst>
              <a:ext uri="{FF2B5EF4-FFF2-40B4-BE49-F238E27FC236}">
                <a16:creationId xmlns:a16="http://schemas.microsoft.com/office/drawing/2014/main" id="{81C05A61-B5DD-4A41-B1D4-CD283A41EB3E}"/>
              </a:ext>
            </a:extLst>
          </p:cNvPr>
          <p:cNvSpPr/>
          <p:nvPr/>
        </p:nvSpPr>
        <p:spPr>
          <a:xfrm>
            <a:off x="5447822" y="249122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0" name="Rectangle 159">
            <a:extLst>
              <a:ext uri="{FF2B5EF4-FFF2-40B4-BE49-F238E27FC236}">
                <a16:creationId xmlns:a16="http://schemas.microsoft.com/office/drawing/2014/main" id="{FAA172F7-380F-4728-AD7E-0C5CD921D054}"/>
              </a:ext>
            </a:extLst>
          </p:cNvPr>
          <p:cNvSpPr/>
          <p:nvPr/>
        </p:nvSpPr>
        <p:spPr>
          <a:xfrm>
            <a:off x="6212962" y="248958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1" name="Rectangle 160">
            <a:extLst>
              <a:ext uri="{FF2B5EF4-FFF2-40B4-BE49-F238E27FC236}">
                <a16:creationId xmlns:a16="http://schemas.microsoft.com/office/drawing/2014/main" id="{5C6140E3-997D-442A-84E2-38886BC382FE}"/>
              </a:ext>
            </a:extLst>
          </p:cNvPr>
          <p:cNvSpPr/>
          <p:nvPr/>
        </p:nvSpPr>
        <p:spPr>
          <a:xfrm>
            <a:off x="6975246" y="2487946"/>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2" name="Rectangle 161">
            <a:extLst>
              <a:ext uri="{FF2B5EF4-FFF2-40B4-BE49-F238E27FC236}">
                <a16:creationId xmlns:a16="http://schemas.microsoft.com/office/drawing/2014/main" id="{2947A26B-B5A6-47A6-B81F-565CD9F66EC5}"/>
              </a:ext>
            </a:extLst>
          </p:cNvPr>
          <p:cNvSpPr/>
          <p:nvPr/>
        </p:nvSpPr>
        <p:spPr>
          <a:xfrm>
            <a:off x="7731150" y="248958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3" name="Rectangle 162">
            <a:extLst>
              <a:ext uri="{FF2B5EF4-FFF2-40B4-BE49-F238E27FC236}">
                <a16:creationId xmlns:a16="http://schemas.microsoft.com/office/drawing/2014/main" id="{238AE721-269C-41F4-88B6-8911B00512A1}"/>
              </a:ext>
            </a:extLst>
          </p:cNvPr>
          <p:cNvSpPr/>
          <p:nvPr/>
        </p:nvSpPr>
        <p:spPr>
          <a:xfrm>
            <a:off x="4691918" y="3295162"/>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4" name="Rectangle 163">
            <a:extLst>
              <a:ext uri="{FF2B5EF4-FFF2-40B4-BE49-F238E27FC236}">
                <a16:creationId xmlns:a16="http://schemas.microsoft.com/office/drawing/2014/main" id="{5CA5988F-99B3-4867-9A08-5A368BA0C098}"/>
              </a:ext>
            </a:extLst>
          </p:cNvPr>
          <p:cNvSpPr/>
          <p:nvPr/>
        </p:nvSpPr>
        <p:spPr>
          <a:xfrm>
            <a:off x="5447822" y="3296801"/>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5" name="Rectangle 164">
            <a:extLst>
              <a:ext uri="{FF2B5EF4-FFF2-40B4-BE49-F238E27FC236}">
                <a16:creationId xmlns:a16="http://schemas.microsoft.com/office/drawing/2014/main" id="{A9CBBD2F-4C38-431C-A7EE-94425EF45D8B}"/>
              </a:ext>
            </a:extLst>
          </p:cNvPr>
          <p:cNvSpPr/>
          <p:nvPr/>
        </p:nvSpPr>
        <p:spPr>
          <a:xfrm>
            <a:off x="6212962" y="3295162"/>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6" name="Rectangle 165">
            <a:extLst>
              <a:ext uri="{FF2B5EF4-FFF2-40B4-BE49-F238E27FC236}">
                <a16:creationId xmlns:a16="http://schemas.microsoft.com/office/drawing/2014/main" id="{1C7C846A-F307-4B22-A70C-E44941DF9103}"/>
              </a:ext>
            </a:extLst>
          </p:cNvPr>
          <p:cNvSpPr/>
          <p:nvPr/>
        </p:nvSpPr>
        <p:spPr>
          <a:xfrm>
            <a:off x="6975246" y="3293523"/>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7" name="Rectangle 166">
            <a:extLst>
              <a:ext uri="{FF2B5EF4-FFF2-40B4-BE49-F238E27FC236}">
                <a16:creationId xmlns:a16="http://schemas.microsoft.com/office/drawing/2014/main" id="{E86B665D-C2E8-4F2A-93A5-F98938B7418D}"/>
              </a:ext>
            </a:extLst>
          </p:cNvPr>
          <p:cNvSpPr/>
          <p:nvPr/>
        </p:nvSpPr>
        <p:spPr>
          <a:xfrm>
            <a:off x="7731150" y="3295162"/>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8" name="Rectangle 167">
            <a:extLst>
              <a:ext uri="{FF2B5EF4-FFF2-40B4-BE49-F238E27FC236}">
                <a16:creationId xmlns:a16="http://schemas.microsoft.com/office/drawing/2014/main" id="{138C7128-E266-496F-9D28-4530B7D284F1}"/>
              </a:ext>
            </a:extLst>
          </p:cNvPr>
          <p:cNvSpPr/>
          <p:nvPr/>
        </p:nvSpPr>
        <p:spPr>
          <a:xfrm>
            <a:off x="3929634" y="4084653"/>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9" name="Rectangle 168">
            <a:extLst>
              <a:ext uri="{FF2B5EF4-FFF2-40B4-BE49-F238E27FC236}">
                <a16:creationId xmlns:a16="http://schemas.microsoft.com/office/drawing/2014/main" id="{C8F405AF-08F6-46E2-AD4E-55576B58F9E9}"/>
              </a:ext>
            </a:extLst>
          </p:cNvPr>
          <p:cNvSpPr/>
          <p:nvPr/>
        </p:nvSpPr>
        <p:spPr>
          <a:xfrm>
            <a:off x="4691918" y="408301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0" name="Rectangle 169">
            <a:extLst>
              <a:ext uri="{FF2B5EF4-FFF2-40B4-BE49-F238E27FC236}">
                <a16:creationId xmlns:a16="http://schemas.microsoft.com/office/drawing/2014/main" id="{206EB16B-9711-4168-A63E-B3CE3E83457B}"/>
              </a:ext>
            </a:extLst>
          </p:cNvPr>
          <p:cNvSpPr/>
          <p:nvPr/>
        </p:nvSpPr>
        <p:spPr>
          <a:xfrm>
            <a:off x="5447822" y="4084653"/>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1" name="Rectangle 170">
            <a:extLst>
              <a:ext uri="{FF2B5EF4-FFF2-40B4-BE49-F238E27FC236}">
                <a16:creationId xmlns:a16="http://schemas.microsoft.com/office/drawing/2014/main" id="{1D5F98D5-2534-41C2-84F1-2EA13DB186D8}"/>
              </a:ext>
            </a:extLst>
          </p:cNvPr>
          <p:cNvSpPr/>
          <p:nvPr/>
        </p:nvSpPr>
        <p:spPr>
          <a:xfrm>
            <a:off x="6212962" y="408301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2" name="Rectangle 171">
            <a:extLst>
              <a:ext uri="{FF2B5EF4-FFF2-40B4-BE49-F238E27FC236}">
                <a16:creationId xmlns:a16="http://schemas.microsoft.com/office/drawing/2014/main" id="{430988ED-286B-47E2-854B-9BDDBA31A2DD}"/>
              </a:ext>
            </a:extLst>
          </p:cNvPr>
          <p:cNvSpPr/>
          <p:nvPr/>
        </p:nvSpPr>
        <p:spPr>
          <a:xfrm>
            <a:off x="6975246" y="408137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3" name="Rectangle 172">
            <a:extLst>
              <a:ext uri="{FF2B5EF4-FFF2-40B4-BE49-F238E27FC236}">
                <a16:creationId xmlns:a16="http://schemas.microsoft.com/office/drawing/2014/main" id="{75EE490A-DCB0-466E-9C14-F5D1D5325416}"/>
              </a:ext>
            </a:extLst>
          </p:cNvPr>
          <p:cNvSpPr/>
          <p:nvPr/>
        </p:nvSpPr>
        <p:spPr>
          <a:xfrm>
            <a:off x="7731150" y="408301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5" name="Rectangle 174">
            <a:extLst>
              <a:ext uri="{FF2B5EF4-FFF2-40B4-BE49-F238E27FC236}">
                <a16:creationId xmlns:a16="http://schemas.microsoft.com/office/drawing/2014/main" id="{1013675A-80FD-4F52-9A59-E35125E61217}"/>
              </a:ext>
            </a:extLst>
          </p:cNvPr>
          <p:cNvSpPr/>
          <p:nvPr/>
        </p:nvSpPr>
        <p:spPr>
          <a:xfrm>
            <a:off x="0" y="5045518"/>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chemeClr val="bg1"/>
                </a:solidFill>
                <a:latin typeface="Verdana" panose="020B0604030504040204" pitchFamily="34" charset="0"/>
                <a:ea typeface="Verdana" panose="020B0604030504040204" pitchFamily="34" charset="0"/>
              </a:rPr>
              <a:t>2.	DÂN CHÚNG TƯỞNG </a:t>
            </a:r>
            <a:r>
              <a:rPr lang="vi-VN" sz="4800" b="1">
                <a:solidFill>
                  <a:srgbClr val="FFC000"/>
                </a:solidFill>
                <a:latin typeface="Verdana" panose="020B0604030504040204" pitchFamily="34" charset="0"/>
                <a:ea typeface="Verdana" panose="020B0604030504040204" pitchFamily="34" charset="0"/>
              </a:rPr>
              <a:t>AI</a:t>
            </a:r>
            <a:r>
              <a:rPr lang="vi-VN" sz="4800" b="1">
                <a:solidFill>
                  <a:schemeClr val="bg1"/>
                </a:solidFill>
                <a:latin typeface="Verdana" panose="020B0604030504040204" pitchFamily="34" charset="0"/>
                <a:ea typeface="Verdana" panose="020B0604030504040204" pitchFamily="34" charset="0"/>
              </a:rPr>
              <a:t> LÀ ĐẤNG MÊSIA?</a:t>
            </a:r>
            <a:endParaRPr lang="vi-VN" sz="4800" b="1">
              <a:solidFill>
                <a:srgbClr val="FFFF00"/>
              </a:solidFill>
              <a:latin typeface="Verdana" panose="020B0604030504040204" pitchFamily="34" charset="0"/>
              <a:ea typeface="Verdana" panose="020B0604030504040204" pitchFamily="34" charset="0"/>
            </a:endParaRPr>
          </a:p>
        </p:txBody>
      </p:sp>
      <p:sp>
        <p:nvSpPr>
          <p:cNvPr id="177" name="Rectangle 176">
            <a:extLst>
              <a:ext uri="{FF2B5EF4-FFF2-40B4-BE49-F238E27FC236}">
                <a16:creationId xmlns:a16="http://schemas.microsoft.com/office/drawing/2014/main" id="{D93C22EE-AC81-4EF5-8AD7-DE2EF15FA802}"/>
              </a:ext>
            </a:extLst>
          </p:cNvPr>
          <p:cNvSpPr/>
          <p:nvPr/>
        </p:nvSpPr>
        <p:spPr>
          <a:xfrm>
            <a:off x="0" y="5044006"/>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chemeClr val="bg1"/>
                </a:solidFill>
                <a:latin typeface="Verdana" panose="020B0604030504040204" pitchFamily="34" charset="0"/>
                <a:ea typeface="Verdana" panose="020B0604030504040204" pitchFamily="34" charset="0"/>
              </a:rPr>
              <a:t>3.	AI CÓ </a:t>
            </a:r>
            <a:r>
              <a:rPr lang="vi-VN" sz="4800" b="1">
                <a:solidFill>
                  <a:srgbClr val="FFC000"/>
                </a:solidFill>
                <a:latin typeface="Verdana" panose="020B0604030504040204" pitchFamily="34" charset="0"/>
                <a:ea typeface="Verdana" panose="020B0604030504040204" pitchFamily="34" charset="0"/>
              </a:rPr>
              <a:t>CÁI GÌ,</a:t>
            </a:r>
            <a:r>
              <a:rPr lang="vi-VN" sz="4800" b="1">
                <a:solidFill>
                  <a:schemeClr val="bg1"/>
                </a:solidFill>
                <a:latin typeface="Verdana" panose="020B0604030504040204" pitchFamily="34" charset="0"/>
                <a:ea typeface="Verdana" panose="020B0604030504040204" pitchFamily="34" charset="0"/>
              </a:rPr>
              <a:t> THÌ CHIA CHO NGƯỜI KHÔNG CÓ?</a:t>
            </a:r>
            <a:endParaRPr lang="vi-VN" sz="4800" b="1">
              <a:solidFill>
                <a:srgbClr val="FFFF00"/>
              </a:solidFill>
              <a:latin typeface="Verdana" panose="020B0604030504040204" pitchFamily="34" charset="0"/>
              <a:ea typeface="Verdana" panose="020B0604030504040204" pitchFamily="34" charset="0"/>
            </a:endParaRPr>
          </a:p>
        </p:txBody>
      </p:sp>
      <p:sp>
        <p:nvSpPr>
          <p:cNvPr id="179" name="Rectangle 178">
            <a:extLst>
              <a:ext uri="{FF2B5EF4-FFF2-40B4-BE49-F238E27FC236}">
                <a16:creationId xmlns:a16="http://schemas.microsoft.com/office/drawing/2014/main" id="{99918A2C-9587-4B0D-B905-D8640F144DC1}"/>
              </a:ext>
            </a:extLst>
          </p:cNvPr>
          <p:cNvSpPr/>
          <p:nvPr/>
        </p:nvSpPr>
        <p:spPr>
          <a:xfrm>
            <a:off x="-20858" y="5028482"/>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4.	ÔNG GIOAN NÓI VỚI NHỮNG NGƯỜI THU THUẾ: ĐỪNG ĐÒI HỎI </a:t>
            </a:r>
            <a:r>
              <a:rPr lang="vi-VN" sz="4000" b="1">
                <a:solidFill>
                  <a:srgbClr val="FFC000"/>
                </a:solidFill>
                <a:latin typeface="Verdana" panose="020B0604030504040204" pitchFamily="34" charset="0"/>
                <a:ea typeface="Verdana" panose="020B0604030504040204" pitchFamily="34" charset="0"/>
              </a:rPr>
              <a:t>… …</a:t>
            </a:r>
            <a:r>
              <a:rPr lang="vi-VN" sz="4000" b="1">
                <a:solidFill>
                  <a:schemeClr val="bg1"/>
                </a:solidFill>
                <a:latin typeface="Verdana" panose="020B0604030504040204" pitchFamily="34" charset="0"/>
                <a:ea typeface="Verdana" panose="020B0604030504040204" pitchFamily="34" charset="0"/>
              </a:rPr>
              <a:t> CHO CÁC ANH?</a:t>
            </a:r>
            <a:endParaRPr lang="vi-VN" sz="4000" b="1">
              <a:solidFill>
                <a:srgbClr val="FFFF00"/>
              </a:solidFill>
              <a:latin typeface="Verdana" panose="020B0604030504040204" pitchFamily="34" charset="0"/>
              <a:ea typeface="Verdana" panose="020B0604030504040204" pitchFamily="34" charset="0"/>
            </a:endParaRPr>
          </a:p>
        </p:txBody>
      </p:sp>
      <p:sp>
        <p:nvSpPr>
          <p:cNvPr id="182" name="Rectangle 181">
            <a:extLst>
              <a:ext uri="{FF2B5EF4-FFF2-40B4-BE49-F238E27FC236}">
                <a16:creationId xmlns:a16="http://schemas.microsoft.com/office/drawing/2014/main" id="{240228EB-CB2B-48B3-8F82-0331C2348A4F}"/>
              </a:ext>
            </a:extLst>
          </p:cNvPr>
          <p:cNvSpPr/>
          <p:nvPr/>
        </p:nvSpPr>
        <p:spPr>
          <a:xfrm>
            <a:off x="5618" y="5028482"/>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5.	ÔNG GIOAN NÓI VỚI NHỮNG BINH LÍNH: HÃY AN PHẬN VỚI </a:t>
            </a:r>
            <a:r>
              <a:rPr lang="vi-VN" sz="4000" b="1">
                <a:solidFill>
                  <a:srgbClr val="FFC000"/>
                </a:solidFill>
                <a:latin typeface="Verdana" panose="020B0604030504040204" pitchFamily="34" charset="0"/>
                <a:ea typeface="Verdana" panose="020B0604030504040204" pitchFamily="34" charset="0"/>
              </a:rPr>
              <a:t>CÁI GÌ </a:t>
            </a:r>
            <a:r>
              <a:rPr lang="vi-VN" sz="4000" b="1">
                <a:solidFill>
                  <a:schemeClr val="bg1"/>
                </a:solidFill>
                <a:latin typeface="Verdana" panose="020B0604030504040204" pitchFamily="34" charset="0"/>
                <a:ea typeface="Verdana" panose="020B0604030504040204" pitchFamily="34" charset="0"/>
              </a:rPr>
              <a:t>CỦA MÌNH?</a:t>
            </a:r>
            <a:endParaRPr lang="vi-VN" sz="4000" b="1">
              <a:solidFill>
                <a:srgbClr val="FFFF00"/>
              </a:solidFill>
              <a:latin typeface="Verdana" panose="020B0604030504040204" pitchFamily="34" charset="0"/>
              <a:ea typeface="Verdana" panose="020B0604030504040204" pitchFamily="34" charset="0"/>
            </a:endParaRPr>
          </a:p>
        </p:txBody>
      </p:sp>
      <p:sp>
        <p:nvSpPr>
          <p:cNvPr id="184" name="Rectangle 183">
            <a:extLst>
              <a:ext uri="{FF2B5EF4-FFF2-40B4-BE49-F238E27FC236}">
                <a16:creationId xmlns:a16="http://schemas.microsoft.com/office/drawing/2014/main" id="{954A694B-811F-447C-AF34-6971A2D0A7DB}"/>
              </a:ext>
            </a:extLst>
          </p:cNvPr>
          <p:cNvSpPr/>
          <p:nvPr/>
        </p:nvSpPr>
        <p:spPr>
          <a:xfrm>
            <a:off x="-10429" y="4997718"/>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6.	ÔNG GIOAN AN BẢO BINH LÍNH CHỚ </a:t>
            </a:r>
            <a:r>
              <a:rPr lang="vi-VN" sz="4000" b="1">
                <a:solidFill>
                  <a:srgbClr val="FFC000"/>
                </a:solidFill>
                <a:latin typeface="Verdana" panose="020B0604030504040204" pitchFamily="34" charset="0"/>
                <a:ea typeface="Verdana" panose="020B0604030504040204" pitchFamily="34" charset="0"/>
              </a:rPr>
              <a:t>LÀM GÌ </a:t>
            </a:r>
            <a:r>
              <a:rPr lang="vi-VN" sz="4000" b="1">
                <a:solidFill>
                  <a:schemeClr val="bg1"/>
                </a:solidFill>
                <a:latin typeface="Verdana" panose="020B0604030504040204" pitchFamily="34" charset="0"/>
                <a:ea typeface="Verdana" panose="020B0604030504040204" pitchFamily="34" charset="0"/>
              </a:rPr>
              <a:t>AI, CŨNG ĐỪNG TỐNG TIỀN NGƯỜI TA?</a:t>
            </a:r>
            <a:endParaRPr lang="vi-VN" sz="4000" b="1">
              <a:solidFill>
                <a:srgbClr val="FFFF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48432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circle(in)">
                                      <p:cBhvr>
                                        <p:cTn id="7" dur="2000"/>
                                        <p:tgtEl>
                                          <p:spTgt spid="79"/>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4"/>
                                        </p:tgtEl>
                                        <p:attrNameLst>
                                          <p:attrName>style.color</p:attrName>
                                        </p:attrNameLst>
                                      </p:cBhvr>
                                      <p:to>
                                        <a:schemeClr val="accent2"/>
                                      </p:to>
                                    </p:animClr>
                                    <p:animClr clrSpc="rgb" dir="cw">
                                      <p:cBhvr>
                                        <p:cTn id="10" dur="500" fill="hold"/>
                                        <p:tgtEl>
                                          <p:spTgt spid="4"/>
                                        </p:tgtEl>
                                        <p:attrNameLst>
                                          <p:attrName>fillcolor</p:attrName>
                                        </p:attrNameLst>
                                      </p:cBhvr>
                                      <p:to>
                                        <a:schemeClr val="accent2"/>
                                      </p:to>
                                    </p:animClr>
                                    <p:set>
                                      <p:cBhvr>
                                        <p:cTn id="11" dur="500" fill="hold"/>
                                        <p:tgtEl>
                                          <p:spTgt spid="4"/>
                                        </p:tgtEl>
                                        <p:attrNameLst>
                                          <p:attrName>fill.type</p:attrName>
                                        </p:attrNameLst>
                                      </p:cBhvr>
                                      <p:to>
                                        <p:strVal val="solid"/>
                                      </p:to>
                                    </p:set>
                                    <p:set>
                                      <p:cBhvr>
                                        <p:cTn id="12" dur="500" fill="hold"/>
                                        <p:tgtEl>
                                          <p:spTgt spid="4"/>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1"/>
                                        </p:tgtEl>
                                        <p:attrNameLst>
                                          <p:attrName>style.color</p:attrName>
                                        </p:attrNameLst>
                                      </p:cBhvr>
                                      <p:to>
                                        <a:schemeClr val="accent2"/>
                                      </p:to>
                                    </p:animClr>
                                    <p:animClr clrSpc="rgb" dir="cw">
                                      <p:cBhvr>
                                        <p:cTn id="15" dur="500" fill="hold"/>
                                        <p:tgtEl>
                                          <p:spTgt spid="81"/>
                                        </p:tgtEl>
                                        <p:attrNameLst>
                                          <p:attrName>fillcolor</p:attrName>
                                        </p:attrNameLst>
                                      </p:cBhvr>
                                      <p:to>
                                        <a:schemeClr val="accent2"/>
                                      </p:to>
                                    </p:animClr>
                                    <p:set>
                                      <p:cBhvr>
                                        <p:cTn id="16" dur="500" fill="hold"/>
                                        <p:tgtEl>
                                          <p:spTgt spid="81"/>
                                        </p:tgtEl>
                                        <p:attrNameLst>
                                          <p:attrName>fill.type</p:attrName>
                                        </p:attrNameLst>
                                      </p:cBhvr>
                                      <p:to>
                                        <p:strVal val="solid"/>
                                      </p:to>
                                    </p:set>
                                    <p:set>
                                      <p:cBhvr>
                                        <p:cTn id="17" dur="500" fill="hold"/>
                                        <p:tgtEl>
                                          <p:spTgt spid="81"/>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3"/>
                                        </p:tgtEl>
                                        <p:attrNameLst>
                                          <p:attrName>style.color</p:attrName>
                                        </p:attrNameLst>
                                      </p:cBhvr>
                                      <p:to>
                                        <a:schemeClr val="accent2"/>
                                      </p:to>
                                    </p:animClr>
                                    <p:animClr clrSpc="rgb" dir="cw">
                                      <p:cBhvr>
                                        <p:cTn id="20" dur="500" fill="hold"/>
                                        <p:tgtEl>
                                          <p:spTgt spid="83"/>
                                        </p:tgtEl>
                                        <p:attrNameLst>
                                          <p:attrName>fillcolor</p:attrName>
                                        </p:attrNameLst>
                                      </p:cBhvr>
                                      <p:to>
                                        <a:schemeClr val="accent2"/>
                                      </p:to>
                                    </p:animClr>
                                    <p:set>
                                      <p:cBhvr>
                                        <p:cTn id="21" dur="500" fill="hold"/>
                                        <p:tgtEl>
                                          <p:spTgt spid="83"/>
                                        </p:tgtEl>
                                        <p:attrNameLst>
                                          <p:attrName>fill.type</p:attrName>
                                        </p:attrNameLst>
                                      </p:cBhvr>
                                      <p:to>
                                        <p:strVal val="solid"/>
                                      </p:to>
                                    </p:set>
                                    <p:set>
                                      <p:cBhvr>
                                        <p:cTn id="22" dur="500" fill="hold"/>
                                        <p:tgtEl>
                                          <p:spTgt spid="83"/>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4"/>
                                        </p:tgtEl>
                                        <p:attrNameLst>
                                          <p:attrName>style.color</p:attrName>
                                        </p:attrNameLst>
                                      </p:cBhvr>
                                      <p:to>
                                        <a:schemeClr val="accent2"/>
                                      </p:to>
                                    </p:animClr>
                                    <p:animClr clrSpc="rgb" dir="cw">
                                      <p:cBhvr>
                                        <p:cTn id="25" dur="500" fill="hold"/>
                                        <p:tgtEl>
                                          <p:spTgt spid="84"/>
                                        </p:tgtEl>
                                        <p:attrNameLst>
                                          <p:attrName>fillcolor</p:attrName>
                                        </p:attrNameLst>
                                      </p:cBhvr>
                                      <p:to>
                                        <a:schemeClr val="accent2"/>
                                      </p:to>
                                    </p:animClr>
                                    <p:set>
                                      <p:cBhvr>
                                        <p:cTn id="26" dur="500" fill="hold"/>
                                        <p:tgtEl>
                                          <p:spTgt spid="84"/>
                                        </p:tgtEl>
                                        <p:attrNameLst>
                                          <p:attrName>fill.type</p:attrName>
                                        </p:attrNameLst>
                                      </p:cBhvr>
                                      <p:to>
                                        <p:strVal val="solid"/>
                                      </p:to>
                                    </p:set>
                                    <p:set>
                                      <p:cBhvr>
                                        <p:cTn id="27" dur="500" fill="hold"/>
                                        <p:tgtEl>
                                          <p:spTgt spid="84"/>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85"/>
                                        </p:tgtEl>
                                        <p:attrNameLst>
                                          <p:attrName>style.color</p:attrName>
                                        </p:attrNameLst>
                                      </p:cBhvr>
                                      <p:to>
                                        <a:schemeClr val="accent2"/>
                                      </p:to>
                                    </p:animClr>
                                    <p:animClr clrSpc="rgb" dir="cw">
                                      <p:cBhvr>
                                        <p:cTn id="30" dur="500" fill="hold"/>
                                        <p:tgtEl>
                                          <p:spTgt spid="85"/>
                                        </p:tgtEl>
                                        <p:attrNameLst>
                                          <p:attrName>fillcolor</p:attrName>
                                        </p:attrNameLst>
                                      </p:cBhvr>
                                      <p:to>
                                        <a:schemeClr val="accent2"/>
                                      </p:to>
                                    </p:animClr>
                                    <p:set>
                                      <p:cBhvr>
                                        <p:cTn id="31" dur="500" fill="hold"/>
                                        <p:tgtEl>
                                          <p:spTgt spid="85"/>
                                        </p:tgtEl>
                                        <p:attrNameLst>
                                          <p:attrName>fill.type</p:attrName>
                                        </p:attrNameLst>
                                      </p:cBhvr>
                                      <p:to>
                                        <p:strVal val="solid"/>
                                      </p:to>
                                    </p:set>
                                    <p:set>
                                      <p:cBhvr>
                                        <p:cTn id="32" dur="500" fill="hold"/>
                                        <p:tgtEl>
                                          <p:spTgt spid="85"/>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86"/>
                                        </p:tgtEl>
                                        <p:attrNameLst>
                                          <p:attrName>style.color</p:attrName>
                                        </p:attrNameLst>
                                      </p:cBhvr>
                                      <p:to>
                                        <a:schemeClr val="accent2"/>
                                      </p:to>
                                    </p:animClr>
                                    <p:animClr clrSpc="rgb" dir="cw">
                                      <p:cBhvr>
                                        <p:cTn id="35" dur="500" fill="hold"/>
                                        <p:tgtEl>
                                          <p:spTgt spid="86"/>
                                        </p:tgtEl>
                                        <p:attrNameLst>
                                          <p:attrName>fillcolor</p:attrName>
                                        </p:attrNameLst>
                                      </p:cBhvr>
                                      <p:to>
                                        <a:schemeClr val="accent2"/>
                                      </p:to>
                                    </p:animClr>
                                    <p:set>
                                      <p:cBhvr>
                                        <p:cTn id="36" dur="500" fill="hold"/>
                                        <p:tgtEl>
                                          <p:spTgt spid="86"/>
                                        </p:tgtEl>
                                        <p:attrNameLst>
                                          <p:attrName>fill.type</p:attrName>
                                        </p:attrNameLst>
                                      </p:cBhvr>
                                      <p:to>
                                        <p:strVal val="solid"/>
                                      </p:to>
                                    </p:set>
                                    <p:set>
                                      <p:cBhvr>
                                        <p:cTn id="37" dur="500" fill="hold"/>
                                        <p:tgtEl>
                                          <p:spTgt spid="86"/>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87"/>
                                        </p:tgtEl>
                                        <p:attrNameLst>
                                          <p:attrName>style.color</p:attrName>
                                        </p:attrNameLst>
                                      </p:cBhvr>
                                      <p:to>
                                        <a:schemeClr val="accent2"/>
                                      </p:to>
                                    </p:animClr>
                                    <p:animClr clrSpc="rgb" dir="cw">
                                      <p:cBhvr>
                                        <p:cTn id="40" dur="500" fill="hold"/>
                                        <p:tgtEl>
                                          <p:spTgt spid="87"/>
                                        </p:tgtEl>
                                        <p:attrNameLst>
                                          <p:attrName>fillcolor</p:attrName>
                                        </p:attrNameLst>
                                      </p:cBhvr>
                                      <p:to>
                                        <a:schemeClr val="accent2"/>
                                      </p:to>
                                    </p:animClr>
                                    <p:set>
                                      <p:cBhvr>
                                        <p:cTn id="41" dur="500" fill="hold"/>
                                        <p:tgtEl>
                                          <p:spTgt spid="87"/>
                                        </p:tgtEl>
                                        <p:attrNameLst>
                                          <p:attrName>fill.type</p:attrName>
                                        </p:attrNameLst>
                                      </p:cBhvr>
                                      <p:to>
                                        <p:strVal val="solid"/>
                                      </p:to>
                                    </p:set>
                                    <p:set>
                                      <p:cBhvr>
                                        <p:cTn id="42" dur="500" fill="hold"/>
                                        <p:tgtEl>
                                          <p:spTgt spid="87"/>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6" presetClass="exit" presetSubtype="32" fill="hold" grpId="1" nodeType="clickEffect">
                                  <p:stCondLst>
                                    <p:cond delay="0"/>
                                  </p:stCondLst>
                                  <p:childTnLst>
                                    <p:animEffect transition="out" filter="circle(out)">
                                      <p:cBhvr>
                                        <p:cTn id="46" dur="2000"/>
                                        <p:tgtEl>
                                          <p:spTgt spid="4"/>
                                        </p:tgtEl>
                                      </p:cBhvr>
                                    </p:animEffect>
                                    <p:set>
                                      <p:cBhvr>
                                        <p:cTn id="47" dur="1" fill="hold">
                                          <p:stCondLst>
                                            <p:cond delay="1999"/>
                                          </p:stCondLst>
                                        </p:cTn>
                                        <p:tgtEl>
                                          <p:spTgt spid="4"/>
                                        </p:tgtEl>
                                        <p:attrNameLst>
                                          <p:attrName>style.visibility</p:attrName>
                                        </p:attrNameLst>
                                      </p:cBhvr>
                                      <p:to>
                                        <p:strVal val="hidden"/>
                                      </p:to>
                                    </p:set>
                                  </p:childTnLst>
                                </p:cTn>
                              </p:par>
                              <p:par>
                                <p:cTn id="48" presetID="6" presetClass="exit" presetSubtype="32" fill="hold" grpId="1" nodeType="withEffect">
                                  <p:stCondLst>
                                    <p:cond delay="0"/>
                                  </p:stCondLst>
                                  <p:childTnLst>
                                    <p:animEffect transition="out" filter="circle(out)">
                                      <p:cBhvr>
                                        <p:cTn id="49" dur="2000"/>
                                        <p:tgtEl>
                                          <p:spTgt spid="81"/>
                                        </p:tgtEl>
                                      </p:cBhvr>
                                    </p:animEffect>
                                    <p:set>
                                      <p:cBhvr>
                                        <p:cTn id="50" dur="1" fill="hold">
                                          <p:stCondLst>
                                            <p:cond delay="1999"/>
                                          </p:stCondLst>
                                        </p:cTn>
                                        <p:tgtEl>
                                          <p:spTgt spid="81"/>
                                        </p:tgtEl>
                                        <p:attrNameLst>
                                          <p:attrName>style.visibility</p:attrName>
                                        </p:attrNameLst>
                                      </p:cBhvr>
                                      <p:to>
                                        <p:strVal val="hidden"/>
                                      </p:to>
                                    </p:set>
                                  </p:childTnLst>
                                </p:cTn>
                              </p:par>
                              <p:par>
                                <p:cTn id="51" presetID="6" presetClass="exit" presetSubtype="32" fill="hold" grpId="1" nodeType="withEffect">
                                  <p:stCondLst>
                                    <p:cond delay="0"/>
                                  </p:stCondLst>
                                  <p:childTnLst>
                                    <p:animEffect transition="out" filter="circle(out)">
                                      <p:cBhvr>
                                        <p:cTn id="52" dur="2000"/>
                                        <p:tgtEl>
                                          <p:spTgt spid="83"/>
                                        </p:tgtEl>
                                      </p:cBhvr>
                                    </p:animEffect>
                                    <p:set>
                                      <p:cBhvr>
                                        <p:cTn id="53" dur="1" fill="hold">
                                          <p:stCondLst>
                                            <p:cond delay="1999"/>
                                          </p:stCondLst>
                                        </p:cTn>
                                        <p:tgtEl>
                                          <p:spTgt spid="83"/>
                                        </p:tgtEl>
                                        <p:attrNameLst>
                                          <p:attrName>style.visibility</p:attrName>
                                        </p:attrNameLst>
                                      </p:cBhvr>
                                      <p:to>
                                        <p:strVal val="hidden"/>
                                      </p:to>
                                    </p:set>
                                  </p:childTnLst>
                                </p:cTn>
                              </p:par>
                              <p:par>
                                <p:cTn id="54" presetID="6" presetClass="exit" presetSubtype="32" fill="hold" grpId="1" nodeType="withEffect">
                                  <p:stCondLst>
                                    <p:cond delay="0"/>
                                  </p:stCondLst>
                                  <p:childTnLst>
                                    <p:animEffect transition="out" filter="circle(out)">
                                      <p:cBhvr>
                                        <p:cTn id="55" dur="2000"/>
                                        <p:tgtEl>
                                          <p:spTgt spid="84"/>
                                        </p:tgtEl>
                                      </p:cBhvr>
                                    </p:animEffect>
                                    <p:set>
                                      <p:cBhvr>
                                        <p:cTn id="56" dur="1" fill="hold">
                                          <p:stCondLst>
                                            <p:cond delay="1999"/>
                                          </p:stCondLst>
                                        </p:cTn>
                                        <p:tgtEl>
                                          <p:spTgt spid="84"/>
                                        </p:tgtEl>
                                        <p:attrNameLst>
                                          <p:attrName>style.visibility</p:attrName>
                                        </p:attrNameLst>
                                      </p:cBhvr>
                                      <p:to>
                                        <p:strVal val="hidden"/>
                                      </p:to>
                                    </p:set>
                                  </p:childTnLst>
                                </p:cTn>
                              </p:par>
                              <p:par>
                                <p:cTn id="57" presetID="6" presetClass="exit" presetSubtype="32" fill="hold" grpId="1" nodeType="withEffect">
                                  <p:stCondLst>
                                    <p:cond delay="0"/>
                                  </p:stCondLst>
                                  <p:childTnLst>
                                    <p:animEffect transition="out" filter="circle(out)">
                                      <p:cBhvr>
                                        <p:cTn id="58" dur="2000"/>
                                        <p:tgtEl>
                                          <p:spTgt spid="85"/>
                                        </p:tgtEl>
                                      </p:cBhvr>
                                    </p:animEffect>
                                    <p:set>
                                      <p:cBhvr>
                                        <p:cTn id="59" dur="1" fill="hold">
                                          <p:stCondLst>
                                            <p:cond delay="1999"/>
                                          </p:stCondLst>
                                        </p:cTn>
                                        <p:tgtEl>
                                          <p:spTgt spid="85"/>
                                        </p:tgtEl>
                                        <p:attrNameLst>
                                          <p:attrName>style.visibility</p:attrName>
                                        </p:attrNameLst>
                                      </p:cBhvr>
                                      <p:to>
                                        <p:strVal val="hidden"/>
                                      </p:to>
                                    </p:set>
                                  </p:childTnLst>
                                </p:cTn>
                              </p:par>
                              <p:par>
                                <p:cTn id="60" presetID="6" presetClass="exit" presetSubtype="32" fill="hold" grpId="1" nodeType="withEffect">
                                  <p:stCondLst>
                                    <p:cond delay="0"/>
                                  </p:stCondLst>
                                  <p:childTnLst>
                                    <p:animEffect transition="out" filter="circle(out)">
                                      <p:cBhvr>
                                        <p:cTn id="61" dur="2000"/>
                                        <p:tgtEl>
                                          <p:spTgt spid="86"/>
                                        </p:tgtEl>
                                      </p:cBhvr>
                                    </p:animEffect>
                                    <p:set>
                                      <p:cBhvr>
                                        <p:cTn id="62" dur="1" fill="hold">
                                          <p:stCondLst>
                                            <p:cond delay="1999"/>
                                          </p:stCondLst>
                                        </p:cTn>
                                        <p:tgtEl>
                                          <p:spTgt spid="86"/>
                                        </p:tgtEl>
                                        <p:attrNameLst>
                                          <p:attrName>style.visibility</p:attrName>
                                        </p:attrNameLst>
                                      </p:cBhvr>
                                      <p:to>
                                        <p:strVal val="hidden"/>
                                      </p:to>
                                    </p:set>
                                  </p:childTnLst>
                                </p:cTn>
                              </p:par>
                              <p:par>
                                <p:cTn id="63" presetID="6" presetClass="exit" presetSubtype="32" fill="hold" grpId="1" nodeType="withEffect">
                                  <p:stCondLst>
                                    <p:cond delay="0"/>
                                  </p:stCondLst>
                                  <p:childTnLst>
                                    <p:animEffect transition="out" filter="circle(out)">
                                      <p:cBhvr>
                                        <p:cTn id="64" dur="2000"/>
                                        <p:tgtEl>
                                          <p:spTgt spid="87"/>
                                        </p:tgtEl>
                                      </p:cBhvr>
                                    </p:animEffect>
                                    <p:set>
                                      <p:cBhvr>
                                        <p:cTn id="65" dur="1" fill="hold">
                                          <p:stCondLst>
                                            <p:cond delay="1999"/>
                                          </p:stCondLst>
                                        </p:cTn>
                                        <p:tgtEl>
                                          <p:spTgt spid="87"/>
                                        </p:tgtEl>
                                        <p:attrNameLst>
                                          <p:attrName>style.visibility</p:attrName>
                                        </p:attrNameLst>
                                      </p:cBhvr>
                                      <p:to>
                                        <p:strVal val="hidden"/>
                                      </p:to>
                                    </p:set>
                                  </p:childTnLst>
                                </p:cTn>
                              </p:par>
                              <p:par>
                                <p:cTn id="66" presetID="6" presetClass="exit" presetSubtype="32" fill="hold" grpId="1" nodeType="withEffect">
                                  <p:stCondLst>
                                    <p:cond delay="0"/>
                                  </p:stCondLst>
                                  <p:childTnLst>
                                    <p:animEffect transition="out" filter="circle(out)">
                                      <p:cBhvr>
                                        <p:cTn id="67" dur="2000"/>
                                        <p:tgtEl>
                                          <p:spTgt spid="79"/>
                                        </p:tgtEl>
                                      </p:cBhvr>
                                    </p:animEffect>
                                    <p:set>
                                      <p:cBhvr>
                                        <p:cTn id="68" dur="1" fill="hold">
                                          <p:stCondLst>
                                            <p:cond delay="1999"/>
                                          </p:stCondLst>
                                        </p:cTn>
                                        <p:tgtEl>
                                          <p:spTgt spid="7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9" restart="whenNotActive" fill="hold" evtFilter="cancelBubble" nodeType="interactiveSeq">
                <p:stCondLst>
                  <p:cond evt="onClick" delay="0">
                    <p:tgtEl>
                      <p:spTgt spid="20"/>
                    </p:tgtEl>
                  </p:cond>
                </p:stCondLst>
                <p:endSync evt="end" delay="0">
                  <p:rtn val="all"/>
                </p:endSync>
                <p:childTnLst>
                  <p:par>
                    <p:cTn id="70" fill="hold">
                      <p:stCondLst>
                        <p:cond delay="0"/>
                      </p:stCondLst>
                      <p:childTnLst>
                        <p:par>
                          <p:cTn id="71" fill="hold">
                            <p:stCondLst>
                              <p:cond delay="0"/>
                            </p:stCondLst>
                            <p:childTnLst>
                              <p:par>
                                <p:cTn id="72" presetID="6" presetClass="entr" presetSubtype="16" fill="hold" grpId="0" nodeType="clickEffect">
                                  <p:stCondLst>
                                    <p:cond delay="0"/>
                                  </p:stCondLst>
                                  <p:childTnLst>
                                    <p:set>
                                      <p:cBhvr>
                                        <p:cTn id="73" dur="1" fill="hold">
                                          <p:stCondLst>
                                            <p:cond delay="0"/>
                                          </p:stCondLst>
                                        </p:cTn>
                                        <p:tgtEl>
                                          <p:spTgt spid="175"/>
                                        </p:tgtEl>
                                        <p:attrNameLst>
                                          <p:attrName>style.visibility</p:attrName>
                                        </p:attrNameLst>
                                      </p:cBhvr>
                                      <p:to>
                                        <p:strVal val="visible"/>
                                      </p:to>
                                    </p:set>
                                    <p:animEffect transition="in" filter="circle(in)">
                                      <p:cBhvr>
                                        <p:cTn id="74" dur="2000"/>
                                        <p:tgtEl>
                                          <p:spTgt spid="175"/>
                                        </p:tgtEl>
                                      </p:cBhvr>
                                    </p:animEffect>
                                  </p:childTnLst>
                                </p:cTn>
                              </p:par>
                              <p:par>
                                <p:cTn id="75" presetID="19" presetClass="emph" presetSubtype="0" fill="hold" grpId="0" nodeType="withEffect">
                                  <p:stCondLst>
                                    <p:cond delay="0"/>
                                  </p:stCondLst>
                                  <p:childTnLst>
                                    <p:animClr clrSpc="rgb" dir="cw">
                                      <p:cBhvr override="childStyle">
                                        <p:cTn id="76" dur="500" fill="hold"/>
                                        <p:tgtEl>
                                          <p:spTgt spid="88"/>
                                        </p:tgtEl>
                                        <p:attrNameLst>
                                          <p:attrName>style.color</p:attrName>
                                        </p:attrNameLst>
                                      </p:cBhvr>
                                      <p:to>
                                        <a:schemeClr val="accent2"/>
                                      </p:to>
                                    </p:animClr>
                                    <p:animClr clrSpc="rgb" dir="cw">
                                      <p:cBhvr>
                                        <p:cTn id="77" dur="500" fill="hold"/>
                                        <p:tgtEl>
                                          <p:spTgt spid="88"/>
                                        </p:tgtEl>
                                        <p:attrNameLst>
                                          <p:attrName>fillcolor</p:attrName>
                                        </p:attrNameLst>
                                      </p:cBhvr>
                                      <p:to>
                                        <a:schemeClr val="accent2"/>
                                      </p:to>
                                    </p:animClr>
                                    <p:set>
                                      <p:cBhvr>
                                        <p:cTn id="78" dur="500" fill="hold"/>
                                        <p:tgtEl>
                                          <p:spTgt spid="88"/>
                                        </p:tgtEl>
                                        <p:attrNameLst>
                                          <p:attrName>fill.type</p:attrName>
                                        </p:attrNameLst>
                                      </p:cBhvr>
                                      <p:to>
                                        <p:strVal val="solid"/>
                                      </p:to>
                                    </p:set>
                                    <p:set>
                                      <p:cBhvr>
                                        <p:cTn id="79" dur="500" fill="hold"/>
                                        <p:tgtEl>
                                          <p:spTgt spid="88"/>
                                        </p:tgtEl>
                                        <p:attrNameLst>
                                          <p:attrName>fill.on</p:attrName>
                                        </p:attrNameLst>
                                      </p:cBhvr>
                                      <p:to>
                                        <p:strVal val="true"/>
                                      </p:to>
                                    </p:set>
                                  </p:childTnLst>
                                </p:cTn>
                              </p:par>
                              <p:par>
                                <p:cTn id="80" presetID="19" presetClass="emph" presetSubtype="0" fill="hold" grpId="0" nodeType="withEffect">
                                  <p:stCondLst>
                                    <p:cond delay="0"/>
                                  </p:stCondLst>
                                  <p:childTnLst>
                                    <p:animClr clrSpc="rgb" dir="cw">
                                      <p:cBhvr override="childStyle">
                                        <p:cTn id="81" dur="500" fill="hold"/>
                                        <p:tgtEl>
                                          <p:spTgt spid="89"/>
                                        </p:tgtEl>
                                        <p:attrNameLst>
                                          <p:attrName>style.color</p:attrName>
                                        </p:attrNameLst>
                                      </p:cBhvr>
                                      <p:to>
                                        <a:schemeClr val="accent2"/>
                                      </p:to>
                                    </p:animClr>
                                    <p:animClr clrSpc="rgb" dir="cw">
                                      <p:cBhvr>
                                        <p:cTn id="82" dur="500" fill="hold"/>
                                        <p:tgtEl>
                                          <p:spTgt spid="89"/>
                                        </p:tgtEl>
                                        <p:attrNameLst>
                                          <p:attrName>fillcolor</p:attrName>
                                        </p:attrNameLst>
                                      </p:cBhvr>
                                      <p:to>
                                        <a:schemeClr val="accent2"/>
                                      </p:to>
                                    </p:animClr>
                                    <p:set>
                                      <p:cBhvr>
                                        <p:cTn id="83" dur="500" fill="hold"/>
                                        <p:tgtEl>
                                          <p:spTgt spid="89"/>
                                        </p:tgtEl>
                                        <p:attrNameLst>
                                          <p:attrName>fill.type</p:attrName>
                                        </p:attrNameLst>
                                      </p:cBhvr>
                                      <p:to>
                                        <p:strVal val="solid"/>
                                      </p:to>
                                    </p:set>
                                    <p:set>
                                      <p:cBhvr>
                                        <p:cTn id="84" dur="500" fill="hold"/>
                                        <p:tgtEl>
                                          <p:spTgt spid="89"/>
                                        </p:tgtEl>
                                        <p:attrNameLst>
                                          <p:attrName>fill.on</p:attrName>
                                        </p:attrNameLst>
                                      </p:cBhvr>
                                      <p:to>
                                        <p:strVal val="true"/>
                                      </p:to>
                                    </p:set>
                                  </p:childTnLst>
                                </p:cTn>
                              </p:par>
                              <p:par>
                                <p:cTn id="85" presetID="19" presetClass="emph" presetSubtype="0" fill="hold" grpId="0" nodeType="withEffect">
                                  <p:stCondLst>
                                    <p:cond delay="0"/>
                                  </p:stCondLst>
                                  <p:childTnLst>
                                    <p:animClr clrSpc="rgb" dir="cw">
                                      <p:cBhvr override="childStyle">
                                        <p:cTn id="86" dur="500" fill="hold"/>
                                        <p:tgtEl>
                                          <p:spTgt spid="90"/>
                                        </p:tgtEl>
                                        <p:attrNameLst>
                                          <p:attrName>style.color</p:attrName>
                                        </p:attrNameLst>
                                      </p:cBhvr>
                                      <p:to>
                                        <a:schemeClr val="accent2"/>
                                      </p:to>
                                    </p:animClr>
                                    <p:animClr clrSpc="rgb" dir="cw">
                                      <p:cBhvr>
                                        <p:cTn id="87" dur="500" fill="hold"/>
                                        <p:tgtEl>
                                          <p:spTgt spid="90"/>
                                        </p:tgtEl>
                                        <p:attrNameLst>
                                          <p:attrName>fillcolor</p:attrName>
                                        </p:attrNameLst>
                                      </p:cBhvr>
                                      <p:to>
                                        <a:schemeClr val="accent2"/>
                                      </p:to>
                                    </p:animClr>
                                    <p:set>
                                      <p:cBhvr>
                                        <p:cTn id="88" dur="500" fill="hold"/>
                                        <p:tgtEl>
                                          <p:spTgt spid="90"/>
                                        </p:tgtEl>
                                        <p:attrNameLst>
                                          <p:attrName>fill.type</p:attrName>
                                        </p:attrNameLst>
                                      </p:cBhvr>
                                      <p:to>
                                        <p:strVal val="solid"/>
                                      </p:to>
                                    </p:set>
                                    <p:set>
                                      <p:cBhvr>
                                        <p:cTn id="89" dur="500" fill="hold"/>
                                        <p:tgtEl>
                                          <p:spTgt spid="90"/>
                                        </p:tgtEl>
                                        <p:attrNameLst>
                                          <p:attrName>fill.on</p:attrName>
                                        </p:attrNameLst>
                                      </p:cBhvr>
                                      <p:to>
                                        <p:strVal val="true"/>
                                      </p:to>
                                    </p:set>
                                  </p:childTnLst>
                                </p:cTn>
                              </p:par>
                              <p:par>
                                <p:cTn id="90" presetID="19" presetClass="emph" presetSubtype="0" fill="hold" grpId="0" nodeType="withEffect">
                                  <p:stCondLst>
                                    <p:cond delay="0"/>
                                  </p:stCondLst>
                                  <p:childTnLst>
                                    <p:animClr clrSpc="rgb" dir="cw">
                                      <p:cBhvr override="childStyle">
                                        <p:cTn id="91" dur="500" fill="hold"/>
                                        <p:tgtEl>
                                          <p:spTgt spid="91"/>
                                        </p:tgtEl>
                                        <p:attrNameLst>
                                          <p:attrName>style.color</p:attrName>
                                        </p:attrNameLst>
                                      </p:cBhvr>
                                      <p:to>
                                        <a:schemeClr val="accent2"/>
                                      </p:to>
                                    </p:animClr>
                                    <p:animClr clrSpc="rgb" dir="cw">
                                      <p:cBhvr>
                                        <p:cTn id="92" dur="500" fill="hold"/>
                                        <p:tgtEl>
                                          <p:spTgt spid="91"/>
                                        </p:tgtEl>
                                        <p:attrNameLst>
                                          <p:attrName>fillcolor</p:attrName>
                                        </p:attrNameLst>
                                      </p:cBhvr>
                                      <p:to>
                                        <a:schemeClr val="accent2"/>
                                      </p:to>
                                    </p:animClr>
                                    <p:set>
                                      <p:cBhvr>
                                        <p:cTn id="93" dur="500" fill="hold"/>
                                        <p:tgtEl>
                                          <p:spTgt spid="91"/>
                                        </p:tgtEl>
                                        <p:attrNameLst>
                                          <p:attrName>fill.type</p:attrName>
                                        </p:attrNameLst>
                                      </p:cBhvr>
                                      <p:to>
                                        <p:strVal val="solid"/>
                                      </p:to>
                                    </p:set>
                                    <p:set>
                                      <p:cBhvr>
                                        <p:cTn id="94" dur="500" fill="hold"/>
                                        <p:tgtEl>
                                          <p:spTgt spid="91"/>
                                        </p:tgtEl>
                                        <p:attrNameLst>
                                          <p:attrName>fill.on</p:attrName>
                                        </p:attrNameLst>
                                      </p:cBhvr>
                                      <p:to>
                                        <p:strVal val="true"/>
                                      </p:to>
                                    </p:set>
                                  </p:childTnLst>
                                </p:cTn>
                              </p:par>
                              <p:par>
                                <p:cTn id="95" presetID="19" presetClass="emph" presetSubtype="0" fill="hold" grpId="0" nodeType="withEffect">
                                  <p:stCondLst>
                                    <p:cond delay="0"/>
                                  </p:stCondLst>
                                  <p:childTnLst>
                                    <p:animClr clrSpc="rgb" dir="cw">
                                      <p:cBhvr override="childStyle">
                                        <p:cTn id="96" dur="500" fill="hold"/>
                                        <p:tgtEl>
                                          <p:spTgt spid="92"/>
                                        </p:tgtEl>
                                        <p:attrNameLst>
                                          <p:attrName>style.color</p:attrName>
                                        </p:attrNameLst>
                                      </p:cBhvr>
                                      <p:to>
                                        <a:schemeClr val="accent2"/>
                                      </p:to>
                                    </p:animClr>
                                    <p:animClr clrSpc="rgb" dir="cw">
                                      <p:cBhvr>
                                        <p:cTn id="97" dur="500" fill="hold"/>
                                        <p:tgtEl>
                                          <p:spTgt spid="92"/>
                                        </p:tgtEl>
                                        <p:attrNameLst>
                                          <p:attrName>fillcolor</p:attrName>
                                        </p:attrNameLst>
                                      </p:cBhvr>
                                      <p:to>
                                        <a:schemeClr val="accent2"/>
                                      </p:to>
                                    </p:animClr>
                                    <p:set>
                                      <p:cBhvr>
                                        <p:cTn id="98" dur="500" fill="hold"/>
                                        <p:tgtEl>
                                          <p:spTgt spid="92"/>
                                        </p:tgtEl>
                                        <p:attrNameLst>
                                          <p:attrName>fill.type</p:attrName>
                                        </p:attrNameLst>
                                      </p:cBhvr>
                                      <p:to>
                                        <p:strVal val="solid"/>
                                      </p:to>
                                    </p:set>
                                    <p:set>
                                      <p:cBhvr>
                                        <p:cTn id="99" dur="500" fill="hold"/>
                                        <p:tgtEl>
                                          <p:spTgt spid="92"/>
                                        </p:tgtEl>
                                        <p:attrNameLst>
                                          <p:attrName>fill.on</p:attrName>
                                        </p:attrNameLst>
                                      </p:cBhvr>
                                      <p:to>
                                        <p:strVal val="true"/>
                                      </p:to>
                                    </p:set>
                                  </p:childTnLst>
                                </p:cTn>
                              </p:par>
                            </p:childTnLst>
                          </p:cTn>
                        </p:par>
                      </p:childTnLst>
                    </p:cTn>
                  </p:par>
                  <p:par>
                    <p:cTn id="100" fill="hold">
                      <p:stCondLst>
                        <p:cond delay="indefinite"/>
                      </p:stCondLst>
                      <p:childTnLst>
                        <p:par>
                          <p:cTn id="101" fill="hold">
                            <p:stCondLst>
                              <p:cond delay="0"/>
                            </p:stCondLst>
                            <p:childTnLst>
                              <p:par>
                                <p:cTn id="102" presetID="6" presetClass="exit" presetSubtype="32" fill="hold" grpId="1" nodeType="clickEffect">
                                  <p:stCondLst>
                                    <p:cond delay="0"/>
                                  </p:stCondLst>
                                  <p:childTnLst>
                                    <p:animEffect transition="out" filter="circle(out)">
                                      <p:cBhvr>
                                        <p:cTn id="103" dur="2000"/>
                                        <p:tgtEl>
                                          <p:spTgt spid="88"/>
                                        </p:tgtEl>
                                      </p:cBhvr>
                                    </p:animEffect>
                                    <p:set>
                                      <p:cBhvr>
                                        <p:cTn id="104" dur="1" fill="hold">
                                          <p:stCondLst>
                                            <p:cond delay="1999"/>
                                          </p:stCondLst>
                                        </p:cTn>
                                        <p:tgtEl>
                                          <p:spTgt spid="88"/>
                                        </p:tgtEl>
                                        <p:attrNameLst>
                                          <p:attrName>style.visibility</p:attrName>
                                        </p:attrNameLst>
                                      </p:cBhvr>
                                      <p:to>
                                        <p:strVal val="hidden"/>
                                      </p:to>
                                    </p:set>
                                  </p:childTnLst>
                                </p:cTn>
                              </p:par>
                              <p:par>
                                <p:cTn id="105" presetID="6" presetClass="exit" presetSubtype="32" fill="hold" grpId="1" nodeType="withEffect">
                                  <p:stCondLst>
                                    <p:cond delay="0"/>
                                  </p:stCondLst>
                                  <p:childTnLst>
                                    <p:animEffect transition="out" filter="circle(out)">
                                      <p:cBhvr>
                                        <p:cTn id="106" dur="2000"/>
                                        <p:tgtEl>
                                          <p:spTgt spid="89"/>
                                        </p:tgtEl>
                                      </p:cBhvr>
                                    </p:animEffect>
                                    <p:set>
                                      <p:cBhvr>
                                        <p:cTn id="107" dur="1" fill="hold">
                                          <p:stCondLst>
                                            <p:cond delay="1999"/>
                                          </p:stCondLst>
                                        </p:cTn>
                                        <p:tgtEl>
                                          <p:spTgt spid="89"/>
                                        </p:tgtEl>
                                        <p:attrNameLst>
                                          <p:attrName>style.visibility</p:attrName>
                                        </p:attrNameLst>
                                      </p:cBhvr>
                                      <p:to>
                                        <p:strVal val="hidden"/>
                                      </p:to>
                                    </p:set>
                                  </p:childTnLst>
                                </p:cTn>
                              </p:par>
                              <p:par>
                                <p:cTn id="108" presetID="6" presetClass="exit" presetSubtype="32" fill="hold" grpId="1" nodeType="withEffect">
                                  <p:stCondLst>
                                    <p:cond delay="0"/>
                                  </p:stCondLst>
                                  <p:childTnLst>
                                    <p:animEffect transition="out" filter="circle(out)">
                                      <p:cBhvr>
                                        <p:cTn id="109" dur="2000"/>
                                        <p:tgtEl>
                                          <p:spTgt spid="90"/>
                                        </p:tgtEl>
                                      </p:cBhvr>
                                    </p:animEffect>
                                    <p:set>
                                      <p:cBhvr>
                                        <p:cTn id="110" dur="1" fill="hold">
                                          <p:stCondLst>
                                            <p:cond delay="1999"/>
                                          </p:stCondLst>
                                        </p:cTn>
                                        <p:tgtEl>
                                          <p:spTgt spid="90"/>
                                        </p:tgtEl>
                                        <p:attrNameLst>
                                          <p:attrName>style.visibility</p:attrName>
                                        </p:attrNameLst>
                                      </p:cBhvr>
                                      <p:to>
                                        <p:strVal val="hidden"/>
                                      </p:to>
                                    </p:set>
                                  </p:childTnLst>
                                </p:cTn>
                              </p:par>
                              <p:par>
                                <p:cTn id="111" presetID="6" presetClass="exit" presetSubtype="32" fill="hold" grpId="1" nodeType="withEffect">
                                  <p:stCondLst>
                                    <p:cond delay="0"/>
                                  </p:stCondLst>
                                  <p:childTnLst>
                                    <p:animEffect transition="out" filter="circle(out)">
                                      <p:cBhvr>
                                        <p:cTn id="112" dur="2000"/>
                                        <p:tgtEl>
                                          <p:spTgt spid="91"/>
                                        </p:tgtEl>
                                      </p:cBhvr>
                                    </p:animEffect>
                                    <p:set>
                                      <p:cBhvr>
                                        <p:cTn id="113" dur="1" fill="hold">
                                          <p:stCondLst>
                                            <p:cond delay="1999"/>
                                          </p:stCondLst>
                                        </p:cTn>
                                        <p:tgtEl>
                                          <p:spTgt spid="91"/>
                                        </p:tgtEl>
                                        <p:attrNameLst>
                                          <p:attrName>style.visibility</p:attrName>
                                        </p:attrNameLst>
                                      </p:cBhvr>
                                      <p:to>
                                        <p:strVal val="hidden"/>
                                      </p:to>
                                    </p:set>
                                  </p:childTnLst>
                                </p:cTn>
                              </p:par>
                              <p:par>
                                <p:cTn id="114" presetID="6" presetClass="exit" presetSubtype="32" fill="hold" grpId="1" nodeType="withEffect">
                                  <p:stCondLst>
                                    <p:cond delay="0"/>
                                  </p:stCondLst>
                                  <p:childTnLst>
                                    <p:animEffect transition="out" filter="circle(out)">
                                      <p:cBhvr>
                                        <p:cTn id="115" dur="2000"/>
                                        <p:tgtEl>
                                          <p:spTgt spid="92"/>
                                        </p:tgtEl>
                                      </p:cBhvr>
                                    </p:animEffect>
                                    <p:set>
                                      <p:cBhvr>
                                        <p:cTn id="116" dur="1" fill="hold">
                                          <p:stCondLst>
                                            <p:cond delay="1999"/>
                                          </p:stCondLst>
                                        </p:cTn>
                                        <p:tgtEl>
                                          <p:spTgt spid="92"/>
                                        </p:tgtEl>
                                        <p:attrNameLst>
                                          <p:attrName>style.visibility</p:attrName>
                                        </p:attrNameLst>
                                      </p:cBhvr>
                                      <p:to>
                                        <p:strVal val="hidden"/>
                                      </p:to>
                                    </p:set>
                                  </p:childTnLst>
                                </p:cTn>
                              </p:par>
                              <p:par>
                                <p:cTn id="117" presetID="6" presetClass="exit" presetSubtype="32" fill="hold" grpId="1" nodeType="withEffect">
                                  <p:stCondLst>
                                    <p:cond delay="0"/>
                                  </p:stCondLst>
                                  <p:childTnLst>
                                    <p:animEffect transition="out" filter="circle(out)">
                                      <p:cBhvr>
                                        <p:cTn id="118" dur="2000"/>
                                        <p:tgtEl>
                                          <p:spTgt spid="175"/>
                                        </p:tgtEl>
                                      </p:cBhvr>
                                    </p:animEffect>
                                    <p:set>
                                      <p:cBhvr>
                                        <p:cTn id="119" dur="1" fill="hold">
                                          <p:stCondLst>
                                            <p:cond delay="1999"/>
                                          </p:stCondLst>
                                        </p:cTn>
                                        <p:tgtEl>
                                          <p:spTgt spid="175"/>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20" restart="whenNotActive" fill="hold" evtFilter="cancelBubble" nodeType="interactiveSeq">
                <p:stCondLst>
                  <p:cond evt="onClick" delay="0">
                    <p:tgtEl>
                      <p:spTgt spid="21"/>
                    </p:tgtEl>
                  </p:cond>
                </p:stCondLst>
                <p:endSync evt="end" delay="0">
                  <p:rtn val="all"/>
                </p:endSync>
                <p:childTnLst>
                  <p:par>
                    <p:cTn id="121" fill="hold">
                      <p:stCondLst>
                        <p:cond delay="0"/>
                      </p:stCondLst>
                      <p:childTnLst>
                        <p:par>
                          <p:cTn id="122" fill="hold">
                            <p:stCondLst>
                              <p:cond delay="0"/>
                            </p:stCondLst>
                            <p:childTnLst>
                              <p:par>
                                <p:cTn id="123" presetID="6" presetClass="entr" presetSubtype="16" fill="hold" grpId="0" nodeType="clickEffect">
                                  <p:stCondLst>
                                    <p:cond delay="0"/>
                                  </p:stCondLst>
                                  <p:childTnLst>
                                    <p:set>
                                      <p:cBhvr>
                                        <p:cTn id="124" dur="1" fill="hold">
                                          <p:stCondLst>
                                            <p:cond delay="0"/>
                                          </p:stCondLst>
                                        </p:cTn>
                                        <p:tgtEl>
                                          <p:spTgt spid="177"/>
                                        </p:tgtEl>
                                        <p:attrNameLst>
                                          <p:attrName>style.visibility</p:attrName>
                                        </p:attrNameLst>
                                      </p:cBhvr>
                                      <p:to>
                                        <p:strVal val="visible"/>
                                      </p:to>
                                    </p:set>
                                    <p:animEffect transition="in" filter="circle(in)">
                                      <p:cBhvr>
                                        <p:cTn id="125" dur="2000"/>
                                        <p:tgtEl>
                                          <p:spTgt spid="177"/>
                                        </p:tgtEl>
                                      </p:cBhvr>
                                    </p:animEffect>
                                  </p:childTnLst>
                                </p:cTn>
                              </p:par>
                              <p:par>
                                <p:cTn id="126" presetID="19" presetClass="emph" presetSubtype="0" fill="hold" grpId="0" nodeType="withEffect">
                                  <p:stCondLst>
                                    <p:cond delay="0"/>
                                  </p:stCondLst>
                                  <p:childTnLst>
                                    <p:animClr clrSpc="rgb" dir="cw">
                                      <p:cBhvr override="childStyle">
                                        <p:cTn id="127" dur="500" fill="hold"/>
                                        <p:tgtEl>
                                          <p:spTgt spid="152"/>
                                        </p:tgtEl>
                                        <p:attrNameLst>
                                          <p:attrName>style.color</p:attrName>
                                        </p:attrNameLst>
                                      </p:cBhvr>
                                      <p:to>
                                        <a:schemeClr val="accent2"/>
                                      </p:to>
                                    </p:animClr>
                                    <p:animClr clrSpc="rgb" dir="cw">
                                      <p:cBhvr>
                                        <p:cTn id="128" dur="500" fill="hold"/>
                                        <p:tgtEl>
                                          <p:spTgt spid="152"/>
                                        </p:tgtEl>
                                        <p:attrNameLst>
                                          <p:attrName>fillcolor</p:attrName>
                                        </p:attrNameLst>
                                      </p:cBhvr>
                                      <p:to>
                                        <a:schemeClr val="accent2"/>
                                      </p:to>
                                    </p:animClr>
                                    <p:set>
                                      <p:cBhvr>
                                        <p:cTn id="129" dur="500" fill="hold"/>
                                        <p:tgtEl>
                                          <p:spTgt spid="152"/>
                                        </p:tgtEl>
                                        <p:attrNameLst>
                                          <p:attrName>fill.type</p:attrName>
                                        </p:attrNameLst>
                                      </p:cBhvr>
                                      <p:to>
                                        <p:strVal val="solid"/>
                                      </p:to>
                                    </p:set>
                                    <p:set>
                                      <p:cBhvr>
                                        <p:cTn id="130" dur="500" fill="hold"/>
                                        <p:tgtEl>
                                          <p:spTgt spid="152"/>
                                        </p:tgtEl>
                                        <p:attrNameLst>
                                          <p:attrName>fill.on</p:attrName>
                                        </p:attrNameLst>
                                      </p:cBhvr>
                                      <p:to>
                                        <p:strVal val="true"/>
                                      </p:to>
                                    </p:set>
                                  </p:childTnLst>
                                </p:cTn>
                              </p:par>
                              <p:par>
                                <p:cTn id="131" presetID="19" presetClass="emph" presetSubtype="0" fill="hold" grpId="0" nodeType="withEffect">
                                  <p:stCondLst>
                                    <p:cond delay="0"/>
                                  </p:stCondLst>
                                  <p:childTnLst>
                                    <p:animClr clrSpc="rgb" dir="cw">
                                      <p:cBhvr override="childStyle">
                                        <p:cTn id="132" dur="500" fill="hold"/>
                                        <p:tgtEl>
                                          <p:spTgt spid="153"/>
                                        </p:tgtEl>
                                        <p:attrNameLst>
                                          <p:attrName>style.color</p:attrName>
                                        </p:attrNameLst>
                                      </p:cBhvr>
                                      <p:to>
                                        <a:schemeClr val="accent2"/>
                                      </p:to>
                                    </p:animClr>
                                    <p:animClr clrSpc="rgb" dir="cw">
                                      <p:cBhvr>
                                        <p:cTn id="133" dur="500" fill="hold"/>
                                        <p:tgtEl>
                                          <p:spTgt spid="153"/>
                                        </p:tgtEl>
                                        <p:attrNameLst>
                                          <p:attrName>fillcolor</p:attrName>
                                        </p:attrNameLst>
                                      </p:cBhvr>
                                      <p:to>
                                        <a:schemeClr val="accent2"/>
                                      </p:to>
                                    </p:animClr>
                                    <p:set>
                                      <p:cBhvr>
                                        <p:cTn id="134" dur="500" fill="hold"/>
                                        <p:tgtEl>
                                          <p:spTgt spid="153"/>
                                        </p:tgtEl>
                                        <p:attrNameLst>
                                          <p:attrName>fill.type</p:attrName>
                                        </p:attrNameLst>
                                      </p:cBhvr>
                                      <p:to>
                                        <p:strVal val="solid"/>
                                      </p:to>
                                    </p:set>
                                    <p:set>
                                      <p:cBhvr>
                                        <p:cTn id="135" dur="500" fill="hold"/>
                                        <p:tgtEl>
                                          <p:spTgt spid="153"/>
                                        </p:tgtEl>
                                        <p:attrNameLst>
                                          <p:attrName>fill.on</p:attrName>
                                        </p:attrNameLst>
                                      </p:cBhvr>
                                      <p:to>
                                        <p:strVal val="true"/>
                                      </p:to>
                                    </p:set>
                                  </p:childTnLst>
                                </p:cTn>
                              </p:par>
                              <p:par>
                                <p:cTn id="136" presetID="19" presetClass="emph" presetSubtype="0" fill="hold" grpId="0" nodeType="withEffect">
                                  <p:stCondLst>
                                    <p:cond delay="0"/>
                                  </p:stCondLst>
                                  <p:childTnLst>
                                    <p:animClr clrSpc="rgb" dir="cw">
                                      <p:cBhvr override="childStyle">
                                        <p:cTn id="137" dur="500" fill="hold"/>
                                        <p:tgtEl>
                                          <p:spTgt spid="154"/>
                                        </p:tgtEl>
                                        <p:attrNameLst>
                                          <p:attrName>style.color</p:attrName>
                                        </p:attrNameLst>
                                      </p:cBhvr>
                                      <p:to>
                                        <a:schemeClr val="accent2"/>
                                      </p:to>
                                    </p:animClr>
                                    <p:animClr clrSpc="rgb" dir="cw">
                                      <p:cBhvr>
                                        <p:cTn id="138" dur="500" fill="hold"/>
                                        <p:tgtEl>
                                          <p:spTgt spid="154"/>
                                        </p:tgtEl>
                                        <p:attrNameLst>
                                          <p:attrName>fillcolor</p:attrName>
                                        </p:attrNameLst>
                                      </p:cBhvr>
                                      <p:to>
                                        <a:schemeClr val="accent2"/>
                                      </p:to>
                                    </p:animClr>
                                    <p:set>
                                      <p:cBhvr>
                                        <p:cTn id="139" dur="500" fill="hold"/>
                                        <p:tgtEl>
                                          <p:spTgt spid="154"/>
                                        </p:tgtEl>
                                        <p:attrNameLst>
                                          <p:attrName>fill.type</p:attrName>
                                        </p:attrNameLst>
                                      </p:cBhvr>
                                      <p:to>
                                        <p:strVal val="solid"/>
                                      </p:to>
                                    </p:set>
                                    <p:set>
                                      <p:cBhvr>
                                        <p:cTn id="140" dur="500" fill="hold"/>
                                        <p:tgtEl>
                                          <p:spTgt spid="154"/>
                                        </p:tgtEl>
                                        <p:attrNameLst>
                                          <p:attrName>fill.on</p:attrName>
                                        </p:attrNameLst>
                                      </p:cBhvr>
                                      <p:to>
                                        <p:strVal val="true"/>
                                      </p:to>
                                    </p:set>
                                  </p:childTnLst>
                                </p:cTn>
                              </p:par>
                              <p:par>
                                <p:cTn id="141" presetID="19" presetClass="emph" presetSubtype="0" fill="hold" grpId="0" nodeType="withEffect">
                                  <p:stCondLst>
                                    <p:cond delay="0"/>
                                  </p:stCondLst>
                                  <p:childTnLst>
                                    <p:animClr clrSpc="rgb" dir="cw">
                                      <p:cBhvr override="childStyle">
                                        <p:cTn id="142" dur="500" fill="hold"/>
                                        <p:tgtEl>
                                          <p:spTgt spid="155"/>
                                        </p:tgtEl>
                                        <p:attrNameLst>
                                          <p:attrName>style.color</p:attrName>
                                        </p:attrNameLst>
                                      </p:cBhvr>
                                      <p:to>
                                        <a:schemeClr val="accent2"/>
                                      </p:to>
                                    </p:animClr>
                                    <p:animClr clrSpc="rgb" dir="cw">
                                      <p:cBhvr>
                                        <p:cTn id="143" dur="500" fill="hold"/>
                                        <p:tgtEl>
                                          <p:spTgt spid="155"/>
                                        </p:tgtEl>
                                        <p:attrNameLst>
                                          <p:attrName>fillcolor</p:attrName>
                                        </p:attrNameLst>
                                      </p:cBhvr>
                                      <p:to>
                                        <a:schemeClr val="accent2"/>
                                      </p:to>
                                    </p:animClr>
                                    <p:set>
                                      <p:cBhvr>
                                        <p:cTn id="144" dur="500" fill="hold"/>
                                        <p:tgtEl>
                                          <p:spTgt spid="155"/>
                                        </p:tgtEl>
                                        <p:attrNameLst>
                                          <p:attrName>fill.type</p:attrName>
                                        </p:attrNameLst>
                                      </p:cBhvr>
                                      <p:to>
                                        <p:strVal val="solid"/>
                                      </p:to>
                                    </p:set>
                                    <p:set>
                                      <p:cBhvr>
                                        <p:cTn id="145" dur="500" fill="hold"/>
                                        <p:tgtEl>
                                          <p:spTgt spid="155"/>
                                        </p:tgtEl>
                                        <p:attrNameLst>
                                          <p:attrName>fill.on</p:attrName>
                                        </p:attrNameLst>
                                      </p:cBhvr>
                                      <p:to>
                                        <p:strVal val="true"/>
                                      </p:to>
                                    </p:set>
                                  </p:childTnLst>
                                </p:cTn>
                              </p:par>
                              <p:par>
                                <p:cTn id="146" presetID="19" presetClass="emph" presetSubtype="0" fill="hold" grpId="0" nodeType="withEffect">
                                  <p:stCondLst>
                                    <p:cond delay="0"/>
                                  </p:stCondLst>
                                  <p:childTnLst>
                                    <p:animClr clrSpc="rgb" dir="cw">
                                      <p:cBhvr override="childStyle">
                                        <p:cTn id="147" dur="500" fill="hold"/>
                                        <p:tgtEl>
                                          <p:spTgt spid="156"/>
                                        </p:tgtEl>
                                        <p:attrNameLst>
                                          <p:attrName>style.color</p:attrName>
                                        </p:attrNameLst>
                                      </p:cBhvr>
                                      <p:to>
                                        <a:schemeClr val="accent2"/>
                                      </p:to>
                                    </p:animClr>
                                    <p:animClr clrSpc="rgb" dir="cw">
                                      <p:cBhvr>
                                        <p:cTn id="148" dur="500" fill="hold"/>
                                        <p:tgtEl>
                                          <p:spTgt spid="156"/>
                                        </p:tgtEl>
                                        <p:attrNameLst>
                                          <p:attrName>fillcolor</p:attrName>
                                        </p:attrNameLst>
                                      </p:cBhvr>
                                      <p:to>
                                        <a:schemeClr val="accent2"/>
                                      </p:to>
                                    </p:animClr>
                                    <p:set>
                                      <p:cBhvr>
                                        <p:cTn id="149" dur="500" fill="hold"/>
                                        <p:tgtEl>
                                          <p:spTgt spid="156"/>
                                        </p:tgtEl>
                                        <p:attrNameLst>
                                          <p:attrName>fill.type</p:attrName>
                                        </p:attrNameLst>
                                      </p:cBhvr>
                                      <p:to>
                                        <p:strVal val="solid"/>
                                      </p:to>
                                    </p:set>
                                    <p:set>
                                      <p:cBhvr>
                                        <p:cTn id="150" dur="500" fill="hold"/>
                                        <p:tgtEl>
                                          <p:spTgt spid="156"/>
                                        </p:tgtEl>
                                        <p:attrNameLst>
                                          <p:attrName>fill.on</p:attrName>
                                        </p:attrNameLst>
                                      </p:cBhvr>
                                      <p:to>
                                        <p:strVal val="true"/>
                                      </p:to>
                                    </p:set>
                                  </p:childTnLst>
                                </p:cTn>
                              </p:par>
                            </p:childTnLst>
                          </p:cTn>
                        </p:par>
                      </p:childTnLst>
                    </p:cTn>
                  </p:par>
                  <p:par>
                    <p:cTn id="151" fill="hold">
                      <p:stCondLst>
                        <p:cond delay="indefinite"/>
                      </p:stCondLst>
                      <p:childTnLst>
                        <p:par>
                          <p:cTn id="152" fill="hold">
                            <p:stCondLst>
                              <p:cond delay="0"/>
                            </p:stCondLst>
                            <p:childTnLst>
                              <p:par>
                                <p:cTn id="153" presetID="6" presetClass="exit" presetSubtype="32" fill="hold" grpId="1" nodeType="clickEffect">
                                  <p:stCondLst>
                                    <p:cond delay="0"/>
                                  </p:stCondLst>
                                  <p:childTnLst>
                                    <p:animEffect transition="out" filter="circle(out)">
                                      <p:cBhvr>
                                        <p:cTn id="154" dur="2000"/>
                                        <p:tgtEl>
                                          <p:spTgt spid="152"/>
                                        </p:tgtEl>
                                      </p:cBhvr>
                                    </p:animEffect>
                                    <p:set>
                                      <p:cBhvr>
                                        <p:cTn id="155" dur="1" fill="hold">
                                          <p:stCondLst>
                                            <p:cond delay="1999"/>
                                          </p:stCondLst>
                                        </p:cTn>
                                        <p:tgtEl>
                                          <p:spTgt spid="152"/>
                                        </p:tgtEl>
                                        <p:attrNameLst>
                                          <p:attrName>style.visibility</p:attrName>
                                        </p:attrNameLst>
                                      </p:cBhvr>
                                      <p:to>
                                        <p:strVal val="hidden"/>
                                      </p:to>
                                    </p:set>
                                  </p:childTnLst>
                                </p:cTn>
                              </p:par>
                              <p:par>
                                <p:cTn id="156" presetID="6" presetClass="exit" presetSubtype="32" fill="hold" grpId="1" nodeType="withEffect">
                                  <p:stCondLst>
                                    <p:cond delay="0"/>
                                  </p:stCondLst>
                                  <p:childTnLst>
                                    <p:animEffect transition="out" filter="circle(out)">
                                      <p:cBhvr>
                                        <p:cTn id="157" dur="2000"/>
                                        <p:tgtEl>
                                          <p:spTgt spid="153"/>
                                        </p:tgtEl>
                                      </p:cBhvr>
                                    </p:animEffect>
                                    <p:set>
                                      <p:cBhvr>
                                        <p:cTn id="158" dur="1" fill="hold">
                                          <p:stCondLst>
                                            <p:cond delay="1999"/>
                                          </p:stCondLst>
                                        </p:cTn>
                                        <p:tgtEl>
                                          <p:spTgt spid="153"/>
                                        </p:tgtEl>
                                        <p:attrNameLst>
                                          <p:attrName>style.visibility</p:attrName>
                                        </p:attrNameLst>
                                      </p:cBhvr>
                                      <p:to>
                                        <p:strVal val="hidden"/>
                                      </p:to>
                                    </p:set>
                                  </p:childTnLst>
                                </p:cTn>
                              </p:par>
                              <p:par>
                                <p:cTn id="159" presetID="6" presetClass="exit" presetSubtype="32" fill="hold" grpId="1" nodeType="withEffect">
                                  <p:stCondLst>
                                    <p:cond delay="0"/>
                                  </p:stCondLst>
                                  <p:childTnLst>
                                    <p:animEffect transition="out" filter="circle(out)">
                                      <p:cBhvr>
                                        <p:cTn id="160" dur="2000"/>
                                        <p:tgtEl>
                                          <p:spTgt spid="154"/>
                                        </p:tgtEl>
                                      </p:cBhvr>
                                    </p:animEffect>
                                    <p:set>
                                      <p:cBhvr>
                                        <p:cTn id="161" dur="1" fill="hold">
                                          <p:stCondLst>
                                            <p:cond delay="1999"/>
                                          </p:stCondLst>
                                        </p:cTn>
                                        <p:tgtEl>
                                          <p:spTgt spid="154"/>
                                        </p:tgtEl>
                                        <p:attrNameLst>
                                          <p:attrName>style.visibility</p:attrName>
                                        </p:attrNameLst>
                                      </p:cBhvr>
                                      <p:to>
                                        <p:strVal val="hidden"/>
                                      </p:to>
                                    </p:set>
                                  </p:childTnLst>
                                </p:cTn>
                              </p:par>
                              <p:par>
                                <p:cTn id="162" presetID="6" presetClass="exit" presetSubtype="32" fill="hold" grpId="1" nodeType="withEffect">
                                  <p:stCondLst>
                                    <p:cond delay="0"/>
                                  </p:stCondLst>
                                  <p:childTnLst>
                                    <p:animEffect transition="out" filter="circle(out)">
                                      <p:cBhvr>
                                        <p:cTn id="163" dur="2000"/>
                                        <p:tgtEl>
                                          <p:spTgt spid="155"/>
                                        </p:tgtEl>
                                      </p:cBhvr>
                                    </p:animEffect>
                                    <p:set>
                                      <p:cBhvr>
                                        <p:cTn id="164" dur="1" fill="hold">
                                          <p:stCondLst>
                                            <p:cond delay="1999"/>
                                          </p:stCondLst>
                                        </p:cTn>
                                        <p:tgtEl>
                                          <p:spTgt spid="155"/>
                                        </p:tgtEl>
                                        <p:attrNameLst>
                                          <p:attrName>style.visibility</p:attrName>
                                        </p:attrNameLst>
                                      </p:cBhvr>
                                      <p:to>
                                        <p:strVal val="hidden"/>
                                      </p:to>
                                    </p:set>
                                  </p:childTnLst>
                                </p:cTn>
                              </p:par>
                              <p:par>
                                <p:cTn id="165" presetID="6" presetClass="exit" presetSubtype="32" fill="hold" grpId="1" nodeType="withEffect">
                                  <p:stCondLst>
                                    <p:cond delay="0"/>
                                  </p:stCondLst>
                                  <p:childTnLst>
                                    <p:animEffect transition="out" filter="circle(out)">
                                      <p:cBhvr>
                                        <p:cTn id="166" dur="2000"/>
                                        <p:tgtEl>
                                          <p:spTgt spid="156"/>
                                        </p:tgtEl>
                                      </p:cBhvr>
                                    </p:animEffect>
                                    <p:set>
                                      <p:cBhvr>
                                        <p:cTn id="167" dur="1" fill="hold">
                                          <p:stCondLst>
                                            <p:cond delay="1999"/>
                                          </p:stCondLst>
                                        </p:cTn>
                                        <p:tgtEl>
                                          <p:spTgt spid="156"/>
                                        </p:tgtEl>
                                        <p:attrNameLst>
                                          <p:attrName>style.visibility</p:attrName>
                                        </p:attrNameLst>
                                      </p:cBhvr>
                                      <p:to>
                                        <p:strVal val="hidden"/>
                                      </p:to>
                                    </p:set>
                                  </p:childTnLst>
                                </p:cTn>
                              </p:par>
                              <p:par>
                                <p:cTn id="168" presetID="6" presetClass="exit" presetSubtype="32" fill="hold" grpId="1" nodeType="withEffect">
                                  <p:stCondLst>
                                    <p:cond delay="0"/>
                                  </p:stCondLst>
                                  <p:childTnLst>
                                    <p:animEffect transition="out" filter="circle(out)">
                                      <p:cBhvr>
                                        <p:cTn id="169" dur="2000"/>
                                        <p:tgtEl>
                                          <p:spTgt spid="177"/>
                                        </p:tgtEl>
                                      </p:cBhvr>
                                    </p:animEffect>
                                    <p:set>
                                      <p:cBhvr>
                                        <p:cTn id="170" dur="1" fill="hold">
                                          <p:stCondLst>
                                            <p:cond delay="1999"/>
                                          </p:stCondLst>
                                        </p:cTn>
                                        <p:tgtEl>
                                          <p:spTgt spid="177"/>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171" restart="whenNotActive" fill="hold" evtFilter="cancelBubble" nodeType="interactiveSeq">
                <p:stCondLst>
                  <p:cond evt="onClick" delay="0">
                    <p:tgtEl>
                      <p:spTgt spid="22"/>
                    </p:tgtEl>
                  </p:cond>
                </p:stCondLst>
                <p:endSync evt="end" delay="0">
                  <p:rtn val="all"/>
                </p:endSync>
                <p:childTnLst>
                  <p:par>
                    <p:cTn id="172" fill="hold">
                      <p:stCondLst>
                        <p:cond delay="0"/>
                      </p:stCondLst>
                      <p:childTnLst>
                        <p:par>
                          <p:cTn id="173" fill="hold">
                            <p:stCondLst>
                              <p:cond delay="0"/>
                            </p:stCondLst>
                            <p:childTnLst>
                              <p:par>
                                <p:cTn id="174" presetID="6" presetClass="entr" presetSubtype="16" fill="hold" grpId="0" nodeType="clickEffect">
                                  <p:stCondLst>
                                    <p:cond delay="0"/>
                                  </p:stCondLst>
                                  <p:childTnLst>
                                    <p:set>
                                      <p:cBhvr>
                                        <p:cTn id="175" dur="1" fill="hold">
                                          <p:stCondLst>
                                            <p:cond delay="0"/>
                                          </p:stCondLst>
                                        </p:cTn>
                                        <p:tgtEl>
                                          <p:spTgt spid="179"/>
                                        </p:tgtEl>
                                        <p:attrNameLst>
                                          <p:attrName>style.visibility</p:attrName>
                                        </p:attrNameLst>
                                      </p:cBhvr>
                                      <p:to>
                                        <p:strVal val="visible"/>
                                      </p:to>
                                    </p:set>
                                    <p:animEffect transition="in" filter="circle(in)">
                                      <p:cBhvr>
                                        <p:cTn id="176" dur="2000"/>
                                        <p:tgtEl>
                                          <p:spTgt spid="179"/>
                                        </p:tgtEl>
                                      </p:cBhvr>
                                    </p:animEffect>
                                  </p:childTnLst>
                                </p:cTn>
                              </p:par>
                              <p:par>
                                <p:cTn id="177" presetID="19" presetClass="emph" presetSubtype="0" fill="hold" grpId="0" nodeType="withEffect">
                                  <p:stCondLst>
                                    <p:cond delay="0"/>
                                  </p:stCondLst>
                                  <p:childTnLst>
                                    <p:animClr clrSpc="rgb" dir="cw">
                                      <p:cBhvr override="childStyle">
                                        <p:cTn id="178" dur="500" fill="hold"/>
                                        <p:tgtEl>
                                          <p:spTgt spid="157"/>
                                        </p:tgtEl>
                                        <p:attrNameLst>
                                          <p:attrName>style.color</p:attrName>
                                        </p:attrNameLst>
                                      </p:cBhvr>
                                      <p:to>
                                        <a:schemeClr val="accent2"/>
                                      </p:to>
                                    </p:animClr>
                                    <p:animClr clrSpc="rgb" dir="cw">
                                      <p:cBhvr>
                                        <p:cTn id="179" dur="500" fill="hold"/>
                                        <p:tgtEl>
                                          <p:spTgt spid="157"/>
                                        </p:tgtEl>
                                        <p:attrNameLst>
                                          <p:attrName>fillcolor</p:attrName>
                                        </p:attrNameLst>
                                      </p:cBhvr>
                                      <p:to>
                                        <a:schemeClr val="accent2"/>
                                      </p:to>
                                    </p:animClr>
                                    <p:set>
                                      <p:cBhvr>
                                        <p:cTn id="180" dur="500" fill="hold"/>
                                        <p:tgtEl>
                                          <p:spTgt spid="157"/>
                                        </p:tgtEl>
                                        <p:attrNameLst>
                                          <p:attrName>fill.type</p:attrName>
                                        </p:attrNameLst>
                                      </p:cBhvr>
                                      <p:to>
                                        <p:strVal val="solid"/>
                                      </p:to>
                                    </p:set>
                                    <p:set>
                                      <p:cBhvr>
                                        <p:cTn id="181" dur="500" fill="hold"/>
                                        <p:tgtEl>
                                          <p:spTgt spid="157"/>
                                        </p:tgtEl>
                                        <p:attrNameLst>
                                          <p:attrName>fill.on</p:attrName>
                                        </p:attrNameLst>
                                      </p:cBhvr>
                                      <p:to>
                                        <p:strVal val="true"/>
                                      </p:to>
                                    </p:set>
                                  </p:childTnLst>
                                </p:cTn>
                              </p:par>
                              <p:par>
                                <p:cTn id="182" presetID="19" presetClass="emph" presetSubtype="0" fill="hold" grpId="0" nodeType="withEffect">
                                  <p:stCondLst>
                                    <p:cond delay="0"/>
                                  </p:stCondLst>
                                  <p:childTnLst>
                                    <p:animClr clrSpc="rgb" dir="cw">
                                      <p:cBhvr override="childStyle">
                                        <p:cTn id="183" dur="500" fill="hold"/>
                                        <p:tgtEl>
                                          <p:spTgt spid="158"/>
                                        </p:tgtEl>
                                        <p:attrNameLst>
                                          <p:attrName>style.color</p:attrName>
                                        </p:attrNameLst>
                                      </p:cBhvr>
                                      <p:to>
                                        <a:schemeClr val="accent2"/>
                                      </p:to>
                                    </p:animClr>
                                    <p:animClr clrSpc="rgb" dir="cw">
                                      <p:cBhvr>
                                        <p:cTn id="184" dur="500" fill="hold"/>
                                        <p:tgtEl>
                                          <p:spTgt spid="158"/>
                                        </p:tgtEl>
                                        <p:attrNameLst>
                                          <p:attrName>fillcolor</p:attrName>
                                        </p:attrNameLst>
                                      </p:cBhvr>
                                      <p:to>
                                        <a:schemeClr val="accent2"/>
                                      </p:to>
                                    </p:animClr>
                                    <p:set>
                                      <p:cBhvr>
                                        <p:cTn id="185" dur="500" fill="hold"/>
                                        <p:tgtEl>
                                          <p:spTgt spid="158"/>
                                        </p:tgtEl>
                                        <p:attrNameLst>
                                          <p:attrName>fill.type</p:attrName>
                                        </p:attrNameLst>
                                      </p:cBhvr>
                                      <p:to>
                                        <p:strVal val="solid"/>
                                      </p:to>
                                    </p:set>
                                    <p:set>
                                      <p:cBhvr>
                                        <p:cTn id="186" dur="500" fill="hold"/>
                                        <p:tgtEl>
                                          <p:spTgt spid="158"/>
                                        </p:tgtEl>
                                        <p:attrNameLst>
                                          <p:attrName>fill.on</p:attrName>
                                        </p:attrNameLst>
                                      </p:cBhvr>
                                      <p:to>
                                        <p:strVal val="true"/>
                                      </p:to>
                                    </p:set>
                                  </p:childTnLst>
                                </p:cTn>
                              </p:par>
                              <p:par>
                                <p:cTn id="187" presetID="19" presetClass="emph" presetSubtype="0" fill="hold" grpId="0" nodeType="withEffect">
                                  <p:stCondLst>
                                    <p:cond delay="0"/>
                                  </p:stCondLst>
                                  <p:childTnLst>
                                    <p:animClr clrSpc="rgb" dir="cw">
                                      <p:cBhvr override="childStyle">
                                        <p:cTn id="188" dur="500" fill="hold"/>
                                        <p:tgtEl>
                                          <p:spTgt spid="159"/>
                                        </p:tgtEl>
                                        <p:attrNameLst>
                                          <p:attrName>style.color</p:attrName>
                                        </p:attrNameLst>
                                      </p:cBhvr>
                                      <p:to>
                                        <a:schemeClr val="accent2"/>
                                      </p:to>
                                    </p:animClr>
                                    <p:animClr clrSpc="rgb" dir="cw">
                                      <p:cBhvr>
                                        <p:cTn id="189" dur="500" fill="hold"/>
                                        <p:tgtEl>
                                          <p:spTgt spid="159"/>
                                        </p:tgtEl>
                                        <p:attrNameLst>
                                          <p:attrName>fillcolor</p:attrName>
                                        </p:attrNameLst>
                                      </p:cBhvr>
                                      <p:to>
                                        <a:schemeClr val="accent2"/>
                                      </p:to>
                                    </p:animClr>
                                    <p:set>
                                      <p:cBhvr>
                                        <p:cTn id="190" dur="500" fill="hold"/>
                                        <p:tgtEl>
                                          <p:spTgt spid="159"/>
                                        </p:tgtEl>
                                        <p:attrNameLst>
                                          <p:attrName>fill.type</p:attrName>
                                        </p:attrNameLst>
                                      </p:cBhvr>
                                      <p:to>
                                        <p:strVal val="solid"/>
                                      </p:to>
                                    </p:set>
                                    <p:set>
                                      <p:cBhvr>
                                        <p:cTn id="191" dur="500" fill="hold"/>
                                        <p:tgtEl>
                                          <p:spTgt spid="159"/>
                                        </p:tgtEl>
                                        <p:attrNameLst>
                                          <p:attrName>fill.on</p:attrName>
                                        </p:attrNameLst>
                                      </p:cBhvr>
                                      <p:to>
                                        <p:strVal val="true"/>
                                      </p:to>
                                    </p:set>
                                  </p:childTnLst>
                                </p:cTn>
                              </p:par>
                              <p:par>
                                <p:cTn id="192" presetID="19" presetClass="emph" presetSubtype="0" fill="hold" grpId="0" nodeType="withEffect">
                                  <p:stCondLst>
                                    <p:cond delay="0"/>
                                  </p:stCondLst>
                                  <p:childTnLst>
                                    <p:animClr clrSpc="rgb" dir="cw">
                                      <p:cBhvr override="childStyle">
                                        <p:cTn id="193" dur="500" fill="hold"/>
                                        <p:tgtEl>
                                          <p:spTgt spid="160"/>
                                        </p:tgtEl>
                                        <p:attrNameLst>
                                          <p:attrName>style.color</p:attrName>
                                        </p:attrNameLst>
                                      </p:cBhvr>
                                      <p:to>
                                        <a:schemeClr val="accent2"/>
                                      </p:to>
                                    </p:animClr>
                                    <p:animClr clrSpc="rgb" dir="cw">
                                      <p:cBhvr>
                                        <p:cTn id="194" dur="500" fill="hold"/>
                                        <p:tgtEl>
                                          <p:spTgt spid="160"/>
                                        </p:tgtEl>
                                        <p:attrNameLst>
                                          <p:attrName>fillcolor</p:attrName>
                                        </p:attrNameLst>
                                      </p:cBhvr>
                                      <p:to>
                                        <a:schemeClr val="accent2"/>
                                      </p:to>
                                    </p:animClr>
                                    <p:set>
                                      <p:cBhvr>
                                        <p:cTn id="195" dur="500" fill="hold"/>
                                        <p:tgtEl>
                                          <p:spTgt spid="160"/>
                                        </p:tgtEl>
                                        <p:attrNameLst>
                                          <p:attrName>fill.type</p:attrName>
                                        </p:attrNameLst>
                                      </p:cBhvr>
                                      <p:to>
                                        <p:strVal val="solid"/>
                                      </p:to>
                                    </p:set>
                                    <p:set>
                                      <p:cBhvr>
                                        <p:cTn id="196" dur="500" fill="hold"/>
                                        <p:tgtEl>
                                          <p:spTgt spid="160"/>
                                        </p:tgtEl>
                                        <p:attrNameLst>
                                          <p:attrName>fill.on</p:attrName>
                                        </p:attrNameLst>
                                      </p:cBhvr>
                                      <p:to>
                                        <p:strVal val="true"/>
                                      </p:to>
                                    </p:set>
                                  </p:childTnLst>
                                </p:cTn>
                              </p:par>
                              <p:par>
                                <p:cTn id="197" presetID="19" presetClass="emph" presetSubtype="0" fill="hold" grpId="0" nodeType="withEffect">
                                  <p:stCondLst>
                                    <p:cond delay="0"/>
                                  </p:stCondLst>
                                  <p:childTnLst>
                                    <p:animClr clrSpc="rgb" dir="cw">
                                      <p:cBhvr override="childStyle">
                                        <p:cTn id="198" dur="500" fill="hold"/>
                                        <p:tgtEl>
                                          <p:spTgt spid="161"/>
                                        </p:tgtEl>
                                        <p:attrNameLst>
                                          <p:attrName>style.color</p:attrName>
                                        </p:attrNameLst>
                                      </p:cBhvr>
                                      <p:to>
                                        <a:schemeClr val="accent2"/>
                                      </p:to>
                                    </p:animClr>
                                    <p:animClr clrSpc="rgb" dir="cw">
                                      <p:cBhvr>
                                        <p:cTn id="199" dur="500" fill="hold"/>
                                        <p:tgtEl>
                                          <p:spTgt spid="161"/>
                                        </p:tgtEl>
                                        <p:attrNameLst>
                                          <p:attrName>fillcolor</p:attrName>
                                        </p:attrNameLst>
                                      </p:cBhvr>
                                      <p:to>
                                        <a:schemeClr val="accent2"/>
                                      </p:to>
                                    </p:animClr>
                                    <p:set>
                                      <p:cBhvr>
                                        <p:cTn id="200" dur="500" fill="hold"/>
                                        <p:tgtEl>
                                          <p:spTgt spid="161"/>
                                        </p:tgtEl>
                                        <p:attrNameLst>
                                          <p:attrName>fill.type</p:attrName>
                                        </p:attrNameLst>
                                      </p:cBhvr>
                                      <p:to>
                                        <p:strVal val="solid"/>
                                      </p:to>
                                    </p:set>
                                    <p:set>
                                      <p:cBhvr>
                                        <p:cTn id="201" dur="500" fill="hold"/>
                                        <p:tgtEl>
                                          <p:spTgt spid="161"/>
                                        </p:tgtEl>
                                        <p:attrNameLst>
                                          <p:attrName>fill.on</p:attrName>
                                        </p:attrNameLst>
                                      </p:cBhvr>
                                      <p:to>
                                        <p:strVal val="true"/>
                                      </p:to>
                                    </p:set>
                                  </p:childTnLst>
                                </p:cTn>
                              </p:par>
                              <p:par>
                                <p:cTn id="202" presetID="19" presetClass="emph" presetSubtype="0" fill="hold" grpId="0" nodeType="withEffect">
                                  <p:stCondLst>
                                    <p:cond delay="0"/>
                                  </p:stCondLst>
                                  <p:childTnLst>
                                    <p:animClr clrSpc="rgb" dir="cw">
                                      <p:cBhvr override="childStyle">
                                        <p:cTn id="203" dur="500" fill="hold"/>
                                        <p:tgtEl>
                                          <p:spTgt spid="162"/>
                                        </p:tgtEl>
                                        <p:attrNameLst>
                                          <p:attrName>style.color</p:attrName>
                                        </p:attrNameLst>
                                      </p:cBhvr>
                                      <p:to>
                                        <a:schemeClr val="accent2"/>
                                      </p:to>
                                    </p:animClr>
                                    <p:animClr clrSpc="rgb" dir="cw">
                                      <p:cBhvr>
                                        <p:cTn id="204" dur="500" fill="hold"/>
                                        <p:tgtEl>
                                          <p:spTgt spid="162"/>
                                        </p:tgtEl>
                                        <p:attrNameLst>
                                          <p:attrName>fillcolor</p:attrName>
                                        </p:attrNameLst>
                                      </p:cBhvr>
                                      <p:to>
                                        <a:schemeClr val="accent2"/>
                                      </p:to>
                                    </p:animClr>
                                    <p:set>
                                      <p:cBhvr>
                                        <p:cTn id="205" dur="500" fill="hold"/>
                                        <p:tgtEl>
                                          <p:spTgt spid="162"/>
                                        </p:tgtEl>
                                        <p:attrNameLst>
                                          <p:attrName>fill.type</p:attrName>
                                        </p:attrNameLst>
                                      </p:cBhvr>
                                      <p:to>
                                        <p:strVal val="solid"/>
                                      </p:to>
                                    </p:set>
                                    <p:set>
                                      <p:cBhvr>
                                        <p:cTn id="206" dur="500" fill="hold"/>
                                        <p:tgtEl>
                                          <p:spTgt spid="162"/>
                                        </p:tgtEl>
                                        <p:attrNameLst>
                                          <p:attrName>fill.on</p:attrName>
                                        </p:attrNameLst>
                                      </p:cBhvr>
                                      <p:to>
                                        <p:strVal val="true"/>
                                      </p:to>
                                    </p:set>
                                  </p:childTnLst>
                                </p:cTn>
                              </p:par>
                            </p:childTnLst>
                          </p:cTn>
                        </p:par>
                      </p:childTnLst>
                    </p:cTn>
                  </p:par>
                  <p:par>
                    <p:cTn id="207" fill="hold">
                      <p:stCondLst>
                        <p:cond delay="indefinite"/>
                      </p:stCondLst>
                      <p:childTnLst>
                        <p:par>
                          <p:cTn id="208" fill="hold">
                            <p:stCondLst>
                              <p:cond delay="0"/>
                            </p:stCondLst>
                            <p:childTnLst>
                              <p:par>
                                <p:cTn id="209" presetID="6" presetClass="exit" presetSubtype="32" fill="hold" grpId="1" nodeType="clickEffect">
                                  <p:stCondLst>
                                    <p:cond delay="0"/>
                                  </p:stCondLst>
                                  <p:childTnLst>
                                    <p:animEffect transition="out" filter="circle(out)">
                                      <p:cBhvr>
                                        <p:cTn id="210" dur="2000"/>
                                        <p:tgtEl>
                                          <p:spTgt spid="157"/>
                                        </p:tgtEl>
                                      </p:cBhvr>
                                    </p:animEffect>
                                    <p:set>
                                      <p:cBhvr>
                                        <p:cTn id="211" dur="1" fill="hold">
                                          <p:stCondLst>
                                            <p:cond delay="1999"/>
                                          </p:stCondLst>
                                        </p:cTn>
                                        <p:tgtEl>
                                          <p:spTgt spid="157"/>
                                        </p:tgtEl>
                                        <p:attrNameLst>
                                          <p:attrName>style.visibility</p:attrName>
                                        </p:attrNameLst>
                                      </p:cBhvr>
                                      <p:to>
                                        <p:strVal val="hidden"/>
                                      </p:to>
                                    </p:set>
                                  </p:childTnLst>
                                </p:cTn>
                              </p:par>
                              <p:par>
                                <p:cTn id="212" presetID="6" presetClass="exit" presetSubtype="32" fill="hold" grpId="1" nodeType="withEffect">
                                  <p:stCondLst>
                                    <p:cond delay="0"/>
                                  </p:stCondLst>
                                  <p:childTnLst>
                                    <p:animEffect transition="out" filter="circle(out)">
                                      <p:cBhvr>
                                        <p:cTn id="213" dur="2000"/>
                                        <p:tgtEl>
                                          <p:spTgt spid="158"/>
                                        </p:tgtEl>
                                      </p:cBhvr>
                                    </p:animEffect>
                                    <p:set>
                                      <p:cBhvr>
                                        <p:cTn id="214" dur="1" fill="hold">
                                          <p:stCondLst>
                                            <p:cond delay="1999"/>
                                          </p:stCondLst>
                                        </p:cTn>
                                        <p:tgtEl>
                                          <p:spTgt spid="158"/>
                                        </p:tgtEl>
                                        <p:attrNameLst>
                                          <p:attrName>style.visibility</p:attrName>
                                        </p:attrNameLst>
                                      </p:cBhvr>
                                      <p:to>
                                        <p:strVal val="hidden"/>
                                      </p:to>
                                    </p:set>
                                  </p:childTnLst>
                                </p:cTn>
                              </p:par>
                              <p:par>
                                <p:cTn id="215" presetID="6" presetClass="exit" presetSubtype="32" fill="hold" grpId="1" nodeType="withEffect">
                                  <p:stCondLst>
                                    <p:cond delay="0"/>
                                  </p:stCondLst>
                                  <p:childTnLst>
                                    <p:animEffect transition="out" filter="circle(out)">
                                      <p:cBhvr>
                                        <p:cTn id="216" dur="2000"/>
                                        <p:tgtEl>
                                          <p:spTgt spid="159"/>
                                        </p:tgtEl>
                                      </p:cBhvr>
                                    </p:animEffect>
                                    <p:set>
                                      <p:cBhvr>
                                        <p:cTn id="217" dur="1" fill="hold">
                                          <p:stCondLst>
                                            <p:cond delay="1999"/>
                                          </p:stCondLst>
                                        </p:cTn>
                                        <p:tgtEl>
                                          <p:spTgt spid="159"/>
                                        </p:tgtEl>
                                        <p:attrNameLst>
                                          <p:attrName>style.visibility</p:attrName>
                                        </p:attrNameLst>
                                      </p:cBhvr>
                                      <p:to>
                                        <p:strVal val="hidden"/>
                                      </p:to>
                                    </p:set>
                                  </p:childTnLst>
                                </p:cTn>
                              </p:par>
                              <p:par>
                                <p:cTn id="218" presetID="6" presetClass="exit" presetSubtype="32" fill="hold" grpId="1" nodeType="withEffect">
                                  <p:stCondLst>
                                    <p:cond delay="0"/>
                                  </p:stCondLst>
                                  <p:childTnLst>
                                    <p:animEffect transition="out" filter="circle(out)">
                                      <p:cBhvr>
                                        <p:cTn id="219" dur="2000"/>
                                        <p:tgtEl>
                                          <p:spTgt spid="160"/>
                                        </p:tgtEl>
                                      </p:cBhvr>
                                    </p:animEffect>
                                    <p:set>
                                      <p:cBhvr>
                                        <p:cTn id="220" dur="1" fill="hold">
                                          <p:stCondLst>
                                            <p:cond delay="1999"/>
                                          </p:stCondLst>
                                        </p:cTn>
                                        <p:tgtEl>
                                          <p:spTgt spid="160"/>
                                        </p:tgtEl>
                                        <p:attrNameLst>
                                          <p:attrName>style.visibility</p:attrName>
                                        </p:attrNameLst>
                                      </p:cBhvr>
                                      <p:to>
                                        <p:strVal val="hidden"/>
                                      </p:to>
                                    </p:set>
                                  </p:childTnLst>
                                </p:cTn>
                              </p:par>
                              <p:par>
                                <p:cTn id="221" presetID="6" presetClass="exit" presetSubtype="32" fill="hold" grpId="1" nodeType="withEffect">
                                  <p:stCondLst>
                                    <p:cond delay="0"/>
                                  </p:stCondLst>
                                  <p:childTnLst>
                                    <p:animEffect transition="out" filter="circle(out)">
                                      <p:cBhvr>
                                        <p:cTn id="222" dur="2000"/>
                                        <p:tgtEl>
                                          <p:spTgt spid="161"/>
                                        </p:tgtEl>
                                      </p:cBhvr>
                                    </p:animEffect>
                                    <p:set>
                                      <p:cBhvr>
                                        <p:cTn id="223" dur="1" fill="hold">
                                          <p:stCondLst>
                                            <p:cond delay="1999"/>
                                          </p:stCondLst>
                                        </p:cTn>
                                        <p:tgtEl>
                                          <p:spTgt spid="161"/>
                                        </p:tgtEl>
                                        <p:attrNameLst>
                                          <p:attrName>style.visibility</p:attrName>
                                        </p:attrNameLst>
                                      </p:cBhvr>
                                      <p:to>
                                        <p:strVal val="hidden"/>
                                      </p:to>
                                    </p:set>
                                  </p:childTnLst>
                                </p:cTn>
                              </p:par>
                              <p:par>
                                <p:cTn id="224" presetID="6" presetClass="exit" presetSubtype="32" fill="hold" grpId="1" nodeType="withEffect">
                                  <p:stCondLst>
                                    <p:cond delay="0"/>
                                  </p:stCondLst>
                                  <p:childTnLst>
                                    <p:animEffect transition="out" filter="circle(out)">
                                      <p:cBhvr>
                                        <p:cTn id="225" dur="2000"/>
                                        <p:tgtEl>
                                          <p:spTgt spid="162"/>
                                        </p:tgtEl>
                                      </p:cBhvr>
                                    </p:animEffect>
                                    <p:set>
                                      <p:cBhvr>
                                        <p:cTn id="226" dur="1" fill="hold">
                                          <p:stCondLst>
                                            <p:cond delay="1999"/>
                                          </p:stCondLst>
                                        </p:cTn>
                                        <p:tgtEl>
                                          <p:spTgt spid="162"/>
                                        </p:tgtEl>
                                        <p:attrNameLst>
                                          <p:attrName>style.visibility</p:attrName>
                                        </p:attrNameLst>
                                      </p:cBhvr>
                                      <p:to>
                                        <p:strVal val="hidden"/>
                                      </p:to>
                                    </p:set>
                                  </p:childTnLst>
                                </p:cTn>
                              </p:par>
                              <p:par>
                                <p:cTn id="227" presetID="6" presetClass="exit" presetSubtype="32" fill="hold" grpId="1" nodeType="withEffect">
                                  <p:stCondLst>
                                    <p:cond delay="0"/>
                                  </p:stCondLst>
                                  <p:childTnLst>
                                    <p:animEffect transition="out" filter="circle(out)">
                                      <p:cBhvr>
                                        <p:cTn id="228" dur="2000"/>
                                        <p:tgtEl>
                                          <p:spTgt spid="179"/>
                                        </p:tgtEl>
                                      </p:cBhvr>
                                    </p:animEffect>
                                    <p:set>
                                      <p:cBhvr>
                                        <p:cTn id="229" dur="1" fill="hold">
                                          <p:stCondLst>
                                            <p:cond delay="1999"/>
                                          </p:stCondLst>
                                        </p:cTn>
                                        <p:tgtEl>
                                          <p:spTgt spid="179"/>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30" restart="whenNotActive" fill="hold" evtFilter="cancelBubble" nodeType="interactiveSeq">
                <p:stCondLst>
                  <p:cond evt="onClick" delay="0">
                    <p:tgtEl>
                      <p:spTgt spid="23"/>
                    </p:tgtEl>
                  </p:cond>
                </p:stCondLst>
                <p:endSync evt="end" delay="0">
                  <p:rtn val="all"/>
                </p:endSync>
                <p:childTnLst>
                  <p:par>
                    <p:cTn id="231" fill="hold">
                      <p:stCondLst>
                        <p:cond delay="0"/>
                      </p:stCondLst>
                      <p:childTnLst>
                        <p:par>
                          <p:cTn id="232" fill="hold">
                            <p:stCondLst>
                              <p:cond delay="0"/>
                            </p:stCondLst>
                            <p:childTnLst>
                              <p:par>
                                <p:cTn id="233" presetID="6" presetClass="entr" presetSubtype="16" fill="hold" grpId="0" nodeType="clickEffect">
                                  <p:stCondLst>
                                    <p:cond delay="0"/>
                                  </p:stCondLst>
                                  <p:childTnLst>
                                    <p:set>
                                      <p:cBhvr>
                                        <p:cTn id="234" dur="1" fill="hold">
                                          <p:stCondLst>
                                            <p:cond delay="0"/>
                                          </p:stCondLst>
                                        </p:cTn>
                                        <p:tgtEl>
                                          <p:spTgt spid="182"/>
                                        </p:tgtEl>
                                        <p:attrNameLst>
                                          <p:attrName>style.visibility</p:attrName>
                                        </p:attrNameLst>
                                      </p:cBhvr>
                                      <p:to>
                                        <p:strVal val="visible"/>
                                      </p:to>
                                    </p:set>
                                    <p:animEffect transition="in" filter="circle(in)">
                                      <p:cBhvr>
                                        <p:cTn id="235" dur="2000"/>
                                        <p:tgtEl>
                                          <p:spTgt spid="182"/>
                                        </p:tgtEl>
                                      </p:cBhvr>
                                    </p:animEffect>
                                  </p:childTnLst>
                                </p:cTn>
                              </p:par>
                              <p:par>
                                <p:cTn id="236" presetID="19" presetClass="emph" presetSubtype="0" fill="hold" grpId="0" nodeType="withEffect">
                                  <p:stCondLst>
                                    <p:cond delay="0"/>
                                  </p:stCondLst>
                                  <p:childTnLst>
                                    <p:animClr clrSpc="rgb" dir="cw">
                                      <p:cBhvr override="childStyle">
                                        <p:cTn id="237" dur="500" fill="hold"/>
                                        <p:tgtEl>
                                          <p:spTgt spid="163"/>
                                        </p:tgtEl>
                                        <p:attrNameLst>
                                          <p:attrName>style.color</p:attrName>
                                        </p:attrNameLst>
                                      </p:cBhvr>
                                      <p:to>
                                        <a:schemeClr val="accent2"/>
                                      </p:to>
                                    </p:animClr>
                                    <p:animClr clrSpc="rgb" dir="cw">
                                      <p:cBhvr>
                                        <p:cTn id="238" dur="500" fill="hold"/>
                                        <p:tgtEl>
                                          <p:spTgt spid="163"/>
                                        </p:tgtEl>
                                        <p:attrNameLst>
                                          <p:attrName>fillcolor</p:attrName>
                                        </p:attrNameLst>
                                      </p:cBhvr>
                                      <p:to>
                                        <a:schemeClr val="accent2"/>
                                      </p:to>
                                    </p:animClr>
                                    <p:set>
                                      <p:cBhvr>
                                        <p:cTn id="239" dur="500" fill="hold"/>
                                        <p:tgtEl>
                                          <p:spTgt spid="163"/>
                                        </p:tgtEl>
                                        <p:attrNameLst>
                                          <p:attrName>fill.type</p:attrName>
                                        </p:attrNameLst>
                                      </p:cBhvr>
                                      <p:to>
                                        <p:strVal val="solid"/>
                                      </p:to>
                                    </p:set>
                                    <p:set>
                                      <p:cBhvr>
                                        <p:cTn id="240" dur="500" fill="hold"/>
                                        <p:tgtEl>
                                          <p:spTgt spid="163"/>
                                        </p:tgtEl>
                                        <p:attrNameLst>
                                          <p:attrName>fill.on</p:attrName>
                                        </p:attrNameLst>
                                      </p:cBhvr>
                                      <p:to>
                                        <p:strVal val="true"/>
                                      </p:to>
                                    </p:set>
                                  </p:childTnLst>
                                </p:cTn>
                              </p:par>
                              <p:par>
                                <p:cTn id="241" presetID="19" presetClass="emph" presetSubtype="0" fill="hold" grpId="0" nodeType="withEffect">
                                  <p:stCondLst>
                                    <p:cond delay="0"/>
                                  </p:stCondLst>
                                  <p:childTnLst>
                                    <p:animClr clrSpc="rgb" dir="cw">
                                      <p:cBhvr override="childStyle">
                                        <p:cTn id="242" dur="500" fill="hold"/>
                                        <p:tgtEl>
                                          <p:spTgt spid="164"/>
                                        </p:tgtEl>
                                        <p:attrNameLst>
                                          <p:attrName>style.color</p:attrName>
                                        </p:attrNameLst>
                                      </p:cBhvr>
                                      <p:to>
                                        <a:schemeClr val="accent2"/>
                                      </p:to>
                                    </p:animClr>
                                    <p:animClr clrSpc="rgb" dir="cw">
                                      <p:cBhvr>
                                        <p:cTn id="243" dur="500" fill="hold"/>
                                        <p:tgtEl>
                                          <p:spTgt spid="164"/>
                                        </p:tgtEl>
                                        <p:attrNameLst>
                                          <p:attrName>fillcolor</p:attrName>
                                        </p:attrNameLst>
                                      </p:cBhvr>
                                      <p:to>
                                        <a:schemeClr val="accent2"/>
                                      </p:to>
                                    </p:animClr>
                                    <p:set>
                                      <p:cBhvr>
                                        <p:cTn id="244" dur="500" fill="hold"/>
                                        <p:tgtEl>
                                          <p:spTgt spid="164"/>
                                        </p:tgtEl>
                                        <p:attrNameLst>
                                          <p:attrName>fill.type</p:attrName>
                                        </p:attrNameLst>
                                      </p:cBhvr>
                                      <p:to>
                                        <p:strVal val="solid"/>
                                      </p:to>
                                    </p:set>
                                    <p:set>
                                      <p:cBhvr>
                                        <p:cTn id="245" dur="500" fill="hold"/>
                                        <p:tgtEl>
                                          <p:spTgt spid="164"/>
                                        </p:tgtEl>
                                        <p:attrNameLst>
                                          <p:attrName>fill.on</p:attrName>
                                        </p:attrNameLst>
                                      </p:cBhvr>
                                      <p:to>
                                        <p:strVal val="true"/>
                                      </p:to>
                                    </p:set>
                                  </p:childTnLst>
                                </p:cTn>
                              </p:par>
                              <p:par>
                                <p:cTn id="246" presetID="19" presetClass="emph" presetSubtype="0" fill="hold" grpId="0" nodeType="withEffect">
                                  <p:stCondLst>
                                    <p:cond delay="0"/>
                                  </p:stCondLst>
                                  <p:childTnLst>
                                    <p:animClr clrSpc="rgb" dir="cw">
                                      <p:cBhvr override="childStyle">
                                        <p:cTn id="247" dur="500" fill="hold"/>
                                        <p:tgtEl>
                                          <p:spTgt spid="165"/>
                                        </p:tgtEl>
                                        <p:attrNameLst>
                                          <p:attrName>style.color</p:attrName>
                                        </p:attrNameLst>
                                      </p:cBhvr>
                                      <p:to>
                                        <a:schemeClr val="accent2"/>
                                      </p:to>
                                    </p:animClr>
                                    <p:animClr clrSpc="rgb" dir="cw">
                                      <p:cBhvr>
                                        <p:cTn id="248" dur="500" fill="hold"/>
                                        <p:tgtEl>
                                          <p:spTgt spid="165"/>
                                        </p:tgtEl>
                                        <p:attrNameLst>
                                          <p:attrName>fillcolor</p:attrName>
                                        </p:attrNameLst>
                                      </p:cBhvr>
                                      <p:to>
                                        <a:schemeClr val="accent2"/>
                                      </p:to>
                                    </p:animClr>
                                    <p:set>
                                      <p:cBhvr>
                                        <p:cTn id="249" dur="500" fill="hold"/>
                                        <p:tgtEl>
                                          <p:spTgt spid="165"/>
                                        </p:tgtEl>
                                        <p:attrNameLst>
                                          <p:attrName>fill.type</p:attrName>
                                        </p:attrNameLst>
                                      </p:cBhvr>
                                      <p:to>
                                        <p:strVal val="solid"/>
                                      </p:to>
                                    </p:set>
                                    <p:set>
                                      <p:cBhvr>
                                        <p:cTn id="250" dur="500" fill="hold"/>
                                        <p:tgtEl>
                                          <p:spTgt spid="165"/>
                                        </p:tgtEl>
                                        <p:attrNameLst>
                                          <p:attrName>fill.on</p:attrName>
                                        </p:attrNameLst>
                                      </p:cBhvr>
                                      <p:to>
                                        <p:strVal val="true"/>
                                      </p:to>
                                    </p:set>
                                  </p:childTnLst>
                                </p:cTn>
                              </p:par>
                              <p:par>
                                <p:cTn id="251" presetID="19" presetClass="emph" presetSubtype="0" fill="hold" grpId="0" nodeType="withEffect">
                                  <p:stCondLst>
                                    <p:cond delay="0"/>
                                  </p:stCondLst>
                                  <p:childTnLst>
                                    <p:animClr clrSpc="rgb" dir="cw">
                                      <p:cBhvr override="childStyle">
                                        <p:cTn id="252" dur="500" fill="hold"/>
                                        <p:tgtEl>
                                          <p:spTgt spid="166"/>
                                        </p:tgtEl>
                                        <p:attrNameLst>
                                          <p:attrName>style.color</p:attrName>
                                        </p:attrNameLst>
                                      </p:cBhvr>
                                      <p:to>
                                        <a:schemeClr val="accent2"/>
                                      </p:to>
                                    </p:animClr>
                                    <p:animClr clrSpc="rgb" dir="cw">
                                      <p:cBhvr>
                                        <p:cTn id="253" dur="500" fill="hold"/>
                                        <p:tgtEl>
                                          <p:spTgt spid="166"/>
                                        </p:tgtEl>
                                        <p:attrNameLst>
                                          <p:attrName>fillcolor</p:attrName>
                                        </p:attrNameLst>
                                      </p:cBhvr>
                                      <p:to>
                                        <a:schemeClr val="accent2"/>
                                      </p:to>
                                    </p:animClr>
                                    <p:set>
                                      <p:cBhvr>
                                        <p:cTn id="254" dur="500" fill="hold"/>
                                        <p:tgtEl>
                                          <p:spTgt spid="166"/>
                                        </p:tgtEl>
                                        <p:attrNameLst>
                                          <p:attrName>fill.type</p:attrName>
                                        </p:attrNameLst>
                                      </p:cBhvr>
                                      <p:to>
                                        <p:strVal val="solid"/>
                                      </p:to>
                                    </p:set>
                                    <p:set>
                                      <p:cBhvr>
                                        <p:cTn id="255" dur="500" fill="hold"/>
                                        <p:tgtEl>
                                          <p:spTgt spid="166"/>
                                        </p:tgtEl>
                                        <p:attrNameLst>
                                          <p:attrName>fill.on</p:attrName>
                                        </p:attrNameLst>
                                      </p:cBhvr>
                                      <p:to>
                                        <p:strVal val="true"/>
                                      </p:to>
                                    </p:set>
                                  </p:childTnLst>
                                </p:cTn>
                              </p:par>
                              <p:par>
                                <p:cTn id="256" presetID="19" presetClass="emph" presetSubtype="0" fill="hold" grpId="0" nodeType="withEffect">
                                  <p:stCondLst>
                                    <p:cond delay="0"/>
                                  </p:stCondLst>
                                  <p:childTnLst>
                                    <p:animClr clrSpc="rgb" dir="cw">
                                      <p:cBhvr override="childStyle">
                                        <p:cTn id="257" dur="500" fill="hold"/>
                                        <p:tgtEl>
                                          <p:spTgt spid="167"/>
                                        </p:tgtEl>
                                        <p:attrNameLst>
                                          <p:attrName>style.color</p:attrName>
                                        </p:attrNameLst>
                                      </p:cBhvr>
                                      <p:to>
                                        <a:schemeClr val="accent2"/>
                                      </p:to>
                                    </p:animClr>
                                    <p:animClr clrSpc="rgb" dir="cw">
                                      <p:cBhvr>
                                        <p:cTn id="258" dur="500" fill="hold"/>
                                        <p:tgtEl>
                                          <p:spTgt spid="167"/>
                                        </p:tgtEl>
                                        <p:attrNameLst>
                                          <p:attrName>fillcolor</p:attrName>
                                        </p:attrNameLst>
                                      </p:cBhvr>
                                      <p:to>
                                        <a:schemeClr val="accent2"/>
                                      </p:to>
                                    </p:animClr>
                                    <p:set>
                                      <p:cBhvr>
                                        <p:cTn id="259" dur="500" fill="hold"/>
                                        <p:tgtEl>
                                          <p:spTgt spid="167"/>
                                        </p:tgtEl>
                                        <p:attrNameLst>
                                          <p:attrName>fill.type</p:attrName>
                                        </p:attrNameLst>
                                      </p:cBhvr>
                                      <p:to>
                                        <p:strVal val="solid"/>
                                      </p:to>
                                    </p:set>
                                    <p:set>
                                      <p:cBhvr>
                                        <p:cTn id="260" dur="500" fill="hold"/>
                                        <p:tgtEl>
                                          <p:spTgt spid="167"/>
                                        </p:tgtEl>
                                        <p:attrNameLst>
                                          <p:attrName>fill.on</p:attrName>
                                        </p:attrNameLst>
                                      </p:cBhvr>
                                      <p:to>
                                        <p:strVal val="true"/>
                                      </p:to>
                                    </p:set>
                                  </p:childTnLst>
                                </p:cTn>
                              </p:par>
                            </p:childTnLst>
                          </p:cTn>
                        </p:par>
                      </p:childTnLst>
                    </p:cTn>
                  </p:par>
                  <p:par>
                    <p:cTn id="261" fill="hold">
                      <p:stCondLst>
                        <p:cond delay="indefinite"/>
                      </p:stCondLst>
                      <p:childTnLst>
                        <p:par>
                          <p:cTn id="262" fill="hold">
                            <p:stCondLst>
                              <p:cond delay="0"/>
                            </p:stCondLst>
                            <p:childTnLst>
                              <p:par>
                                <p:cTn id="263" presetID="6" presetClass="exit" presetSubtype="32" fill="hold" grpId="1" nodeType="clickEffect">
                                  <p:stCondLst>
                                    <p:cond delay="0"/>
                                  </p:stCondLst>
                                  <p:childTnLst>
                                    <p:animEffect transition="out" filter="circle(out)">
                                      <p:cBhvr>
                                        <p:cTn id="264" dur="2000"/>
                                        <p:tgtEl>
                                          <p:spTgt spid="163"/>
                                        </p:tgtEl>
                                      </p:cBhvr>
                                    </p:animEffect>
                                    <p:set>
                                      <p:cBhvr>
                                        <p:cTn id="265" dur="1" fill="hold">
                                          <p:stCondLst>
                                            <p:cond delay="1999"/>
                                          </p:stCondLst>
                                        </p:cTn>
                                        <p:tgtEl>
                                          <p:spTgt spid="163"/>
                                        </p:tgtEl>
                                        <p:attrNameLst>
                                          <p:attrName>style.visibility</p:attrName>
                                        </p:attrNameLst>
                                      </p:cBhvr>
                                      <p:to>
                                        <p:strVal val="hidden"/>
                                      </p:to>
                                    </p:set>
                                  </p:childTnLst>
                                </p:cTn>
                              </p:par>
                              <p:par>
                                <p:cTn id="266" presetID="6" presetClass="exit" presetSubtype="32" fill="hold" grpId="1" nodeType="withEffect">
                                  <p:stCondLst>
                                    <p:cond delay="0"/>
                                  </p:stCondLst>
                                  <p:childTnLst>
                                    <p:animEffect transition="out" filter="circle(out)">
                                      <p:cBhvr>
                                        <p:cTn id="267" dur="2000"/>
                                        <p:tgtEl>
                                          <p:spTgt spid="164"/>
                                        </p:tgtEl>
                                      </p:cBhvr>
                                    </p:animEffect>
                                    <p:set>
                                      <p:cBhvr>
                                        <p:cTn id="268" dur="1" fill="hold">
                                          <p:stCondLst>
                                            <p:cond delay="1999"/>
                                          </p:stCondLst>
                                        </p:cTn>
                                        <p:tgtEl>
                                          <p:spTgt spid="164"/>
                                        </p:tgtEl>
                                        <p:attrNameLst>
                                          <p:attrName>style.visibility</p:attrName>
                                        </p:attrNameLst>
                                      </p:cBhvr>
                                      <p:to>
                                        <p:strVal val="hidden"/>
                                      </p:to>
                                    </p:set>
                                  </p:childTnLst>
                                </p:cTn>
                              </p:par>
                              <p:par>
                                <p:cTn id="269" presetID="6" presetClass="exit" presetSubtype="32" fill="hold" grpId="1" nodeType="withEffect">
                                  <p:stCondLst>
                                    <p:cond delay="0"/>
                                  </p:stCondLst>
                                  <p:childTnLst>
                                    <p:animEffect transition="out" filter="circle(out)">
                                      <p:cBhvr>
                                        <p:cTn id="270" dur="2000"/>
                                        <p:tgtEl>
                                          <p:spTgt spid="165"/>
                                        </p:tgtEl>
                                      </p:cBhvr>
                                    </p:animEffect>
                                    <p:set>
                                      <p:cBhvr>
                                        <p:cTn id="271" dur="1" fill="hold">
                                          <p:stCondLst>
                                            <p:cond delay="1999"/>
                                          </p:stCondLst>
                                        </p:cTn>
                                        <p:tgtEl>
                                          <p:spTgt spid="165"/>
                                        </p:tgtEl>
                                        <p:attrNameLst>
                                          <p:attrName>style.visibility</p:attrName>
                                        </p:attrNameLst>
                                      </p:cBhvr>
                                      <p:to>
                                        <p:strVal val="hidden"/>
                                      </p:to>
                                    </p:set>
                                  </p:childTnLst>
                                </p:cTn>
                              </p:par>
                              <p:par>
                                <p:cTn id="272" presetID="6" presetClass="exit" presetSubtype="32" fill="hold" grpId="1" nodeType="withEffect">
                                  <p:stCondLst>
                                    <p:cond delay="0"/>
                                  </p:stCondLst>
                                  <p:childTnLst>
                                    <p:animEffect transition="out" filter="circle(out)">
                                      <p:cBhvr>
                                        <p:cTn id="273" dur="2000"/>
                                        <p:tgtEl>
                                          <p:spTgt spid="166"/>
                                        </p:tgtEl>
                                      </p:cBhvr>
                                    </p:animEffect>
                                    <p:set>
                                      <p:cBhvr>
                                        <p:cTn id="274" dur="1" fill="hold">
                                          <p:stCondLst>
                                            <p:cond delay="1999"/>
                                          </p:stCondLst>
                                        </p:cTn>
                                        <p:tgtEl>
                                          <p:spTgt spid="166"/>
                                        </p:tgtEl>
                                        <p:attrNameLst>
                                          <p:attrName>style.visibility</p:attrName>
                                        </p:attrNameLst>
                                      </p:cBhvr>
                                      <p:to>
                                        <p:strVal val="hidden"/>
                                      </p:to>
                                    </p:set>
                                  </p:childTnLst>
                                </p:cTn>
                              </p:par>
                              <p:par>
                                <p:cTn id="275" presetID="6" presetClass="exit" presetSubtype="32" fill="hold" grpId="1" nodeType="withEffect">
                                  <p:stCondLst>
                                    <p:cond delay="0"/>
                                  </p:stCondLst>
                                  <p:childTnLst>
                                    <p:animEffect transition="out" filter="circle(out)">
                                      <p:cBhvr>
                                        <p:cTn id="276" dur="2000"/>
                                        <p:tgtEl>
                                          <p:spTgt spid="167"/>
                                        </p:tgtEl>
                                      </p:cBhvr>
                                    </p:animEffect>
                                    <p:set>
                                      <p:cBhvr>
                                        <p:cTn id="277" dur="1" fill="hold">
                                          <p:stCondLst>
                                            <p:cond delay="1999"/>
                                          </p:stCondLst>
                                        </p:cTn>
                                        <p:tgtEl>
                                          <p:spTgt spid="167"/>
                                        </p:tgtEl>
                                        <p:attrNameLst>
                                          <p:attrName>style.visibility</p:attrName>
                                        </p:attrNameLst>
                                      </p:cBhvr>
                                      <p:to>
                                        <p:strVal val="hidden"/>
                                      </p:to>
                                    </p:set>
                                  </p:childTnLst>
                                </p:cTn>
                              </p:par>
                              <p:par>
                                <p:cTn id="278" presetID="6" presetClass="exit" presetSubtype="32" fill="hold" grpId="1" nodeType="withEffect">
                                  <p:stCondLst>
                                    <p:cond delay="0"/>
                                  </p:stCondLst>
                                  <p:childTnLst>
                                    <p:animEffect transition="out" filter="circle(out)">
                                      <p:cBhvr>
                                        <p:cTn id="279" dur="2000"/>
                                        <p:tgtEl>
                                          <p:spTgt spid="182"/>
                                        </p:tgtEl>
                                      </p:cBhvr>
                                    </p:animEffect>
                                    <p:set>
                                      <p:cBhvr>
                                        <p:cTn id="280"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281" restart="whenNotActive" fill="hold" evtFilter="cancelBubble" nodeType="interactiveSeq">
                <p:stCondLst>
                  <p:cond evt="onClick" delay="0">
                    <p:tgtEl>
                      <p:spTgt spid="24"/>
                    </p:tgtEl>
                  </p:cond>
                </p:stCondLst>
                <p:endSync evt="end" delay="0">
                  <p:rtn val="all"/>
                </p:endSync>
                <p:childTnLst>
                  <p:par>
                    <p:cTn id="282" fill="hold">
                      <p:stCondLst>
                        <p:cond delay="0"/>
                      </p:stCondLst>
                      <p:childTnLst>
                        <p:par>
                          <p:cTn id="283" fill="hold">
                            <p:stCondLst>
                              <p:cond delay="0"/>
                            </p:stCondLst>
                            <p:childTnLst>
                              <p:par>
                                <p:cTn id="284" presetID="6" presetClass="entr" presetSubtype="16" fill="hold" grpId="0" nodeType="clickEffect">
                                  <p:stCondLst>
                                    <p:cond delay="0"/>
                                  </p:stCondLst>
                                  <p:childTnLst>
                                    <p:set>
                                      <p:cBhvr>
                                        <p:cTn id="285" dur="1" fill="hold">
                                          <p:stCondLst>
                                            <p:cond delay="0"/>
                                          </p:stCondLst>
                                        </p:cTn>
                                        <p:tgtEl>
                                          <p:spTgt spid="184"/>
                                        </p:tgtEl>
                                        <p:attrNameLst>
                                          <p:attrName>style.visibility</p:attrName>
                                        </p:attrNameLst>
                                      </p:cBhvr>
                                      <p:to>
                                        <p:strVal val="visible"/>
                                      </p:to>
                                    </p:set>
                                    <p:animEffect transition="in" filter="circle(in)">
                                      <p:cBhvr>
                                        <p:cTn id="286" dur="2000"/>
                                        <p:tgtEl>
                                          <p:spTgt spid="184"/>
                                        </p:tgtEl>
                                      </p:cBhvr>
                                    </p:animEffect>
                                  </p:childTnLst>
                                </p:cTn>
                              </p:par>
                              <p:par>
                                <p:cTn id="287" presetID="19" presetClass="emph" presetSubtype="0" fill="hold" grpId="0" nodeType="withEffect">
                                  <p:stCondLst>
                                    <p:cond delay="0"/>
                                  </p:stCondLst>
                                  <p:childTnLst>
                                    <p:animClr clrSpc="rgb" dir="cw">
                                      <p:cBhvr override="childStyle">
                                        <p:cTn id="288" dur="500" fill="hold"/>
                                        <p:tgtEl>
                                          <p:spTgt spid="168"/>
                                        </p:tgtEl>
                                        <p:attrNameLst>
                                          <p:attrName>style.color</p:attrName>
                                        </p:attrNameLst>
                                      </p:cBhvr>
                                      <p:to>
                                        <a:schemeClr val="accent2"/>
                                      </p:to>
                                    </p:animClr>
                                    <p:animClr clrSpc="rgb" dir="cw">
                                      <p:cBhvr>
                                        <p:cTn id="289" dur="500" fill="hold"/>
                                        <p:tgtEl>
                                          <p:spTgt spid="168"/>
                                        </p:tgtEl>
                                        <p:attrNameLst>
                                          <p:attrName>fillcolor</p:attrName>
                                        </p:attrNameLst>
                                      </p:cBhvr>
                                      <p:to>
                                        <a:schemeClr val="accent2"/>
                                      </p:to>
                                    </p:animClr>
                                    <p:set>
                                      <p:cBhvr>
                                        <p:cTn id="290" dur="500" fill="hold"/>
                                        <p:tgtEl>
                                          <p:spTgt spid="168"/>
                                        </p:tgtEl>
                                        <p:attrNameLst>
                                          <p:attrName>fill.type</p:attrName>
                                        </p:attrNameLst>
                                      </p:cBhvr>
                                      <p:to>
                                        <p:strVal val="solid"/>
                                      </p:to>
                                    </p:set>
                                    <p:set>
                                      <p:cBhvr>
                                        <p:cTn id="291" dur="500" fill="hold"/>
                                        <p:tgtEl>
                                          <p:spTgt spid="168"/>
                                        </p:tgtEl>
                                        <p:attrNameLst>
                                          <p:attrName>fill.on</p:attrName>
                                        </p:attrNameLst>
                                      </p:cBhvr>
                                      <p:to>
                                        <p:strVal val="true"/>
                                      </p:to>
                                    </p:set>
                                  </p:childTnLst>
                                </p:cTn>
                              </p:par>
                              <p:par>
                                <p:cTn id="292" presetID="19" presetClass="emph" presetSubtype="0" fill="hold" grpId="0" nodeType="withEffect">
                                  <p:stCondLst>
                                    <p:cond delay="0"/>
                                  </p:stCondLst>
                                  <p:childTnLst>
                                    <p:animClr clrSpc="rgb" dir="cw">
                                      <p:cBhvr override="childStyle">
                                        <p:cTn id="293" dur="500" fill="hold"/>
                                        <p:tgtEl>
                                          <p:spTgt spid="169"/>
                                        </p:tgtEl>
                                        <p:attrNameLst>
                                          <p:attrName>style.color</p:attrName>
                                        </p:attrNameLst>
                                      </p:cBhvr>
                                      <p:to>
                                        <a:schemeClr val="accent2"/>
                                      </p:to>
                                    </p:animClr>
                                    <p:animClr clrSpc="rgb" dir="cw">
                                      <p:cBhvr>
                                        <p:cTn id="294" dur="500" fill="hold"/>
                                        <p:tgtEl>
                                          <p:spTgt spid="169"/>
                                        </p:tgtEl>
                                        <p:attrNameLst>
                                          <p:attrName>fillcolor</p:attrName>
                                        </p:attrNameLst>
                                      </p:cBhvr>
                                      <p:to>
                                        <a:schemeClr val="accent2"/>
                                      </p:to>
                                    </p:animClr>
                                    <p:set>
                                      <p:cBhvr>
                                        <p:cTn id="295" dur="500" fill="hold"/>
                                        <p:tgtEl>
                                          <p:spTgt spid="169"/>
                                        </p:tgtEl>
                                        <p:attrNameLst>
                                          <p:attrName>fill.type</p:attrName>
                                        </p:attrNameLst>
                                      </p:cBhvr>
                                      <p:to>
                                        <p:strVal val="solid"/>
                                      </p:to>
                                    </p:set>
                                    <p:set>
                                      <p:cBhvr>
                                        <p:cTn id="296" dur="500" fill="hold"/>
                                        <p:tgtEl>
                                          <p:spTgt spid="169"/>
                                        </p:tgtEl>
                                        <p:attrNameLst>
                                          <p:attrName>fill.on</p:attrName>
                                        </p:attrNameLst>
                                      </p:cBhvr>
                                      <p:to>
                                        <p:strVal val="true"/>
                                      </p:to>
                                    </p:set>
                                  </p:childTnLst>
                                </p:cTn>
                              </p:par>
                              <p:par>
                                <p:cTn id="297" presetID="19" presetClass="emph" presetSubtype="0" fill="hold" grpId="0" nodeType="withEffect">
                                  <p:stCondLst>
                                    <p:cond delay="0"/>
                                  </p:stCondLst>
                                  <p:childTnLst>
                                    <p:animClr clrSpc="rgb" dir="cw">
                                      <p:cBhvr override="childStyle">
                                        <p:cTn id="298" dur="500" fill="hold"/>
                                        <p:tgtEl>
                                          <p:spTgt spid="170"/>
                                        </p:tgtEl>
                                        <p:attrNameLst>
                                          <p:attrName>style.color</p:attrName>
                                        </p:attrNameLst>
                                      </p:cBhvr>
                                      <p:to>
                                        <a:schemeClr val="accent2"/>
                                      </p:to>
                                    </p:animClr>
                                    <p:animClr clrSpc="rgb" dir="cw">
                                      <p:cBhvr>
                                        <p:cTn id="299" dur="500" fill="hold"/>
                                        <p:tgtEl>
                                          <p:spTgt spid="170"/>
                                        </p:tgtEl>
                                        <p:attrNameLst>
                                          <p:attrName>fillcolor</p:attrName>
                                        </p:attrNameLst>
                                      </p:cBhvr>
                                      <p:to>
                                        <a:schemeClr val="accent2"/>
                                      </p:to>
                                    </p:animClr>
                                    <p:set>
                                      <p:cBhvr>
                                        <p:cTn id="300" dur="500" fill="hold"/>
                                        <p:tgtEl>
                                          <p:spTgt spid="170"/>
                                        </p:tgtEl>
                                        <p:attrNameLst>
                                          <p:attrName>fill.type</p:attrName>
                                        </p:attrNameLst>
                                      </p:cBhvr>
                                      <p:to>
                                        <p:strVal val="solid"/>
                                      </p:to>
                                    </p:set>
                                    <p:set>
                                      <p:cBhvr>
                                        <p:cTn id="301" dur="500" fill="hold"/>
                                        <p:tgtEl>
                                          <p:spTgt spid="170"/>
                                        </p:tgtEl>
                                        <p:attrNameLst>
                                          <p:attrName>fill.on</p:attrName>
                                        </p:attrNameLst>
                                      </p:cBhvr>
                                      <p:to>
                                        <p:strVal val="true"/>
                                      </p:to>
                                    </p:set>
                                  </p:childTnLst>
                                </p:cTn>
                              </p:par>
                              <p:par>
                                <p:cTn id="302" presetID="19" presetClass="emph" presetSubtype="0" fill="hold" grpId="0" nodeType="withEffect">
                                  <p:stCondLst>
                                    <p:cond delay="0"/>
                                  </p:stCondLst>
                                  <p:childTnLst>
                                    <p:animClr clrSpc="rgb" dir="cw">
                                      <p:cBhvr override="childStyle">
                                        <p:cTn id="303" dur="500" fill="hold"/>
                                        <p:tgtEl>
                                          <p:spTgt spid="171"/>
                                        </p:tgtEl>
                                        <p:attrNameLst>
                                          <p:attrName>style.color</p:attrName>
                                        </p:attrNameLst>
                                      </p:cBhvr>
                                      <p:to>
                                        <a:schemeClr val="accent2"/>
                                      </p:to>
                                    </p:animClr>
                                    <p:animClr clrSpc="rgb" dir="cw">
                                      <p:cBhvr>
                                        <p:cTn id="304" dur="500" fill="hold"/>
                                        <p:tgtEl>
                                          <p:spTgt spid="171"/>
                                        </p:tgtEl>
                                        <p:attrNameLst>
                                          <p:attrName>fillcolor</p:attrName>
                                        </p:attrNameLst>
                                      </p:cBhvr>
                                      <p:to>
                                        <a:schemeClr val="accent2"/>
                                      </p:to>
                                    </p:animClr>
                                    <p:set>
                                      <p:cBhvr>
                                        <p:cTn id="305" dur="500" fill="hold"/>
                                        <p:tgtEl>
                                          <p:spTgt spid="171"/>
                                        </p:tgtEl>
                                        <p:attrNameLst>
                                          <p:attrName>fill.type</p:attrName>
                                        </p:attrNameLst>
                                      </p:cBhvr>
                                      <p:to>
                                        <p:strVal val="solid"/>
                                      </p:to>
                                    </p:set>
                                    <p:set>
                                      <p:cBhvr>
                                        <p:cTn id="306" dur="500" fill="hold"/>
                                        <p:tgtEl>
                                          <p:spTgt spid="171"/>
                                        </p:tgtEl>
                                        <p:attrNameLst>
                                          <p:attrName>fill.on</p:attrName>
                                        </p:attrNameLst>
                                      </p:cBhvr>
                                      <p:to>
                                        <p:strVal val="true"/>
                                      </p:to>
                                    </p:set>
                                  </p:childTnLst>
                                </p:cTn>
                              </p:par>
                              <p:par>
                                <p:cTn id="307" presetID="19" presetClass="emph" presetSubtype="0" fill="hold" grpId="0" nodeType="withEffect">
                                  <p:stCondLst>
                                    <p:cond delay="0"/>
                                  </p:stCondLst>
                                  <p:childTnLst>
                                    <p:animClr clrSpc="rgb" dir="cw">
                                      <p:cBhvr override="childStyle">
                                        <p:cTn id="308" dur="500" fill="hold"/>
                                        <p:tgtEl>
                                          <p:spTgt spid="172"/>
                                        </p:tgtEl>
                                        <p:attrNameLst>
                                          <p:attrName>style.color</p:attrName>
                                        </p:attrNameLst>
                                      </p:cBhvr>
                                      <p:to>
                                        <a:schemeClr val="accent2"/>
                                      </p:to>
                                    </p:animClr>
                                    <p:animClr clrSpc="rgb" dir="cw">
                                      <p:cBhvr>
                                        <p:cTn id="309" dur="500" fill="hold"/>
                                        <p:tgtEl>
                                          <p:spTgt spid="172"/>
                                        </p:tgtEl>
                                        <p:attrNameLst>
                                          <p:attrName>fillcolor</p:attrName>
                                        </p:attrNameLst>
                                      </p:cBhvr>
                                      <p:to>
                                        <a:schemeClr val="accent2"/>
                                      </p:to>
                                    </p:animClr>
                                    <p:set>
                                      <p:cBhvr>
                                        <p:cTn id="310" dur="500" fill="hold"/>
                                        <p:tgtEl>
                                          <p:spTgt spid="172"/>
                                        </p:tgtEl>
                                        <p:attrNameLst>
                                          <p:attrName>fill.type</p:attrName>
                                        </p:attrNameLst>
                                      </p:cBhvr>
                                      <p:to>
                                        <p:strVal val="solid"/>
                                      </p:to>
                                    </p:set>
                                    <p:set>
                                      <p:cBhvr>
                                        <p:cTn id="311" dur="500" fill="hold"/>
                                        <p:tgtEl>
                                          <p:spTgt spid="172"/>
                                        </p:tgtEl>
                                        <p:attrNameLst>
                                          <p:attrName>fill.on</p:attrName>
                                        </p:attrNameLst>
                                      </p:cBhvr>
                                      <p:to>
                                        <p:strVal val="true"/>
                                      </p:to>
                                    </p:set>
                                  </p:childTnLst>
                                </p:cTn>
                              </p:par>
                              <p:par>
                                <p:cTn id="312" presetID="19" presetClass="emph" presetSubtype="0" fill="hold" grpId="0" nodeType="withEffect">
                                  <p:stCondLst>
                                    <p:cond delay="0"/>
                                  </p:stCondLst>
                                  <p:childTnLst>
                                    <p:animClr clrSpc="rgb" dir="cw">
                                      <p:cBhvr override="childStyle">
                                        <p:cTn id="313" dur="500" fill="hold"/>
                                        <p:tgtEl>
                                          <p:spTgt spid="173"/>
                                        </p:tgtEl>
                                        <p:attrNameLst>
                                          <p:attrName>style.color</p:attrName>
                                        </p:attrNameLst>
                                      </p:cBhvr>
                                      <p:to>
                                        <a:schemeClr val="accent2"/>
                                      </p:to>
                                    </p:animClr>
                                    <p:animClr clrSpc="rgb" dir="cw">
                                      <p:cBhvr>
                                        <p:cTn id="314" dur="500" fill="hold"/>
                                        <p:tgtEl>
                                          <p:spTgt spid="173"/>
                                        </p:tgtEl>
                                        <p:attrNameLst>
                                          <p:attrName>fillcolor</p:attrName>
                                        </p:attrNameLst>
                                      </p:cBhvr>
                                      <p:to>
                                        <a:schemeClr val="accent2"/>
                                      </p:to>
                                    </p:animClr>
                                    <p:set>
                                      <p:cBhvr>
                                        <p:cTn id="315" dur="500" fill="hold"/>
                                        <p:tgtEl>
                                          <p:spTgt spid="173"/>
                                        </p:tgtEl>
                                        <p:attrNameLst>
                                          <p:attrName>fill.type</p:attrName>
                                        </p:attrNameLst>
                                      </p:cBhvr>
                                      <p:to>
                                        <p:strVal val="solid"/>
                                      </p:to>
                                    </p:set>
                                    <p:set>
                                      <p:cBhvr>
                                        <p:cTn id="316" dur="500" fill="hold"/>
                                        <p:tgtEl>
                                          <p:spTgt spid="173"/>
                                        </p:tgtEl>
                                        <p:attrNameLst>
                                          <p:attrName>fill.on</p:attrName>
                                        </p:attrNameLst>
                                      </p:cBhvr>
                                      <p:to>
                                        <p:strVal val="true"/>
                                      </p:to>
                                    </p:set>
                                  </p:childTnLst>
                                </p:cTn>
                              </p:par>
                            </p:childTnLst>
                          </p:cTn>
                        </p:par>
                      </p:childTnLst>
                    </p:cTn>
                  </p:par>
                  <p:par>
                    <p:cTn id="317" fill="hold">
                      <p:stCondLst>
                        <p:cond delay="indefinite"/>
                      </p:stCondLst>
                      <p:childTnLst>
                        <p:par>
                          <p:cTn id="318" fill="hold">
                            <p:stCondLst>
                              <p:cond delay="0"/>
                            </p:stCondLst>
                            <p:childTnLst>
                              <p:par>
                                <p:cTn id="319" presetID="6" presetClass="exit" presetSubtype="32" fill="hold" grpId="1" nodeType="clickEffect">
                                  <p:stCondLst>
                                    <p:cond delay="0"/>
                                  </p:stCondLst>
                                  <p:childTnLst>
                                    <p:animEffect transition="out" filter="circle(out)">
                                      <p:cBhvr>
                                        <p:cTn id="320" dur="2000"/>
                                        <p:tgtEl>
                                          <p:spTgt spid="168"/>
                                        </p:tgtEl>
                                      </p:cBhvr>
                                    </p:animEffect>
                                    <p:set>
                                      <p:cBhvr>
                                        <p:cTn id="321" dur="1" fill="hold">
                                          <p:stCondLst>
                                            <p:cond delay="1999"/>
                                          </p:stCondLst>
                                        </p:cTn>
                                        <p:tgtEl>
                                          <p:spTgt spid="168"/>
                                        </p:tgtEl>
                                        <p:attrNameLst>
                                          <p:attrName>style.visibility</p:attrName>
                                        </p:attrNameLst>
                                      </p:cBhvr>
                                      <p:to>
                                        <p:strVal val="hidden"/>
                                      </p:to>
                                    </p:set>
                                  </p:childTnLst>
                                </p:cTn>
                              </p:par>
                              <p:par>
                                <p:cTn id="322" presetID="6" presetClass="exit" presetSubtype="32" fill="hold" grpId="1" nodeType="withEffect">
                                  <p:stCondLst>
                                    <p:cond delay="0"/>
                                  </p:stCondLst>
                                  <p:childTnLst>
                                    <p:animEffect transition="out" filter="circle(out)">
                                      <p:cBhvr>
                                        <p:cTn id="323" dur="2000"/>
                                        <p:tgtEl>
                                          <p:spTgt spid="169"/>
                                        </p:tgtEl>
                                      </p:cBhvr>
                                    </p:animEffect>
                                    <p:set>
                                      <p:cBhvr>
                                        <p:cTn id="324" dur="1" fill="hold">
                                          <p:stCondLst>
                                            <p:cond delay="1999"/>
                                          </p:stCondLst>
                                        </p:cTn>
                                        <p:tgtEl>
                                          <p:spTgt spid="169"/>
                                        </p:tgtEl>
                                        <p:attrNameLst>
                                          <p:attrName>style.visibility</p:attrName>
                                        </p:attrNameLst>
                                      </p:cBhvr>
                                      <p:to>
                                        <p:strVal val="hidden"/>
                                      </p:to>
                                    </p:set>
                                  </p:childTnLst>
                                </p:cTn>
                              </p:par>
                              <p:par>
                                <p:cTn id="325" presetID="6" presetClass="exit" presetSubtype="32" fill="hold" grpId="1" nodeType="withEffect">
                                  <p:stCondLst>
                                    <p:cond delay="0"/>
                                  </p:stCondLst>
                                  <p:childTnLst>
                                    <p:animEffect transition="out" filter="circle(out)">
                                      <p:cBhvr>
                                        <p:cTn id="326" dur="2000"/>
                                        <p:tgtEl>
                                          <p:spTgt spid="170"/>
                                        </p:tgtEl>
                                      </p:cBhvr>
                                    </p:animEffect>
                                    <p:set>
                                      <p:cBhvr>
                                        <p:cTn id="327" dur="1" fill="hold">
                                          <p:stCondLst>
                                            <p:cond delay="1999"/>
                                          </p:stCondLst>
                                        </p:cTn>
                                        <p:tgtEl>
                                          <p:spTgt spid="170"/>
                                        </p:tgtEl>
                                        <p:attrNameLst>
                                          <p:attrName>style.visibility</p:attrName>
                                        </p:attrNameLst>
                                      </p:cBhvr>
                                      <p:to>
                                        <p:strVal val="hidden"/>
                                      </p:to>
                                    </p:set>
                                  </p:childTnLst>
                                </p:cTn>
                              </p:par>
                              <p:par>
                                <p:cTn id="328" presetID="6" presetClass="exit" presetSubtype="32" fill="hold" grpId="1" nodeType="withEffect">
                                  <p:stCondLst>
                                    <p:cond delay="0"/>
                                  </p:stCondLst>
                                  <p:childTnLst>
                                    <p:animEffect transition="out" filter="circle(out)">
                                      <p:cBhvr>
                                        <p:cTn id="329" dur="2000"/>
                                        <p:tgtEl>
                                          <p:spTgt spid="171"/>
                                        </p:tgtEl>
                                      </p:cBhvr>
                                    </p:animEffect>
                                    <p:set>
                                      <p:cBhvr>
                                        <p:cTn id="330" dur="1" fill="hold">
                                          <p:stCondLst>
                                            <p:cond delay="1999"/>
                                          </p:stCondLst>
                                        </p:cTn>
                                        <p:tgtEl>
                                          <p:spTgt spid="171"/>
                                        </p:tgtEl>
                                        <p:attrNameLst>
                                          <p:attrName>style.visibility</p:attrName>
                                        </p:attrNameLst>
                                      </p:cBhvr>
                                      <p:to>
                                        <p:strVal val="hidden"/>
                                      </p:to>
                                    </p:set>
                                  </p:childTnLst>
                                </p:cTn>
                              </p:par>
                              <p:par>
                                <p:cTn id="331" presetID="6" presetClass="exit" presetSubtype="32" fill="hold" grpId="1" nodeType="withEffect">
                                  <p:stCondLst>
                                    <p:cond delay="0"/>
                                  </p:stCondLst>
                                  <p:childTnLst>
                                    <p:animEffect transition="out" filter="circle(out)">
                                      <p:cBhvr>
                                        <p:cTn id="332" dur="2000"/>
                                        <p:tgtEl>
                                          <p:spTgt spid="172"/>
                                        </p:tgtEl>
                                      </p:cBhvr>
                                    </p:animEffect>
                                    <p:set>
                                      <p:cBhvr>
                                        <p:cTn id="333" dur="1" fill="hold">
                                          <p:stCondLst>
                                            <p:cond delay="1999"/>
                                          </p:stCondLst>
                                        </p:cTn>
                                        <p:tgtEl>
                                          <p:spTgt spid="172"/>
                                        </p:tgtEl>
                                        <p:attrNameLst>
                                          <p:attrName>style.visibility</p:attrName>
                                        </p:attrNameLst>
                                      </p:cBhvr>
                                      <p:to>
                                        <p:strVal val="hidden"/>
                                      </p:to>
                                    </p:set>
                                  </p:childTnLst>
                                </p:cTn>
                              </p:par>
                              <p:par>
                                <p:cTn id="334" presetID="6" presetClass="exit" presetSubtype="32" fill="hold" grpId="1" nodeType="withEffect">
                                  <p:stCondLst>
                                    <p:cond delay="0"/>
                                  </p:stCondLst>
                                  <p:childTnLst>
                                    <p:animEffect transition="out" filter="circle(out)">
                                      <p:cBhvr>
                                        <p:cTn id="335" dur="2000"/>
                                        <p:tgtEl>
                                          <p:spTgt spid="173"/>
                                        </p:tgtEl>
                                      </p:cBhvr>
                                    </p:animEffect>
                                    <p:set>
                                      <p:cBhvr>
                                        <p:cTn id="336" dur="1" fill="hold">
                                          <p:stCondLst>
                                            <p:cond delay="1999"/>
                                          </p:stCondLst>
                                        </p:cTn>
                                        <p:tgtEl>
                                          <p:spTgt spid="173"/>
                                        </p:tgtEl>
                                        <p:attrNameLst>
                                          <p:attrName>style.visibility</p:attrName>
                                        </p:attrNameLst>
                                      </p:cBhvr>
                                      <p:to>
                                        <p:strVal val="hidden"/>
                                      </p:to>
                                    </p:set>
                                  </p:childTnLst>
                                </p:cTn>
                              </p:par>
                              <p:par>
                                <p:cTn id="337" presetID="6" presetClass="exit" presetSubtype="32" fill="hold" grpId="1" nodeType="withEffect">
                                  <p:stCondLst>
                                    <p:cond delay="0"/>
                                  </p:stCondLst>
                                  <p:childTnLst>
                                    <p:animEffect transition="out" filter="circle(out)">
                                      <p:cBhvr>
                                        <p:cTn id="338" dur="2000"/>
                                        <p:tgtEl>
                                          <p:spTgt spid="184"/>
                                        </p:tgtEl>
                                      </p:cBhvr>
                                    </p:animEffect>
                                    <p:set>
                                      <p:cBhvr>
                                        <p:cTn id="339" dur="1" fill="hold">
                                          <p:stCondLst>
                                            <p:cond delay="1999"/>
                                          </p:stCondLst>
                                        </p:cTn>
                                        <p:tgtEl>
                                          <p:spTgt spid="18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79" grpId="0" animBg="1"/>
      <p:bldP spid="79" grpId="1" animBg="1"/>
      <p:bldP spid="4" grpId="0" animBg="1"/>
      <p:bldP spid="4" grpId="1" animBg="1"/>
      <p:bldP spid="81" grpId="0" animBg="1"/>
      <p:bldP spid="81"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3" grpId="0" animBg="1"/>
      <p:bldP spid="173" grpId="1" animBg="1"/>
      <p:bldP spid="175" grpId="0" animBg="1"/>
      <p:bldP spid="175" grpId="1" animBg="1"/>
      <p:bldP spid="177" grpId="0" animBg="1"/>
      <p:bldP spid="177" grpId="1" animBg="1"/>
      <p:bldP spid="179" grpId="0" animBg="1"/>
      <p:bldP spid="179" grpId="1" animBg="1"/>
      <p:bldP spid="182" grpId="0" animBg="1"/>
      <p:bldP spid="182" grpId="1" animBg="1"/>
      <p:bldP spid="184" grpId="0" animBg="1"/>
      <p:bldP spid="18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E541DB8-A97E-4D32-96FB-BCCDE59B57BD}"/>
              </a:ext>
            </a:extLst>
          </p:cNvPr>
          <p:cNvGraphicFramePr>
            <a:graphicFrameLocks noGrp="1"/>
          </p:cNvGraphicFramePr>
          <p:nvPr>
            <p:extLst>
              <p:ext uri="{D42A27DB-BD31-4B8C-83A1-F6EECF244321}">
                <p14:modId xmlns:p14="http://schemas.microsoft.com/office/powerpoint/2010/main" val="1556512509"/>
              </p:ext>
            </p:extLst>
          </p:nvPr>
        </p:nvGraphicFramePr>
        <p:xfrm>
          <a:off x="-350520" y="175680"/>
          <a:ext cx="9886752" cy="6506640"/>
        </p:xfrm>
        <a:graphic>
          <a:graphicData uri="http://schemas.openxmlformats.org/drawingml/2006/table">
            <a:tbl>
              <a:tblPr firstRow="1" firstCol="1" bandRow="1"/>
              <a:tblGrid>
                <a:gridCol w="1098528">
                  <a:extLst>
                    <a:ext uri="{9D8B030D-6E8A-4147-A177-3AD203B41FA5}">
                      <a16:colId xmlns:a16="http://schemas.microsoft.com/office/drawing/2014/main" val="2471468663"/>
                    </a:ext>
                  </a:extLst>
                </a:gridCol>
                <a:gridCol w="1098528">
                  <a:extLst>
                    <a:ext uri="{9D8B030D-6E8A-4147-A177-3AD203B41FA5}">
                      <a16:colId xmlns:a16="http://schemas.microsoft.com/office/drawing/2014/main" val="3932227059"/>
                    </a:ext>
                  </a:extLst>
                </a:gridCol>
                <a:gridCol w="1098528">
                  <a:extLst>
                    <a:ext uri="{9D8B030D-6E8A-4147-A177-3AD203B41FA5}">
                      <a16:colId xmlns:a16="http://schemas.microsoft.com/office/drawing/2014/main" val="3166227942"/>
                    </a:ext>
                  </a:extLst>
                </a:gridCol>
                <a:gridCol w="1098528">
                  <a:extLst>
                    <a:ext uri="{9D8B030D-6E8A-4147-A177-3AD203B41FA5}">
                      <a16:colId xmlns:a16="http://schemas.microsoft.com/office/drawing/2014/main" val="2914923000"/>
                    </a:ext>
                  </a:extLst>
                </a:gridCol>
                <a:gridCol w="1098528">
                  <a:extLst>
                    <a:ext uri="{9D8B030D-6E8A-4147-A177-3AD203B41FA5}">
                      <a16:colId xmlns:a16="http://schemas.microsoft.com/office/drawing/2014/main" val="1740027629"/>
                    </a:ext>
                  </a:extLst>
                </a:gridCol>
                <a:gridCol w="1098528">
                  <a:extLst>
                    <a:ext uri="{9D8B030D-6E8A-4147-A177-3AD203B41FA5}">
                      <a16:colId xmlns:a16="http://schemas.microsoft.com/office/drawing/2014/main" val="2860124974"/>
                    </a:ext>
                  </a:extLst>
                </a:gridCol>
                <a:gridCol w="1098528">
                  <a:extLst>
                    <a:ext uri="{9D8B030D-6E8A-4147-A177-3AD203B41FA5}">
                      <a16:colId xmlns:a16="http://schemas.microsoft.com/office/drawing/2014/main" val="2348613935"/>
                    </a:ext>
                  </a:extLst>
                </a:gridCol>
                <a:gridCol w="1098528">
                  <a:extLst>
                    <a:ext uri="{9D8B030D-6E8A-4147-A177-3AD203B41FA5}">
                      <a16:colId xmlns:a16="http://schemas.microsoft.com/office/drawing/2014/main" val="2600885592"/>
                    </a:ext>
                  </a:extLst>
                </a:gridCol>
                <a:gridCol w="1098528">
                  <a:extLst>
                    <a:ext uri="{9D8B030D-6E8A-4147-A177-3AD203B41FA5}">
                      <a16:colId xmlns:a16="http://schemas.microsoft.com/office/drawing/2014/main" val="4241551570"/>
                    </a:ext>
                  </a:extLst>
                </a:gridCol>
              </a:tblGrid>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96295954"/>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2095618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53049802"/>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6818056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81154093"/>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83656606"/>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E541DB8-A97E-4D32-96FB-BCCDE59B57BD}"/>
              </a:ext>
            </a:extLst>
          </p:cNvPr>
          <p:cNvGraphicFramePr>
            <a:graphicFrameLocks noGrp="1"/>
          </p:cNvGraphicFramePr>
          <p:nvPr>
            <p:extLst>
              <p:ext uri="{D42A27DB-BD31-4B8C-83A1-F6EECF244321}">
                <p14:modId xmlns:p14="http://schemas.microsoft.com/office/powerpoint/2010/main" val="360809608"/>
              </p:ext>
            </p:extLst>
          </p:nvPr>
        </p:nvGraphicFramePr>
        <p:xfrm>
          <a:off x="-350520" y="175680"/>
          <a:ext cx="9886752" cy="6506640"/>
        </p:xfrm>
        <a:graphic>
          <a:graphicData uri="http://schemas.openxmlformats.org/drawingml/2006/table">
            <a:tbl>
              <a:tblPr firstRow="1" firstCol="1" bandRow="1"/>
              <a:tblGrid>
                <a:gridCol w="1098528">
                  <a:extLst>
                    <a:ext uri="{9D8B030D-6E8A-4147-A177-3AD203B41FA5}">
                      <a16:colId xmlns:a16="http://schemas.microsoft.com/office/drawing/2014/main" val="2471468663"/>
                    </a:ext>
                  </a:extLst>
                </a:gridCol>
                <a:gridCol w="1098528">
                  <a:extLst>
                    <a:ext uri="{9D8B030D-6E8A-4147-A177-3AD203B41FA5}">
                      <a16:colId xmlns:a16="http://schemas.microsoft.com/office/drawing/2014/main" val="3932227059"/>
                    </a:ext>
                  </a:extLst>
                </a:gridCol>
                <a:gridCol w="1098528">
                  <a:extLst>
                    <a:ext uri="{9D8B030D-6E8A-4147-A177-3AD203B41FA5}">
                      <a16:colId xmlns:a16="http://schemas.microsoft.com/office/drawing/2014/main" val="3166227942"/>
                    </a:ext>
                  </a:extLst>
                </a:gridCol>
                <a:gridCol w="1098528">
                  <a:extLst>
                    <a:ext uri="{9D8B030D-6E8A-4147-A177-3AD203B41FA5}">
                      <a16:colId xmlns:a16="http://schemas.microsoft.com/office/drawing/2014/main" val="2914923000"/>
                    </a:ext>
                  </a:extLst>
                </a:gridCol>
                <a:gridCol w="1098528">
                  <a:extLst>
                    <a:ext uri="{9D8B030D-6E8A-4147-A177-3AD203B41FA5}">
                      <a16:colId xmlns:a16="http://schemas.microsoft.com/office/drawing/2014/main" val="1740027629"/>
                    </a:ext>
                  </a:extLst>
                </a:gridCol>
                <a:gridCol w="1098528">
                  <a:extLst>
                    <a:ext uri="{9D8B030D-6E8A-4147-A177-3AD203B41FA5}">
                      <a16:colId xmlns:a16="http://schemas.microsoft.com/office/drawing/2014/main" val="2860124974"/>
                    </a:ext>
                  </a:extLst>
                </a:gridCol>
                <a:gridCol w="1098528">
                  <a:extLst>
                    <a:ext uri="{9D8B030D-6E8A-4147-A177-3AD203B41FA5}">
                      <a16:colId xmlns:a16="http://schemas.microsoft.com/office/drawing/2014/main" val="2348613935"/>
                    </a:ext>
                  </a:extLst>
                </a:gridCol>
                <a:gridCol w="1098528">
                  <a:extLst>
                    <a:ext uri="{9D8B030D-6E8A-4147-A177-3AD203B41FA5}">
                      <a16:colId xmlns:a16="http://schemas.microsoft.com/office/drawing/2014/main" val="2600885592"/>
                    </a:ext>
                  </a:extLst>
                </a:gridCol>
                <a:gridCol w="1098528">
                  <a:extLst>
                    <a:ext uri="{9D8B030D-6E8A-4147-A177-3AD203B41FA5}">
                      <a16:colId xmlns:a16="http://schemas.microsoft.com/office/drawing/2014/main" val="4241551570"/>
                    </a:ext>
                  </a:extLst>
                </a:gridCol>
              </a:tblGrid>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96295954"/>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Ổ</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2095618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53049802"/>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6818056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Ớ</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81154093"/>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83656606"/>
                  </a:ext>
                </a:extLst>
              </a:tr>
            </a:tbl>
          </a:graphicData>
        </a:graphic>
      </p:graphicFrame>
    </p:spTree>
    <p:extLst>
      <p:ext uri="{BB962C8B-B14F-4D97-AF65-F5344CB8AC3E}">
        <p14:creationId xmlns:p14="http://schemas.microsoft.com/office/powerpoint/2010/main" val="1229222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Binh lính</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Thượng tế</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a:defRPr/>
              </a:pPr>
              <a:r>
                <a:rPr lang="vi-VN" sz="4800" b="1">
                  <a:latin typeface="Times New Roman" pitchFamily="18" charset="0"/>
                  <a:cs typeface="Times New Roman" pitchFamily="18" charset="0"/>
                </a:rPr>
                <a:t>Thu thuế</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Chỉ b và c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 </a:t>
            </a:r>
            <a:r>
              <a:rPr lang="vi-VN" sz="6000" b="1">
                <a:solidFill>
                  <a:srgbClr val="0070C0"/>
                </a:solidFill>
                <a:latin typeface="Verdana" panose="020B0604030504040204" pitchFamily="34" charset="0"/>
                <a:ea typeface="Verdana" panose="020B0604030504040204" pitchFamily="34" charset="0"/>
              </a:rPr>
              <a:t>Những </a:t>
            </a:r>
            <a:r>
              <a:rPr lang="vi-VN" sz="6000" b="1" u="sng">
                <a:solidFill>
                  <a:srgbClr val="FF0000"/>
                </a:solidFill>
                <a:latin typeface="Verdana" panose="020B0604030504040204" pitchFamily="34" charset="0"/>
                <a:ea typeface="Verdana" panose="020B0604030504040204" pitchFamily="34" charset="0"/>
              </a:rPr>
              <a:t>người nào</a:t>
            </a:r>
            <a:r>
              <a:rPr lang="vi-VN" sz="6000" b="1">
                <a:solidFill>
                  <a:srgbClr val="FF0000"/>
                </a:solidFill>
                <a:latin typeface="Verdana" panose="020B0604030504040204" pitchFamily="34" charset="0"/>
                <a:ea typeface="Verdan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đã hỏi ông Gioan: chúng tôi phải làm gì?</a:t>
            </a:r>
            <a:endParaRPr lang="en-US" sz="6000" b="1">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5357103"/>
            <a:ext cx="12240987" cy="804171"/>
            <a:chOff x="-1896924" y="5426879"/>
            <a:chExt cx="10567018" cy="689273"/>
          </a:xfrm>
          <a:solidFill>
            <a:srgbClr val="00B0F0"/>
          </a:solidFill>
        </p:grpSpPr>
        <p:sp>
          <p:nvSpPr>
            <p:cNvPr id="33" name="Rounded Rectangle 12"/>
            <p:cNvSpPr>
              <a:spLocks noChangeArrowheads="1"/>
            </p:cNvSpPr>
            <p:nvPr/>
          </p:nvSpPr>
          <p:spPr bwMode="auto">
            <a:xfrm>
              <a:off x="-968975" y="5430352"/>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Chỉ B và C đúng</a:t>
              </a:r>
            </a:p>
          </p:txBody>
        </p:sp>
        <p:sp>
          <p:nvSpPr>
            <p:cNvPr id="19" name="AutoShape 46"/>
            <p:cNvSpPr>
              <a:spLocks noChangeArrowheads="1"/>
            </p:cNvSpPr>
            <p:nvPr/>
          </p:nvSpPr>
          <p:spPr bwMode="auto">
            <a:xfrm>
              <a:off x="-1896924" y="542687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 Đấng Mê-si-a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 Êlia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 tiên tri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Tất cả các ý trên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Trong thâm tâm của dân chúng thì Ông Gioan </a:t>
            </a:r>
            <a:r>
              <a:rPr lang="vi-VN" sz="6000" b="1" u="sng">
                <a:solidFill>
                  <a:srgbClr val="FF0000"/>
                </a:solidFill>
                <a:latin typeface="Verdana" panose="020B0604030504040204" pitchFamily="34" charset="0"/>
                <a:ea typeface="Verdana" panose="020B0604030504040204" pitchFamily="34" charset="0"/>
              </a:rPr>
              <a:t>là ai</a:t>
            </a:r>
            <a:r>
              <a:rPr lang="vi-VN" sz="6000" b="1">
                <a:solidFill>
                  <a:srgbClr val="0070C0"/>
                </a:solidFill>
                <a:latin typeface="Verdana" panose="020B0604030504040204" pitchFamily="34" charset="0"/>
                <a:ea typeface="Verdana" panose="020B0604030504040204" pitchFamily="34" charset="0"/>
              </a:rPr>
              <a:t>? </a:t>
            </a:r>
          </a:p>
        </p:txBody>
      </p:sp>
      <p:grpSp>
        <p:nvGrpSpPr>
          <p:cNvPr id="9" name="Group 33"/>
          <p:cNvGrpSpPr>
            <a:grpSpLocks/>
          </p:cNvGrpSpPr>
          <p:nvPr/>
        </p:nvGrpSpPr>
        <p:grpSpPr bwMode="auto">
          <a:xfrm>
            <a:off x="-48988" y="4496607"/>
            <a:ext cx="12255689" cy="815753"/>
            <a:chOff x="-1896924" y="4695369"/>
            <a:chExt cx="10579713" cy="699207"/>
          </a:xfrm>
          <a:solidFill>
            <a:srgbClr val="00B0F0"/>
          </a:solidFill>
        </p:grpSpPr>
        <p:sp>
          <p:nvSpPr>
            <p:cNvPr id="33" name="Rounded Rectangle 12"/>
            <p:cNvSpPr>
              <a:spLocks noChangeArrowheads="1"/>
            </p:cNvSpPr>
            <p:nvPr/>
          </p:nvSpPr>
          <p:spPr bwMode="auto">
            <a:xfrm>
              <a:off x="-956280" y="470877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Là Đấng Mê-si-a</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380640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Nước</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Thánh Thần và lửa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Ánh sáng và chân lý</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Nước và lửa</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Ông Gioan rao giảng Đấng đến sau ông, làm phép rửa cho anh em </a:t>
            </a:r>
            <a:r>
              <a:rPr lang="vi-VN" sz="5400" b="1" u="sng">
                <a:solidFill>
                  <a:srgbClr val="FF0000"/>
                </a:solidFill>
                <a:latin typeface="Verdana" panose="020B0604030504040204" pitchFamily="34" charset="0"/>
                <a:ea typeface="Verdana" panose="020B0604030504040204" pitchFamily="34" charset="0"/>
              </a:rPr>
              <a:t>bằng gì</a:t>
            </a:r>
            <a:r>
              <a:rPr lang="vi-VN" sz="5400" b="1">
                <a:solidFill>
                  <a:srgbClr val="0070C0"/>
                </a:solidFill>
                <a:latin typeface="Verdana" panose="020B0604030504040204" pitchFamily="34" charset="0"/>
                <a:ea typeface="Verdana" panose="020B0604030504040204" pitchFamily="34" charset="0"/>
              </a:rPr>
              <a:t>?</a:t>
            </a:r>
            <a:endParaRPr lang="vi-VN" sz="5400" b="1">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2749272"/>
            <a:ext cx="12245211" cy="802407"/>
            <a:chOff x="-1896924" y="6210642"/>
            <a:chExt cx="10570668" cy="687764"/>
          </a:xfrm>
          <a:solidFill>
            <a:srgbClr val="00B0F0"/>
          </a:solidFill>
        </p:grpSpPr>
        <p:sp>
          <p:nvSpPr>
            <p:cNvPr id="33" name="Rounded Rectangle 12"/>
            <p:cNvSpPr>
              <a:spLocks noChangeArrowheads="1"/>
            </p:cNvSpPr>
            <p:nvPr/>
          </p:nvSpPr>
          <p:spPr bwMode="auto">
            <a:xfrm>
              <a:off x="-965325" y="621260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Thánh Thần và lửa</a:t>
              </a:r>
            </a:p>
          </p:txBody>
        </p:sp>
        <p:sp>
          <p:nvSpPr>
            <p:cNvPr id="19" name="AutoShape 46"/>
            <p:cNvSpPr>
              <a:spLocks noChangeArrowheads="1"/>
            </p:cNvSpPr>
            <p:nvPr/>
          </p:nvSpPr>
          <p:spPr bwMode="auto">
            <a:xfrm>
              <a:off x="-1896924" y="62106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A</a:t>
              </a:r>
            </a:p>
          </p:txBody>
        </p:sp>
      </p:grpSp>
    </p:spTree>
    <p:extLst>
      <p:ext uri="{BB962C8B-B14F-4D97-AF65-F5344CB8AC3E}">
        <p14:creationId xmlns:p14="http://schemas.microsoft.com/office/powerpoint/2010/main" val="2264856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Ai có 2 áo thì chia cho người không có</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Cầu nguyện luôn luôn.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Tỉnh thức sẵn sàng.</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4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Cả a, b và c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Khi dân chúng hỏi, ông Gioan dạy họ phải </a:t>
            </a:r>
            <a:r>
              <a:rPr lang="vi-VN" sz="6000" b="1" u="sng">
                <a:solidFill>
                  <a:srgbClr val="FF0000"/>
                </a:solidFill>
                <a:latin typeface="Verdana" panose="020B0604030504040204" pitchFamily="34" charset="0"/>
                <a:ea typeface="Verdana" panose="020B0604030504040204" pitchFamily="34" charset="0"/>
              </a:rPr>
              <a:t>làm gì</a:t>
            </a:r>
            <a:r>
              <a:rPr lang="vi-VN" sz="6000" b="1">
                <a:solidFill>
                  <a:srgbClr val="FF0000"/>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23115" y="4515759"/>
            <a:ext cx="12219639" cy="800839"/>
            <a:chOff x="-1896924" y="4672978"/>
            <a:chExt cx="10548590" cy="686424"/>
          </a:xfrm>
          <a:solidFill>
            <a:srgbClr val="00B0F0"/>
          </a:solidFill>
        </p:grpSpPr>
        <p:sp>
          <p:nvSpPr>
            <p:cNvPr id="33" name="Rounded Rectangle 12"/>
            <p:cNvSpPr>
              <a:spLocks noChangeArrowheads="1"/>
            </p:cNvSpPr>
            <p:nvPr/>
          </p:nvSpPr>
          <p:spPr bwMode="auto">
            <a:xfrm>
              <a:off x="-987403" y="467297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Ai có 2 áo thì chia cho người không có</a:t>
              </a:r>
              <a:endParaRPr kumimoji="0" lang="pt-BR"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7360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1577384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sống bác ái.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ăn ở thật thà.</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Đừng đòi hỏi điều gì quá mức đã ấn định.</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48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Cả a, b và c đúng.</a:t>
              </a:r>
              <a:endParaRPr lang="vi-VN" sz="4800" b="1">
                <a:solidFill>
                  <a:prstClr val="black"/>
                </a:solidFill>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600" b="1">
                <a:solidFill>
                  <a:srgbClr val="FF0000"/>
                </a:solidFill>
                <a:latin typeface="Verdana" panose="020B0604030504040204" pitchFamily="34" charset="0"/>
                <a:ea typeface="Verdana" panose="020B0604030504040204" pitchFamily="34" charset="0"/>
                <a:cs typeface="Tahoma" panose="020B0604030504040204" pitchFamily="34" charset="0"/>
              </a:rPr>
              <a:t>5</a:t>
            </a:r>
            <a:r>
              <a:rPr kumimoji="0" lang="en-US" sz="66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600" b="1">
                <a:solidFill>
                  <a:srgbClr val="0070C0"/>
                </a:solidFill>
                <a:latin typeface="Verdana" panose="020B0604030504040204" pitchFamily="34" charset="0"/>
                <a:ea typeface="Verdana" panose="020B0604030504040204" pitchFamily="34" charset="0"/>
              </a:rPr>
              <a:t>Với người thu thuế ông Gioan khuyên họ </a:t>
            </a:r>
            <a:r>
              <a:rPr lang="vi-VN" sz="6600" b="1" u="sng">
                <a:solidFill>
                  <a:srgbClr val="FF0000"/>
                </a:solidFill>
                <a:latin typeface="Verdana" panose="020B0604030504040204" pitchFamily="34" charset="0"/>
                <a:ea typeface="Verdana" panose="020B0604030504040204" pitchFamily="34" charset="0"/>
              </a:rPr>
              <a:t>điều gì</a:t>
            </a:r>
            <a:r>
              <a:rPr lang="vi-VN" sz="6600" b="1">
                <a:solidFill>
                  <a:srgbClr val="FF0000"/>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38355" y="3641998"/>
            <a:ext cx="12219639" cy="800848"/>
            <a:chOff x="-1896924" y="2474094"/>
            <a:chExt cx="10548590" cy="686433"/>
          </a:xfrm>
          <a:solidFill>
            <a:srgbClr val="00B0F0"/>
          </a:solidFill>
        </p:grpSpPr>
        <p:sp>
          <p:nvSpPr>
            <p:cNvPr id="33" name="Rounded Rectangle 12"/>
            <p:cNvSpPr>
              <a:spLocks noChangeArrowheads="1"/>
            </p:cNvSpPr>
            <p:nvPr/>
          </p:nvSpPr>
          <p:spPr bwMode="auto">
            <a:xfrm>
              <a:off x="-987403" y="247409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Đừng đòi hỏi điều gì quá mức đã ấn định.</a:t>
              </a:r>
            </a:p>
          </p:txBody>
        </p:sp>
        <p:sp>
          <p:nvSpPr>
            <p:cNvPr id="19" name="AutoShape 46"/>
            <p:cNvSpPr>
              <a:spLocks noChangeArrowheads="1"/>
            </p:cNvSpPr>
            <p:nvPr/>
          </p:nvSpPr>
          <p:spPr bwMode="auto">
            <a:xfrm>
              <a:off x="-1896924" y="2474727"/>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p>
          </p:txBody>
        </p:sp>
      </p:grpSp>
    </p:spTree>
    <p:extLst>
      <p:ext uri="{BB962C8B-B14F-4D97-AF65-F5344CB8AC3E}">
        <p14:creationId xmlns:p14="http://schemas.microsoft.com/office/powerpoint/2010/main" val="3651136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Verdana" panose="020B0604030504040204" pitchFamily="34" charset="0"/>
                <a:ea typeface="Verdana" panose="020B0604030504040204" pitchFamily="34" charset="0"/>
                <a:cs typeface="Times New Roman" panose="02020603050405020304" pitchFamily="18" charset="0"/>
              </a:rPr>
              <a:t>Khi ấy, dân chúng lũ lượt đến xin ông Gio-an làm phép rửa, họ hỏi ông rằng : “Chúng tôi phải làm gì ?”</a:t>
            </a:r>
            <a:endParaRPr lang="en-US" sz="720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10355"/>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THEO </a:t>
            </a:r>
            <a:r>
              <a:rPr kumimoji="0" lang="en-US" sz="3600" b="1" i="0" u="none" strike="noStrike" kern="1200" cap="none" spc="0" normalizeH="0" baseline="0" noProof="0" err="1">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THÁNH</a:t>
            </a: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LU-CA ✠</a:t>
            </a:r>
            <a:endParaRPr kumimoji="0" lang="en-US" sz="3600" b="0"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39598" y="1387430"/>
            <a:ext cx="6471748" cy="4459426"/>
          </a:xfrm>
          <a:prstGeom prst="rect">
            <a:avLst/>
          </a:prstGeom>
          <a:noFill/>
        </p:spPr>
        <p:txBody>
          <a:bodyPr wrap="square">
            <a:spAutoFit/>
          </a:bodyPr>
          <a:lstStyle/>
          <a:p>
            <a:pPr lvl="0" algn="ctr">
              <a:lnSpc>
                <a:spcPct val="107000"/>
              </a:lnSpc>
              <a:spcAft>
                <a:spcPts val="800"/>
              </a:spcAft>
              <a:defRPr/>
            </a:pPr>
            <a:r>
              <a:rPr lang="en-US" sz="5400" b="1">
                <a:solidFill>
                  <a:srgbClr val="7030A0"/>
                </a:solidFill>
                <a:latin typeface="Verdana" panose="020B0604030504040204" pitchFamily="34" charset="0"/>
                <a:ea typeface="Verdana" panose="020B0604030504040204" pitchFamily="34" charset="0"/>
                <a:cs typeface="Times New Roman" panose="02020603050405020304" pitchFamily="18" charset="0"/>
              </a:rPr>
              <a:t>Thiếu Nhi đã làm gì để chuẩn bị đón Mừng Chúa Giáng Sinh?</a:t>
            </a:r>
            <a:endParaRPr kumimoji="0" lang="en-US" sz="54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Ông trả lời : “Ai có hai áo, thì chia cho người không có ; ai có gì ăn, thì cũng làm như vậy.” Cũng có những người thu thuế đến chịu phép rửa.</a:t>
            </a:r>
            <a:endParaRPr lang="en-US" sz="66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20784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Họ hỏi ông : “Thưa thầy, chúng tôi phải làm gì ?” Ông bảo họ : “Đừng đòi hỏi gì quá mức đã ấn định cho các anh.” </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5198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000" b="1">
                <a:latin typeface="Verdana" panose="020B0604030504040204" pitchFamily="34" charset="0"/>
                <a:ea typeface="Verdana" panose="020B0604030504040204" pitchFamily="34" charset="0"/>
                <a:cs typeface="Times New Roman" panose="02020603050405020304" pitchFamily="18" charset="0"/>
              </a:rPr>
              <a:t>Binh lính cũng hỏi ông : “Còn anh em chúng tôi thì phải làm gì ?” Ông bảo họ : “Chớ hà hiếp ai, cũng đừng chiếm đoạt của người, hãy bằng lòng với đồng lương của mình.”</a:t>
            </a:r>
            <a:endParaRPr lang="en-US" sz="60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57867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Hồi đó, dân đang trông đợi, và trong thâm tâm, ai nấy đều tự hỏi : biết đâu ông Gio-an lại chẳng là Đấng Mê-si-a !</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7284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400" b="1">
                <a:latin typeface="Verdana" panose="020B0604030504040204" pitchFamily="34" charset="0"/>
                <a:ea typeface="Verdana" panose="020B0604030504040204" pitchFamily="34" charset="0"/>
                <a:cs typeface="Times New Roman" panose="02020603050405020304" pitchFamily="18" charset="0"/>
              </a:rPr>
              <a:t>Ông Gio-an trả lời mọi người rằng : “Phần tôi, tôi làm phép rửa cho anh em bằng nước, nhưng có Đấng quyền thế hơn tôi đang đến, tôi không đáng cởi quai dép cho Người.</a:t>
            </a:r>
            <a:endParaRPr lang="en-US" sz="64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512611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Người sẽ làm phép rửa cho anh em bằng Thánh Thần và bằng lửa. Tay Người cầm nia rê sạch lúa trong sân :</a:t>
            </a:r>
            <a:endParaRPr lang="en-US" sz="66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1427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000" b="1">
                <a:latin typeface="Verdana" panose="020B0604030504040204" pitchFamily="34" charset="0"/>
                <a:ea typeface="Verdana" panose="020B0604030504040204" pitchFamily="34" charset="0"/>
                <a:cs typeface="Times New Roman" panose="02020603050405020304" pitchFamily="18" charset="0"/>
              </a:rPr>
              <a:t>thóc mẩy thì thu vào kho lẫm, còn thóc lép thì bỏ vào lửa không hề tắt mà đốt đi.” 18 Ngoài ra, ông còn khuyên dân nhiều điều khác nữa, mà loan báo Tin Mừng cho họ. </a:t>
            </a: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60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760252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824</Words>
  <Application>Microsoft Office PowerPoint</Application>
  <PresentationFormat>Widescreen</PresentationFormat>
  <Paragraphs>209</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Ông trả lời : “Ai có hai áo, thì chia cho người không có ; ai có gì ăn, thì cũng làm như vậy.” Cũng có những người thu thuế đến chịu phép rửa.</vt:lpstr>
      <vt:lpstr>Họ hỏi ông : “Thưa thầy, chúng tôi phải làm gì ?” Ông bảo họ : “Đừng đòi hỏi gì quá mức đã ấn định cho các anh.” </vt:lpstr>
      <vt:lpstr>Binh lính cũng hỏi ông : “Còn anh em chúng tôi thì phải làm gì ?” Ông bảo họ : “Chớ hà hiếp ai, cũng đừng chiếm đoạt của người, hãy bằng lòng với đồng lương của mình.”</vt:lpstr>
      <vt:lpstr>Hồi đó, dân đang trông đợi, và trong thâm tâm, ai nấy đều tự hỏi : biết đâu ông Gio-an lại chẳng là Đấng Mê-si-a !</vt:lpstr>
      <vt:lpstr>Ông Gio-an trả lời mọi người rằng : “Phần tôi, tôi làm phép rửa cho anh em bằng nước, nhưng có Đấng quyền thế hơn tôi đang đến, tôi không đáng cởi quai dép cho Người.</vt:lpstr>
      <vt:lpstr>Người sẽ làm phép rửa cho anh em bằng Thánh Thần và bằng lửa. Tay Người cầm nia rê sạch lúa trong sân :</vt:lpstr>
      <vt:lpstr>thóc mẩy thì thu vào kho lẫm, còn thóc lép thì bỏ vào lửa không hề tắt mà đốt đi.” 18 Ngoài ra, ông còn khuyên dân nhiều điều khác nữa, mà loan báo Tin Mừng cho họ.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43</cp:revision>
  <dcterms:created xsi:type="dcterms:W3CDTF">2020-11-14T01:07:11Z</dcterms:created>
  <dcterms:modified xsi:type="dcterms:W3CDTF">2021-12-11T04:51:22Z</dcterms:modified>
</cp:coreProperties>
</file>