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487" r:id="rId4"/>
    <p:sldId id="360" r:id="rId5"/>
    <p:sldId id="488" r:id="rId6"/>
    <p:sldId id="361" r:id="rId7"/>
    <p:sldId id="489" r:id="rId8"/>
    <p:sldId id="362" r:id="rId9"/>
    <p:sldId id="293" r:id="rId10"/>
    <p:sldId id="295" r:id="rId11"/>
    <p:sldId id="327" r:id="rId12"/>
    <p:sldId id="491" r:id="rId13"/>
    <p:sldId id="260" r:id="rId14"/>
    <p:sldId id="308" r:id="rId15"/>
    <p:sldId id="352" r:id="rId16"/>
    <p:sldId id="353" r:id="rId17"/>
    <p:sldId id="354" r:id="rId18"/>
    <p:sldId id="490" r:id="rId19"/>
    <p:sldId id="296" r:id="rId20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0E86"/>
    <a:srgbClr val="C20EA8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66958-AF65-4AD5-B7FF-50B7E8F297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0F6514-A4A9-4ADF-B104-A7A516DD1B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A823F6-DCFE-4B02-A237-6F39CE3FD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03/12/2021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C7B65D-378D-4430-979F-5685BBDF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83B44-DF8B-4730-BB5D-4FEBAF475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08329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24C07-EE85-4F35-A25F-A745B2396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75B05D-8EAD-4ACC-AC6A-F3E8937CA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16730C-F660-44BF-9394-CC5F82D78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03/12/2021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49321-E43F-490C-B317-6559DFD56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58B86-3E80-402C-84B5-05A15CDE9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73432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13E4E7-92CB-4B3D-88DA-4E8CD8BC59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885DF5-D55A-41E2-B4D8-DEC679CF36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509C16-0AE4-4E6E-B18F-42C9D409F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03/12/2021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129DF-AB51-4DEC-B326-E49276541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84D452-5512-45E8-B991-61419AC8C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77098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A6FB3-E635-42E8-B397-6418AE536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2D4B5-930B-4F3E-A21A-F6C9D90B03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D77258-8901-4F58-87DF-E0A0F14EF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03/12/2021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CA8AA-1AC6-45EE-BA50-F5CCF1053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275AD-42E3-4287-BCEC-6963E39C3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9716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F3FD3-995E-42A0-AB70-AD20A6238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229176-F220-43A6-9BE6-00C5E521F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E59BD-DCA7-4A48-9676-AF5CC2BAB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03/12/2021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60C962-958A-461E-828A-B18AF0F8F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6DD12A-8014-4561-B5E6-D8D9C6FDC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30886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BA641-1ED6-49DA-BF20-6FC54FDE0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4934A-9AAB-4CF8-B53C-2C5B7F63AC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FD88CE-FF78-4A2B-9CB0-52B20E8691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50A26A-0376-4A6B-BEC2-C00D6FFB6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03/12/2021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50F829-EDA9-4BD9-8D03-9A7E2E583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2A1607-8C9E-409A-84D2-3B3218CF0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6806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85CC7-2EA8-4D79-94AF-2F438E010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5835A8-A179-46D6-9936-9717D44E2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10079C-0654-40C3-8A8C-A08EF585BC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1879E7-F3C1-4A86-9381-34EB7E0192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C4C1B1-5C64-4ADD-8908-7C95E3621E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BF0857-852A-4582-8770-D55F50440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03/12/2021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5CF2CC-582E-479A-9875-D27D61F62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CAE13C-4945-464D-8AE5-68DC6ABCC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7322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7DF97-8CCF-4E93-9F65-CD66FEC74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C3C322-86EC-432D-A547-5A3FF2BB9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03/12/2021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D02848-F393-4687-93C9-858155F94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4A02FC-C3EA-4458-B1E0-09FDF655D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9021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D1011C-DD37-4610-A747-19AD02D6A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03/12/2021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DE0369-F449-4C24-9094-92FCE732E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4BEB22-4763-45BF-B6A7-5D1E1C3FD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88900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14A1E-29BB-4036-B40F-4386FDA18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3CB54-3AA3-4617-907B-D210354E0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263C8B-BFCF-41E3-843D-CB4F618E44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B4FF5F-B456-4AA5-8424-B33083EAA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03/12/2021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1D013A-0D1E-4ECC-9075-F1013AF57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01DBC5-A638-477F-8493-B4BBE21A8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05441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191E5-D6C0-4F52-A3A0-FB38823C8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1EBADA-A9E9-4E16-B280-F12431C271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FDEE65-0D9C-485D-A560-F0C0C9C7C2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523B04-22B2-4F29-9108-B0ED7E9BE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242A-5526-42EE-ABF5-CC5A772E0E72}" type="datetimeFigureOut">
              <a:rPr lang="vi-VN" smtClean="0"/>
              <a:t>03/12/2021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56819B-014E-4E34-9386-376197777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ED01F5-E9D0-47CE-A81C-B6A838895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10643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B5374D-2CD0-43C4-977F-22B778B76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6A6285-E91D-4B11-B32A-F1AE9D985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E2246-8337-4400-A188-FB875EEBE1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3242A-5526-42EE-ABF5-CC5A772E0E72}" type="datetimeFigureOut">
              <a:rPr lang="vi-VN" smtClean="0"/>
              <a:t>03/12/2021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23340B-6DDC-4587-B84E-EDB67E4572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D36B8-8BB5-44B4-8452-1321705CFB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0C905-8912-4C92-BCDD-6F3F8AFCBC2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3377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7030A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VUI HỌC KINH THÁNH 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</a:p>
        </p:txBody>
      </p:sp>
      <p:sp>
        <p:nvSpPr>
          <p:cNvPr id="4" name="Hình chữ nhật 3"/>
          <p:cNvSpPr/>
          <p:nvPr/>
        </p:nvSpPr>
        <p:spPr>
          <a:xfrm>
            <a:off x="0" y="5688703"/>
            <a:ext cx="12192000" cy="80791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r>
              <a:rPr kumimoji="0" lang="en-US" sz="48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 NHẬT </a:t>
            </a:r>
            <a:r>
              <a:rPr lang="en-US" sz="4800" b="1" kern="10">
                <a:ln w="9525">
                  <a:noFill/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II MÙA VỌNG - C</a:t>
            </a:r>
            <a:endParaRPr kumimoji="0" lang="en-US" sz="4800" b="1" i="0" u="none" strike="noStrike" kern="10" cap="none" spc="0" normalizeH="0" baseline="0" noProof="0">
              <a:ln w="9525">
                <a:noFill/>
                <a:prstDash val="solid"/>
              </a:ln>
              <a:solidFill>
                <a:srgbClr val="7030A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243915" y="3565164"/>
            <a:ext cx="39480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err="1">
                <a:ln>
                  <a:noFill/>
                </a:ln>
                <a:solidFill>
                  <a:srgbClr val="C20E86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VUI</a:t>
            </a: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C20E86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sz="4800" b="1" i="0" u="none" strike="noStrike" kern="1200" cap="none" spc="0" normalizeH="0" baseline="0" noProof="0" err="1">
                <a:ln>
                  <a:noFill/>
                </a:ln>
                <a:solidFill>
                  <a:srgbClr val="C20E86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MỪNG</a:t>
            </a:r>
            <a:endParaRPr kumimoji="0" lang="en-US" sz="4800" b="1" i="0" u="none" strike="noStrike" kern="1200" cap="none" spc="0" normalizeH="0" baseline="0" noProof="0">
              <a:ln>
                <a:noFill/>
              </a:ln>
              <a:solidFill>
                <a:srgbClr val="C20E86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HY VỌNG</a:t>
            </a:r>
            <a:endParaRPr kumimoji="0" lang="en-US" sz="4800" b="1" i="0" u="none" strike="noStrike" kern="1200" cap="none" spc="0" normalizeH="0" baseline="0" noProof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1" y="3688274"/>
            <a:ext cx="448094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TỈNH THỨC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CHUẨN</a:t>
            </a:r>
            <a:r>
              <a:rPr kumimoji="0" lang="en-US" sz="4400" b="1" i="0" u="none" strike="noStrike" kern="1200" cap="none" spc="0" normalizeH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 BỊ</a:t>
            </a:r>
            <a:endParaRPr kumimoji="0" lang="en-US" sz="4400" b="1" i="0" u="none" strike="noStrike" kern="1200" cap="none" spc="0" normalizeH="0" baseline="0" noProof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2" descr="Nhóm Thánh Ca Mới - Chúa Nhật 2 Mùa Vọng Năm C - Có Tiếng Kêu Trong Hoang  Địa - YouTube">
            <a:extLst>
              <a:ext uri="{FF2B5EF4-FFF2-40B4-BE49-F238E27FC236}">
                <a16:creationId xmlns:a16="http://schemas.microsoft.com/office/drawing/2014/main" id="{580B7C27-6C75-448A-9F34-9DC554FB72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0559" y="946032"/>
            <a:ext cx="5370881" cy="361072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145">
            <a:extLst>
              <a:ext uri="{FF2B5EF4-FFF2-40B4-BE49-F238E27FC236}">
                <a16:creationId xmlns:a16="http://schemas.microsoft.com/office/drawing/2014/main" id="{11F18A63-1353-4480-B078-D6651F3A5D40}"/>
              </a:ext>
            </a:extLst>
          </p:cNvPr>
          <p:cNvSpPr/>
          <p:nvPr/>
        </p:nvSpPr>
        <p:spPr>
          <a:xfrm>
            <a:off x="11401" y="5177635"/>
            <a:ext cx="12192000" cy="166035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lvl="0" indent="-514350" algn="just">
              <a:buAutoNum type="arabicPeriod"/>
            </a:pPr>
            <a:r>
              <a:rPr lang="vi-VN" sz="32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CÓ TIẾNG NGƯỜI HÔ TRONG HOANG ĐỊA: </a:t>
            </a:r>
            <a:r>
              <a:rPr lang="vi-VN" sz="3200" b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 … </a:t>
            </a:r>
            <a:r>
              <a:rPr lang="vi-VN" sz="32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 ĐƯỜNG CHO ĐỨC CHÚA, SỬA LỐI CHO THẲNG ĐỂ NGƯỜI ĐI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29946" y="108275"/>
            <a:ext cx="553974" cy="46916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29946" y="782920"/>
            <a:ext cx="553974" cy="46916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29946" y="1421887"/>
            <a:ext cx="553974" cy="46916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29946" y="2123131"/>
            <a:ext cx="553974" cy="46916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29946" y="2784561"/>
            <a:ext cx="553974" cy="46916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29946" y="3369697"/>
            <a:ext cx="553974" cy="46916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EC2A969-C51A-4397-A593-F65951ADCB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460188"/>
              </p:ext>
            </p:extLst>
          </p:nvPr>
        </p:nvGraphicFramePr>
        <p:xfrm>
          <a:off x="1655544" y="77044"/>
          <a:ext cx="8720496" cy="5094400"/>
        </p:xfrm>
        <a:graphic>
          <a:graphicData uri="http://schemas.openxmlformats.org/drawingml/2006/table">
            <a:tbl>
              <a:tblPr firstRow="1" firstCol="1" bandRow="1"/>
              <a:tblGrid>
                <a:gridCol w="726708">
                  <a:extLst>
                    <a:ext uri="{9D8B030D-6E8A-4147-A177-3AD203B41FA5}">
                      <a16:colId xmlns:a16="http://schemas.microsoft.com/office/drawing/2014/main" val="2471468663"/>
                    </a:ext>
                  </a:extLst>
                </a:gridCol>
                <a:gridCol w="726708">
                  <a:extLst>
                    <a:ext uri="{9D8B030D-6E8A-4147-A177-3AD203B41FA5}">
                      <a16:colId xmlns:a16="http://schemas.microsoft.com/office/drawing/2014/main" val="3932227059"/>
                    </a:ext>
                  </a:extLst>
                </a:gridCol>
                <a:gridCol w="726708">
                  <a:extLst>
                    <a:ext uri="{9D8B030D-6E8A-4147-A177-3AD203B41FA5}">
                      <a16:colId xmlns:a16="http://schemas.microsoft.com/office/drawing/2014/main" val="3166227942"/>
                    </a:ext>
                  </a:extLst>
                </a:gridCol>
                <a:gridCol w="726708">
                  <a:extLst>
                    <a:ext uri="{9D8B030D-6E8A-4147-A177-3AD203B41FA5}">
                      <a16:colId xmlns:a16="http://schemas.microsoft.com/office/drawing/2014/main" val="2914923000"/>
                    </a:ext>
                  </a:extLst>
                </a:gridCol>
                <a:gridCol w="726708">
                  <a:extLst>
                    <a:ext uri="{9D8B030D-6E8A-4147-A177-3AD203B41FA5}">
                      <a16:colId xmlns:a16="http://schemas.microsoft.com/office/drawing/2014/main" val="1740027629"/>
                    </a:ext>
                  </a:extLst>
                </a:gridCol>
                <a:gridCol w="726708">
                  <a:extLst>
                    <a:ext uri="{9D8B030D-6E8A-4147-A177-3AD203B41FA5}">
                      <a16:colId xmlns:a16="http://schemas.microsoft.com/office/drawing/2014/main" val="2860124974"/>
                    </a:ext>
                  </a:extLst>
                </a:gridCol>
                <a:gridCol w="726708">
                  <a:extLst>
                    <a:ext uri="{9D8B030D-6E8A-4147-A177-3AD203B41FA5}">
                      <a16:colId xmlns:a16="http://schemas.microsoft.com/office/drawing/2014/main" val="2348613935"/>
                    </a:ext>
                  </a:extLst>
                </a:gridCol>
                <a:gridCol w="726708">
                  <a:extLst>
                    <a:ext uri="{9D8B030D-6E8A-4147-A177-3AD203B41FA5}">
                      <a16:colId xmlns:a16="http://schemas.microsoft.com/office/drawing/2014/main" val="2600885592"/>
                    </a:ext>
                  </a:extLst>
                </a:gridCol>
                <a:gridCol w="726708">
                  <a:extLst>
                    <a:ext uri="{9D8B030D-6E8A-4147-A177-3AD203B41FA5}">
                      <a16:colId xmlns:a16="http://schemas.microsoft.com/office/drawing/2014/main" val="4241551570"/>
                    </a:ext>
                  </a:extLst>
                </a:gridCol>
                <a:gridCol w="726708">
                  <a:extLst>
                    <a:ext uri="{9D8B030D-6E8A-4147-A177-3AD203B41FA5}">
                      <a16:colId xmlns:a16="http://schemas.microsoft.com/office/drawing/2014/main" val="3460383332"/>
                    </a:ext>
                  </a:extLst>
                </a:gridCol>
                <a:gridCol w="726708">
                  <a:extLst>
                    <a:ext uri="{9D8B030D-6E8A-4147-A177-3AD203B41FA5}">
                      <a16:colId xmlns:a16="http://schemas.microsoft.com/office/drawing/2014/main" val="2323244252"/>
                    </a:ext>
                  </a:extLst>
                </a:gridCol>
                <a:gridCol w="726708">
                  <a:extLst>
                    <a:ext uri="{9D8B030D-6E8A-4147-A177-3AD203B41FA5}">
                      <a16:colId xmlns:a16="http://schemas.microsoft.com/office/drawing/2014/main" val="2350480616"/>
                    </a:ext>
                  </a:extLst>
                </a:gridCol>
              </a:tblGrid>
              <a:tr h="636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Ã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Ọ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Ẵ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295954"/>
                  </a:ext>
                </a:extLst>
              </a:tr>
              <a:tr h="636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956189"/>
                  </a:ext>
                </a:extLst>
              </a:tr>
              <a:tr h="636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Ơ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Ộ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049802"/>
                  </a:ext>
                </a:extLst>
              </a:tr>
              <a:tr h="636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Ú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Ồ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180569"/>
                  </a:ext>
                </a:extLst>
              </a:tr>
              <a:tr h="636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Ử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154093"/>
                  </a:ext>
                </a:extLst>
              </a:tr>
              <a:tr h="636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Ợ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656606"/>
                  </a:ext>
                </a:extLst>
              </a:tr>
              <a:tr h="636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Ị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476737"/>
                  </a:ext>
                </a:extLst>
              </a:tr>
              <a:tr h="636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Ũ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485400"/>
                  </a:ext>
                </a:extLst>
              </a:tr>
            </a:tbl>
          </a:graphicData>
        </a:graphic>
      </p:graphicFrame>
      <p:sp>
        <p:nvSpPr>
          <p:cNvPr id="41" name="Rectangle 40">
            <a:hlinkClick r:id="rId2" action="ppaction://hlinksldjump"/>
            <a:extLst>
              <a:ext uri="{FF2B5EF4-FFF2-40B4-BE49-F238E27FC236}">
                <a16:creationId xmlns:a16="http://schemas.microsoft.com/office/drawing/2014/main" id="{A7CDAD67-31B0-47F9-AD24-D8D656B8AC8D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69" name="Star: 10 Points 68">
            <a:extLst>
              <a:ext uri="{FF2B5EF4-FFF2-40B4-BE49-F238E27FC236}">
                <a16:creationId xmlns:a16="http://schemas.microsoft.com/office/drawing/2014/main" id="{757D1DE3-FA00-41E8-B553-6F9B83A9B4B1}"/>
              </a:ext>
            </a:extLst>
          </p:cNvPr>
          <p:cNvSpPr/>
          <p:nvPr/>
        </p:nvSpPr>
        <p:spPr>
          <a:xfrm>
            <a:off x="329946" y="3994573"/>
            <a:ext cx="553974" cy="46916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0DB15777-8749-44E6-B68A-F806E037DCEC}"/>
              </a:ext>
            </a:extLst>
          </p:cNvPr>
          <p:cNvSpPr/>
          <p:nvPr/>
        </p:nvSpPr>
        <p:spPr>
          <a:xfrm>
            <a:off x="1967" y="5213411"/>
            <a:ext cx="12192000" cy="1689237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vi-VN" sz="44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ÔNG GIOAN TẨY GIẢ ĐI KHẮP MIỀN </a:t>
            </a:r>
            <a:r>
              <a:rPr lang="vi-VN" sz="4400" b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SÔNG GÌ?</a:t>
            </a:r>
          </a:p>
        </p:txBody>
      </p:sp>
      <p:sp>
        <p:nvSpPr>
          <p:cNvPr id="82" name="Star: 10 Points 81">
            <a:extLst>
              <a:ext uri="{FF2B5EF4-FFF2-40B4-BE49-F238E27FC236}">
                <a16:creationId xmlns:a16="http://schemas.microsoft.com/office/drawing/2014/main" id="{02FA2E63-9339-4763-8C33-EDBB9A08CF2D}"/>
              </a:ext>
            </a:extLst>
          </p:cNvPr>
          <p:cNvSpPr/>
          <p:nvPr/>
        </p:nvSpPr>
        <p:spPr>
          <a:xfrm>
            <a:off x="329946" y="4619449"/>
            <a:ext cx="553974" cy="46916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FB44A5A-F9CE-4B86-98C6-AD5B7C55C7FD}"/>
              </a:ext>
            </a:extLst>
          </p:cNvPr>
          <p:cNvSpPr/>
          <p:nvPr/>
        </p:nvSpPr>
        <p:spPr>
          <a:xfrm>
            <a:off x="3116580" y="81018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6CFF2B16-7EAE-4BBF-8E25-0D0BFF36FAB8}"/>
              </a:ext>
            </a:extLst>
          </p:cNvPr>
          <p:cNvSpPr/>
          <p:nvPr/>
        </p:nvSpPr>
        <p:spPr>
          <a:xfrm>
            <a:off x="3840480" y="78568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11A2B8EC-C275-4E38-A7C9-472481DE822A}"/>
              </a:ext>
            </a:extLst>
          </p:cNvPr>
          <p:cNvSpPr/>
          <p:nvPr/>
        </p:nvSpPr>
        <p:spPr>
          <a:xfrm>
            <a:off x="4568726" y="73398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D0CB918D-1BED-4A40-BD67-0A500E691209}"/>
              </a:ext>
            </a:extLst>
          </p:cNvPr>
          <p:cNvSpPr/>
          <p:nvPr/>
        </p:nvSpPr>
        <p:spPr>
          <a:xfrm>
            <a:off x="5292626" y="70948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249DE505-A06D-46A7-92D4-09C9B98EB5D9}"/>
              </a:ext>
            </a:extLst>
          </p:cNvPr>
          <p:cNvSpPr/>
          <p:nvPr/>
        </p:nvSpPr>
        <p:spPr>
          <a:xfrm>
            <a:off x="6015961" y="78568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52013CC1-CFB2-42E2-91CE-4D57E93E6E3C}"/>
              </a:ext>
            </a:extLst>
          </p:cNvPr>
          <p:cNvSpPr/>
          <p:nvPr/>
        </p:nvSpPr>
        <p:spPr>
          <a:xfrm>
            <a:off x="6739861" y="76118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2F8083C3-04C4-4C49-B1D8-0A86BC7F3D86}"/>
              </a:ext>
            </a:extLst>
          </p:cNvPr>
          <p:cNvSpPr/>
          <p:nvPr/>
        </p:nvSpPr>
        <p:spPr>
          <a:xfrm>
            <a:off x="7468107" y="70948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D0F6E122-5CB5-4D22-B01D-527AD81388AC}"/>
              </a:ext>
            </a:extLst>
          </p:cNvPr>
          <p:cNvSpPr/>
          <p:nvPr/>
        </p:nvSpPr>
        <p:spPr>
          <a:xfrm>
            <a:off x="8192007" y="73578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CA062E4A-B078-463F-B4A9-493B68C9BFFB}"/>
              </a:ext>
            </a:extLst>
          </p:cNvPr>
          <p:cNvSpPr/>
          <p:nvPr/>
        </p:nvSpPr>
        <p:spPr>
          <a:xfrm>
            <a:off x="8921548" y="75412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CFDEB360-7952-4915-AA41-412F6CDADB79}"/>
              </a:ext>
            </a:extLst>
          </p:cNvPr>
          <p:cNvSpPr/>
          <p:nvPr/>
        </p:nvSpPr>
        <p:spPr>
          <a:xfrm>
            <a:off x="3839850" y="721091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4BFB0DD3-1C2C-4A3E-99B4-3E8619FB0BB3}"/>
              </a:ext>
            </a:extLst>
          </p:cNvPr>
          <p:cNvSpPr/>
          <p:nvPr/>
        </p:nvSpPr>
        <p:spPr>
          <a:xfrm>
            <a:off x="4568096" y="715921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4F0C6AD8-2C40-41CA-99CB-710B0C4BDCFA}"/>
              </a:ext>
            </a:extLst>
          </p:cNvPr>
          <p:cNvSpPr/>
          <p:nvPr/>
        </p:nvSpPr>
        <p:spPr>
          <a:xfrm>
            <a:off x="5291996" y="713471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304EFE62-23C3-423D-9950-E04E0E44F7F3}"/>
              </a:ext>
            </a:extLst>
          </p:cNvPr>
          <p:cNvSpPr/>
          <p:nvPr/>
        </p:nvSpPr>
        <p:spPr>
          <a:xfrm>
            <a:off x="6015331" y="721091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9838BD0-D1B4-4B3B-BBD1-CCA5B2A7A833}"/>
              </a:ext>
            </a:extLst>
          </p:cNvPr>
          <p:cNvSpPr/>
          <p:nvPr/>
        </p:nvSpPr>
        <p:spPr>
          <a:xfrm>
            <a:off x="6739231" y="718641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9C0BF95B-4EDC-4CA6-88DE-1893EDBDD371}"/>
              </a:ext>
            </a:extLst>
          </p:cNvPr>
          <p:cNvSpPr/>
          <p:nvPr/>
        </p:nvSpPr>
        <p:spPr>
          <a:xfrm>
            <a:off x="7467477" y="713471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E8CFAACF-3FD8-4D86-B489-584C423750AB}"/>
              </a:ext>
            </a:extLst>
          </p:cNvPr>
          <p:cNvSpPr/>
          <p:nvPr/>
        </p:nvSpPr>
        <p:spPr>
          <a:xfrm>
            <a:off x="4566694" y="1347776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8A553EE5-787C-4CAB-85F1-F9A9FFB6E971}"/>
              </a:ext>
            </a:extLst>
          </p:cNvPr>
          <p:cNvSpPr/>
          <p:nvPr/>
        </p:nvSpPr>
        <p:spPr>
          <a:xfrm>
            <a:off x="5290594" y="1345326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2AC1CD6E-5D74-4E93-8F66-9856DC611F42}"/>
              </a:ext>
            </a:extLst>
          </p:cNvPr>
          <p:cNvSpPr/>
          <p:nvPr/>
        </p:nvSpPr>
        <p:spPr>
          <a:xfrm>
            <a:off x="6013929" y="1352946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FEF9D732-0055-4131-9E3E-D0CE57CF8943}"/>
              </a:ext>
            </a:extLst>
          </p:cNvPr>
          <p:cNvSpPr/>
          <p:nvPr/>
        </p:nvSpPr>
        <p:spPr>
          <a:xfrm>
            <a:off x="6737829" y="1350496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7E2207FF-0969-46B5-BE72-CDE9B07E2EBD}"/>
              </a:ext>
            </a:extLst>
          </p:cNvPr>
          <p:cNvSpPr/>
          <p:nvPr/>
        </p:nvSpPr>
        <p:spPr>
          <a:xfrm>
            <a:off x="7466075" y="1345326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E42CDF0C-00CA-4B7B-8CEC-5C264154788C}"/>
              </a:ext>
            </a:extLst>
          </p:cNvPr>
          <p:cNvSpPr/>
          <p:nvPr/>
        </p:nvSpPr>
        <p:spPr>
          <a:xfrm>
            <a:off x="8189975" y="1347956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90075C4B-162B-4338-878C-DF19B19A26B9}"/>
              </a:ext>
            </a:extLst>
          </p:cNvPr>
          <p:cNvSpPr/>
          <p:nvPr/>
        </p:nvSpPr>
        <p:spPr>
          <a:xfrm>
            <a:off x="8919516" y="1349790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BA43807-6FBF-4F14-8C09-5721C9793C50}"/>
              </a:ext>
            </a:extLst>
          </p:cNvPr>
          <p:cNvSpPr/>
          <p:nvPr/>
        </p:nvSpPr>
        <p:spPr>
          <a:xfrm>
            <a:off x="3111136" y="1983543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DC3E4422-FC1D-470B-80EB-50B2B6F920A9}"/>
              </a:ext>
            </a:extLst>
          </p:cNvPr>
          <p:cNvSpPr/>
          <p:nvPr/>
        </p:nvSpPr>
        <p:spPr>
          <a:xfrm>
            <a:off x="3834471" y="1991163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1EAB33DF-F614-4C21-BC43-2E5B01D695DC}"/>
              </a:ext>
            </a:extLst>
          </p:cNvPr>
          <p:cNvSpPr/>
          <p:nvPr/>
        </p:nvSpPr>
        <p:spPr>
          <a:xfrm>
            <a:off x="4558371" y="1988713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5D2BAC65-8053-4D44-9B65-7A17707BB852}"/>
              </a:ext>
            </a:extLst>
          </p:cNvPr>
          <p:cNvSpPr/>
          <p:nvPr/>
        </p:nvSpPr>
        <p:spPr>
          <a:xfrm>
            <a:off x="5286617" y="1983543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1F79FC5F-B447-4309-83B0-D9AA964F9ADC}"/>
              </a:ext>
            </a:extLst>
          </p:cNvPr>
          <p:cNvSpPr/>
          <p:nvPr/>
        </p:nvSpPr>
        <p:spPr>
          <a:xfrm>
            <a:off x="6010517" y="1986173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E54E1B98-5723-4D70-9136-0F3D4A9AE2F4}"/>
              </a:ext>
            </a:extLst>
          </p:cNvPr>
          <p:cNvSpPr/>
          <p:nvPr/>
        </p:nvSpPr>
        <p:spPr>
          <a:xfrm>
            <a:off x="6740058" y="1988007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B632E08D-7383-4786-8B74-07F75B0781A0}"/>
              </a:ext>
            </a:extLst>
          </p:cNvPr>
          <p:cNvSpPr/>
          <p:nvPr/>
        </p:nvSpPr>
        <p:spPr>
          <a:xfrm>
            <a:off x="4566141" y="2628669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DFFEDF0B-C519-4407-AB38-3160C436FB8A}"/>
              </a:ext>
            </a:extLst>
          </p:cNvPr>
          <p:cNvSpPr/>
          <p:nvPr/>
        </p:nvSpPr>
        <p:spPr>
          <a:xfrm>
            <a:off x="5289476" y="2636289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79398F69-703F-4B20-B55D-2CBDFFA19CA7}"/>
              </a:ext>
            </a:extLst>
          </p:cNvPr>
          <p:cNvSpPr/>
          <p:nvPr/>
        </p:nvSpPr>
        <p:spPr>
          <a:xfrm>
            <a:off x="6013376" y="2633839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46462F9D-69BB-4A30-B466-676CDAC56370}"/>
              </a:ext>
            </a:extLst>
          </p:cNvPr>
          <p:cNvSpPr/>
          <p:nvPr/>
        </p:nvSpPr>
        <p:spPr>
          <a:xfrm>
            <a:off x="6741622" y="2628669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80DDD91C-13B1-4D1B-A7CB-ABC8F730F4F7}"/>
              </a:ext>
            </a:extLst>
          </p:cNvPr>
          <p:cNvSpPr/>
          <p:nvPr/>
        </p:nvSpPr>
        <p:spPr>
          <a:xfrm>
            <a:off x="7465522" y="2631299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4AAF7E72-B32D-4059-ACAA-A9F4B664AE02}"/>
              </a:ext>
            </a:extLst>
          </p:cNvPr>
          <p:cNvSpPr/>
          <p:nvPr/>
        </p:nvSpPr>
        <p:spPr>
          <a:xfrm>
            <a:off x="8195063" y="2633133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9D7E6728-EC49-45C1-9279-B40456DDBF6E}"/>
              </a:ext>
            </a:extLst>
          </p:cNvPr>
          <p:cNvSpPr/>
          <p:nvPr/>
        </p:nvSpPr>
        <p:spPr>
          <a:xfrm>
            <a:off x="3120731" y="3272507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8DDF9C4F-E876-4602-8315-7F0CC5E4BC48}"/>
              </a:ext>
            </a:extLst>
          </p:cNvPr>
          <p:cNvSpPr/>
          <p:nvPr/>
        </p:nvSpPr>
        <p:spPr>
          <a:xfrm>
            <a:off x="3844631" y="3270057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263ACAF1-0682-441F-AAE8-A117B90D2EE0}"/>
              </a:ext>
            </a:extLst>
          </p:cNvPr>
          <p:cNvSpPr/>
          <p:nvPr/>
        </p:nvSpPr>
        <p:spPr>
          <a:xfrm>
            <a:off x="4572877" y="3264887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5B13B9F4-2A43-4E5D-BBF8-26EFA9CDB634}"/>
              </a:ext>
            </a:extLst>
          </p:cNvPr>
          <p:cNvSpPr/>
          <p:nvPr/>
        </p:nvSpPr>
        <p:spPr>
          <a:xfrm>
            <a:off x="5296777" y="3262437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C35C81C4-510F-439A-BE15-45A78F621B75}"/>
              </a:ext>
            </a:extLst>
          </p:cNvPr>
          <p:cNvSpPr/>
          <p:nvPr/>
        </p:nvSpPr>
        <p:spPr>
          <a:xfrm>
            <a:off x="6020112" y="3270057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D0AE3FDE-4315-40AD-AFD3-169DC425A9DE}"/>
              </a:ext>
            </a:extLst>
          </p:cNvPr>
          <p:cNvSpPr/>
          <p:nvPr/>
        </p:nvSpPr>
        <p:spPr>
          <a:xfrm>
            <a:off x="6744012" y="3267607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BD1FF033-E17E-41BD-89C2-AF3277F8DF01}"/>
              </a:ext>
            </a:extLst>
          </p:cNvPr>
          <p:cNvSpPr/>
          <p:nvPr/>
        </p:nvSpPr>
        <p:spPr>
          <a:xfrm>
            <a:off x="7472258" y="3262437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5246400-2EDE-4841-891F-6A1AD3E1392E}"/>
              </a:ext>
            </a:extLst>
          </p:cNvPr>
          <p:cNvSpPr/>
          <p:nvPr/>
        </p:nvSpPr>
        <p:spPr>
          <a:xfrm>
            <a:off x="8196158" y="3265067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3149CB43-74D6-47F8-ADAF-B262B4A269BA}"/>
              </a:ext>
            </a:extLst>
          </p:cNvPr>
          <p:cNvSpPr/>
          <p:nvPr/>
        </p:nvSpPr>
        <p:spPr>
          <a:xfrm>
            <a:off x="3120731" y="3908364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8162A2B1-C348-4A6C-A2B0-AA6B1463081F}"/>
              </a:ext>
            </a:extLst>
          </p:cNvPr>
          <p:cNvSpPr/>
          <p:nvPr/>
        </p:nvSpPr>
        <p:spPr>
          <a:xfrm>
            <a:off x="3844631" y="3905914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61B8F240-9FD5-4B05-8654-9D25BDDCA440}"/>
              </a:ext>
            </a:extLst>
          </p:cNvPr>
          <p:cNvSpPr/>
          <p:nvPr/>
        </p:nvSpPr>
        <p:spPr>
          <a:xfrm>
            <a:off x="4572877" y="3900744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D3B5A8E6-CC7E-4CEF-8929-C849A2B7018C}"/>
              </a:ext>
            </a:extLst>
          </p:cNvPr>
          <p:cNvSpPr/>
          <p:nvPr/>
        </p:nvSpPr>
        <p:spPr>
          <a:xfrm>
            <a:off x="5296777" y="3898294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DCA27CD0-94B0-48C5-BF6F-2FE744E22F56}"/>
              </a:ext>
            </a:extLst>
          </p:cNvPr>
          <p:cNvSpPr/>
          <p:nvPr/>
        </p:nvSpPr>
        <p:spPr>
          <a:xfrm>
            <a:off x="6020112" y="3905914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2247108D-6219-4318-933F-4F5A26417D5F}"/>
              </a:ext>
            </a:extLst>
          </p:cNvPr>
          <p:cNvSpPr/>
          <p:nvPr/>
        </p:nvSpPr>
        <p:spPr>
          <a:xfrm>
            <a:off x="6744012" y="3903464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0E7B5116-A0CC-4FC8-86B5-C1CC1C74754E}"/>
              </a:ext>
            </a:extLst>
          </p:cNvPr>
          <p:cNvSpPr/>
          <p:nvPr/>
        </p:nvSpPr>
        <p:spPr>
          <a:xfrm>
            <a:off x="7472258" y="3898294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15F7ABB1-A144-430D-8669-2A7CEAFAAA8B}"/>
              </a:ext>
            </a:extLst>
          </p:cNvPr>
          <p:cNvSpPr/>
          <p:nvPr/>
        </p:nvSpPr>
        <p:spPr>
          <a:xfrm>
            <a:off x="8196158" y="3900924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6CA9CF33-3D78-46FB-B785-AFA187962EE0}"/>
              </a:ext>
            </a:extLst>
          </p:cNvPr>
          <p:cNvSpPr/>
          <p:nvPr/>
        </p:nvSpPr>
        <p:spPr>
          <a:xfrm>
            <a:off x="2381030" y="4544851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CC3319E0-6DD0-4CCA-854F-537A6448EB0C}"/>
              </a:ext>
            </a:extLst>
          </p:cNvPr>
          <p:cNvSpPr/>
          <p:nvPr/>
        </p:nvSpPr>
        <p:spPr>
          <a:xfrm>
            <a:off x="3104930" y="4542401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278CDA2F-6620-42FA-A5B3-FD7239721FAC}"/>
              </a:ext>
            </a:extLst>
          </p:cNvPr>
          <p:cNvSpPr/>
          <p:nvPr/>
        </p:nvSpPr>
        <p:spPr>
          <a:xfrm>
            <a:off x="3833176" y="4537231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1FBD6A09-4579-4B85-9B53-8799DD16543C}"/>
              </a:ext>
            </a:extLst>
          </p:cNvPr>
          <p:cNvSpPr/>
          <p:nvPr/>
        </p:nvSpPr>
        <p:spPr>
          <a:xfrm>
            <a:off x="4557076" y="4534781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19F0988C-A5B8-4510-8346-90D99C173E14}"/>
              </a:ext>
            </a:extLst>
          </p:cNvPr>
          <p:cNvSpPr/>
          <p:nvPr/>
        </p:nvSpPr>
        <p:spPr>
          <a:xfrm>
            <a:off x="5280411" y="4542401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1716D013-5CD7-4CCF-9360-870D83634425}"/>
              </a:ext>
            </a:extLst>
          </p:cNvPr>
          <p:cNvSpPr/>
          <p:nvPr/>
        </p:nvSpPr>
        <p:spPr>
          <a:xfrm>
            <a:off x="6004311" y="4539951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17CAE463-A7FF-4DE7-81AC-2605928E3D64}"/>
              </a:ext>
            </a:extLst>
          </p:cNvPr>
          <p:cNvSpPr/>
          <p:nvPr/>
        </p:nvSpPr>
        <p:spPr>
          <a:xfrm>
            <a:off x="6732557" y="4534781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DF6293B7-0048-4235-B33A-E50D02BCDA75}"/>
              </a:ext>
            </a:extLst>
          </p:cNvPr>
          <p:cNvSpPr/>
          <p:nvPr/>
        </p:nvSpPr>
        <p:spPr>
          <a:xfrm>
            <a:off x="7456457" y="4537411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E3A86D6A-88AB-4D36-AFF7-9D4CD50649F3}"/>
              </a:ext>
            </a:extLst>
          </p:cNvPr>
          <p:cNvSpPr/>
          <p:nvPr/>
        </p:nvSpPr>
        <p:spPr>
          <a:xfrm>
            <a:off x="8185998" y="4539245"/>
            <a:ext cx="713740" cy="6276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E6075801-CB94-4F7C-99D2-EF3D6FF4E2E9}"/>
              </a:ext>
            </a:extLst>
          </p:cNvPr>
          <p:cNvSpPr/>
          <p:nvPr/>
        </p:nvSpPr>
        <p:spPr>
          <a:xfrm>
            <a:off x="-1967" y="5208973"/>
            <a:ext cx="12192000" cy="166035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vi-VN" sz="54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MỌI NGƯỜI SẼ ĐƯỢC </a:t>
            </a:r>
            <a:r>
              <a:rPr lang="vi-VN" sz="5400" b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THẤY GÌ</a:t>
            </a:r>
            <a:r>
              <a:rPr lang="vi-VN" sz="54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CỦA THIÊN CHÚA?</a:t>
            </a:r>
            <a:endParaRPr lang="vi-VN" sz="5400" b="1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302FCD61-B605-454C-AC9D-1CF5AB0A4130}"/>
              </a:ext>
            </a:extLst>
          </p:cNvPr>
          <p:cNvSpPr/>
          <p:nvPr/>
        </p:nvSpPr>
        <p:spPr>
          <a:xfrm>
            <a:off x="0" y="5213845"/>
            <a:ext cx="12192000" cy="166035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vi-VN" sz="44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MỌI </a:t>
            </a:r>
            <a:r>
              <a:rPr lang="vi-VN" sz="4400" b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CÁI GÌ </a:t>
            </a:r>
            <a:r>
              <a:rPr lang="vi-VN" sz="44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PHẢI BẠT CHO THẤP?</a:t>
            </a: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CEBC3678-E8EA-4546-979D-C0D163D42260}"/>
              </a:ext>
            </a:extLst>
          </p:cNvPr>
          <p:cNvSpPr/>
          <p:nvPr/>
        </p:nvSpPr>
        <p:spPr>
          <a:xfrm>
            <a:off x="20835" y="5216937"/>
            <a:ext cx="12192000" cy="166035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vi-VN" sz="4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HÃY DỌN SẴN CON ĐƯỜNG CHO ĐỨC CHÚA, </a:t>
            </a:r>
            <a:r>
              <a:rPr lang="vi-VN" sz="4000" b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 ... </a:t>
            </a:r>
            <a:r>
              <a:rPr lang="vi-VN" sz="4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CHO THẲNG ĐỂ NGƯỜI ĐI?</a:t>
            </a:r>
            <a:endParaRPr lang="vi-VN" sz="4000" b="1">
              <a:solidFill>
                <a:srgbClr val="FF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0F2E38EB-86F6-4527-B113-520FF01A1997}"/>
              </a:ext>
            </a:extLst>
          </p:cNvPr>
          <p:cNvSpPr/>
          <p:nvPr/>
        </p:nvSpPr>
        <p:spPr>
          <a:xfrm>
            <a:off x="20071" y="5234635"/>
            <a:ext cx="12192000" cy="166035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</a:t>
            </a:r>
            <a:r>
              <a:rPr lang="vi-VN" sz="44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ÔNG KHA-NAN VÀ CAI-PHA LÀM CHỨC </a:t>
            </a:r>
            <a:r>
              <a:rPr lang="vi-VN" sz="4400" b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VỤ GÌ?</a:t>
            </a: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25B58810-39AC-4F3E-846B-6F6F1A50450C}"/>
              </a:ext>
            </a:extLst>
          </p:cNvPr>
          <p:cNvSpPr/>
          <p:nvPr/>
        </p:nvSpPr>
        <p:spPr>
          <a:xfrm>
            <a:off x="4831" y="5212984"/>
            <a:ext cx="12192000" cy="166035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8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7.	THEO SÁCH NGÔN SỨ I-SAI-A: CÓ TIẾNG NGƯỜI HÔ </a:t>
            </a:r>
            <a:r>
              <a:rPr lang="vi-VN" sz="4800" b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Ở ĐÂU?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2C1B163-DFAB-4BE9-8492-A5D8131683AA}"/>
              </a:ext>
            </a:extLst>
          </p:cNvPr>
          <p:cNvSpPr/>
          <p:nvPr/>
        </p:nvSpPr>
        <p:spPr>
          <a:xfrm>
            <a:off x="9906" y="5205657"/>
            <a:ext cx="12192000" cy="166035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36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8. CÓ TIẾNG NGƯỜI HÔ TRONG HOANG ĐỊA: HÃY DỌN SẴN </a:t>
            </a:r>
            <a:r>
              <a:rPr lang="vi-VN" sz="3600" b="1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 </a:t>
            </a:r>
            <a:r>
              <a:rPr lang="vi-VN" sz="36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CHO ĐỨC CHÚA, SỬA LỐI CHO THẲNG ĐỂ NGƯỜI ĐI</a:t>
            </a:r>
          </a:p>
        </p:txBody>
      </p:sp>
    </p:spTree>
    <p:extLst>
      <p:ext uri="{BB962C8B-B14F-4D97-AF65-F5344CB8AC3E}">
        <p14:creationId xmlns:p14="http://schemas.microsoft.com/office/powerpoint/2010/main" val="267484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5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8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1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4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7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0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3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9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10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10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11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4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7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0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3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6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9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2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9" dur="2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1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15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6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15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1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16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6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16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17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7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17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18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8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1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4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7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0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3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6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9" dur="2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6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219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20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22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2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6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22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3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234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35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23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4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3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24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45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6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0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3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6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9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2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5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8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1" fill="hold">
                      <p:stCondLst>
                        <p:cond delay="0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5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27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79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0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2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283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84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5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28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89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0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2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293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94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5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298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99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0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303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04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5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9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2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5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8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1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4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7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2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0" fill="hold">
                      <p:stCondLst>
                        <p:cond delay="0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4"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6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337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38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9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1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34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43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4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347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48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1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352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5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6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35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5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9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1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362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63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4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6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36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6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9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1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372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7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4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8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1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4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7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0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3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6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9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2"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04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5" fill="hold">
                      <p:stCondLst>
                        <p:cond delay="0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9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1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412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13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4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6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417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18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9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1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422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23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4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6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427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28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9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1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432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33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4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6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437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38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1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442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43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4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6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44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48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9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0" fill="hold">
                      <p:stCondLst>
                        <p:cond delay="indefinite"/>
                      </p:stCondLst>
                      <p:childTnLst>
                        <p:par>
                          <p:cTn id="451" fill="hold">
                            <p:stCondLst>
                              <p:cond delay="0"/>
                            </p:stCondLst>
                            <p:childTnLst>
                              <p:par>
                                <p:cTn id="45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3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6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9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2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5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8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1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4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7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479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0" fill="hold">
                      <p:stCondLst>
                        <p:cond delay="0"/>
                      </p:stCondLst>
                      <p:childTnLst>
                        <p:par>
                          <p:cTn id="481" fill="hold">
                            <p:stCondLst>
                              <p:cond delay="0"/>
                            </p:stCondLst>
                            <p:childTnLst>
                              <p:par>
                                <p:cTn id="48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6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487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88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9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1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492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93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4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6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497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98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9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1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50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03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4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6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507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08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9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1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512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13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4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6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517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18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9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1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522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23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4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6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527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28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9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0" fill="hold">
                      <p:stCondLst>
                        <p:cond delay="indefinite"/>
                      </p:stCondLst>
                      <p:childTnLst>
                        <p:par>
                          <p:cTn id="531" fill="hold">
                            <p:stCondLst>
                              <p:cond delay="0"/>
                            </p:stCondLst>
                            <p:childTnLst>
                              <p:par>
                                <p:cTn id="53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3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6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9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2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5" dur="2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8" dur="2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1" dur="2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4" dur="2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7" dur="2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</p:childTnLst>
        </p:cTn>
      </p:par>
    </p:tnLst>
    <p:bldLst>
      <p:bldP spid="146" grpId="0" animBg="1"/>
      <p:bldP spid="146" grpId="1" animBg="1"/>
      <p:bldP spid="147" grpId="0" animBg="1"/>
      <p:bldP spid="147" grpId="1" animBg="1"/>
      <p:bldP spid="2" grpId="0" animBg="1"/>
      <p:bldP spid="2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15" grpId="0" animBg="1"/>
      <p:bldP spid="115" grpId="1" animBg="1"/>
      <p:bldP spid="116" grpId="0" animBg="1"/>
      <p:bldP spid="116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122" grpId="0" animBg="1"/>
      <p:bldP spid="122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26" grpId="0" animBg="1"/>
      <p:bldP spid="126" grpId="1" animBg="1"/>
      <p:bldP spid="127" grpId="0" animBg="1"/>
      <p:bldP spid="127" grpId="1" animBg="1"/>
      <p:bldP spid="128" grpId="0" animBg="1"/>
      <p:bldP spid="128" grpId="1" animBg="1"/>
      <p:bldP spid="129" grpId="0" animBg="1"/>
      <p:bldP spid="129" grpId="1" animBg="1"/>
      <p:bldP spid="130" grpId="0" animBg="1"/>
      <p:bldP spid="130" grpId="1" animBg="1"/>
      <p:bldP spid="131" grpId="0" animBg="1"/>
      <p:bldP spid="131" grpId="1" animBg="1"/>
      <p:bldP spid="132" grpId="0" animBg="1"/>
      <p:bldP spid="132" grpId="1" animBg="1"/>
      <p:bldP spid="133" grpId="0" animBg="1"/>
      <p:bldP spid="133" grpId="1" animBg="1"/>
      <p:bldP spid="134" grpId="0" animBg="1"/>
      <p:bldP spid="134" grpId="1" animBg="1"/>
      <p:bldP spid="135" grpId="0" animBg="1"/>
      <p:bldP spid="135" grpId="1" animBg="1"/>
      <p:bldP spid="136" grpId="0" animBg="1"/>
      <p:bldP spid="136" grpId="1" animBg="1"/>
      <p:bldP spid="137" grpId="0" animBg="1"/>
      <p:bldP spid="137" grpId="1" animBg="1"/>
      <p:bldP spid="138" grpId="0" animBg="1"/>
      <p:bldP spid="138" grpId="1" animBg="1"/>
      <p:bldP spid="139" grpId="0" animBg="1"/>
      <p:bldP spid="139" grpId="1" animBg="1"/>
      <p:bldP spid="140" grpId="0" animBg="1"/>
      <p:bldP spid="140" grpId="1" animBg="1"/>
      <p:bldP spid="141" grpId="0" animBg="1"/>
      <p:bldP spid="141" grpId="1" animBg="1"/>
      <p:bldP spid="142" grpId="0" animBg="1"/>
      <p:bldP spid="142" grpId="1" animBg="1"/>
      <p:bldP spid="143" grpId="0" animBg="1"/>
      <p:bldP spid="143" grpId="1" animBg="1"/>
      <p:bldP spid="144" grpId="0" animBg="1"/>
      <p:bldP spid="144" grpId="1" animBg="1"/>
      <p:bldP spid="145" grpId="0" animBg="1"/>
      <p:bldP spid="145" grpId="1" animBg="1"/>
      <p:bldP spid="207" grpId="0" animBg="1"/>
      <p:bldP spid="207" grpId="1" animBg="1"/>
      <p:bldP spid="208" grpId="0" animBg="1"/>
      <p:bldP spid="208" grpId="1" animBg="1"/>
      <p:bldP spid="209" grpId="0" animBg="1"/>
      <p:bldP spid="209" grpId="1" animBg="1"/>
      <p:bldP spid="210" grpId="0" animBg="1"/>
      <p:bldP spid="210" grpId="1" animBg="1"/>
      <p:bldP spid="211" grpId="0" animBg="1"/>
      <p:bldP spid="211" grpId="1" animBg="1"/>
      <p:bldP spid="212" grpId="0" animBg="1"/>
      <p:bldP spid="212" grpId="1" animBg="1"/>
      <p:bldP spid="149" grpId="0" animBg="1"/>
      <p:bldP spid="149" grpId="1" animBg="1"/>
      <p:bldP spid="150" grpId="0" animBg="1"/>
      <p:bldP spid="150" grpId="1" animBg="1"/>
      <p:bldP spid="151" grpId="0" animBg="1"/>
      <p:bldP spid="151" grpId="1" animBg="1"/>
      <p:bldP spid="148" grpId="0" animBg="1"/>
      <p:bldP spid="148" grpId="1" animBg="1"/>
      <p:bldP spid="13" grpId="0" animBg="1"/>
      <p:bldP spid="13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DCA2C0E7-7A17-45D2-8D21-7AB7604638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9675" y="1654175"/>
            <a:ext cx="406400" cy="406400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4F63486-AC5A-423A-951D-7D16470D2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548112"/>
              </p:ext>
            </p:extLst>
          </p:nvPr>
        </p:nvGraphicFramePr>
        <p:xfrm>
          <a:off x="415925" y="77044"/>
          <a:ext cx="11360148" cy="6780960"/>
        </p:xfrm>
        <a:graphic>
          <a:graphicData uri="http://schemas.openxmlformats.org/drawingml/2006/table">
            <a:tbl>
              <a:tblPr firstRow="1" firstCol="1" bandRow="1"/>
              <a:tblGrid>
                <a:gridCol w="946679">
                  <a:extLst>
                    <a:ext uri="{9D8B030D-6E8A-4147-A177-3AD203B41FA5}">
                      <a16:colId xmlns:a16="http://schemas.microsoft.com/office/drawing/2014/main" val="2471468663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3932227059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3166227942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2914923000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1740027629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2860124974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2348613935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2600885592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4241551570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3460383332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2323244252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2350480616"/>
                    </a:ext>
                  </a:extLst>
                </a:gridCol>
              </a:tblGrid>
              <a:tr h="847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Ã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Ọ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Ẵ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295954"/>
                  </a:ext>
                </a:extLst>
              </a:tr>
              <a:tr h="847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956189"/>
                  </a:ext>
                </a:extLst>
              </a:tr>
              <a:tr h="847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Ơ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Ộ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049802"/>
                  </a:ext>
                </a:extLst>
              </a:tr>
              <a:tr h="847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Ú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Ồ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180569"/>
                  </a:ext>
                </a:extLst>
              </a:tr>
              <a:tr h="847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Ử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154093"/>
                  </a:ext>
                </a:extLst>
              </a:tr>
              <a:tr h="847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Ợ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656606"/>
                  </a:ext>
                </a:extLst>
              </a:tr>
              <a:tr h="847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Ị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476737"/>
                  </a:ext>
                </a:extLst>
              </a:tr>
              <a:tr h="847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Ũ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485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06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DCA2C0E7-7A17-45D2-8D21-7AB7604638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9675" y="1654175"/>
            <a:ext cx="406400" cy="406400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8E13A14-52A8-4989-B5A6-205CB0C3F8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267481"/>
              </p:ext>
            </p:extLst>
          </p:nvPr>
        </p:nvGraphicFramePr>
        <p:xfrm>
          <a:off x="415925" y="77044"/>
          <a:ext cx="11360148" cy="6780960"/>
        </p:xfrm>
        <a:graphic>
          <a:graphicData uri="http://schemas.openxmlformats.org/drawingml/2006/table">
            <a:tbl>
              <a:tblPr firstRow="1" firstCol="1" bandRow="1"/>
              <a:tblGrid>
                <a:gridCol w="946679">
                  <a:extLst>
                    <a:ext uri="{9D8B030D-6E8A-4147-A177-3AD203B41FA5}">
                      <a16:colId xmlns:a16="http://schemas.microsoft.com/office/drawing/2014/main" val="2471468663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3932227059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3166227942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2914923000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1740027629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2860124974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2348613935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2600885592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4241551570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3460383332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2323244252"/>
                    </a:ext>
                  </a:extLst>
                </a:gridCol>
                <a:gridCol w="946679">
                  <a:extLst>
                    <a:ext uri="{9D8B030D-6E8A-4147-A177-3AD203B41FA5}">
                      <a16:colId xmlns:a16="http://schemas.microsoft.com/office/drawing/2014/main" val="2350480616"/>
                    </a:ext>
                  </a:extLst>
                </a:gridCol>
              </a:tblGrid>
              <a:tr h="847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Ã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endParaRPr lang="vi-VN" sz="4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Ọ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Ẵ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295954"/>
                  </a:ext>
                </a:extLst>
              </a:tr>
              <a:tr h="847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Ọ</a:t>
                      </a:r>
                      <a:endParaRPr lang="vi-VN" sz="4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956189"/>
                  </a:ext>
                </a:extLst>
              </a:tr>
              <a:tr h="847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Ơ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Ộ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049802"/>
                  </a:ext>
                </a:extLst>
              </a:tr>
              <a:tr h="847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Ú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Ồ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180569"/>
                  </a:ext>
                </a:extLst>
              </a:tr>
              <a:tr h="847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154093"/>
                  </a:ext>
                </a:extLst>
              </a:tr>
              <a:tr h="847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4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656606"/>
                  </a:ext>
                </a:extLst>
              </a:tr>
              <a:tr h="847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Ị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476737"/>
                  </a:ext>
                </a:extLst>
              </a:tr>
              <a:tr h="847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3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Ũ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485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3737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49248" y="1591055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Dacaria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Gioan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>
                <a:defRPr/>
              </a:pPr>
              <a:r>
                <a:rPr lang="vi-VN" sz="4800" b="1">
                  <a:latin typeface="Times New Roman" pitchFamily="18" charset="0"/>
                  <a:cs typeface="Times New Roman" pitchFamily="18" charset="0"/>
                </a:rPr>
                <a:t>Ông Caipha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48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Ông Anphê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vi-VN" sz="72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 Gioan tẩy giả là </a:t>
            </a:r>
            <a:r>
              <a:rPr lang="vi-VN" sz="72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 của ai?</a:t>
            </a:r>
            <a:endParaRPr lang="en-US" sz="7200" b="1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4503629"/>
            <a:ext cx="12240987" cy="804188"/>
            <a:chOff x="-1896924" y="4695369"/>
            <a:chExt cx="10567018" cy="689290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4698859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Dacaria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Thượng tế Phéttô.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Thượng tế Abigatha.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Thượng tế Simon.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Thượng tế Caipha.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6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60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 Gioan rao giảng </a:t>
            </a:r>
            <a:r>
              <a:rPr lang="vi-VN" sz="60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thời ai</a:t>
            </a:r>
            <a:r>
              <a:rPr lang="vi-VN" sz="60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làm thượng tế xứ Giuđê?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5365287"/>
            <a:ext cx="12255689" cy="815753"/>
            <a:chOff x="-1896924" y="4695369"/>
            <a:chExt cx="10579713" cy="699207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56280" y="4708776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Thượng tế Caipha.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0640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Miền Galilê.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Miền Giuđêa.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Miền Thập tỉnh.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Miền Samaria.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66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66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 Gioan rao giảng tại </a:t>
            </a:r>
            <a:r>
              <a:rPr lang="vi-VN" sz="66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miền nào?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4517112"/>
            <a:ext cx="12245211" cy="802407"/>
            <a:chOff x="-1896924" y="6210642"/>
            <a:chExt cx="10570668" cy="68776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5325" y="6212606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Miền Galilê.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6210642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64856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32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Nước Thiên Chúa đã đến gần.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32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Kêu gọi người ta chịu phép rửa tỏ lòng ăn năn sám hối.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32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Ơn cứu độ của Thiên Chúa.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pt-BR" sz="32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Cả a, b và c đúng.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72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72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 Gioan rao giảng </a:t>
            </a:r>
            <a:r>
              <a:rPr lang="vi-VN" sz="72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điều gì?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8355" y="5338719"/>
            <a:ext cx="12219639" cy="800839"/>
            <a:chOff x="-1896924" y="4672978"/>
            <a:chExt cx="10548590" cy="6864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87403" y="4672978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32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Cả a, b và c đúng.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73602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57738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Ngôn sứ Êdêkien.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Ngôn sứ Isaia.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Ngôn sứ Êlia.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Ngôn sứ Khácgai.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5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4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Có tiếng người hô trong hoang địa: hãy dọn sẵn con đường cho Đức Chúa, sửa lối cho thẳng để Người đi</a:t>
            </a:r>
            <a:r>
              <a:rPr lang="vi-VN" sz="44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”  được trích từ sách ngôn sứ nào?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8355" y="2773318"/>
            <a:ext cx="12219639" cy="800848"/>
            <a:chOff x="-1896924" y="2474094"/>
            <a:chExt cx="10548590" cy="686433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87403" y="2474094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Ngôn sứ Isaia.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2474727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51136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7225" y="104775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4939598" y="1387430"/>
            <a:ext cx="6471748" cy="41359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50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Nhi cần làm gì để </a:t>
            </a:r>
            <a:r>
              <a:rPr lang="en-US" sz="50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DỌN ĐƯỜNG</a:t>
            </a:r>
            <a:r>
              <a:rPr lang="en-US" sz="50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chuẩn bị đón Mừng Chúa Giáng Sinh?</a:t>
            </a:r>
            <a:endParaRPr kumimoji="0" lang="en-US" sz="5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4874"/>
            <a:ext cx="12192000" cy="5953125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Năm thứ mười lăm dưới triều hoàng đế Ti-bê-ri-ô, thời Phong-xi-ô Phi-la-tô làm tổng trấn miền Giu-đê,</a:t>
            </a:r>
            <a:endParaRPr lang="en-US" sz="720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10355"/>
            <a:ext cx="1219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✠ TIN MỪNG CHÚA GIÊ-SU KI-TÔ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THEO </a:t>
            </a:r>
            <a:r>
              <a:rPr kumimoji="0" lang="en-US" sz="3600" b="1" i="0" u="none" strike="noStrike" kern="1200" cap="none" spc="0" normalizeH="0" baseline="0" noProof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THÁNH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LU-CA ✠</a:t>
            </a: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6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Hê-rô-đê làm tiểu vương miền Ga-li-lê, người em là Phi-líp-phê làm tiểu vương miền I-tu-rê và Tra-khô-nít, Ly-xa-ni-a làm tiểu vương miền A-bi-lên</a:t>
            </a:r>
            <a:endParaRPr lang="en-US" sz="6600" b="1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841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Kha-nan và Cai-pha làm thượng tế, có lời Thiên Chúa phán cùng ông Gio-an, con ông Da-ca-ri-a, trong hoang địa.</a:t>
            </a:r>
            <a:endParaRPr lang="en-US" sz="7200" b="1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983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Ông đi khắp vùng ven sông Gio-đan, rao giảng kêu gọi người ta chịu phép rửa tỏ lòng sám hối để được ơn tha tội, </a:t>
            </a:r>
            <a:endParaRPr lang="en-US" sz="7200" b="1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670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6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như có lời chép trong sách ngôn sứ I-sai-a rằng : Có tiếng người hô trong hoang địa : Hãy dọn sẵn con đường cho Đức Chúa, sửa lối cho thẳng để Người đi.</a:t>
            </a:r>
            <a:endParaRPr lang="en-US" sz="6600" b="1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840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Mọi thung lũng, phải lấp cho đầy, mọi núi đồi, phải bạt cho thấp, khúc quanh co, phải uốn cho ngay,</a:t>
            </a:r>
            <a:endParaRPr lang="en-US" sz="8000" b="1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611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đường lồi lõm, phải san cho phẳng. 6 Rồi hết mọi người phàm sẽ thấy ơn cứu độ của Thiên Chúa. </a:t>
            </a:r>
            <a:r>
              <a:rPr lang="en-US" sz="72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Lời Chúa.</a:t>
            </a:r>
            <a:endParaRPr lang="en-US" sz="7200" b="1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252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1528</TotalTime>
  <Words>815</Words>
  <Application>Microsoft Office PowerPoint</Application>
  <PresentationFormat>Widescreen</PresentationFormat>
  <Paragraphs>287</Paragraphs>
  <Slides>19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Algerian</vt:lpstr>
      <vt:lpstr>Arial</vt:lpstr>
      <vt:lpstr>Calibri</vt:lpstr>
      <vt:lpstr>Calibri Light</vt:lpstr>
      <vt:lpstr>Montserrat Black</vt:lpstr>
      <vt:lpstr>Tahoma</vt:lpstr>
      <vt:lpstr>Times New Roman</vt:lpstr>
      <vt:lpstr>Verdana</vt:lpstr>
      <vt:lpstr>Office Theme</vt:lpstr>
      <vt:lpstr>PowerPoint Presentation</vt:lpstr>
      <vt:lpstr>PowerPoint Presentation</vt:lpstr>
      <vt:lpstr>Hê-rô-đê làm tiểu vương miền Ga-li-lê, người em là Phi-líp-phê làm tiểu vương miền I-tu-rê và Tra-khô-nít, Ly-xa-ni-a làm tiểu vương miền A-bi-lên</vt:lpstr>
      <vt:lpstr>Kha-nan và Cai-pha làm thượng tế, có lời Thiên Chúa phán cùng ông Gio-an, con ông Da-ca-ri-a, trong hoang địa.</vt:lpstr>
      <vt:lpstr>Ông đi khắp vùng ven sông Gio-đan, rao giảng kêu gọi người ta chịu phép rửa tỏ lòng sám hối để được ơn tha tội, </vt:lpstr>
      <vt:lpstr>như có lời chép trong sách ngôn sứ I-sai-a rằng : Có tiếng người hô trong hoang địa : Hãy dọn sẵn con đường cho Đức Chúa, sửa lối cho thẳng để Người đi.</vt:lpstr>
      <vt:lpstr>Mọi thung lũng, phải lấp cho đầy, mọi núi đồi, phải bạt cho thấp, khúc quanh co, phải uốn cho ngay,</vt:lpstr>
      <vt:lpstr>đường lồi lõm, phải san cho phẳng. 6 Rồi hết mọi người phàm sẽ thấy ơn cứu độ của Thiên Chúa. Đó là Lời Chúa.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36</cp:revision>
  <dcterms:created xsi:type="dcterms:W3CDTF">2020-11-14T01:07:11Z</dcterms:created>
  <dcterms:modified xsi:type="dcterms:W3CDTF">2021-12-03T01:48:47Z</dcterms:modified>
</cp:coreProperties>
</file>