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487" r:id="rId4"/>
    <p:sldId id="360" r:id="rId5"/>
    <p:sldId id="488" r:id="rId6"/>
    <p:sldId id="361" r:id="rId7"/>
    <p:sldId id="489" r:id="rId8"/>
    <p:sldId id="362" r:id="rId9"/>
    <p:sldId id="355" r:id="rId10"/>
    <p:sldId id="293" r:id="rId11"/>
    <p:sldId id="295" r:id="rId12"/>
    <p:sldId id="327" r:id="rId13"/>
    <p:sldId id="491" r:id="rId14"/>
    <p:sldId id="260" r:id="rId15"/>
    <p:sldId id="308" r:id="rId16"/>
    <p:sldId id="352" r:id="rId17"/>
    <p:sldId id="353" r:id="rId18"/>
    <p:sldId id="354" r:id="rId19"/>
    <p:sldId id="490" r:id="rId20"/>
    <p:sldId id="296" r:id="rId2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0E86"/>
    <a:srgbClr val="C20EA8"/>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0" d="100"/>
          <a:sy n="50" d="100"/>
        </p:scale>
        <p:origin x="1934" y="8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66958-AF65-4AD5-B7FF-50B7E8F297A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CC0F6514-A4A9-4ADF-B104-A7A516DD1B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01A823F6-DCFE-4B02-A237-6F39CE3FDD31}"/>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5" name="Footer Placeholder 4">
            <a:extLst>
              <a:ext uri="{FF2B5EF4-FFF2-40B4-BE49-F238E27FC236}">
                <a16:creationId xmlns:a16="http://schemas.microsoft.com/office/drawing/2014/main" id="{BAC7B65D-378D-4430-979F-5685BBDF381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6783B44-DF8B-4730-BB5D-4FEBAF47587A}"/>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0832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24C07-EE85-4F35-A25F-A745B23961AF}"/>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F275B05D-8EAD-4ACC-AC6A-F3E8937CAC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D16730C-F660-44BF-9394-CC5F82D786D2}"/>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5" name="Footer Placeholder 4">
            <a:extLst>
              <a:ext uri="{FF2B5EF4-FFF2-40B4-BE49-F238E27FC236}">
                <a16:creationId xmlns:a16="http://schemas.microsoft.com/office/drawing/2014/main" id="{F2C49321-E43F-490C-B317-6559DFD56806}"/>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3D58B86-3E80-402C-84B5-05A15CDE996C}"/>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3173432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13E4E7-92CB-4B3D-88DA-4E8CD8BC59A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91885DF5-D55A-41E2-B4D8-DEC679CF36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6509C16-0AE4-4E6E-B18F-42C9D409F818}"/>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5" name="Footer Placeholder 4">
            <a:extLst>
              <a:ext uri="{FF2B5EF4-FFF2-40B4-BE49-F238E27FC236}">
                <a16:creationId xmlns:a16="http://schemas.microsoft.com/office/drawing/2014/main" id="{066129DF-AB51-4DEC-B326-E49276541F1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C84D452-5512-45E8-B991-61419AC8C406}"/>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87709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A6FB3-E635-42E8-B397-6418AE5366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2A52D4B5-930B-4F3E-A21A-F6C9D90B03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5D77258-8901-4F58-87DF-E0A0F14EF9C1}"/>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5" name="Footer Placeholder 4">
            <a:extLst>
              <a:ext uri="{FF2B5EF4-FFF2-40B4-BE49-F238E27FC236}">
                <a16:creationId xmlns:a16="http://schemas.microsoft.com/office/drawing/2014/main" id="{1E7CA8AA-1AC6-45EE-BA50-F5CCF1053A6B}"/>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7A275AD-42E3-4287-BCEC-6963E39C3703}"/>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399716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F3FD3-995E-42A0-AB70-AD20A62389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4229176-F220-43A6-9BE6-00C5E521F9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BE59BD-DCA7-4A48-9676-AF5CC2BAB2D4}"/>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5" name="Footer Placeholder 4">
            <a:extLst>
              <a:ext uri="{FF2B5EF4-FFF2-40B4-BE49-F238E27FC236}">
                <a16:creationId xmlns:a16="http://schemas.microsoft.com/office/drawing/2014/main" id="{5160C962-958A-461E-828A-B18AF0F8FFF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7A6DD12A-8014-4561-B5E6-D8D9C6FDC90F}"/>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4230886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BA641-1ED6-49DA-BF20-6FC54FDE0618}"/>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A344934A-9AAB-4CF8-B53C-2C5B7F63AC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9FD88CE-FF78-4A2B-9CB0-52B20E8691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1850A26A-0376-4A6B-BEC2-C00D6FFB608A}"/>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6" name="Footer Placeholder 5">
            <a:extLst>
              <a:ext uri="{FF2B5EF4-FFF2-40B4-BE49-F238E27FC236}">
                <a16:creationId xmlns:a16="http://schemas.microsoft.com/office/drawing/2014/main" id="{3550F829-EDA9-4BD9-8D03-9A7E2E5837BD}"/>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6F2A1607-8C9E-409A-84D2-3B3218CF07E9}"/>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7680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5CC7-2EA8-4D79-94AF-2F438E010ED0}"/>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E95835A8-A179-46D6-9936-9717D44E2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810079C-0654-40C3-8A8C-A08EF585BC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B11879E7-F3C1-4A86-9381-34EB7E0192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EC4C1B1-5C64-4ADD-8908-7C95E3621E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A8BF0857-852A-4582-8770-D55F50440F48}"/>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8" name="Footer Placeholder 7">
            <a:extLst>
              <a:ext uri="{FF2B5EF4-FFF2-40B4-BE49-F238E27FC236}">
                <a16:creationId xmlns:a16="http://schemas.microsoft.com/office/drawing/2014/main" id="{675CF2CC-582E-479A-9875-D27D61F62E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5CCAE13C-4945-464D-8AE5-68DC6ABCC713}"/>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97322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7DF97-8CCF-4E93-9F65-CD66FEC74615}"/>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B2C3C322-86EC-432D-A547-5A3FF2BB9604}"/>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4" name="Footer Placeholder 3">
            <a:extLst>
              <a:ext uri="{FF2B5EF4-FFF2-40B4-BE49-F238E27FC236}">
                <a16:creationId xmlns:a16="http://schemas.microsoft.com/office/drawing/2014/main" id="{10D02848-F393-4687-93C9-858155F94848}"/>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B44A02FC-C3EA-4458-B1E0-09FDF655D945}"/>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902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D1011C-DD37-4610-A747-19AD02D6A657}"/>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3" name="Footer Placeholder 2">
            <a:extLst>
              <a:ext uri="{FF2B5EF4-FFF2-40B4-BE49-F238E27FC236}">
                <a16:creationId xmlns:a16="http://schemas.microsoft.com/office/drawing/2014/main" id="{17DE0369-F449-4C24-9094-92FCE732E67E}"/>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2F4BEB22-4763-45BF-B6A7-5D1E1C3FDB21}"/>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68890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4A1E-29BB-4036-B40F-4386FDA18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C7B3CB54-3AA3-4617-907B-D210354E08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B7263C8B-BFCF-41E3-843D-CB4F618E44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B4FF5F-B456-4AA5-8424-B33083EAA9DE}"/>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6" name="Footer Placeholder 5">
            <a:extLst>
              <a:ext uri="{FF2B5EF4-FFF2-40B4-BE49-F238E27FC236}">
                <a16:creationId xmlns:a16="http://schemas.microsoft.com/office/drawing/2014/main" id="{881D013A-0D1E-4ECC-9075-F1013AF5772C}"/>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001DBC5-A638-477F-8493-B4BBE21A83F0}"/>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1205441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191E5-D6C0-4F52-A3A0-FB38823C8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FC1EBADA-A9E9-4E16-B280-F12431C271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A8FDEE65-0D9C-485D-A560-F0C0C9C7C2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523B04-22B2-4F29-9108-B0ED7E9BE824}"/>
              </a:ext>
            </a:extLst>
          </p:cNvPr>
          <p:cNvSpPr>
            <a:spLocks noGrp="1"/>
          </p:cNvSpPr>
          <p:nvPr>
            <p:ph type="dt" sz="half" idx="10"/>
          </p:nvPr>
        </p:nvSpPr>
        <p:spPr/>
        <p:txBody>
          <a:bodyPr/>
          <a:lstStyle/>
          <a:p>
            <a:fld id="{1843242A-5526-42EE-ABF5-CC5A772E0E72}" type="datetimeFigureOut">
              <a:rPr lang="vi-VN" smtClean="0"/>
              <a:t>27/11/2021</a:t>
            </a:fld>
            <a:endParaRPr lang="vi-VN"/>
          </a:p>
        </p:txBody>
      </p:sp>
      <p:sp>
        <p:nvSpPr>
          <p:cNvPr id="6" name="Footer Placeholder 5">
            <a:extLst>
              <a:ext uri="{FF2B5EF4-FFF2-40B4-BE49-F238E27FC236}">
                <a16:creationId xmlns:a16="http://schemas.microsoft.com/office/drawing/2014/main" id="{9756819B-014E-4E34-9386-3761977774E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B4ED01F5-E9D0-47CE-A81C-B6A838895E8A}"/>
              </a:ext>
            </a:extLst>
          </p:cNvPr>
          <p:cNvSpPr>
            <a:spLocks noGrp="1"/>
          </p:cNvSpPr>
          <p:nvPr>
            <p:ph type="sldNum" sz="quarter" idx="12"/>
          </p:nvPr>
        </p:nvSpPr>
        <p:spPr/>
        <p:txBody>
          <a:bodyPr/>
          <a:lstStyle/>
          <a:p>
            <a:fld id="{01B0C905-8912-4C92-BCDD-6F3F8AFCBC2E}" type="slidenum">
              <a:rPr lang="vi-VN" smtClean="0"/>
              <a:t>‹#›</a:t>
            </a:fld>
            <a:endParaRPr lang="vi-VN"/>
          </a:p>
        </p:txBody>
      </p:sp>
    </p:spTree>
    <p:extLst>
      <p:ext uri="{BB962C8B-B14F-4D97-AF65-F5344CB8AC3E}">
        <p14:creationId xmlns:p14="http://schemas.microsoft.com/office/powerpoint/2010/main" val="2810643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B5374D-2CD0-43C4-977F-22B778B762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BE6A6285-E91D-4B11-B32A-F1AE9D9851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573E2246-8337-4400-A188-FB875EEBE1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43242A-5526-42EE-ABF5-CC5A772E0E72}" type="datetimeFigureOut">
              <a:rPr lang="vi-VN" smtClean="0"/>
              <a:t>27/11/2021</a:t>
            </a:fld>
            <a:endParaRPr lang="vi-VN"/>
          </a:p>
        </p:txBody>
      </p:sp>
      <p:sp>
        <p:nvSpPr>
          <p:cNvPr id="5" name="Footer Placeholder 4">
            <a:extLst>
              <a:ext uri="{FF2B5EF4-FFF2-40B4-BE49-F238E27FC236}">
                <a16:creationId xmlns:a16="http://schemas.microsoft.com/office/drawing/2014/main" id="{2E23340B-6DDC-4587-B84E-EDB67E4572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A2D36B8-8BB5-44B4-8452-1321705CFB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B0C905-8912-4C92-BCDD-6F3F8AFCBC2E}" type="slidenum">
              <a:rPr lang="vi-VN" smtClean="0"/>
              <a:t>‹#›</a:t>
            </a:fld>
            <a:endParaRPr lang="vi-VN"/>
          </a:p>
        </p:txBody>
      </p:sp>
    </p:spTree>
    <p:extLst>
      <p:ext uri="{BB962C8B-B14F-4D97-AF65-F5344CB8AC3E}">
        <p14:creationId xmlns:p14="http://schemas.microsoft.com/office/powerpoint/2010/main" val="4337745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a:ln>
                  <a:noFill/>
                </a:ln>
                <a:solidFill>
                  <a:srgbClr val="7030A0"/>
                </a:solidFill>
                <a:effectLst/>
                <a:uLnTx/>
                <a:uFillTx/>
                <a:latin typeface="Montserrat Black" panose="00000A00000000000000" pitchFamily="2" charset="0"/>
                <a:ea typeface="Verdana" panose="020B0604030504040204" pitchFamily="34" charset="0"/>
                <a:cs typeface="+mn-cs"/>
              </a:rPr>
              <a:t>✠ </a:t>
            </a:r>
            <a:r>
              <a:rPr kumimoji="0" lang="en-US" sz="34400" b="1" i="0" u="none" strike="noStrike" kern="1200" cap="none" spc="0" normalizeH="0" baseline="0" noProof="0">
                <a:ln>
                  <a:solidFill>
                    <a:srgbClr val="FF0000"/>
                  </a:solidFill>
                </a:ln>
                <a:solidFill>
                  <a:srgbClr val="7030A0"/>
                </a:solidFill>
                <a:effectLst/>
                <a:uLnTx/>
                <a:uFillTx/>
                <a:latin typeface="Montserrat Black" panose="00000A00000000000000" pitchFamily="2" charset="0"/>
                <a:ea typeface="Verdana" panose="020B0604030504040204" pitchFamily="34" charset="0"/>
                <a:cs typeface="+mn-cs"/>
              </a:rPr>
              <a:t>VUI HỌC KINH THÁNH </a:t>
            </a:r>
            <a:r>
              <a:rPr kumimoji="0" lang="en-US" sz="34400" b="1" i="0" u="none" strike="noStrike" kern="1200" cap="none" spc="0" normalizeH="0" baseline="0" noProof="0">
                <a:ln>
                  <a:noFill/>
                </a:ln>
                <a:solidFill>
                  <a:srgbClr val="7030A0"/>
                </a:solidFill>
                <a:effectLst/>
                <a:uLnTx/>
                <a:uFillTx/>
                <a:latin typeface="Montserrat Black" panose="00000A00000000000000" pitchFamily="2" charset="0"/>
                <a:ea typeface="Verdana" panose="020B0604030504040204" pitchFamily="34" charset="0"/>
                <a:cs typeface="+mn-cs"/>
              </a:rPr>
              <a:t>✠</a:t>
            </a:r>
          </a:p>
        </p:txBody>
      </p:sp>
      <p:sp>
        <p:nvSpPr>
          <p:cNvPr id="4" name="Hình chữ nhật 3"/>
          <p:cNvSpPr/>
          <p:nvPr/>
        </p:nvSpPr>
        <p:spPr>
          <a:xfrm>
            <a:off x="0" y="5688703"/>
            <a:ext cx="12192000" cy="807913"/>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800" b="1" i="0" u="none" strike="noStrike" kern="10" cap="none" spc="0" normalizeH="0" baseline="0" noProof="0">
                <a:ln w="9525">
                  <a:noFill/>
                  <a:prstDash val="solid"/>
                </a:ln>
                <a:solidFill>
                  <a:srgbClr val="7030A0"/>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rPr>
              <a:t>CHÚA</a:t>
            </a:r>
            <a:r>
              <a:rPr kumimoji="0" lang="en-US" sz="4800" b="1" i="0" u="none" strike="noStrike" kern="10" cap="none" spc="0" normalizeH="0" noProof="0">
                <a:ln w="9525">
                  <a:noFill/>
                  <a:prstDash val="solid"/>
                </a:ln>
                <a:solidFill>
                  <a:srgbClr val="7030A0"/>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rPr>
              <a:t> NHẬT </a:t>
            </a:r>
            <a:r>
              <a:rPr lang="en-US" sz="4800" b="1" kern="10">
                <a:ln w="9525">
                  <a:noFill/>
                  <a:prstDash val="solid"/>
                </a:ln>
                <a:solidFill>
                  <a:srgbClr val="7030A0"/>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I MÙA VỌNG - C</a:t>
            </a:r>
            <a:endParaRPr kumimoji="0" lang="en-US" sz="4800" b="1" i="0" u="none" strike="noStrike" kern="10" cap="none" spc="0" normalizeH="0" baseline="0" noProof="0">
              <a:ln w="9525">
                <a:noFill/>
                <a:prstDash val="solid"/>
              </a:ln>
              <a:solidFill>
                <a:srgbClr val="7030A0"/>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243915" y="3565164"/>
            <a:ext cx="3948084"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err="1">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VUI</a:t>
            </a:r>
            <a:r>
              <a:rPr kumimoji="0" lang="en-US" sz="4800" b="1" i="0" u="none" strike="noStrike" kern="1200" cap="none" spc="0" normalizeH="0" baseline="0" noProof="0">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4800" b="1" i="0" u="none" strike="noStrike" kern="1200" cap="none" spc="0" normalizeH="0" baseline="0" noProof="0" err="1">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rPr>
              <a:t>MỪNG</a:t>
            </a:r>
            <a:endParaRPr kumimoji="0" lang="en-US" sz="4800" b="1" i="0" u="none" strike="noStrike" kern="1200" cap="none" spc="0" normalizeH="0" baseline="0" noProof="0">
              <a:ln>
                <a:noFill/>
              </a:ln>
              <a:solidFill>
                <a:srgbClr val="C20E86"/>
              </a:solidFill>
              <a:effectLst/>
              <a:uLnTx/>
              <a:uFillTx/>
              <a:latin typeface="Verdana" panose="020B0604030504040204" pitchFamily="34" charset="0"/>
              <a:ea typeface="Verdana" panose="020B0604030504040204" pitchFamily="34" charset="0"/>
              <a:cs typeface="Tahom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b="1">
                <a:solidFill>
                  <a:srgbClr val="7030A0"/>
                </a:solidFill>
                <a:latin typeface="Verdana" panose="020B0604030504040204" pitchFamily="34" charset="0"/>
                <a:ea typeface="Verdana" panose="020B0604030504040204" pitchFamily="34" charset="0"/>
                <a:cs typeface="Tahoma" panose="020B0604030504040204" pitchFamily="34" charset="0"/>
              </a:rPr>
              <a:t>HY VỌNG</a:t>
            </a:r>
            <a:endParaRPr kumimoji="0" lang="en-US" sz="48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1" y="3688274"/>
            <a:ext cx="4480946" cy="144655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400" b="1">
                <a:solidFill>
                  <a:srgbClr val="7030A0"/>
                </a:solidFill>
                <a:latin typeface="Verdana" panose="020B0604030504040204" pitchFamily="34" charset="0"/>
                <a:ea typeface="Verdana" panose="020B0604030504040204" pitchFamily="34" charset="0"/>
                <a:cs typeface="Tahoma" panose="020B0604030504040204" pitchFamily="34" charset="0"/>
              </a:rPr>
              <a:t>TỈNH THỨC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CHUẨN</a:t>
            </a:r>
            <a:r>
              <a:rPr kumimoji="0" lang="en-US" sz="4400" b="1" i="0" u="none" strike="noStrike" kern="1200" cap="none" spc="0" normalizeH="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 BỊ</a:t>
            </a:r>
            <a:endParaRPr kumimoji="0" lang="en-US" sz="44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pic>
        <p:nvPicPr>
          <p:cNvPr id="1026" name="Picture 2">
            <a:extLst>
              <a:ext uri="{FF2B5EF4-FFF2-40B4-BE49-F238E27FC236}">
                <a16:creationId xmlns:a16="http://schemas.microsoft.com/office/drawing/2014/main" id="{F18AF689-9828-431D-96BC-13E0D70BDF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3124" y="892091"/>
            <a:ext cx="5565750" cy="354934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ar: 10 Points 18">
            <a:extLst>
              <a:ext uri="{FF2B5EF4-FFF2-40B4-BE49-F238E27FC236}">
                <a16:creationId xmlns:a16="http://schemas.microsoft.com/office/drawing/2014/main" id="{7DDA5614-72C5-4089-8576-05FAC9405CCA}"/>
              </a:ext>
            </a:extLst>
          </p:cNvPr>
          <p:cNvSpPr/>
          <p:nvPr/>
        </p:nvSpPr>
        <p:spPr>
          <a:xfrm>
            <a:off x="329946" y="10827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29946" y="782919"/>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29946" y="1520039"/>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29946" y="2252433"/>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29946" y="294632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29946" y="3669094"/>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6</a:t>
            </a:r>
          </a:p>
        </p:txBody>
      </p:sp>
      <p:graphicFrame>
        <p:nvGraphicFramePr>
          <p:cNvPr id="3" name="Table 2">
            <a:extLst>
              <a:ext uri="{FF2B5EF4-FFF2-40B4-BE49-F238E27FC236}">
                <a16:creationId xmlns:a16="http://schemas.microsoft.com/office/drawing/2014/main" id="{9EC2A969-C51A-4397-A593-F65951ADCBB1}"/>
              </a:ext>
            </a:extLst>
          </p:cNvPr>
          <p:cNvGraphicFramePr>
            <a:graphicFrameLocks noGrp="1"/>
          </p:cNvGraphicFramePr>
          <p:nvPr>
            <p:extLst>
              <p:ext uri="{D42A27DB-BD31-4B8C-83A1-F6EECF244321}">
                <p14:modId xmlns:p14="http://schemas.microsoft.com/office/powerpoint/2010/main" val="614679868"/>
              </p:ext>
            </p:extLst>
          </p:nvPr>
        </p:nvGraphicFramePr>
        <p:xfrm>
          <a:off x="1655544" y="77044"/>
          <a:ext cx="8720496" cy="5040070"/>
        </p:xfrm>
        <a:graphic>
          <a:graphicData uri="http://schemas.openxmlformats.org/drawingml/2006/table">
            <a:tbl>
              <a:tblPr firstRow="1" firstCol="1" bandRow="1"/>
              <a:tblGrid>
                <a:gridCol w="726708">
                  <a:extLst>
                    <a:ext uri="{9D8B030D-6E8A-4147-A177-3AD203B41FA5}">
                      <a16:colId xmlns:a16="http://schemas.microsoft.com/office/drawing/2014/main" val="2471468663"/>
                    </a:ext>
                  </a:extLst>
                </a:gridCol>
                <a:gridCol w="726708">
                  <a:extLst>
                    <a:ext uri="{9D8B030D-6E8A-4147-A177-3AD203B41FA5}">
                      <a16:colId xmlns:a16="http://schemas.microsoft.com/office/drawing/2014/main" val="3932227059"/>
                    </a:ext>
                  </a:extLst>
                </a:gridCol>
                <a:gridCol w="726708">
                  <a:extLst>
                    <a:ext uri="{9D8B030D-6E8A-4147-A177-3AD203B41FA5}">
                      <a16:colId xmlns:a16="http://schemas.microsoft.com/office/drawing/2014/main" val="3166227942"/>
                    </a:ext>
                  </a:extLst>
                </a:gridCol>
                <a:gridCol w="726708">
                  <a:extLst>
                    <a:ext uri="{9D8B030D-6E8A-4147-A177-3AD203B41FA5}">
                      <a16:colId xmlns:a16="http://schemas.microsoft.com/office/drawing/2014/main" val="2914923000"/>
                    </a:ext>
                  </a:extLst>
                </a:gridCol>
                <a:gridCol w="726708">
                  <a:extLst>
                    <a:ext uri="{9D8B030D-6E8A-4147-A177-3AD203B41FA5}">
                      <a16:colId xmlns:a16="http://schemas.microsoft.com/office/drawing/2014/main" val="1740027629"/>
                    </a:ext>
                  </a:extLst>
                </a:gridCol>
                <a:gridCol w="726708">
                  <a:extLst>
                    <a:ext uri="{9D8B030D-6E8A-4147-A177-3AD203B41FA5}">
                      <a16:colId xmlns:a16="http://schemas.microsoft.com/office/drawing/2014/main" val="2860124974"/>
                    </a:ext>
                  </a:extLst>
                </a:gridCol>
                <a:gridCol w="726708">
                  <a:extLst>
                    <a:ext uri="{9D8B030D-6E8A-4147-A177-3AD203B41FA5}">
                      <a16:colId xmlns:a16="http://schemas.microsoft.com/office/drawing/2014/main" val="2348613935"/>
                    </a:ext>
                  </a:extLst>
                </a:gridCol>
                <a:gridCol w="726708">
                  <a:extLst>
                    <a:ext uri="{9D8B030D-6E8A-4147-A177-3AD203B41FA5}">
                      <a16:colId xmlns:a16="http://schemas.microsoft.com/office/drawing/2014/main" val="2600885592"/>
                    </a:ext>
                  </a:extLst>
                </a:gridCol>
                <a:gridCol w="726708">
                  <a:extLst>
                    <a:ext uri="{9D8B030D-6E8A-4147-A177-3AD203B41FA5}">
                      <a16:colId xmlns:a16="http://schemas.microsoft.com/office/drawing/2014/main" val="4241551570"/>
                    </a:ext>
                  </a:extLst>
                </a:gridCol>
                <a:gridCol w="726708">
                  <a:extLst>
                    <a:ext uri="{9D8B030D-6E8A-4147-A177-3AD203B41FA5}">
                      <a16:colId xmlns:a16="http://schemas.microsoft.com/office/drawing/2014/main" val="3460383332"/>
                    </a:ext>
                  </a:extLst>
                </a:gridCol>
                <a:gridCol w="726708">
                  <a:extLst>
                    <a:ext uri="{9D8B030D-6E8A-4147-A177-3AD203B41FA5}">
                      <a16:colId xmlns:a16="http://schemas.microsoft.com/office/drawing/2014/main" val="2323244252"/>
                    </a:ext>
                  </a:extLst>
                </a:gridCol>
                <a:gridCol w="726708">
                  <a:extLst>
                    <a:ext uri="{9D8B030D-6E8A-4147-A177-3AD203B41FA5}">
                      <a16:colId xmlns:a16="http://schemas.microsoft.com/office/drawing/2014/main" val="2350480616"/>
                    </a:ext>
                  </a:extLst>
                </a:gridCol>
              </a:tblGrid>
              <a:tr h="720010">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Ặ</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6295954"/>
                  </a:ext>
                </a:extLst>
              </a:tr>
              <a:tr h="720010">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Ể</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0956189"/>
                  </a:ext>
                </a:extLst>
              </a:tr>
              <a:tr h="720010">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 </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3049802"/>
                  </a:ext>
                </a:extLst>
              </a:tr>
              <a:tr h="720010">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8180569"/>
                  </a:ext>
                </a:extLst>
              </a:tr>
              <a:tr h="720010">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Ể</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1154093"/>
                  </a:ext>
                </a:extLst>
              </a:tr>
              <a:tr h="720010">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Ẩ</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683656606"/>
                  </a:ext>
                </a:extLst>
              </a:tr>
              <a:tr h="720010">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Ụ</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X</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1635476737"/>
                  </a:ext>
                </a:extLst>
              </a:tr>
            </a:tbl>
          </a:graphicData>
        </a:graphic>
      </p:graphicFrame>
      <p:sp>
        <p:nvSpPr>
          <p:cNvPr id="13" name="Rectangle 12">
            <a:extLst>
              <a:ext uri="{FF2B5EF4-FFF2-40B4-BE49-F238E27FC236}">
                <a16:creationId xmlns:a16="http://schemas.microsoft.com/office/drawing/2014/main" id="{52C1B163-DFAB-4BE9-8492-A5D8131683AA}"/>
              </a:ext>
            </a:extLst>
          </p:cNvPr>
          <p:cNvSpPr/>
          <p:nvPr/>
        </p:nvSpPr>
        <p:spPr>
          <a:xfrm>
            <a:off x="-7927" y="5197642"/>
            <a:ext cx="12192000" cy="1660358"/>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200" b="1">
                <a:solidFill>
                  <a:schemeClr val="bg1"/>
                </a:solidFill>
                <a:latin typeface="Verdana" panose="020B0604030504040204" pitchFamily="34" charset="0"/>
                <a:ea typeface="Verdana" panose="020B0604030504040204" pitchFamily="34" charset="0"/>
              </a:rPr>
              <a:t>1.	ANH EM HÃY TỈNH THỨC VÀ CẦU NGUYỆN LUÔN, HẦU ĐỦ SỨC THOÁT KHỎI MỌI ĐIỀU SẮP XẢY ĐẾN VÀ ĐỨNG VỮNG </a:t>
            </a:r>
            <a:r>
              <a:rPr lang="vi-VN" sz="3200" b="1">
                <a:solidFill>
                  <a:srgbClr val="FFFF00"/>
                </a:solidFill>
                <a:latin typeface="Verdana" panose="020B0604030504040204" pitchFamily="34" charset="0"/>
                <a:ea typeface="Verdana" panose="020B0604030504040204" pitchFamily="34" charset="0"/>
              </a:rPr>
              <a:t>Ở ĐÂU </a:t>
            </a:r>
            <a:r>
              <a:rPr lang="vi-VN" sz="3200" b="1">
                <a:solidFill>
                  <a:schemeClr val="bg1"/>
                </a:solidFill>
                <a:latin typeface="Verdana" panose="020B0604030504040204" pitchFamily="34" charset="0"/>
                <a:ea typeface="Verdana" panose="020B0604030504040204" pitchFamily="34" charset="0"/>
              </a:rPr>
              <a:t>CON NGƯỜI?</a:t>
            </a:r>
          </a:p>
        </p:txBody>
      </p:sp>
      <p:sp>
        <p:nvSpPr>
          <p:cNvPr id="41" name="Rectangle 40">
            <a:hlinkClick r:id="rId2" action="ppaction://hlinksldjump"/>
            <a:extLst>
              <a:ext uri="{FF2B5EF4-FFF2-40B4-BE49-F238E27FC236}">
                <a16:creationId xmlns:a16="http://schemas.microsoft.com/office/drawing/2014/main" id="{A7CDAD67-31B0-47F9-AD24-D8D656B8AC8D}"/>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prstClr val="white"/>
                </a:solidFill>
                <a:effectLst/>
                <a:uLnTx/>
                <a:uFillTx/>
                <a:latin typeface="Calibri" panose="020F0502020204030204"/>
                <a:ea typeface="+mn-ea"/>
                <a:cs typeface="+mn-cs"/>
              </a:rPr>
              <a:t> DỌC</a:t>
            </a:r>
          </a:p>
        </p:txBody>
      </p:sp>
      <p:sp>
        <p:nvSpPr>
          <p:cNvPr id="69" name="Star: 10 Points 68">
            <a:extLst>
              <a:ext uri="{FF2B5EF4-FFF2-40B4-BE49-F238E27FC236}">
                <a16:creationId xmlns:a16="http://schemas.microsoft.com/office/drawing/2014/main" id="{757D1DE3-FA00-41E8-B553-6F9B83A9B4B1}"/>
              </a:ext>
            </a:extLst>
          </p:cNvPr>
          <p:cNvSpPr/>
          <p:nvPr/>
        </p:nvSpPr>
        <p:spPr>
          <a:xfrm>
            <a:off x="329946" y="4377158"/>
            <a:ext cx="679704" cy="646669"/>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7</a:t>
            </a:r>
          </a:p>
        </p:txBody>
      </p:sp>
      <p:sp>
        <p:nvSpPr>
          <p:cNvPr id="147" name="Rectangle 146">
            <a:extLst>
              <a:ext uri="{FF2B5EF4-FFF2-40B4-BE49-F238E27FC236}">
                <a16:creationId xmlns:a16="http://schemas.microsoft.com/office/drawing/2014/main" id="{0DB15777-8749-44E6-B68A-F806E037DCEC}"/>
              </a:ext>
            </a:extLst>
          </p:cNvPr>
          <p:cNvSpPr/>
          <p:nvPr/>
        </p:nvSpPr>
        <p:spPr>
          <a:xfrm>
            <a:off x="7927" y="5160124"/>
            <a:ext cx="12192000" cy="1689237"/>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chemeClr val="bg1"/>
                </a:solidFill>
                <a:latin typeface="Verdana" panose="020B0604030504040204" pitchFamily="34" charset="0"/>
                <a:ea typeface="Verdana" panose="020B0604030504040204" pitchFamily="34" charset="0"/>
              </a:rPr>
              <a:t>2</a:t>
            </a:r>
            <a:r>
              <a:rPr lang="vi-VN" sz="4400" b="1">
                <a:solidFill>
                  <a:schemeClr val="bg1"/>
                </a:solidFill>
                <a:latin typeface="Verdana" panose="020B0604030504040204" pitchFamily="34" charset="0"/>
                <a:ea typeface="Verdana" panose="020B0604030504040204" pitchFamily="34" charset="0"/>
              </a:rPr>
              <a:t>.	MUÔN DÂN SẼ LO LẮNG HOANG MANG TRƯỚC CẢNH </a:t>
            </a:r>
            <a:r>
              <a:rPr lang="vi-VN" sz="4400" b="1">
                <a:solidFill>
                  <a:srgbClr val="FFFF00"/>
                </a:solidFill>
                <a:latin typeface="Verdana" panose="020B0604030504040204" pitchFamily="34" charset="0"/>
                <a:ea typeface="Verdana" panose="020B0604030504040204" pitchFamily="34" charset="0"/>
              </a:rPr>
              <a:t>... ... </a:t>
            </a:r>
            <a:r>
              <a:rPr lang="vi-VN" sz="4400" b="1">
                <a:solidFill>
                  <a:schemeClr val="bg1"/>
                </a:solidFill>
                <a:latin typeface="Verdana" panose="020B0604030504040204" pitchFamily="34" charset="0"/>
                <a:ea typeface="Verdana" panose="020B0604030504040204" pitchFamily="34" charset="0"/>
              </a:rPr>
              <a:t>SÓNG THÉT?</a:t>
            </a:r>
          </a:p>
        </p:txBody>
      </p:sp>
      <p:sp>
        <p:nvSpPr>
          <p:cNvPr id="148" name="Rectangle 147">
            <a:extLst>
              <a:ext uri="{FF2B5EF4-FFF2-40B4-BE49-F238E27FC236}">
                <a16:creationId xmlns:a16="http://schemas.microsoft.com/office/drawing/2014/main" id="{25B58810-39AC-4F3E-846B-6F6F1A50450C}"/>
              </a:ext>
            </a:extLst>
          </p:cNvPr>
          <p:cNvSpPr/>
          <p:nvPr/>
        </p:nvSpPr>
        <p:spPr>
          <a:xfrm>
            <a:off x="0" y="5190605"/>
            <a:ext cx="12192000" cy="1660358"/>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5400" b="1">
                <a:solidFill>
                  <a:schemeClr val="bg1"/>
                </a:solidFill>
                <a:latin typeface="Verdana" panose="020B0604030504040204" pitchFamily="34" charset="0"/>
                <a:ea typeface="Verdana" panose="020B0604030504040204" pitchFamily="34" charset="0"/>
              </a:rPr>
              <a:t>3</a:t>
            </a:r>
            <a:r>
              <a:rPr lang="vi-VN" sz="5400" b="1">
                <a:solidFill>
                  <a:schemeClr val="bg1"/>
                </a:solidFill>
                <a:latin typeface="Verdana" panose="020B0604030504040204" pitchFamily="34" charset="0"/>
                <a:ea typeface="Verdana" panose="020B0604030504040204" pitchFamily="34" charset="0"/>
              </a:rPr>
              <a:t>.	NGƯỜI TA SỢ ĐẾN HỒN XIÊU </a:t>
            </a:r>
            <a:r>
              <a:rPr lang="vi-VN" sz="5400" b="1">
                <a:solidFill>
                  <a:srgbClr val="FFFF00"/>
                </a:solidFill>
                <a:latin typeface="Verdana" panose="020B0604030504040204" pitchFamily="34" charset="0"/>
                <a:ea typeface="Verdana" panose="020B0604030504040204" pitchFamily="34" charset="0"/>
              </a:rPr>
              <a:t>... ...?</a:t>
            </a:r>
          </a:p>
        </p:txBody>
      </p:sp>
      <p:sp>
        <p:nvSpPr>
          <p:cNvPr id="149" name="Rectangle 148">
            <a:extLst>
              <a:ext uri="{FF2B5EF4-FFF2-40B4-BE49-F238E27FC236}">
                <a16:creationId xmlns:a16="http://schemas.microsoft.com/office/drawing/2014/main" id="{302FCD61-B605-454C-AC9D-1CF5AB0A4130}"/>
              </a:ext>
            </a:extLst>
          </p:cNvPr>
          <p:cNvSpPr/>
          <p:nvPr/>
        </p:nvSpPr>
        <p:spPr>
          <a:xfrm>
            <a:off x="-335" y="5194828"/>
            <a:ext cx="12192000" cy="1660358"/>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chemeClr val="bg1"/>
                </a:solidFill>
                <a:latin typeface="Verdana" panose="020B0604030504040204" pitchFamily="34" charset="0"/>
                <a:ea typeface="Verdana" panose="020B0604030504040204" pitchFamily="34" charset="0"/>
              </a:rPr>
              <a:t>4</a:t>
            </a:r>
            <a:r>
              <a:rPr lang="vi-VN" sz="4400" b="1">
                <a:solidFill>
                  <a:schemeClr val="bg1"/>
                </a:solidFill>
                <a:latin typeface="Verdana" panose="020B0604030504040204" pitchFamily="34" charset="0"/>
                <a:ea typeface="Verdana" panose="020B0604030504040204" pitchFamily="34" charset="0"/>
              </a:rPr>
              <a:t>.	NGÀY ẤY NHƯ MỘT </a:t>
            </a:r>
            <a:r>
              <a:rPr lang="vi-VN" sz="4400" b="1">
                <a:solidFill>
                  <a:srgbClr val="FFFF00"/>
                </a:solidFill>
                <a:latin typeface="Verdana" panose="020B0604030504040204" pitchFamily="34" charset="0"/>
                <a:ea typeface="Verdana" panose="020B0604030504040204" pitchFamily="34" charset="0"/>
              </a:rPr>
              <a:t>CÁI GÌ </a:t>
            </a:r>
            <a:r>
              <a:rPr lang="vi-VN" sz="4400" b="1">
                <a:solidFill>
                  <a:schemeClr val="bg1"/>
                </a:solidFill>
                <a:latin typeface="Verdana" panose="020B0604030504040204" pitchFamily="34" charset="0"/>
                <a:ea typeface="Verdana" panose="020B0604030504040204" pitchFamily="34" charset="0"/>
              </a:rPr>
              <a:t>BẤT THẦN CHỤP XUỐNG ĐẦU ANH EM?</a:t>
            </a:r>
          </a:p>
        </p:txBody>
      </p:sp>
      <p:sp>
        <p:nvSpPr>
          <p:cNvPr id="150" name="Rectangle 149">
            <a:extLst>
              <a:ext uri="{FF2B5EF4-FFF2-40B4-BE49-F238E27FC236}">
                <a16:creationId xmlns:a16="http://schemas.microsoft.com/office/drawing/2014/main" id="{CEBC3678-E8EA-4546-979D-C0D163D42260}"/>
              </a:ext>
            </a:extLst>
          </p:cNvPr>
          <p:cNvSpPr/>
          <p:nvPr/>
        </p:nvSpPr>
        <p:spPr>
          <a:xfrm>
            <a:off x="15519" y="5176405"/>
            <a:ext cx="12192000" cy="1660358"/>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chemeClr val="bg1"/>
                </a:solidFill>
                <a:latin typeface="Verdana" panose="020B0604030504040204" pitchFamily="34" charset="0"/>
                <a:ea typeface="Verdana" panose="020B0604030504040204" pitchFamily="34" charset="0"/>
              </a:rPr>
              <a:t>5</a:t>
            </a:r>
            <a:r>
              <a:rPr lang="vi-VN" sz="4800" b="1">
                <a:solidFill>
                  <a:schemeClr val="bg1"/>
                </a:solidFill>
                <a:latin typeface="Verdana" panose="020B0604030504040204" pitchFamily="34" charset="0"/>
                <a:ea typeface="Verdana" panose="020B0604030504040204" pitchFamily="34" charset="0"/>
              </a:rPr>
              <a:t>.	CÁC QUYỀN LỰC TRÊN TRỜI SẼ BỊ </a:t>
            </a:r>
            <a:r>
              <a:rPr lang="vi-VN" sz="4800" b="1">
                <a:solidFill>
                  <a:srgbClr val="FFFF00"/>
                </a:solidFill>
                <a:latin typeface="Verdana" panose="020B0604030504040204" pitchFamily="34" charset="0"/>
                <a:ea typeface="Verdana" panose="020B0604030504040204" pitchFamily="34" charset="0"/>
              </a:rPr>
              <a:t>NHƯ THẾ NÀO?</a:t>
            </a:r>
          </a:p>
        </p:txBody>
      </p:sp>
      <p:sp>
        <p:nvSpPr>
          <p:cNvPr id="151" name="Rectangle 150">
            <a:extLst>
              <a:ext uri="{FF2B5EF4-FFF2-40B4-BE49-F238E27FC236}">
                <a16:creationId xmlns:a16="http://schemas.microsoft.com/office/drawing/2014/main" id="{0F2E38EB-86F6-4527-B113-520FF01A1997}"/>
              </a:ext>
            </a:extLst>
          </p:cNvPr>
          <p:cNvSpPr/>
          <p:nvPr/>
        </p:nvSpPr>
        <p:spPr>
          <a:xfrm>
            <a:off x="12971" y="5212738"/>
            <a:ext cx="12192000" cy="1660358"/>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chemeClr val="bg1"/>
                </a:solidFill>
                <a:latin typeface="Verdana" panose="020B0604030504040204" pitchFamily="34" charset="0"/>
                <a:ea typeface="Verdana" panose="020B0604030504040204" pitchFamily="34" charset="0"/>
              </a:rPr>
              <a:t>6</a:t>
            </a:r>
            <a:r>
              <a:rPr lang="vi-VN" sz="4000" b="1">
                <a:solidFill>
                  <a:schemeClr val="bg1"/>
                </a:solidFill>
                <a:latin typeface="Verdana" panose="020B0604030504040204" pitchFamily="34" charset="0"/>
                <a:ea typeface="Verdana" panose="020B0604030504040204" pitchFamily="34" charset="0"/>
              </a:rPr>
              <a:t>.	KHI NHỮNG BIẾN CỐ ẤY BẮT ĐẦU XẢY RA, ANH EM HÃY ĐỨNG THẲNG VÀ </a:t>
            </a:r>
            <a:r>
              <a:rPr lang="vi-VN" sz="4000" b="1">
                <a:solidFill>
                  <a:srgbClr val="FFFF00"/>
                </a:solidFill>
                <a:latin typeface="Verdana" panose="020B0604030504040204" pitchFamily="34" charset="0"/>
                <a:ea typeface="Verdana" panose="020B0604030504040204" pitchFamily="34" charset="0"/>
              </a:rPr>
              <a:t>LÀM GÌ?</a:t>
            </a:r>
          </a:p>
        </p:txBody>
      </p:sp>
      <p:sp>
        <p:nvSpPr>
          <p:cNvPr id="146" name="Rectangle 145">
            <a:extLst>
              <a:ext uri="{FF2B5EF4-FFF2-40B4-BE49-F238E27FC236}">
                <a16:creationId xmlns:a16="http://schemas.microsoft.com/office/drawing/2014/main" id="{11F18A63-1353-4480-B078-D6651F3A5D40}"/>
              </a:ext>
            </a:extLst>
          </p:cNvPr>
          <p:cNvSpPr/>
          <p:nvPr/>
        </p:nvSpPr>
        <p:spPr>
          <a:xfrm>
            <a:off x="32534" y="5193215"/>
            <a:ext cx="12192000" cy="1660358"/>
          </a:xfrm>
          <a:prstGeom prst="rect">
            <a:avLst/>
          </a:prstGeom>
          <a:solidFill>
            <a:srgbClr val="7030A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200" b="1">
                <a:solidFill>
                  <a:schemeClr val="bg1"/>
                </a:solidFill>
                <a:latin typeface="Verdana" panose="020B0604030504040204" pitchFamily="34" charset="0"/>
                <a:ea typeface="Verdana" panose="020B0604030504040204" pitchFamily="34" charset="0"/>
              </a:rPr>
              <a:t>7</a:t>
            </a:r>
            <a:r>
              <a:rPr lang="vi-VN" sz="4200" b="1">
                <a:solidFill>
                  <a:schemeClr val="bg1"/>
                </a:solidFill>
                <a:latin typeface="Verdana" panose="020B0604030504040204" pitchFamily="34" charset="0"/>
                <a:ea typeface="Verdana" panose="020B0604030504040204" pitchFamily="34" charset="0"/>
              </a:rPr>
              <a:t>.	NGÀY ẤY NHƯ MỘT CHIẾC LƯỚI BẤT THẦN </a:t>
            </a:r>
            <a:r>
              <a:rPr lang="vi-VN" sz="4200" b="1">
                <a:solidFill>
                  <a:srgbClr val="FFFF00"/>
                </a:solidFill>
                <a:latin typeface="Verdana" panose="020B0604030504040204" pitchFamily="34" charset="0"/>
                <a:ea typeface="Verdana" panose="020B0604030504040204" pitchFamily="34" charset="0"/>
              </a:rPr>
              <a:t>NHƯ THẾ NÀO </a:t>
            </a:r>
            <a:r>
              <a:rPr lang="vi-VN" sz="4200" b="1">
                <a:solidFill>
                  <a:schemeClr val="bg1"/>
                </a:solidFill>
                <a:latin typeface="Verdana" panose="020B0604030504040204" pitchFamily="34" charset="0"/>
                <a:ea typeface="Verdana" panose="020B0604030504040204" pitchFamily="34" charset="0"/>
              </a:rPr>
              <a:t>VỚI ANH EM?</a:t>
            </a:r>
          </a:p>
        </p:txBody>
      </p:sp>
      <p:sp>
        <p:nvSpPr>
          <p:cNvPr id="4" name="Rectangle 3">
            <a:extLst>
              <a:ext uri="{FF2B5EF4-FFF2-40B4-BE49-F238E27FC236}">
                <a16:creationId xmlns:a16="http://schemas.microsoft.com/office/drawing/2014/main" id="{48BB6EC0-9BCE-4BBE-93F2-108087BDD47C}"/>
              </a:ext>
            </a:extLst>
          </p:cNvPr>
          <p:cNvSpPr/>
          <p:nvPr/>
        </p:nvSpPr>
        <p:spPr>
          <a:xfrm>
            <a:off x="3840480" y="7697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3" name="Rectangle 82">
            <a:extLst>
              <a:ext uri="{FF2B5EF4-FFF2-40B4-BE49-F238E27FC236}">
                <a16:creationId xmlns:a16="http://schemas.microsoft.com/office/drawing/2014/main" id="{6AA804F8-8455-4E67-A2B5-93CBEA494A88}"/>
              </a:ext>
            </a:extLst>
          </p:cNvPr>
          <p:cNvSpPr/>
          <p:nvPr/>
        </p:nvSpPr>
        <p:spPr>
          <a:xfrm>
            <a:off x="4565904" y="7667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4" name="Rectangle 83">
            <a:extLst>
              <a:ext uri="{FF2B5EF4-FFF2-40B4-BE49-F238E27FC236}">
                <a16:creationId xmlns:a16="http://schemas.microsoft.com/office/drawing/2014/main" id="{39719B81-3D28-455A-97D2-227B1A16F23E}"/>
              </a:ext>
            </a:extLst>
          </p:cNvPr>
          <p:cNvSpPr/>
          <p:nvPr/>
        </p:nvSpPr>
        <p:spPr>
          <a:xfrm>
            <a:off x="5288604" y="7697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5" name="Rectangle 84">
            <a:extLst>
              <a:ext uri="{FF2B5EF4-FFF2-40B4-BE49-F238E27FC236}">
                <a16:creationId xmlns:a16="http://schemas.microsoft.com/office/drawing/2014/main" id="{EBEC6965-2B61-421B-A31A-D413D138F224}"/>
              </a:ext>
            </a:extLst>
          </p:cNvPr>
          <p:cNvSpPr/>
          <p:nvPr/>
        </p:nvSpPr>
        <p:spPr>
          <a:xfrm>
            <a:off x="6014028" y="7675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6" name="Rectangle 85">
            <a:extLst>
              <a:ext uri="{FF2B5EF4-FFF2-40B4-BE49-F238E27FC236}">
                <a16:creationId xmlns:a16="http://schemas.microsoft.com/office/drawing/2014/main" id="{4DD0BBA2-9764-4CB8-8D7C-16BC8B132426}"/>
              </a:ext>
            </a:extLst>
          </p:cNvPr>
          <p:cNvSpPr/>
          <p:nvPr/>
        </p:nvSpPr>
        <p:spPr>
          <a:xfrm>
            <a:off x="6748116" y="7675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7" name="Rectangle 86">
            <a:extLst>
              <a:ext uri="{FF2B5EF4-FFF2-40B4-BE49-F238E27FC236}">
                <a16:creationId xmlns:a16="http://schemas.microsoft.com/office/drawing/2014/main" id="{431DBFC1-0018-493D-A597-54DFC6028D05}"/>
              </a:ext>
            </a:extLst>
          </p:cNvPr>
          <p:cNvSpPr/>
          <p:nvPr/>
        </p:nvSpPr>
        <p:spPr>
          <a:xfrm>
            <a:off x="7473540" y="7645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8" name="Rectangle 87">
            <a:extLst>
              <a:ext uri="{FF2B5EF4-FFF2-40B4-BE49-F238E27FC236}">
                <a16:creationId xmlns:a16="http://schemas.microsoft.com/office/drawing/2014/main" id="{F0DD7D0C-9665-40BA-A749-E95047E8803B}"/>
              </a:ext>
            </a:extLst>
          </p:cNvPr>
          <p:cNvSpPr/>
          <p:nvPr/>
        </p:nvSpPr>
        <p:spPr>
          <a:xfrm>
            <a:off x="8196240" y="7675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89" name="Rectangle 88">
            <a:extLst>
              <a:ext uri="{FF2B5EF4-FFF2-40B4-BE49-F238E27FC236}">
                <a16:creationId xmlns:a16="http://schemas.microsoft.com/office/drawing/2014/main" id="{1DF5D375-2F5F-42FF-A404-B3E8C3C22435}"/>
              </a:ext>
            </a:extLst>
          </p:cNvPr>
          <p:cNvSpPr/>
          <p:nvPr/>
        </p:nvSpPr>
        <p:spPr>
          <a:xfrm>
            <a:off x="8921664" y="7653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90" name="Rectangle 89">
            <a:extLst>
              <a:ext uri="{FF2B5EF4-FFF2-40B4-BE49-F238E27FC236}">
                <a16:creationId xmlns:a16="http://schemas.microsoft.com/office/drawing/2014/main" id="{6BD55B07-2543-4FFC-A5E2-DA2032C067FA}"/>
              </a:ext>
            </a:extLst>
          </p:cNvPr>
          <p:cNvSpPr/>
          <p:nvPr/>
        </p:nvSpPr>
        <p:spPr>
          <a:xfrm>
            <a:off x="3837756" y="80157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2" name="Rectangle 151">
            <a:extLst>
              <a:ext uri="{FF2B5EF4-FFF2-40B4-BE49-F238E27FC236}">
                <a16:creationId xmlns:a16="http://schemas.microsoft.com/office/drawing/2014/main" id="{E5995ECD-CFDE-47CD-90C1-6AD138C2B5D4}"/>
              </a:ext>
            </a:extLst>
          </p:cNvPr>
          <p:cNvSpPr/>
          <p:nvPr/>
        </p:nvSpPr>
        <p:spPr>
          <a:xfrm>
            <a:off x="4563180" y="80127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3" name="Rectangle 152">
            <a:extLst>
              <a:ext uri="{FF2B5EF4-FFF2-40B4-BE49-F238E27FC236}">
                <a16:creationId xmlns:a16="http://schemas.microsoft.com/office/drawing/2014/main" id="{340D3744-D0FA-4754-B0F6-9D89020BCE27}"/>
              </a:ext>
            </a:extLst>
          </p:cNvPr>
          <p:cNvSpPr/>
          <p:nvPr/>
        </p:nvSpPr>
        <p:spPr>
          <a:xfrm>
            <a:off x="5285880" y="80157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4" name="Rectangle 153">
            <a:extLst>
              <a:ext uri="{FF2B5EF4-FFF2-40B4-BE49-F238E27FC236}">
                <a16:creationId xmlns:a16="http://schemas.microsoft.com/office/drawing/2014/main" id="{57AC4F6D-6111-4931-836E-C3BD2F71DAD4}"/>
              </a:ext>
            </a:extLst>
          </p:cNvPr>
          <p:cNvSpPr/>
          <p:nvPr/>
        </p:nvSpPr>
        <p:spPr>
          <a:xfrm>
            <a:off x="6011304" y="80135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5" name="Rectangle 154">
            <a:extLst>
              <a:ext uri="{FF2B5EF4-FFF2-40B4-BE49-F238E27FC236}">
                <a16:creationId xmlns:a16="http://schemas.microsoft.com/office/drawing/2014/main" id="{2E49C564-B106-40F0-8D14-FC4122B72577}"/>
              </a:ext>
            </a:extLst>
          </p:cNvPr>
          <p:cNvSpPr/>
          <p:nvPr/>
        </p:nvSpPr>
        <p:spPr>
          <a:xfrm>
            <a:off x="6745392" y="80135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6" name="Rectangle 155">
            <a:extLst>
              <a:ext uri="{FF2B5EF4-FFF2-40B4-BE49-F238E27FC236}">
                <a16:creationId xmlns:a16="http://schemas.microsoft.com/office/drawing/2014/main" id="{FF4CCCBF-D658-4F96-83AC-15923532D8D7}"/>
              </a:ext>
            </a:extLst>
          </p:cNvPr>
          <p:cNvSpPr/>
          <p:nvPr/>
        </p:nvSpPr>
        <p:spPr>
          <a:xfrm>
            <a:off x="7470816" y="801059"/>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7" name="Rectangle 156">
            <a:extLst>
              <a:ext uri="{FF2B5EF4-FFF2-40B4-BE49-F238E27FC236}">
                <a16:creationId xmlns:a16="http://schemas.microsoft.com/office/drawing/2014/main" id="{5991C4A0-C013-49CD-9CFB-2C52DB552D10}"/>
              </a:ext>
            </a:extLst>
          </p:cNvPr>
          <p:cNvSpPr/>
          <p:nvPr/>
        </p:nvSpPr>
        <p:spPr>
          <a:xfrm>
            <a:off x="8199612" y="80135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8" name="Rectangle 157">
            <a:extLst>
              <a:ext uri="{FF2B5EF4-FFF2-40B4-BE49-F238E27FC236}">
                <a16:creationId xmlns:a16="http://schemas.microsoft.com/office/drawing/2014/main" id="{294DF713-169C-4505-BC5F-CC798AE92DD0}"/>
              </a:ext>
            </a:extLst>
          </p:cNvPr>
          <p:cNvSpPr/>
          <p:nvPr/>
        </p:nvSpPr>
        <p:spPr>
          <a:xfrm>
            <a:off x="3837756" y="151273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59" name="Rectangle 158">
            <a:extLst>
              <a:ext uri="{FF2B5EF4-FFF2-40B4-BE49-F238E27FC236}">
                <a16:creationId xmlns:a16="http://schemas.microsoft.com/office/drawing/2014/main" id="{344A0C57-FC73-4795-AB25-D80B7637E576}"/>
              </a:ext>
            </a:extLst>
          </p:cNvPr>
          <p:cNvSpPr/>
          <p:nvPr/>
        </p:nvSpPr>
        <p:spPr>
          <a:xfrm>
            <a:off x="4563180" y="1512444"/>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0" name="Rectangle 159">
            <a:extLst>
              <a:ext uri="{FF2B5EF4-FFF2-40B4-BE49-F238E27FC236}">
                <a16:creationId xmlns:a16="http://schemas.microsoft.com/office/drawing/2014/main" id="{64AB09DF-FD2E-4168-ABCB-CE61C9762BFE}"/>
              </a:ext>
            </a:extLst>
          </p:cNvPr>
          <p:cNvSpPr/>
          <p:nvPr/>
        </p:nvSpPr>
        <p:spPr>
          <a:xfrm>
            <a:off x="5285880" y="151273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1" name="Rectangle 160">
            <a:extLst>
              <a:ext uri="{FF2B5EF4-FFF2-40B4-BE49-F238E27FC236}">
                <a16:creationId xmlns:a16="http://schemas.microsoft.com/office/drawing/2014/main" id="{F1625D9E-65F1-41C1-A108-9CBC620F5D31}"/>
              </a:ext>
            </a:extLst>
          </p:cNvPr>
          <p:cNvSpPr/>
          <p:nvPr/>
        </p:nvSpPr>
        <p:spPr>
          <a:xfrm>
            <a:off x="6011304" y="151251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2" name="Rectangle 161">
            <a:extLst>
              <a:ext uri="{FF2B5EF4-FFF2-40B4-BE49-F238E27FC236}">
                <a16:creationId xmlns:a16="http://schemas.microsoft.com/office/drawing/2014/main" id="{81454D2E-A440-4D76-9D7A-34CFE3302BCF}"/>
              </a:ext>
            </a:extLst>
          </p:cNvPr>
          <p:cNvSpPr/>
          <p:nvPr/>
        </p:nvSpPr>
        <p:spPr>
          <a:xfrm>
            <a:off x="6745392" y="151251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3" name="Rectangle 162">
            <a:extLst>
              <a:ext uri="{FF2B5EF4-FFF2-40B4-BE49-F238E27FC236}">
                <a16:creationId xmlns:a16="http://schemas.microsoft.com/office/drawing/2014/main" id="{558824F7-07B5-4925-81E9-856394E29FBE}"/>
              </a:ext>
            </a:extLst>
          </p:cNvPr>
          <p:cNvSpPr/>
          <p:nvPr/>
        </p:nvSpPr>
        <p:spPr>
          <a:xfrm>
            <a:off x="7470816" y="1512225"/>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4" name="Rectangle 163">
            <a:extLst>
              <a:ext uri="{FF2B5EF4-FFF2-40B4-BE49-F238E27FC236}">
                <a16:creationId xmlns:a16="http://schemas.microsoft.com/office/drawing/2014/main" id="{0DFCC048-5F4E-4A42-A741-6033530E1C7F}"/>
              </a:ext>
            </a:extLst>
          </p:cNvPr>
          <p:cNvSpPr/>
          <p:nvPr/>
        </p:nvSpPr>
        <p:spPr>
          <a:xfrm>
            <a:off x="8193516" y="151251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5" name="Rectangle 164">
            <a:extLst>
              <a:ext uri="{FF2B5EF4-FFF2-40B4-BE49-F238E27FC236}">
                <a16:creationId xmlns:a16="http://schemas.microsoft.com/office/drawing/2014/main" id="{9E698B9C-FB63-4361-AADE-C1D33ED6F678}"/>
              </a:ext>
            </a:extLst>
          </p:cNvPr>
          <p:cNvSpPr/>
          <p:nvPr/>
        </p:nvSpPr>
        <p:spPr>
          <a:xfrm>
            <a:off x="8918940" y="1512299"/>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6" name="Rectangle 165">
            <a:extLst>
              <a:ext uri="{FF2B5EF4-FFF2-40B4-BE49-F238E27FC236}">
                <a16:creationId xmlns:a16="http://schemas.microsoft.com/office/drawing/2014/main" id="{A9E2630B-D84D-4B23-868D-A594E74D5D28}"/>
              </a:ext>
            </a:extLst>
          </p:cNvPr>
          <p:cNvSpPr/>
          <p:nvPr/>
        </p:nvSpPr>
        <p:spPr>
          <a:xfrm>
            <a:off x="1649448" y="224157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7" name="Rectangle 166">
            <a:extLst>
              <a:ext uri="{FF2B5EF4-FFF2-40B4-BE49-F238E27FC236}">
                <a16:creationId xmlns:a16="http://schemas.microsoft.com/office/drawing/2014/main" id="{3B6A5206-31E2-4F30-9826-BB16261612E7}"/>
              </a:ext>
            </a:extLst>
          </p:cNvPr>
          <p:cNvSpPr/>
          <p:nvPr/>
        </p:nvSpPr>
        <p:spPr>
          <a:xfrm>
            <a:off x="2374872" y="224127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8" name="Rectangle 167">
            <a:extLst>
              <a:ext uri="{FF2B5EF4-FFF2-40B4-BE49-F238E27FC236}">
                <a16:creationId xmlns:a16="http://schemas.microsoft.com/office/drawing/2014/main" id="{82682198-A217-49E1-890F-46112ECA5B25}"/>
              </a:ext>
            </a:extLst>
          </p:cNvPr>
          <p:cNvSpPr/>
          <p:nvPr/>
        </p:nvSpPr>
        <p:spPr>
          <a:xfrm>
            <a:off x="3097572" y="224157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69" name="Rectangle 168">
            <a:extLst>
              <a:ext uri="{FF2B5EF4-FFF2-40B4-BE49-F238E27FC236}">
                <a16:creationId xmlns:a16="http://schemas.microsoft.com/office/drawing/2014/main" id="{C6F9F2A0-7B20-4D82-B2CD-4C8E4BA7C2C0}"/>
              </a:ext>
            </a:extLst>
          </p:cNvPr>
          <p:cNvSpPr/>
          <p:nvPr/>
        </p:nvSpPr>
        <p:spPr>
          <a:xfrm>
            <a:off x="3822996" y="224135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0" name="Rectangle 169">
            <a:extLst>
              <a:ext uri="{FF2B5EF4-FFF2-40B4-BE49-F238E27FC236}">
                <a16:creationId xmlns:a16="http://schemas.microsoft.com/office/drawing/2014/main" id="{F09E8647-B112-421F-9BB5-101E27AE5B83}"/>
              </a:ext>
            </a:extLst>
          </p:cNvPr>
          <p:cNvSpPr/>
          <p:nvPr/>
        </p:nvSpPr>
        <p:spPr>
          <a:xfrm>
            <a:off x="4557084" y="224135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1" name="Rectangle 170">
            <a:extLst>
              <a:ext uri="{FF2B5EF4-FFF2-40B4-BE49-F238E27FC236}">
                <a16:creationId xmlns:a16="http://schemas.microsoft.com/office/drawing/2014/main" id="{D11A027A-D18D-4CFE-84B3-BBB88BA97994}"/>
              </a:ext>
            </a:extLst>
          </p:cNvPr>
          <p:cNvSpPr/>
          <p:nvPr/>
        </p:nvSpPr>
        <p:spPr>
          <a:xfrm>
            <a:off x="5282508" y="224105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2" name="Rectangle 171">
            <a:extLst>
              <a:ext uri="{FF2B5EF4-FFF2-40B4-BE49-F238E27FC236}">
                <a16:creationId xmlns:a16="http://schemas.microsoft.com/office/drawing/2014/main" id="{E582DFAA-803A-4B05-879E-B3FC6D4379E9}"/>
              </a:ext>
            </a:extLst>
          </p:cNvPr>
          <p:cNvSpPr/>
          <p:nvPr/>
        </p:nvSpPr>
        <p:spPr>
          <a:xfrm>
            <a:off x="6005208" y="224135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3" name="Rectangle 172">
            <a:extLst>
              <a:ext uri="{FF2B5EF4-FFF2-40B4-BE49-F238E27FC236}">
                <a16:creationId xmlns:a16="http://schemas.microsoft.com/office/drawing/2014/main" id="{9148B1E3-F637-4487-AE20-76A11491B05B}"/>
              </a:ext>
            </a:extLst>
          </p:cNvPr>
          <p:cNvSpPr/>
          <p:nvPr/>
        </p:nvSpPr>
        <p:spPr>
          <a:xfrm>
            <a:off x="6730632" y="224113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4" name="Rectangle 173">
            <a:extLst>
              <a:ext uri="{FF2B5EF4-FFF2-40B4-BE49-F238E27FC236}">
                <a16:creationId xmlns:a16="http://schemas.microsoft.com/office/drawing/2014/main" id="{B4A47E4D-DA69-4716-AE7A-BBA32CCEEB2F}"/>
              </a:ext>
            </a:extLst>
          </p:cNvPr>
          <p:cNvSpPr/>
          <p:nvPr/>
        </p:nvSpPr>
        <p:spPr>
          <a:xfrm>
            <a:off x="7464304" y="2239745"/>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5" name="Rectangle 174">
            <a:extLst>
              <a:ext uri="{FF2B5EF4-FFF2-40B4-BE49-F238E27FC236}">
                <a16:creationId xmlns:a16="http://schemas.microsoft.com/office/drawing/2014/main" id="{3F54FC41-5F9C-45BD-A5A0-C22646098144}"/>
              </a:ext>
            </a:extLst>
          </p:cNvPr>
          <p:cNvSpPr/>
          <p:nvPr/>
        </p:nvSpPr>
        <p:spPr>
          <a:xfrm>
            <a:off x="2380968" y="2964633"/>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6" name="Rectangle 175">
            <a:extLst>
              <a:ext uri="{FF2B5EF4-FFF2-40B4-BE49-F238E27FC236}">
                <a16:creationId xmlns:a16="http://schemas.microsoft.com/office/drawing/2014/main" id="{C91DD20B-4AD9-4F76-87AC-3430325B7732}"/>
              </a:ext>
            </a:extLst>
          </p:cNvPr>
          <p:cNvSpPr/>
          <p:nvPr/>
        </p:nvSpPr>
        <p:spPr>
          <a:xfrm>
            <a:off x="3106392" y="296434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7" name="Rectangle 176">
            <a:extLst>
              <a:ext uri="{FF2B5EF4-FFF2-40B4-BE49-F238E27FC236}">
                <a16:creationId xmlns:a16="http://schemas.microsoft.com/office/drawing/2014/main" id="{BEF12DEF-1287-4329-BFD5-1A76CC1C8D96}"/>
              </a:ext>
            </a:extLst>
          </p:cNvPr>
          <p:cNvSpPr/>
          <p:nvPr/>
        </p:nvSpPr>
        <p:spPr>
          <a:xfrm>
            <a:off x="3829092" y="2964633"/>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8" name="Rectangle 177">
            <a:extLst>
              <a:ext uri="{FF2B5EF4-FFF2-40B4-BE49-F238E27FC236}">
                <a16:creationId xmlns:a16="http://schemas.microsoft.com/office/drawing/2014/main" id="{517576BB-8081-402C-9A31-4A0D8BDC025E}"/>
              </a:ext>
            </a:extLst>
          </p:cNvPr>
          <p:cNvSpPr/>
          <p:nvPr/>
        </p:nvSpPr>
        <p:spPr>
          <a:xfrm>
            <a:off x="4554516" y="2964414"/>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79" name="Rectangle 178">
            <a:extLst>
              <a:ext uri="{FF2B5EF4-FFF2-40B4-BE49-F238E27FC236}">
                <a16:creationId xmlns:a16="http://schemas.microsoft.com/office/drawing/2014/main" id="{9655F886-4350-4DAE-AD6E-D24D41A7CA1F}"/>
              </a:ext>
            </a:extLst>
          </p:cNvPr>
          <p:cNvSpPr/>
          <p:nvPr/>
        </p:nvSpPr>
        <p:spPr>
          <a:xfrm>
            <a:off x="5288604" y="2964414"/>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0" name="Rectangle 179">
            <a:extLst>
              <a:ext uri="{FF2B5EF4-FFF2-40B4-BE49-F238E27FC236}">
                <a16:creationId xmlns:a16="http://schemas.microsoft.com/office/drawing/2014/main" id="{01DE0686-CBE6-4EC5-9420-AAC026958449}"/>
              </a:ext>
            </a:extLst>
          </p:cNvPr>
          <p:cNvSpPr/>
          <p:nvPr/>
        </p:nvSpPr>
        <p:spPr>
          <a:xfrm>
            <a:off x="6014028" y="296412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1" name="Rectangle 180">
            <a:extLst>
              <a:ext uri="{FF2B5EF4-FFF2-40B4-BE49-F238E27FC236}">
                <a16:creationId xmlns:a16="http://schemas.microsoft.com/office/drawing/2014/main" id="{6D04A05E-A058-469C-B349-31D08BDDAD8C}"/>
              </a:ext>
            </a:extLst>
          </p:cNvPr>
          <p:cNvSpPr/>
          <p:nvPr/>
        </p:nvSpPr>
        <p:spPr>
          <a:xfrm>
            <a:off x="6736728" y="2964414"/>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2" name="Rectangle 181">
            <a:extLst>
              <a:ext uri="{FF2B5EF4-FFF2-40B4-BE49-F238E27FC236}">
                <a16:creationId xmlns:a16="http://schemas.microsoft.com/office/drawing/2014/main" id="{802D3169-893B-4372-9567-85D8B84FB1F2}"/>
              </a:ext>
            </a:extLst>
          </p:cNvPr>
          <p:cNvSpPr/>
          <p:nvPr/>
        </p:nvSpPr>
        <p:spPr>
          <a:xfrm>
            <a:off x="7462152" y="2964195"/>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3" name="Rectangle 182">
            <a:extLst>
              <a:ext uri="{FF2B5EF4-FFF2-40B4-BE49-F238E27FC236}">
                <a16:creationId xmlns:a16="http://schemas.microsoft.com/office/drawing/2014/main" id="{03AD86B4-4034-433C-B861-C7ED85406253}"/>
              </a:ext>
            </a:extLst>
          </p:cNvPr>
          <p:cNvSpPr/>
          <p:nvPr/>
        </p:nvSpPr>
        <p:spPr>
          <a:xfrm>
            <a:off x="8195824" y="296280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4" name="Rectangle 183">
            <a:extLst>
              <a:ext uri="{FF2B5EF4-FFF2-40B4-BE49-F238E27FC236}">
                <a16:creationId xmlns:a16="http://schemas.microsoft.com/office/drawing/2014/main" id="{350C2073-2043-4606-89E6-900BDF12E0A6}"/>
              </a:ext>
            </a:extLst>
          </p:cNvPr>
          <p:cNvSpPr/>
          <p:nvPr/>
        </p:nvSpPr>
        <p:spPr>
          <a:xfrm>
            <a:off x="2372148" y="368215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5" name="Rectangle 184">
            <a:extLst>
              <a:ext uri="{FF2B5EF4-FFF2-40B4-BE49-F238E27FC236}">
                <a16:creationId xmlns:a16="http://schemas.microsoft.com/office/drawing/2014/main" id="{6B19C827-D9DF-4D20-BCB4-5E2977E4FE3F}"/>
              </a:ext>
            </a:extLst>
          </p:cNvPr>
          <p:cNvSpPr/>
          <p:nvPr/>
        </p:nvSpPr>
        <p:spPr>
          <a:xfrm>
            <a:off x="3097572" y="368185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6" name="Rectangle 185">
            <a:extLst>
              <a:ext uri="{FF2B5EF4-FFF2-40B4-BE49-F238E27FC236}">
                <a16:creationId xmlns:a16="http://schemas.microsoft.com/office/drawing/2014/main" id="{3C48019C-2D4C-47C2-BEE9-9A7DFB651100}"/>
              </a:ext>
            </a:extLst>
          </p:cNvPr>
          <p:cNvSpPr/>
          <p:nvPr/>
        </p:nvSpPr>
        <p:spPr>
          <a:xfrm>
            <a:off x="3820272" y="3682150"/>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7" name="Rectangle 186">
            <a:extLst>
              <a:ext uri="{FF2B5EF4-FFF2-40B4-BE49-F238E27FC236}">
                <a16:creationId xmlns:a16="http://schemas.microsoft.com/office/drawing/2014/main" id="{AA8F00A6-B112-47B7-8E4F-F1124707B90E}"/>
              </a:ext>
            </a:extLst>
          </p:cNvPr>
          <p:cNvSpPr/>
          <p:nvPr/>
        </p:nvSpPr>
        <p:spPr>
          <a:xfrm>
            <a:off x="4545696" y="368193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8" name="Rectangle 187">
            <a:extLst>
              <a:ext uri="{FF2B5EF4-FFF2-40B4-BE49-F238E27FC236}">
                <a16:creationId xmlns:a16="http://schemas.microsoft.com/office/drawing/2014/main" id="{CF94A245-AEC5-42FF-A2E8-2A9E177FD7B2}"/>
              </a:ext>
            </a:extLst>
          </p:cNvPr>
          <p:cNvSpPr/>
          <p:nvPr/>
        </p:nvSpPr>
        <p:spPr>
          <a:xfrm>
            <a:off x="5279784" y="368193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89" name="Rectangle 188">
            <a:extLst>
              <a:ext uri="{FF2B5EF4-FFF2-40B4-BE49-F238E27FC236}">
                <a16:creationId xmlns:a16="http://schemas.microsoft.com/office/drawing/2014/main" id="{1B6DB0D5-61B2-426B-8208-66BC0A3A0CA0}"/>
              </a:ext>
            </a:extLst>
          </p:cNvPr>
          <p:cNvSpPr/>
          <p:nvPr/>
        </p:nvSpPr>
        <p:spPr>
          <a:xfrm>
            <a:off x="6005208" y="368163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0" name="Rectangle 189">
            <a:extLst>
              <a:ext uri="{FF2B5EF4-FFF2-40B4-BE49-F238E27FC236}">
                <a16:creationId xmlns:a16="http://schemas.microsoft.com/office/drawing/2014/main" id="{CB58F530-52BD-4BBE-9CC9-00E4529C224F}"/>
              </a:ext>
            </a:extLst>
          </p:cNvPr>
          <p:cNvSpPr/>
          <p:nvPr/>
        </p:nvSpPr>
        <p:spPr>
          <a:xfrm>
            <a:off x="6727908" y="368193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1" name="Rectangle 190">
            <a:extLst>
              <a:ext uri="{FF2B5EF4-FFF2-40B4-BE49-F238E27FC236}">
                <a16:creationId xmlns:a16="http://schemas.microsoft.com/office/drawing/2014/main" id="{94F823CE-0FC9-4841-BAD9-969FA537F52D}"/>
              </a:ext>
            </a:extLst>
          </p:cNvPr>
          <p:cNvSpPr/>
          <p:nvPr/>
        </p:nvSpPr>
        <p:spPr>
          <a:xfrm>
            <a:off x="7453332" y="368171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2" name="Rectangle 191">
            <a:extLst>
              <a:ext uri="{FF2B5EF4-FFF2-40B4-BE49-F238E27FC236}">
                <a16:creationId xmlns:a16="http://schemas.microsoft.com/office/drawing/2014/main" id="{7F85394E-3EED-4B99-8640-9C4887422072}"/>
              </a:ext>
            </a:extLst>
          </p:cNvPr>
          <p:cNvSpPr/>
          <p:nvPr/>
        </p:nvSpPr>
        <p:spPr>
          <a:xfrm>
            <a:off x="8187004" y="3680325"/>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3" name="Rectangle 192">
            <a:extLst>
              <a:ext uri="{FF2B5EF4-FFF2-40B4-BE49-F238E27FC236}">
                <a16:creationId xmlns:a16="http://schemas.microsoft.com/office/drawing/2014/main" id="{D807D552-B85B-4E77-828F-AF3D4D66774D}"/>
              </a:ext>
            </a:extLst>
          </p:cNvPr>
          <p:cNvSpPr/>
          <p:nvPr/>
        </p:nvSpPr>
        <p:spPr>
          <a:xfrm>
            <a:off x="8919356" y="3680515"/>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4" name="Rectangle 193">
            <a:extLst>
              <a:ext uri="{FF2B5EF4-FFF2-40B4-BE49-F238E27FC236}">
                <a16:creationId xmlns:a16="http://schemas.microsoft.com/office/drawing/2014/main" id="{BE23BECB-6353-49B8-A730-F13FFD25978C}"/>
              </a:ext>
            </a:extLst>
          </p:cNvPr>
          <p:cNvSpPr/>
          <p:nvPr/>
        </p:nvSpPr>
        <p:spPr>
          <a:xfrm>
            <a:off x="9644780" y="368022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5" name="Rectangle 194">
            <a:extLst>
              <a:ext uri="{FF2B5EF4-FFF2-40B4-BE49-F238E27FC236}">
                <a16:creationId xmlns:a16="http://schemas.microsoft.com/office/drawing/2014/main" id="{C8D1CC03-BB9B-446E-BC5F-0E87913C447C}"/>
              </a:ext>
            </a:extLst>
          </p:cNvPr>
          <p:cNvSpPr/>
          <p:nvPr/>
        </p:nvSpPr>
        <p:spPr>
          <a:xfrm>
            <a:off x="2370131" y="4411226"/>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6" name="Rectangle 195">
            <a:extLst>
              <a:ext uri="{FF2B5EF4-FFF2-40B4-BE49-F238E27FC236}">
                <a16:creationId xmlns:a16="http://schemas.microsoft.com/office/drawing/2014/main" id="{2CCD04D4-E8F7-434E-A6C7-C93B42A3F14E}"/>
              </a:ext>
            </a:extLst>
          </p:cNvPr>
          <p:cNvSpPr/>
          <p:nvPr/>
        </p:nvSpPr>
        <p:spPr>
          <a:xfrm>
            <a:off x="3095555" y="4410933"/>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7" name="Rectangle 196">
            <a:extLst>
              <a:ext uri="{FF2B5EF4-FFF2-40B4-BE49-F238E27FC236}">
                <a16:creationId xmlns:a16="http://schemas.microsoft.com/office/drawing/2014/main" id="{FBFB1A5F-C994-46A2-877E-E95F4852AF63}"/>
              </a:ext>
            </a:extLst>
          </p:cNvPr>
          <p:cNvSpPr/>
          <p:nvPr/>
        </p:nvSpPr>
        <p:spPr>
          <a:xfrm>
            <a:off x="3818255" y="4411226"/>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8" name="Rectangle 197">
            <a:extLst>
              <a:ext uri="{FF2B5EF4-FFF2-40B4-BE49-F238E27FC236}">
                <a16:creationId xmlns:a16="http://schemas.microsoft.com/office/drawing/2014/main" id="{A05FAEDC-5D3F-48E5-9037-3F211CE253C8}"/>
              </a:ext>
            </a:extLst>
          </p:cNvPr>
          <p:cNvSpPr/>
          <p:nvPr/>
        </p:nvSpPr>
        <p:spPr>
          <a:xfrm>
            <a:off x="4543679" y="441100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199" name="Rectangle 198">
            <a:extLst>
              <a:ext uri="{FF2B5EF4-FFF2-40B4-BE49-F238E27FC236}">
                <a16:creationId xmlns:a16="http://schemas.microsoft.com/office/drawing/2014/main" id="{669902AF-EA56-4E2D-AA89-875753CEC26A}"/>
              </a:ext>
            </a:extLst>
          </p:cNvPr>
          <p:cNvSpPr/>
          <p:nvPr/>
        </p:nvSpPr>
        <p:spPr>
          <a:xfrm>
            <a:off x="5277767" y="441100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0" name="Rectangle 199">
            <a:extLst>
              <a:ext uri="{FF2B5EF4-FFF2-40B4-BE49-F238E27FC236}">
                <a16:creationId xmlns:a16="http://schemas.microsoft.com/office/drawing/2014/main" id="{39EC1DE0-D94D-4BC9-9202-9B961DD8429A}"/>
              </a:ext>
            </a:extLst>
          </p:cNvPr>
          <p:cNvSpPr/>
          <p:nvPr/>
        </p:nvSpPr>
        <p:spPr>
          <a:xfrm>
            <a:off x="6003191" y="4410714"/>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1" name="Rectangle 200">
            <a:extLst>
              <a:ext uri="{FF2B5EF4-FFF2-40B4-BE49-F238E27FC236}">
                <a16:creationId xmlns:a16="http://schemas.microsoft.com/office/drawing/2014/main" id="{07F0B671-4F28-40F8-B206-6E44FC595928}"/>
              </a:ext>
            </a:extLst>
          </p:cNvPr>
          <p:cNvSpPr/>
          <p:nvPr/>
        </p:nvSpPr>
        <p:spPr>
          <a:xfrm>
            <a:off x="6725891" y="4411007"/>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2" name="Rectangle 201">
            <a:extLst>
              <a:ext uri="{FF2B5EF4-FFF2-40B4-BE49-F238E27FC236}">
                <a16:creationId xmlns:a16="http://schemas.microsoft.com/office/drawing/2014/main" id="{27A12458-D4C3-4047-A72C-757614A6FA74}"/>
              </a:ext>
            </a:extLst>
          </p:cNvPr>
          <p:cNvSpPr/>
          <p:nvPr/>
        </p:nvSpPr>
        <p:spPr>
          <a:xfrm>
            <a:off x="7451315" y="441078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3" name="Rectangle 202">
            <a:extLst>
              <a:ext uri="{FF2B5EF4-FFF2-40B4-BE49-F238E27FC236}">
                <a16:creationId xmlns:a16="http://schemas.microsoft.com/office/drawing/2014/main" id="{15969507-85D4-4B92-87C9-76FE353624F9}"/>
              </a:ext>
            </a:extLst>
          </p:cNvPr>
          <p:cNvSpPr/>
          <p:nvPr/>
        </p:nvSpPr>
        <p:spPr>
          <a:xfrm>
            <a:off x="8184987" y="440940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4" name="Rectangle 203">
            <a:extLst>
              <a:ext uri="{FF2B5EF4-FFF2-40B4-BE49-F238E27FC236}">
                <a16:creationId xmlns:a16="http://schemas.microsoft.com/office/drawing/2014/main" id="{889338AC-FA2C-4F7E-BE1A-D85EC812E843}"/>
              </a:ext>
            </a:extLst>
          </p:cNvPr>
          <p:cNvSpPr/>
          <p:nvPr/>
        </p:nvSpPr>
        <p:spPr>
          <a:xfrm>
            <a:off x="8917339" y="4409591"/>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5" name="Rectangle 204">
            <a:extLst>
              <a:ext uri="{FF2B5EF4-FFF2-40B4-BE49-F238E27FC236}">
                <a16:creationId xmlns:a16="http://schemas.microsoft.com/office/drawing/2014/main" id="{F24F9B8F-007D-49BE-A9A9-3B7F2D0EA19B}"/>
              </a:ext>
            </a:extLst>
          </p:cNvPr>
          <p:cNvSpPr/>
          <p:nvPr/>
        </p:nvSpPr>
        <p:spPr>
          <a:xfrm>
            <a:off x="9642763" y="4409298"/>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
        <p:nvSpPr>
          <p:cNvPr id="206" name="Rectangle 205">
            <a:extLst>
              <a:ext uri="{FF2B5EF4-FFF2-40B4-BE49-F238E27FC236}">
                <a16:creationId xmlns:a16="http://schemas.microsoft.com/office/drawing/2014/main" id="{63C7AFA3-802B-48E1-BE5F-19613AE42A80}"/>
              </a:ext>
            </a:extLst>
          </p:cNvPr>
          <p:cNvSpPr/>
          <p:nvPr/>
        </p:nvSpPr>
        <p:spPr>
          <a:xfrm>
            <a:off x="1639796" y="4411242"/>
            <a:ext cx="725424" cy="71197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vi-VN"/>
          </a:p>
        </p:txBody>
      </p:sp>
    </p:spTree>
    <p:extLst>
      <p:ext uri="{BB962C8B-B14F-4D97-AF65-F5344CB8AC3E}">
        <p14:creationId xmlns:p14="http://schemas.microsoft.com/office/powerpoint/2010/main" val="267484323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circle(in)">
                                      <p:cBhvr>
                                        <p:cTn id="7" dur="2000"/>
                                        <p:tgtEl>
                                          <p:spTgt spid="13"/>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4"/>
                                        </p:tgtEl>
                                        <p:attrNameLst>
                                          <p:attrName>style.color</p:attrName>
                                        </p:attrNameLst>
                                      </p:cBhvr>
                                      <p:to>
                                        <a:schemeClr val="hlink"/>
                                      </p:to>
                                    </p:animClr>
                                    <p:animClr clrSpc="rgb" dir="cw">
                                      <p:cBhvr>
                                        <p:cTn id="10" dur="500" fill="hold"/>
                                        <p:tgtEl>
                                          <p:spTgt spid="4"/>
                                        </p:tgtEl>
                                        <p:attrNameLst>
                                          <p:attrName>fillcolor</p:attrName>
                                        </p:attrNameLst>
                                      </p:cBhvr>
                                      <p:to>
                                        <a:schemeClr val="hlink"/>
                                      </p:to>
                                    </p:animClr>
                                    <p:set>
                                      <p:cBhvr>
                                        <p:cTn id="11" dur="500" fill="hold"/>
                                        <p:tgtEl>
                                          <p:spTgt spid="4"/>
                                        </p:tgtEl>
                                        <p:attrNameLst>
                                          <p:attrName>fill.type</p:attrName>
                                        </p:attrNameLst>
                                      </p:cBhvr>
                                      <p:to>
                                        <p:strVal val="solid"/>
                                      </p:to>
                                    </p:set>
                                    <p:set>
                                      <p:cBhvr>
                                        <p:cTn id="12" dur="500" fill="hold"/>
                                        <p:tgtEl>
                                          <p:spTgt spid="4"/>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3"/>
                                        </p:tgtEl>
                                        <p:attrNameLst>
                                          <p:attrName>style.color</p:attrName>
                                        </p:attrNameLst>
                                      </p:cBhvr>
                                      <p:to>
                                        <a:schemeClr val="hlink"/>
                                      </p:to>
                                    </p:animClr>
                                    <p:animClr clrSpc="rgb" dir="cw">
                                      <p:cBhvr>
                                        <p:cTn id="15" dur="500" fill="hold"/>
                                        <p:tgtEl>
                                          <p:spTgt spid="83"/>
                                        </p:tgtEl>
                                        <p:attrNameLst>
                                          <p:attrName>fillcolor</p:attrName>
                                        </p:attrNameLst>
                                      </p:cBhvr>
                                      <p:to>
                                        <a:schemeClr val="hlink"/>
                                      </p:to>
                                    </p:animClr>
                                    <p:set>
                                      <p:cBhvr>
                                        <p:cTn id="16" dur="500" fill="hold"/>
                                        <p:tgtEl>
                                          <p:spTgt spid="83"/>
                                        </p:tgtEl>
                                        <p:attrNameLst>
                                          <p:attrName>fill.type</p:attrName>
                                        </p:attrNameLst>
                                      </p:cBhvr>
                                      <p:to>
                                        <p:strVal val="solid"/>
                                      </p:to>
                                    </p:set>
                                    <p:set>
                                      <p:cBhvr>
                                        <p:cTn id="17" dur="500" fill="hold"/>
                                        <p:tgtEl>
                                          <p:spTgt spid="83"/>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4"/>
                                        </p:tgtEl>
                                        <p:attrNameLst>
                                          <p:attrName>style.color</p:attrName>
                                        </p:attrNameLst>
                                      </p:cBhvr>
                                      <p:to>
                                        <a:schemeClr val="hlink"/>
                                      </p:to>
                                    </p:animClr>
                                    <p:animClr clrSpc="rgb" dir="cw">
                                      <p:cBhvr>
                                        <p:cTn id="20" dur="500" fill="hold"/>
                                        <p:tgtEl>
                                          <p:spTgt spid="84"/>
                                        </p:tgtEl>
                                        <p:attrNameLst>
                                          <p:attrName>fillcolor</p:attrName>
                                        </p:attrNameLst>
                                      </p:cBhvr>
                                      <p:to>
                                        <a:schemeClr val="hlink"/>
                                      </p:to>
                                    </p:animClr>
                                    <p:set>
                                      <p:cBhvr>
                                        <p:cTn id="21" dur="500" fill="hold"/>
                                        <p:tgtEl>
                                          <p:spTgt spid="84"/>
                                        </p:tgtEl>
                                        <p:attrNameLst>
                                          <p:attrName>fill.type</p:attrName>
                                        </p:attrNameLst>
                                      </p:cBhvr>
                                      <p:to>
                                        <p:strVal val="solid"/>
                                      </p:to>
                                    </p:set>
                                    <p:set>
                                      <p:cBhvr>
                                        <p:cTn id="22" dur="500" fill="hold"/>
                                        <p:tgtEl>
                                          <p:spTgt spid="84"/>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5"/>
                                        </p:tgtEl>
                                        <p:attrNameLst>
                                          <p:attrName>style.color</p:attrName>
                                        </p:attrNameLst>
                                      </p:cBhvr>
                                      <p:to>
                                        <a:schemeClr val="hlink"/>
                                      </p:to>
                                    </p:animClr>
                                    <p:animClr clrSpc="rgb" dir="cw">
                                      <p:cBhvr>
                                        <p:cTn id="25" dur="500" fill="hold"/>
                                        <p:tgtEl>
                                          <p:spTgt spid="85"/>
                                        </p:tgtEl>
                                        <p:attrNameLst>
                                          <p:attrName>fillcolor</p:attrName>
                                        </p:attrNameLst>
                                      </p:cBhvr>
                                      <p:to>
                                        <a:schemeClr val="hlink"/>
                                      </p:to>
                                    </p:animClr>
                                    <p:set>
                                      <p:cBhvr>
                                        <p:cTn id="26" dur="500" fill="hold"/>
                                        <p:tgtEl>
                                          <p:spTgt spid="85"/>
                                        </p:tgtEl>
                                        <p:attrNameLst>
                                          <p:attrName>fill.type</p:attrName>
                                        </p:attrNameLst>
                                      </p:cBhvr>
                                      <p:to>
                                        <p:strVal val="solid"/>
                                      </p:to>
                                    </p:set>
                                    <p:set>
                                      <p:cBhvr>
                                        <p:cTn id="27" dur="500" fill="hold"/>
                                        <p:tgtEl>
                                          <p:spTgt spid="85"/>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86"/>
                                        </p:tgtEl>
                                        <p:attrNameLst>
                                          <p:attrName>style.color</p:attrName>
                                        </p:attrNameLst>
                                      </p:cBhvr>
                                      <p:to>
                                        <a:schemeClr val="hlink"/>
                                      </p:to>
                                    </p:animClr>
                                    <p:animClr clrSpc="rgb" dir="cw">
                                      <p:cBhvr>
                                        <p:cTn id="30" dur="500" fill="hold"/>
                                        <p:tgtEl>
                                          <p:spTgt spid="86"/>
                                        </p:tgtEl>
                                        <p:attrNameLst>
                                          <p:attrName>fillcolor</p:attrName>
                                        </p:attrNameLst>
                                      </p:cBhvr>
                                      <p:to>
                                        <a:schemeClr val="hlink"/>
                                      </p:to>
                                    </p:animClr>
                                    <p:set>
                                      <p:cBhvr>
                                        <p:cTn id="31" dur="500" fill="hold"/>
                                        <p:tgtEl>
                                          <p:spTgt spid="86"/>
                                        </p:tgtEl>
                                        <p:attrNameLst>
                                          <p:attrName>fill.type</p:attrName>
                                        </p:attrNameLst>
                                      </p:cBhvr>
                                      <p:to>
                                        <p:strVal val="solid"/>
                                      </p:to>
                                    </p:set>
                                    <p:set>
                                      <p:cBhvr>
                                        <p:cTn id="32" dur="500" fill="hold"/>
                                        <p:tgtEl>
                                          <p:spTgt spid="86"/>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87"/>
                                        </p:tgtEl>
                                        <p:attrNameLst>
                                          <p:attrName>style.color</p:attrName>
                                        </p:attrNameLst>
                                      </p:cBhvr>
                                      <p:to>
                                        <a:schemeClr val="hlink"/>
                                      </p:to>
                                    </p:animClr>
                                    <p:animClr clrSpc="rgb" dir="cw">
                                      <p:cBhvr>
                                        <p:cTn id="35" dur="500" fill="hold"/>
                                        <p:tgtEl>
                                          <p:spTgt spid="87"/>
                                        </p:tgtEl>
                                        <p:attrNameLst>
                                          <p:attrName>fillcolor</p:attrName>
                                        </p:attrNameLst>
                                      </p:cBhvr>
                                      <p:to>
                                        <a:schemeClr val="hlink"/>
                                      </p:to>
                                    </p:animClr>
                                    <p:set>
                                      <p:cBhvr>
                                        <p:cTn id="36" dur="500" fill="hold"/>
                                        <p:tgtEl>
                                          <p:spTgt spid="87"/>
                                        </p:tgtEl>
                                        <p:attrNameLst>
                                          <p:attrName>fill.type</p:attrName>
                                        </p:attrNameLst>
                                      </p:cBhvr>
                                      <p:to>
                                        <p:strVal val="solid"/>
                                      </p:to>
                                    </p:set>
                                    <p:set>
                                      <p:cBhvr>
                                        <p:cTn id="37" dur="500" fill="hold"/>
                                        <p:tgtEl>
                                          <p:spTgt spid="87"/>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88"/>
                                        </p:tgtEl>
                                        <p:attrNameLst>
                                          <p:attrName>style.color</p:attrName>
                                        </p:attrNameLst>
                                      </p:cBhvr>
                                      <p:to>
                                        <a:schemeClr val="hlink"/>
                                      </p:to>
                                    </p:animClr>
                                    <p:animClr clrSpc="rgb" dir="cw">
                                      <p:cBhvr>
                                        <p:cTn id="40" dur="500" fill="hold"/>
                                        <p:tgtEl>
                                          <p:spTgt spid="88"/>
                                        </p:tgtEl>
                                        <p:attrNameLst>
                                          <p:attrName>fillcolor</p:attrName>
                                        </p:attrNameLst>
                                      </p:cBhvr>
                                      <p:to>
                                        <a:schemeClr val="hlink"/>
                                      </p:to>
                                    </p:animClr>
                                    <p:set>
                                      <p:cBhvr>
                                        <p:cTn id="41" dur="500" fill="hold"/>
                                        <p:tgtEl>
                                          <p:spTgt spid="88"/>
                                        </p:tgtEl>
                                        <p:attrNameLst>
                                          <p:attrName>fill.type</p:attrName>
                                        </p:attrNameLst>
                                      </p:cBhvr>
                                      <p:to>
                                        <p:strVal val="solid"/>
                                      </p:to>
                                    </p:set>
                                    <p:set>
                                      <p:cBhvr>
                                        <p:cTn id="42" dur="500" fill="hold"/>
                                        <p:tgtEl>
                                          <p:spTgt spid="88"/>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89"/>
                                        </p:tgtEl>
                                        <p:attrNameLst>
                                          <p:attrName>style.color</p:attrName>
                                        </p:attrNameLst>
                                      </p:cBhvr>
                                      <p:to>
                                        <a:schemeClr val="hlink"/>
                                      </p:to>
                                    </p:animClr>
                                    <p:animClr clrSpc="rgb" dir="cw">
                                      <p:cBhvr>
                                        <p:cTn id="45" dur="500" fill="hold"/>
                                        <p:tgtEl>
                                          <p:spTgt spid="89"/>
                                        </p:tgtEl>
                                        <p:attrNameLst>
                                          <p:attrName>fillcolor</p:attrName>
                                        </p:attrNameLst>
                                      </p:cBhvr>
                                      <p:to>
                                        <a:schemeClr val="hlink"/>
                                      </p:to>
                                    </p:animClr>
                                    <p:set>
                                      <p:cBhvr>
                                        <p:cTn id="46" dur="500" fill="hold"/>
                                        <p:tgtEl>
                                          <p:spTgt spid="89"/>
                                        </p:tgtEl>
                                        <p:attrNameLst>
                                          <p:attrName>fill.type</p:attrName>
                                        </p:attrNameLst>
                                      </p:cBhvr>
                                      <p:to>
                                        <p:strVal val="solid"/>
                                      </p:to>
                                    </p:set>
                                    <p:set>
                                      <p:cBhvr>
                                        <p:cTn id="47" dur="500" fill="hold"/>
                                        <p:tgtEl>
                                          <p:spTgt spid="89"/>
                                        </p:tgtEl>
                                        <p:attrNameLst>
                                          <p:attrName>fill.on</p:attrName>
                                        </p:attrNameLst>
                                      </p:cBhvr>
                                      <p:to>
                                        <p:strVal val="true"/>
                                      </p:to>
                                    </p:set>
                                  </p:childTnLst>
                                </p:cTn>
                              </p:par>
                            </p:childTnLst>
                          </p:cTn>
                        </p:par>
                      </p:childTnLst>
                    </p:cTn>
                  </p:par>
                  <p:par>
                    <p:cTn id="48" fill="hold">
                      <p:stCondLst>
                        <p:cond delay="indefinite"/>
                      </p:stCondLst>
                      <p:childTnLst>
                        <p:par>
                          <p:cTn id="49" fill="hold">
                            <p:stCondLst>
                              <p:cond delay="0"/>
                            </p:stCondLst>
                            <p:childTnLst>
                              <p:par>
                                <p:cTn id="50" presetID="6" presetClass="exit" presetSubtype="32" fill="hold" grpId="1" nodeType="clickEffect">
                                  <p:stCondLst>
                                    <p:cond delay="0"/>
                                  </p:stCondLst>
                                  <p:childTnLst>
                                    <p:animEffect transition="out" filter="circle(out)">
                                      <p:cBhvr>
                                        <p:cTn id="51" dur="2000"/>
                                        <p:tgtEl>
                                          <p:spTgt spid="4"/>
                                        </p:tgtEl>
                                      </p:cBhvr>
                                    </p:animEffect>
                                    <p:set>
                                      <p:cBhvr>
                                        <p:cTn id="52" dur="1" fill="hold">
                                          <p:stCondLst>
                                            <p:cond delay="1999"/>
                                          </p:stCondLst>
                                        </p:cTn>
                                        <p:tgtEl>
                                          <p:spTgt spid="4"/>
                                        </p:tgtEl>
                                        <p:attrNameLst>
                                          <p:attrName>style.visibility</p:attrName>
                                        </p:attrNameLst>
                                      </p:cBhvr>
                                      <p:to>
                                        <p:strVal val="hidden"/>
                                      </p:to>
                                    </p:set>
                                  </p:childTnLst>
                                </p:cTn>
                              </p:par>
                              <p:par>
                                <p:cTn id="53" presetID="6" presetClass="exit" presetSubtype="32" fill="hold" grpId="1" nodeType="withEffect">
                                  <p:stCondLst>
                                    <p:cond delay="0"/>
                                  </p:stCondLst>
                                  <p:childTnLst>
                                    <p:animEffect transition="out" filter="circle(out)">
                                      <p:cBhvr>
                                        <p:cTn id="54" dur="2000"/>
                                        <p:tgtEl>
                                          <p:spTgt spid="83"/>
                                        </p:tgtEl>
                                      </p:cBhvr>
                                    </p:animEffect>
                                    <p:set>
                                      <p:cBhvr>
                                        <p:cTn id="55" dur="1" fill="hold">
                                          <p:stCondLst>
                                            <p:cond delay="1999"/>
                                          </p:stCondLst>
                                        </p:cTn>
                                        <p:tgtEl>
                                          <p:spTgt spid="83"/>
                                        </p:tgtEl>
                                        <p:attrNameLst>
                                          <p:attrName>style.visibility</p:attrName>
                                        </p:attrNameLst>
                                      </p:cBhvr>
                                      <p:to>
                                        <p:strVal val="hidden"/>
                                      </p:to>
                                    </p:set>
                                  </p:childTnLst>
                                </p:cTn>
                              </p:par>
                              <p:par>
                                <p:cTn id="56" presetID="6" presetClass="exit" presetSubtype="32" fill="hold" grpId="1" nodeType="withEffect">
                                  <p:stCondLst>
                                    <p:cond delay="0"/>
                                  </p:stCondLst>
                                  <p:childTnLst>
                                    <p:animEffect transition="out" filter="circle(out)">
                                      <p:cBhvr>
                                        <p:cTn id="57" dur="2000"/>
                                        <p:tgtEl>
                                          <p:spTgt spid="84"/>
                                        </p:tgtEl>
                                      </p:cBhvr>
                                    </p:animEffect>
                                    <p:set>
                                      <p:cBhvr>
                                        <p:cTn id="58" dur="1" fill="hold">
                                          <p:stCondLst>
                                            <p:cond delay="1999"/>
                                          </p:stCondLst>
                                        </p:cTn>
                                        <p:tgtEl>
                                          <p:spTgt spid="84"/>
                                        </p:tgtEl>
                                        <p:attrNameLst>
                                          <p:attrName>style.visibility</p:attrName>
                                        </p:attrNameLst>
                                      </p:cBhvr>
                                      <p:to>
                                        <p:strVal val="hidden"/>
                                      </p:to>
                                    </p:set>
                                  </p:childTnLst>
                                </p:cTn>
                              </p:par>
                              <p:par>
                                <p:cTn id="59" presetID="6" presetClass="exit" presetSubtype="32" fill="hold" grpId="1" nodeType="withEffect">
                                  <p:stCondLst>
                                    <p:cond delay="0"/>
                                  </p:stCondLst>
                                  <p:childTnLst>
                                    <p:animEffect transition="out" filter="circle(out)">
                                      <p:cBhvr>
                                        <p:cTn id="60" dur="2000"/>
                                        <p:tgtEl>
                                          <p:spTgt spid="85"/>
                                        </p:tgtEl>
                                      </p:cBhvr>
                                    </p:animEffect>
                                    <p:set>
                                      <p:cBhvr>
                                        <p:cTn id="61" dur="1" fill="hold">
                                          <p:stCondLst>
                                            <p:cond delay="1999"/>
                                          </p:stCondLst>
                                        </p:cTn>
                                        <p:tgtEl>
                                          <p:spTgt spid="85"/>
                                        </p:tgtEl>
                                        <p:attrNameLst>
                                          <p:attrName>style.visibility</p:attrName>
                                        </p:attrNameLst>
                                      </p:cBhvr>
                                      <p:to>
                                        <p:strVal val="hidden"/>
                                      </p:to>
                                    </p:set>
                                  </p:childTnLst>
                                </p:cTn>
                              </p:par>
                              <p:par>
                                <p:cTn id="62" presetID="6" presetClass="exit" presetSubtype="32" fill="hold" grpId="1" nodeType="withEffect">
                                  <p:stCondLst>
                                    <p:cond delay="0"/>
                                  </p:stCondLst>
                                  <p:childTnLst>
                                    <p:animEffect transition="out" filter="circle(out)">
                                      <p:cBhvr>
                                        <p:cTn id="63" dur="2000"/>
                                        <p:tgtEl>
                                          <p:spTgt spid="86"/>
                                        </p:tgtEl>
                                      </p:cBhvr>
                                    </p:animEffect>
                                    <p:set>
                                      <p:cBhvr>
                                        <p:cTn id="64" dur="1" fill="hold">
                                          <p:stCondLst>
                                            <p:cond delay="1999"/>
                                          </p:stCondLst>
                                        </p:cTn>
                                        <p:tgtEl>
                                          <p:spTgt spid="86"/>
                                        </p:tgtEl>
                                        <p:attrNameLst>
                                          <p:attrName>style.visibility</p:attrName>
                                        </p:attrNameLst>
                                      </p:cBhvr>
                                      <p:to>
                                        <p:strVal val="hidden"/>
                                      </p:to>
                                    </p:set>
                                  </p:childTnLst>
                                </p:cTn>
                              </p:par>
                              <p:par>
                                <p:cTn id="65" presetID="6" presetClass="exit" presetSubtype="32" fill="hold" grpId="1" nodeType="withEffect">
                                  <p:stCondLst>
                                    <p:cond delay="0"/>
                                  </p:stCondLst>
                                  <p:childTnLst>
                                    <p:animEffect transition="out" filter="circle(out)">
                                      <p:cBhvr>
                                        <p:cTn id="66" dur="2000"/>
                                        <p:tgtEl>
                                          <p:spTgt spid="87"/>
                                        </p:tgtEl>
                                      </p:cBhvr>
                                    </p:animEffect>
                                    <p:set>
                                      <p:cBhvr>
                                        <p:cTn id="67" dur="1" fill="hold">
                                          <p:stCondLst>
                                            <p:cond delay="1999"/>
                                          </p:stCondLst>
                                        </p:cTn>
                                        <p:tgtEl>
                                          <p:spTgt spid="87"/>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88"/>
                                        </p:tgtEl>
                                      </p:cBhvr>
                                    </p:animEffect>
                                    <p:set>
                                      <p:cBhvr>
                                        <p:cTn id="70" dur="1" fill="hold">
                                          <p:stCondLst>
                                            <p:cond delay="1999"/>
                                          </p:stCondLst>
                                        </p:cTn>
                                        <p:tgtEl>
                                          <p:spTgt spid="88"/>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89"/>
                                        </p:tgtEl>
                                      </p:cBhvr>
                                    </p:animEffect>
                                    <p:set>
                                      <p:cBhvr>
                                        <p:cTn id="73" dur="1" fill="hold">
                                          <p:stCondLst>
                                            <p:cond delay="1999"/>
                                          </p:stCondLst>
                                        </p:cTn>
                                        <p:tgtEl>
                                          <p:spTgt spid="89"/>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13"/>
                                        </p:tgtEl>
                                      </p:cBhvr>
                                    </p:animEffect>
                                    <p:set>
                                      <p:cBhvr>
                                        <p:cTn id="76" dur="1" fill="hold">
                                          <p:stCondLst>
                                            <p:cond delay="1999"/>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7" restart="whenNotActive" fill="hold" evtFilter="cancelBubble" nodeType="interactiveSeq">
                <p:stCondLst>
                  <p:cond evt="onClick" delay="0">
                    <p:tgtEl>
                      <p:spTgt spid="20"/>
                    </p:tgtEl>
                  </p:cond>
                </p:stCondLst>
                <p:endSync evt="end" delay="0">
                  <p:rtn val="all"/>
                </p:endSync>
                <p:childTnLst>
                  <p:par>
                    <p:cTn id="78" fill="hold">
                      <p:stCondLst>
                        <p:cond delay="0"/>
                      </p:stCondLst>
                      <p:childTnLst>
                        <p:par>
                          <p:cTn id="79" fill="hold">
                            <p:stCondLst>
                              <p:cond delay="0"/>
                            </p:stCondLst>
                            <p:childTnLst>
                              <p:par>
                                <p:cTn id="80" presetID="6" presetClass="entr" presetSubtype="16" fill="hold" grpId="0" nodeType="clickEffect">
                                  <p:stCondLst>
                                    <p:cond delay="0"/>
                                  </p:stCondLst>
                                  <p:childTnLst>
                                    <p:set>
                                      <p:cBhvr>
                                        <p:cTn id="81" dur="1" fill="hold">
                                          <p:stCondLst>
                                            <p:cond delay="0"/>
                                          </p:stCondLst>
                                        </p:cTn>
                                        <p:tgtEl>
                                          <p:spTgt spid="147"/>
                                        </p:tgtEl>
                                        <p:attrNameLst>
                                          <p:attrName>style.visibility</p:attrName>
                                        </p:attrNameLst>
                                      </p:cBhvr>
                                      <p:to>
                                        <p:strVal val="visible"/>
                                      </p:to>
                                    </p:set>
                                    <p:animEffect transition="in" filter="circle(in)">
                                      <p:cBhvr>
                                        <p:cTn id="82" dur="2000"/>
                                        <p:tgtEl>
                                          <p:spTgt spid="147"/>
                                        </p:tgtEl>
                                      </p:cBhvr>
                                    </p:animEffect>
                                  </p:childTnLst>
                                </p:cTn>
                              </p:par>
                              <p:par>
                                <p:cTn id="83" presetID="19" presetClass="emph" presetSubtype="0" fill="hold" grpId="0" nodeType="withEffect">
                                  <p:stCondLst>
                                    <p:cond delay="0"/>
                                  </p:stCondLst>
                                  <p:childTnLst>
                                    <p:animClr clrSpc="rgb" dir="cw">
                                      <p:cBhvr override="childStyle">
                                        <p:cTn id="84" dur="500" fill="hold"/>
                                        <p:tgtEl>
                                          <p:spTgt spid="90"/>
                                        </p:tgtEl>
                                        <p:attrNameLst>
                                          <p:attrName>style.color</p:attrName>
                                        </p:attrNameLst>
                                      </p:cBhvr>
                                      <p:to>
                                        <a:schemeClr val="hlink"/>
                                      </p:to>
                                    </p:animClr>
                                    <p:animClr clrSpc="rgb" dir="cw">
                                      <p:cBhvr>
                                        <p:cTn id="85" dur="500" fill="hold"/>
                                        <p:tgtEl>
                                          <p:spTgt spid="90"/>
                                        </p:tgtEl>
                                        <p:attrNameLst>
                                          <p:attrName>fillcolor</p:attrName>
                                        </p:attrNameLst>
                                      </p:cBhvr>
                                      <p:to>
                                        <a:schemeClr val="hlink"/>
                                      </p:to>
                                    </p:animClr>
                                    <p:set>
                                      <p:cBhvr>
                                        <p:cTn id="86" dur="500" fill="hold"/>
                                        <p:tgtEl>
                                          <p:spTgt spid="90"/>
                                        </p:tgtEl>
                                        <p:attrNameLst>
                                          <p:attrName>fill.type</p:attrName>
                                        </p:attrNameLst>
                                      </p:cBhvr>
                                      <p:to>
                                        <p:strVal val="solid"/>
                                      </p:to>
                                    </p:set>
                                    <p:set>
                                      <p:cBhvr>
                                        <p:cTn id="87" dur="500" fill="hold"/>
                                        <p:tgtEl>
                                          <p:spTgt spid="90"/>
                                        </p:tgtEl>
                                        <p:attrNameLst>
                                          <p:attrName>fill.on</p:attrName>
                                        </p:attrNameLst>
                                      </p:cBhvr>
                                      <p:to>
                                        <p:strVal val="true"/>
                                      </p:to>
                                    </p:set>
                                  </p:childTnLst>
                                </p:cTn>
                              </p:par>
                              <p:par>
                                <p:cTn id="88" presetID="19" presetClass="emph" presetSubtype="0" fill="hold" grpId="0" nodeType="withEffect">
                                  <p:stCondLst>
                                    <p:cond delay="0"/>
                                  </p:stCondLst>
                                  <p:childTnLst>
                                    <p:animClr clrSpc="rgb" dir="cw">
                                      <p:cBhvr override="childStyle">
                                        <p:cTn id="89" dur="500" fill="hold"/>
                                        <p:tgtEl>
                                          <p:spTgt spid="152"/>
                                        </p:tgtEl>
                                        <p:attrNameLst>
                                          <p:attrName>style.color</p:attrName>
                                        </p:attrNameLst>
                                      </p:cBhvr>
                                      <p:to>
                                        <a:schemeClr val="hlink"/>
                                      </p:to>
                                    </p:animClr>
                                    <p:animClr clrSpc="rgb" dir="cw">
                                      <p:cBhvr>
                                        <p:cTn id="90" dur="500" fill="hold"/>
                                        <p:tgtEl>
                                          <p:spTgt spid="152"/>
                                        </p:tgtEl>
                                        <p:attrNameLst>
                                          <p:attrName>fillcolor</p:attrName>
                                        </p:attrNameLst>
                                      </p:cBhvr>
                                      <p:to>
                                        <a:schemeClr val="hlink"/>
                                      </p:to>
                                    </p:animClr>
                                    <p:set>
                                      <p:cBhvr>
                                        <p:cTn id="91" dur="500" fill="hold"/>
                                        <p:tgtEl>
                                          <p:spTgt spid="152"/>
                                        </p:tgtEl>
                                        <p:attrNameLst>
                                          <p:attrName>fill.type</p:attrName>
                                        </p:attrNameLst>
                                      </p:cBhvr>
                                      <p:to>
                                        <p:strVal val="solid"/>
                                      </p:to>
                                    </p:set>
                                    <p:set>
                                      <p:cBhvr>
                                        <p:cTn id="92" dur="500" fill="hold"/>
                                        <p:tgtEl>
                                          <p:spTgt spid="152"/>
                                        </p:tgtEl>
                                        <p:attrNameLst>
                                          <p:attrName>fill.on</p:attrName>
                                        </p:attrNameLst>
                                      </p:cBhvr>
                                      <p:to>
                                        <p:strVal val="true"/>
                                      </p:to>
                                    </p:set>
                                  </p:childTnLst>
                                </p:cTn>
                              </p:par>
                              <p:par>
                                <p:cTn id="93" presetID="19" presetClass="emph" presetSubtype="0" fill="hold" grpId="0" nodeType="withEffect">
                                  <p:stCondLst>
                                    <p:cond delay="0"/>
                                  </p:stCondLst>
                                  <p:childTnLst>
                                    <p:animClr clrSpc="rgb" dir="cw">
                                      <p:cBhvr override="childStyle">
                                        <p:cTn id="94" dur="500" fill="hold"/>
                                        <p:tgtEl>
                                          <p:spTgt spid="153"/>
                                        </p:tgtEl>
                                        <p:attrNameLst>
                                          <p:attrName>style.color</p:attrName>
                                        </p:attrNameLst>
                                      </p:cBhvr>
                                      <p:to>
                                        <a:schemeClr val="hlink"/>
                                      </p:to>
                                    </p:animClr>
                                    <p:animClr clrSpc="rgb" dir="cw">
                                      <p:cBhvr>
                                        <p:cTn id="95" dur="500" fill="hold"/>
                                        <p:tgtEl>
                                          <p:spTgt spid="153"/>
                                        </p:tgtEl>
                                        <p:attrNameLst>
                                          <p:attrName>fillcolor</p:attrName>
                                        </p:attrNameLst>
                                      </p:cBhvr>
                                      <p:to>
                                        <a:schemeClr val="hlink"/>
                                      </p:to>
                                    </p:animClr>
                                    <p:set>
                                      <p:cBhvr>
                                        <p:cTn id="96" dur="500" fill="hold"/>
                                        <p:tgtEl>
                                          <p:spTgt spid="153"/>
                                        </p:tgtEl>
                                        <p:attrNameLst>
                                          <p:attrName>fill.type</p:attrName>
                                        </p:attrNameLst>
                                      </p:cBhvr>
                                      <p:to>
                                        <p:strVal val="solid"/>
                                      </p:to>
                                    </p:set>
                                    <p:set>
                                      <p:cBhvr>
                                        <p:cTn id="97" dur="500" fill="hold"/>
                                        <p:tgtEl>
                                          <p:spTgt spid="153"/>
                                        </p:tgtEl>
                                        <p:attrNameLst>
                                          <p:attrName>fill.on</p:attrName>
                                        </p:attrNameLst>
                                      </p:cBhvr>
                                      <p:to>
                                        <p:strVal val="true"/>
                                      </p:to>
                                    </p:set>
                                  </p:childTnLst>
                                </p:cTn>
                              </p:par>
                              <p:par>
                                <p:cTn id="98" presetID="19" presetClass="emph" presetSubtype="0" fill="hold" grpId="0" nodeType="withEffect">
                                  <p:stCondLst>
                                    <p:cond delay="0"/>
                                  </p:stCondLst>
                                  <p:childTnLst>
                                    <p:animClr clrSpc="rgb" dir="cw">
                                      <p:cBhvr override="childStyle">
                                        <p:cTn id="99" dur="500" fill="hold"/>
                                        <p:tgtEl>
                                          <p:spTgt spid="154"/>
                                        </p:tgtEl>
                                        <p:attrNameLst>
                                          <p:attrName>style.color</p:attrName>
                                        </p:attrNameLst>
                                      </p:cBhvr>
                                      <p:to>
                                        <a:schemeClr val="hlink"/>
                                      </p:to>
                                    </p:animClr>
                                    <p:animClr clrSpc="rgb" dir="cw">
                                      <p:cBhvr>
                                        <p:cTn id="100" dur="500" fill="hold"/>
                                        <p:tgtEl>
                                          <p:spTgt spid="154"/>
                                        </p:tgtEl>
                                        <p:attrNameLst>
                                          <p:attrName>fillcolor</p:attrName>
                                        </p:attrNameLst>
                                      </p:cBhvr>
                                      <p:to>
                                        <a:schemeClr val="hlink"/>
                                      </p:to>
                                    </p:animClr>
                                    <p:set>
                                      <p:cBhvr>
                                        <p:cTn id="101" dur="500" fill="hold"/>
                                        <p:tgtEl>
                                          <p:spTgt spid="154"/>
                                        </p:tgtEl>
                                        <p:attrNameLst>
                                          <p:attrName>fill.type</p:attrName>
                                        </p:attrNameLst>
                                      </p:cBhvr>
                                      <p:to>
                                        <p:strVal val="solid"/>
                                      </p:to>
                                    </p:set>
                                    <p:set>
                                      <p:cBhvr>
                                        <p:cTn id="102" dur="500" fill="hold"/>
                                        <p:tgtEl>
                                          <p:spTgt spid="154"/>
                                        </p:tgtEl>
                                        <p:attrNameLst>
                                          <p:attrName>fill.on</p:attrName>
                                        </p:attrNameLst>
                                      </p:cBhvr>
                                      <p:to>
                                        <p:strVal val="true"/>
                                      </p:to>
                                    </p:set>
                                  </p:childTnLst>
                                </p:cTn>
                              </p:par>
                              <p:par>
                                <p:cTn id="103" presetID="19" presetClass="emph" presetSubtype="0" fill="hold" grpId="0" nodeType="withEffect">
                                  <p:stCondLst>
                                    <p:cond delay="0"/>
                                  </p:stCondLst>
                                  <p:childTnLst>
                                    <p:animClr clrSpc="rgb" dir="cw">
                                      <p:cBhvr override="childStyle">
                                        <p:cTn id="104" dur="500" fill="hold"/>
                                        <p:tgtEl>
                                          <p:spTgt spid="155"/>
                                        </p:tgtEl>
                                        <p:attrNameLst>
                                          <p:attrName>style.color</p:attrName>
                                        </p:attrNameLst>
                                      </p:cBhvr>
                                      <p:to>
                                        <a:schemeClr val="hlink"/>
                                      </p:to>
                                    </p:animClr>
                                    <p:animClr clrSpc="rgb" dir="cw">
                                      <p:cBhvr>
                                        <p:cTn id="105" dur="500" fill="hold"/>
                                        <p:tgtEl>
                                          <p:spTgt spid="155"/>
                                        </p:tgtEl>
                                        <p:attrNameLst>
                                          <p:attrName>fillcolor</p:attrName>
                                        </p:attrNameLst>
                                      </p:cBhvr>
                                      <p:to>
                                        <a:schemeClr val="hlink"/>
                                      </p:to>
                                    </p:animClr>
                                    <p:set>
                                      <p:cBhvr>
                                        <p:cTn id="106" dur="500" fill="hold"/>
                                        <p:tgtEl>
                                          <p:spTgt spid="155"/>
                                        </p:tgtEl>
                                        <p:attrNameLst>
                                          <p:attrName>fill.type</p:attrName>
                                        </p:attrNameLst>
                                      </p:cBhvr>
                                      <p:to>
                                        <p:strVal val="solid"/>
                                      </p:to>
                                    </p:set>
                                    <p:set>
                                      <p:cBhvr>
                                        <p:cTn id="107" dur="500" fill="hold"/>
                                        <p:tgtEl>
                                          <p:spTgt spid="155"/>
                                        </p:tgtEl>
                                        <p:attrNameLst>
                                          <p:attrName>fill.on</p:attrName>
                                        </p:attrNameLst>
                                      </p:cBhvr>
                                      <p:to>
                                        <p:strVal val="true"/>
                                      </p:to>
                                    </p:set>
                                  </p:childTnLst>
                                </p:cTn>
                              </p:par>
                              <p:par>
                                <p:cTn id="108" presetID="19" presetClass="emph" presetSubtype="0" fill="hold" grpId="0" nodeType="withEffect">
                                  <p:stCondLst>
                                    <p:cond delay="0"/>
                                  </p:stCondLst>
                                  <p:childTnLst>
                                    <p:animClr clrSpc="rgb" dir="cw">
                                      <p:cBhvr override="childStyle">
                                        <p:cTn id="109" dur="500" fill="hold"/>
                                        <p:tgtEl>
                                          <p:spTgt spid="156"/>
                                        </p:tgtEl>
                                        <p:attrNameLst>
                                          <p:attrName>style.color</p:attrName>
                                        </p:attrNameLst>
                                      </p:cBhvr>
                                      <p:to>
                                        <a:schemeClr val="hlink"/>
                                      </p:to>
                                    </p:animClr>
                                    <p:animClr clrSpc="rgb" dir="cw">
                                      <p:cBhvr>
                                        <p:cTn id="110" dur="500" fill="hold"/>
                                        <p:tgtEl>
                                          <p:spTgt spid="156"/>
                                        </p:tgtEl>
                                        <p:attrNameLst>
                                          <p:attrName>fillcolor</p:attrName>
                                        </p:attrNameLst>
                                      </p:cBhvr>
                                      <p:to>
                                        <a:schemeClr val="hlink"/>
                                      </p:to>
                                    </p:animClr>
                                    <p:set>
                                      <p:cBhvr>
                                        <p:cTn id="111" dur="500" fill="hold"/>
                                        <p:tgtEl>
                                          <p:spTgt spid="156"/>
                                        </p:tgtEl>
                                        <p:attrNameLst>
                                          <p:attrName>fill.type</p:attrName>
                                        </p:attrNameLst>
                                      </p:cBhvr>
                                      <p:to>
                                        <p:strVal val="solid"/>
                                      </p:to>
                                    </p:set>
                                    <p:set>
                                      <p:cBhvr>
                                        <p:cTn id="112" dur="500" fill="hold"/>
                                        <p:tgtEl>
                                          <p:spTgt spid="156"/>
                                        </p:tgtEl>
                                        <p:attrNameLst>
                                          <p:attrName>fill.on</p:attrName>
                                        </p:attrNameLst>
                                      </p:cBhvr>
                                      <p:to>
                                        <p:strVal val="true"/>
                                      </p:to>
                                    </p:set>
                                  </p:childTnLst>
                                </p:cTn>
                              </p:par>
                              <p:par>
                                <p:cTn id="113" presetID="19" presetClass="emph" presetSubtype="0" fill="hold" grpId="0" nodeType="withEffect">
                                  <p:stCondLst>
                                    <p:cond delay="0"/>
                                  </p:stCondLst>
                                  <p:childTnLst>
                                    <p:animClr clrSpc="rgb" dir="cw">
                                      <p:cBhvr override="childStyle">
                                        <p:cTn id="114" dur="500" fill="hold"/>
                                        <p:tgtEl>
                                          <p:spTgt spid="157"/>
                                        </p:tgtEl>
                                        <p:attrNameLst>
                                          <p:attrName>style.color</p:attrName>
                                        </p:attrNameLst>
                                      </p:cBhvr>
                                      <p:to>
                                        <a:schemeClr val="hlink"/>
                                      </p:to>
                                    </p:animClr>
                                    <p:animClr clrSpc="rgb" dir="cw">
                                      <p:cBhvr>
                                        <p:cTn id="115" dur="500" fill="hold"/>
                                        <p:tgtEl>
                                          <p:spTgt spid="157"/>
                                        </p:tgtEl>
                                        <p:attrNameLst>
                                          <p:attrName>fillcolor</p:attrName>
                                        </p:attrNameLst>
                                      </p:cBhvr>
                                      <p:to>
                                        <a:schemeClr val="hlink"/>
                                      </p:to>
                                    </p:animClr>
                                    <p:set>
                                      <p:cBhvr>
                                        <p:cTn id="116" dur="500" fill="hold"/>
                                        <p:tgtEl>
                                          <p:spTgt spid="157"/>
                                        </p:tgtEl>
                                        <p:attrNameLst>
                                          <p:attrName>fill.type</p:attrName>
                                        </p:attrNameLst>
                                      </p:cBhvr>
                                      <p:to>
                                        <p:strVal val="solid"/>
                                      </p:to>
                                    </p:set>
                                    <p:set>
                                      <p:cBhvr>
                                        <p:cTn id="117" dur="500" fill="hold"/>
                                        <p:tgtEl>
                                          <p:spTgt spid="157"/>
                                        </p:tgtEl>
                                        <p:attrNameLst>
                                          <p:attrName>fill.on</p:attrName>
                                        </p:attrNameLst>
                                      </p:cBhvr>
                                      <p:to>
                                        <p:strVal val="true"/>
                                      </p:to>
                                    </p:set>
                                  </p:childTnLst>
                                </p:cTn>
                              </p:par>
                            </p:childTnLst>
                          </p:cTn>
                        </p:par>
                      </p:childTnLst>
                    </p:cTn>
                  </p:par>
                  <p:par>
                    <p:cTn id="118" fill="hold">
                      <p:stCondLst>
                        <p:cond delay="indefinite"/>
                      </p:stCondLst>
                      <p:childTnLst>
                        <p:par>
                          <p:cTn id="119" fill="hold">
                            <p:stCondLst>
                              <p:cond delay="0"/>
                            </p:stCondLst>
                            <p:childTnLst>
                              <p:par>
                                <p:cTn id="120" presetID="6" presetClass="exit" presetSubtype="32" fill="hold" grpId="1" nodeType="clickEffect">
                                  <p:stCondLst>
                                    <p:cond delay="0"/>
                                  </p:stCondLst>
                                  <p:childTnLst>
                                    <p:animEffect transition="out" filter="circle(out)">
                                      <p:cBhvr>
                                        <p:cTn id="121" dur="2000"/>
                                        <p:tgtEl>
                                          <p:spTgt spid="90"/>
                                        </p:tgtEl>
                                      </p:cBhvr>
                                    </p:animEffect>
                                    <p:set>
                                      <p:cBhvr>
                                        <p:cTn id="122" dur="1" fill="hold">
                                          <p:stCondLst>
                                            <p:cond delay="1999"/>
                                          </p:stCondLst>
                                        </p:cTn>
                                        <p:tgtEl>
                                          <p:spTgt spid="90"/>
                                        </p:tgtEl>
                                        <p:attrNameLst>
                                          <p:attrName>style.visibility</p:attrName>
                                        </p:attrNameLst>
                                      </p:cBhvr>
                                      <p:to>
                                        <p:strVal val="hidden"/>
                                      </p:to>
                                    </p:set>
                                  </p:childTnLst>
                                </p:cTn>
                              </p:par>
                              <p:par>
                                <p:cTn id="123" presetID="6" presetClass="exit" presetSubtype="32" fill="hold" grpId="1" nodeType="withEffect">
                                  <p:stCondLst>
                                    <p:cond delay="0"/>
                                  </p:stCondLst>
                                  <p:childTnLst>
                                    <p:animEffect transition="out" filter="circle(out)">
                                      <p:cBhvr>
                                        <p:cTn id="124" dur="2000"/>
                                        <p:tgtEl>
                                          <p:spTgt spid="152"/>
                                        </p:tgtEl>
                                      </p:cBhvr>
                                    </p:animEffect>
                                    <p:set>
                                      <p:cBhvr>
                                        <p:cTn id="125" dur="1" fill="hold">
                                          <p:stCondLst>
                                            <p:cond delay="1999"/>
                                          </p:stCondLst>
                                        </p:cTn>
                                        <p:tgtEl>
                                          <p:spTgt spid="152"/>
                                        </p:tgtEl>
                                        <p:attrNameLst>
                                          <p:attrName>style.visibility</p:attrName>
                                        </p:attrNameLst>
                                      </p:cBhvr>
                                      <p:to>
                                        <p:strVal val="hidden"/>
                                      </p:to>
                                    </p:set>
                                  </p:childTnLst>
                                </p:cTn>
                              </p:par>
                              <p:par>
                                <p:cTn id="126" presetID="6" presetClass="exit" presetSubtype="32" fill="hold" grpId="1" nodeType="withEffect">
                                  <p:stCondLst>
                                    <p:cond delay="0"/>
                                  </p:stCondLst>
                                  <p:childTnLst>
                                    <p:animEffect transition="out" filter="circle(out)">
                                      <p:cBhvr>
                                        <p:cTn id="127" dur="2000"/>
                                        <p:tgtEl>
                                          <p:spTgt spid="153"/>
                                        </p:tgtEl>
                                      </p:cBhvr>
                                    </p:animEffect>
                                    <p:set>
                                      <p:cBhvr>
                                        <p:cTn id="128" dur="1" fill="hold">
                                          <p:stCondLst>
                                            <p:cond delay="1999"/>
                                          </p:stCondLst>
                                        </p:cTn>
                                        <p:tgtEl>
                                          <p:spTgt spid="153"/>
                                        </p:tgtEl>
                                        <p:attrNameLst>
                                          <p:attrName>style.visibility</p:attrName>
                                        </p:attrNameLst>
                                      </p:cBhvr>
                                      <p:to>
                                        <p:strVal val="hidden"/>
                                      </p:to>
                                    </p:set>
                                  </p:childTnLst>
                                </p:cTn>
                              </p:par>
                              <p:par>
                                <p:cTn id="129" presetID="6" presetClass="exit" presetSubtype="32" fill="hold" grpId="1" nodeType="withEffect">
                                  <p:stCondLst>
                                    <p:cond delay="0"/>
                                  </p:stCondLst>
                                  <p:childTnLst>
                                    <p:animEffect transition="out" filter="circle(out)">
                                      <p:cBhvr>
                                        <p:cTn id="130" dur="2000"/>
                                        <p:tgtEl>
                                          <p:spTgt spid="154"/>
                                        </p:tgtEl>
                                      </p:cBhvr>
                                    </p:animEffect>
                                    <p:set>
                                      <p:cBhvr>
                                        <p:cTn id="131" dur="1" fill="hold">
                                          <p:stCondLst>
                                            <p:cond delay="1999"/>
                                          </p:stCondLst>
                                        </p:cTn>
                                        <p:tgtEl>
                                          <p:spTgt spid="154"/>
                                        </p:tgtEl>
                                        <p:attrNameLst>
                                          <p:attrName>style.visibility</p:attrName>
                                        </p:attrNameLst>
                                      </p:cBhvr>
                                      <p:to>
                                        <p:strVal val="hidden"/>
                                      </p:to>
                                    </p:set>
                                  </p:childTnLst>
                                </p:cTn>
                              </p:par>
                              <p:par>
                                <p:cTn id="132" presetID="6" presetClass="exit" presetSubtype="32" fill="hold" grpId="1" nodeType="withEffect">
                                  <p:stCondLst>
                                    <p:cond delay="0"/>
                                  </p:stCondLst>
                                  <p:childTnLst>
                                    <p:animEffect transition="out" filter="circle(out)">
                                      <p:cBhvr>
                                        <p:cTn id="133" dur="2000"/>
                                        <p:tgtEl>
                                          <p:spTgt spid="155"/>
                                        </p:tgtEl>
                                      </p:cBhvr>
                                    </p:animEffect>
                                    <p:set>
                                      <p:cBhvr>
                                        <p:cTn id="134" dur="1" fill="hold">
                                          <p:stCondLst>
                                            <p:cond delay="1999"/>
                                          </p:stCondLst>
                                        </p:cTn>
                                        <p:tgtEl>
                                          <p:spTgt spid="155"/>
                                        </p:tgtEl>
                                        <p:attrNameLst>
                                          <p:attrName>style.visibility</p:attrName>
                                        </p:attrNameLst>
                                      </p:cBhvr>
                                      <p:to>
                                        <p:strVal val="hidden"/>
                                      </p:to>
                                    </p:set>
                                  </p:childTnLst>
                                </p:cTn>
                              </p:par>
                              <p:par>
                                <p:cTn id="135" presetID="6" presetClass="exit" presetSubtype="32" fill="hold" grpId="1" nodeType="withEffect">
                                  <p:stCondLst>
                                    <p:cond delay="0"/>
                                  </p:stCondLst>
                                  <p:childTnLst>
                                    <p:animEffect transition="out" filter="circle(out)">
                                      <p:cBhvr>
                                        <p:cTn id="136" dur="2000"/>
                                        <p:tgtEl>
                                          <p:spTgt spid="156"/>
                                        </p:tgtEl>
                                      </p:cBhvr>
                                    </p:animEffect>
                                    <p:set>
                                      <p:cBhvr>
                                        <p:cTn id="137" dur="1" fill="hold">
                                          <p:stCondLst>
                                            <p:cond delay="1999"/>
                                          </p:stCondLst>
                                        </p:cTn>
                                        <p:tgtEl>
                                          <p:spTgt spid="156"/>
                                        </p:tgtEl>
                                        <p:attrNameLst>
                                          <p:attrName>style.visibility</p:attrName>
                                        </p:attrNameLst>
                                      </p:cBhvr>
                                      <p:to>
                                        <p:strVal val="hidden"/>
                                      </p:to>
                                    </p:set>
                                  </p:childTnLst>
                                </p:cTn>
                              </p:par>
                              <p:par>
                                <p:cTn id="138" presetID="6" presetClass="exit" presetSubtype="32" fill="hold" grpId="1" nodeType="withEffect">
                                  <p:stCondLst>
                                    <p:cond delay="0"/>
                                  </p:stCondLst>
                                  <p:childTnLst>
                                    <p:animEffect transition="out" filter="circle(out)">
                                      <p:cBhvr>
                                        <p:cTn id="139" dur="2000"/>
                                        <p:tgtEl>
                                          <p:spTgt spid="157"/>
                                        </p:tgtEl>
                                      </p:cBhvr>
                                    </p:animEffect>
                                    <p:set>
                                      <p:cBhvr>
                                        <p:cTn id="140" dur="1" fill="hold">
                                          <p:stCondLst>
                                            <p:cond delay="1999"/>
                                          </p:stCondLst>
                                        </p:cTn>
                                        <p:tgtEl>
                                          <p:spTgt spid="157"/>
                                        </p:tgtEl>
                                        <p:attrNameLst>
                                          <p:attrName>style.visibility</p:attrName>
                                        </p:attrNameLst>
                                      </p:cBhvr>
                                      <p:to>
                                        <p:strVal val="hidden"/>
                                      </p:to>
                                    </p:set>
                                  </p:childTnLst>
                                </p:cTn>
                              </p:par>
                              <p:par>
                                <p:cTn id="141" presetID="6" presetClass="exit" presetSubtype="32" fill="hold" grpId="1" nodeType="withEffect">
                                  <p:stCondLst>
                                    <p:cond delay="0"/>
                                  </p:stCondLst>
                                  <p:childTnLst>
                                    <p:animEffect transition="out" filter="circle(out)">
                                      <p:cBhvr>
                                        <p:cTn id="142" dur="2000"/>
                                        <p:tgtEl>
                                          <p:spTgt spid="147"/>
                                        </p:tgtEl>
                                      </p:cBhvr>
                                    </p:animEffect>
                                    <p:set>
                                      <p:cBhvr>
                                        <p:cTn id="143" dur="1" fill="hold">
                                          <p:stCondLst>
                                            <p:cond delay="1999"/>
                                          </p:stCondLst>
                                        </p:cTn>
                                        <p:tgtEl>
                                          <p:spTgt spid="147"/>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44" restart="whenNotActive" fill="hold" evtFilter="cancelBubble" nodeType="interactiveSeq">
                <p:stCondLst>
                  <p:cond evt="onClick" delay="0">
                    <p:tgtEl>
                      <p:spTgt spid="21"/>
                    </p:tgtEl>
                  </p:cond>
                </p:stCondLst>
                <p:endSync evt="end" delay="0">
                  <p:rtn val="all"/>
                </p:endSync>
                <p:childTnLst>
                  <p:par>
                    <p:cTn id="145" fill="hold">
                      <p:stCondLst>
                        <p:cond delay="0"/>
                      </p:stCondLst>
                      <p:childTnLst>
                        <p:par>
                          <p:cTn id="146" fill="hold">
                            <p:stCondLst>
                              <p:cond delay="0"/>
                            </p:stCondLst>
                            <p:childTnLst>
                              <p:par>
                                <p:cTn id="147" presetID="6" presetClass="entr" presetSubtype="16" fill="hold" grpId="0" nodeType="clickEffect">
                                  <p:stCondLst>
                                    <p:cond delay="0"/>
                                  </p:stCondLst>
                                  <p:childTnLst>
                                    <p:set>
                                      <p:cBhvr>
                                        <p:cTn id="148" dur="1" fill="hold">
                                          <p:stCondLst>
                                            <p:cond delay="0"/>
                                          </p:stCondLst>
                                        </p:cTn>
                                        <p:tgtEl>
                                          <p:spTgt spid="148"/>
                                        </p:tgtEl>
                                        <p:attrNameLst>
                                          <p:attrName>style.visibility</p:attrName>
                                        </p:attrNameLst>
                                      </p:cBhvr>
                                      <p:to>
                                        <p:strVal val="visible"/>
                                      </p:to>
                                    </p:set>
                                    <p:animEffect transition="in" filter="circle(in)">
                                      <p:cBhvr>
                                        <p:cTn id="149" dur="2000"/>
                                        <p:tgtEl>
                                          <p:spTgt spid="148"/>
                                        </p:tgtEl>
                                      </p:cBhvr>
                                    </p:animEffect>
                                  </p:childTnLst>
                                </p:cTn>
                              </p:par>
                              <p:par>
                                <p:cTn id="150" presetID="19" presetClass="emph" presetSubtype="0" fill="hold" grpId="0" nodeType="withEffect">
                                  <p:stCondLst>
                                    <p:cond delay="0"/>
                                  </p:stCondLst>
                                  <p:childTnLst>
                                    <p:animClr clrSpc="rgb" dir="cw">
                                      <p:cBhvr override="childStyle">
                                        <p:cTn id="151" dur="500" fill="hold"/>
                                        <p:tgtEl>
                                          <p:spTgt spid="158"/>
                                        </p:tgtEl>
                                        <p:attrNameLst>
                                          <p:attrName>style.color</p:attrName>
                                        </p:attrNameLst>
                                      </p:cBhvr>
                                      <p:to>
                                        <a:schemeClr val="hlink"/>
                                      </p:to>
                                    </p:animClr>
                                    <p:animClr clrSpc="rgb" dir="cw">
                                      <p:cBhvr>
                                        <p:cTn id="152" dur="500" fill="hold"/>
                                        <p:tgtEl>
                                          <p:spTgt spid="158"/>
                                        </p:tgtEl>
                                        <p:attrNameLst>
                                          <p:attrName>fillcolor</p:attrName>
                                        </p:attrNameLst>
                                      </p:cBhvr>
                                      <p:to>
                                        <a:schemeClr val="hlink"/>
                                      </p:to>
                                    </p:animClr>
                                    <p:set>
                                      <p:cBhvr>
                                        <p:cTn id="153" dur="500" fill="hold"/>
                                        <p:tgtEl>
                                          <p:spTgt spid="158"/>
                                        </p:tgtEl>
                                        <p:attrNameLst>
                                          <p:attrName>fill.type</p:attrName>
                                        </p:attrNameLst>
                                      </p:cBhvr>
                                      <p:to>
                                        <p:strVal val="solid"/>
                                      </p:to>
                                    </p:set>
                                    <p:set>
                                      <p:cBhvr>
                                        <p:cTn id="154" dur="500" fill="hold"/>
                                        <p:tgtEl>
                                          <p:spTgt spid="158"/>
                                        </p:tgtEl>
                                        <p:attrNameLst>
                                          <p:attrName>fill.on</p:attrName>
                                        </p:attrNameLst>
                                      </p:cBhvr>
                                      <p:to>
                                        <p:strVal val="true"/>
                                      </p:to>
                                    </p:set>
                                  </p:childTnLst>
                                </p:cTn>
                              </p:par>
                              <p:par>
                                <p:cTn id="155" presetID="19" presetClass="emph" presetSubtype="0" fill="hold" grpId="0" nodeType="withEffect">
                                  <p:stCondLst>
                                    <p:cond delay="0"/>
                                  </p:stCondLst>
                                  <p:childTnLst>
                                    <p:animClr clrSpc="rgb" dir="cw">
                                      <p:cBhvr override="childStyle">
                                        <p:cTn id="156" dur="500" fill="hold"/>
                                        <p:tgtEl>
                                          <p:spTgt spid="159"/>
                                        </p:tgtEl>
                                        <p:attrNameLst>
                                          <p:attrName>style.color</p:attrName>
                                        </p:attrNameLst>
                                      </p:cBhvr>
                                      <p:to>
                                        <a:schemeClr val="hlink"/>
                                      </p:to>
                                    </p:animClr>
                                    <p:animClr clrSpc="rgb" dir="cw">
                                      <p:cBhvr>
                                        <p:cTn id="157" dur="500" fill="hold"/>
                                        <p:tgtEl>
                                          <p:spTgt spid="159"/>
                                        </p:tgtEl>
                                        <p:attrNameLst>
                                          <p:attrName>fillcolor</p:attrName>
                                        </p:attrNameLst>
                                      </p:cBhvr>
                                      <p:to>
                                        <a:schemeClr val="hlink"/>
                                      </p:to>
                                    </p:animClr>
                                    <p:set>
                                      <p:cBhvr>
                                        <p:cTn id="158" dur="500" fill="hold"/>
                                        <p:tgtEl>
                                          <p:spTgt spid="159"/>
                                        </p:tgtEl>
                                        <p:attrNameLst>
                                          <p:attrName>fill.type</p:attrName>
                                        </p:attrNameLst>
                                      </p:cBhvr>
                                      <p:to>
                                        <p:strVal val="solid"/>
                                      </p:to>
                                    </p:set>
                                    <p:set>
                                      <p:cBhvr>
                                        <p:cTn id="159" dur="500" fill="hold"/>
                                        <p:tgtEl>
                                          <p:spTgt spid="159"/>
                                        </p:tgtEl>
                                        <p:attrNameLst>
                                          <p:attrName>fill.on</p:attrName>
                                        </p:attrNameLst>
                                      </p:cBhvr>
                                      <p:to>
                                        <p:strVal val="true"/>
                                      </p:to>
                                    </p:set>
                                  </p:childTnLst>
                                </p:cTn>
                              </p:par>
                              <p:par>
                                <p:cTn id="160" presetID="19" presetClass="emph" presetSubtype="0" fill="hold" grpId="0" nodeType="withEffect">
                                  <p:stCondLst>
                                    <p:cond delay="0"/>
                                  </p:stCondLst>
                                  <p:childTnLst>
                                    <p:animClr clrSpc="rgb" dir="cw">
                                      <p:cBhvr override="childStyle">
                                        <p:cTn id="161" dur="500" fill="hold"/>
                                        <p:tgtEl>
                                          <p:spTgt spid="160"/>
                                        </p:tgtEl>
                                        <p:attrNameLst>
                                          <p:attrName>style.color</p:attrName>
                                        </p:attrNameLst>
                                      </p:cBhvr>
                                      <p:to>
                                        <a:schemeClr val="hlink"/>
                                      </p:to>
                                    </p:animClr>
                                    <p:animClr clrSpc="rgb" dir="cw">
                                      <p:cBhvr>
                                        <p:cTn id="162" dur="500" fill="hold"/>
                                        <p:tgtEl>
                                          <p:spTgt spid="160"/>
                                        </p:tgtEl>
                                        <p:attrNameLst>
                                          <p:attrName>fillcolor</p:attrName>
                                        </p:attrNameLst>
                                      </p:cBhvr>
                                      <p:to>
                                        <a:schemeClr val="hlink"/>
                                      </p:to>
                                    </p:animClr>
                                    <p:set>
                                      <p:cBhvr>
                                        <p:cTn id="163" dur="500" fill="hold"/>
                                        <p:tgtEl>
                                          <p:spTgt spid="160"/>
                                        </p:tgtEl>
                                        <p:attrNameLst>
                                          <p:attrName>fill.type</p:attrName>
                                        </p:attrNameLst>
                                      </p:cBhvr>
                                      <p:to>
                                        <p:strVal val="solid"/>
                                      </p:to>
                                    </p:set>
                                    <p:set>
                                      <p:cBhvr>
                                        <p:cTn id="164" dur="500" fill="hold"/>
                                        <p:tgtEl>
                                          <p:spTgt spid="160"/>
                                        </p:tgtEl>
                                        <p:attrNameLst>
                                          <p:attrName>fill.on</p:attrName>
                                        </p:attrNameLst>
                                      </p:cBhvr>
                                      <p:to>
                                        <p:strVal val="true"/>
                                      </p:to>
                                    </p:set>
                                  </p:childTnLst>
                                </p:cTn>
                              </p:par>
                              <p:par>
                                <p:cTn id="165" presetID="19" presetClass="emph" presetSubtype="0" fill="hold" grpId="0" nodeType="withEffect">
                                  <p:stCondLst>
                                    <p:cond delay="0"/>
                                  </p:stCondLst>
                                  <p:childTnLst>
                                    <p:animClr clrSpc="rgb" dir="cw">
                                      <p:cBhvr override="childStyle">
                                        <p:cTn id="166" dur="500" fill="hold"/>
                                        <p:tgtEl>
                                          <p:spTgt spid="161"/>
                                        </p:tgtEl>
                                        <p:attrNameLst>
                                          <p:attrName>style.color</p:attrName>
                                        </p:attrNameLst>
                                      </p:cBhvr>
                                      <p:to>
                                        <a:schemeClr val="hlink"/>
                                      </p:to>
                                    </p:animClr>
                                    <p:animClr clrSpc="rgb" dir="cw">
                                      <p:cBhvr>
                                        <p:cTn id="167" dur="500" fill="hold"/>
                                        <p:tgtEl>
                                          <p:spTgt spid="161"/>
                                        </p:tgtEl>
                                        <p:attrNameLst>
                                          <p:attrName>fillcolor</p:attrName>
                                        </p:attrNameLst>
                                      </p:cBhvr>
                                      <p:to>
                                        <a:schemeClr val="hlink"/>
                                      </p:to>
                                    </p:animClr>
                                    <p:set>
                                      <p:cBhvr>
                                        <p:cTn id="168" dur="500" fill="hold"/>
                                        <p:tgtEl>
                                          <p:spTgt spid="161"/>
                                        </p:tgtEl>
                                        <p:attrNameLst>
                                          <p:attrName>fill.type</p:attrName>
                                        </p:attrNameLst>
                                      </p:cBhvr>
                                      <p:to>
                                        <p:strVal val="solid"/>
                                      </p:to>
                                    </p:set>
                                    <p:set>
                                      <p:cBhvr>
                                        <p:cTn id="169" dur="500" fill="hold"/>
                                        <p:tgtEl>
                                          <p:spTgt spid="161"/>
                                        </p:tgtEl>
                                        <p:attrNameLst>
                                          <p:attrName>fill.on</p:attrName>
                                        </p:attrNameLst>
                                      </p:cBhvr>
                                      <p:to>
                                        <p:strVal val="true"/>
                                      </p:to>
                                    </p:set>
                                  </p:childTnLst>
                                </p:cTn>
                              </p:par>
                              <p:par>
                                <p:cTn id="170" presetID="19" presetClass="emph" presetSubtype="0" fill="hold" grpId="0" nodeType="withEffect">
                                  <p:stCondLst>
                                    <p:cond delay="0"/>
                                  </p:stCondLst>
                                  <p:childTnLst>
                                    <p:animClr clrSpc="rgb" dir="cw">
                                      <p:cBhvr override="childStyle">
                                        <p:cTn id="171" dur="500" fill="hold"/>
                                        <p:tgtEl>
                                          <p:spTgt spid="162"/>
                                        </p:tgtEl>
                                        <p:attrNameLst>
                                          <p:attrName>style.color</p:attrName>
                                        </p:attrNameLst>
                                      </p:cBhvr>
                                      <p:to>
                                        <a:schemeClr val="hlink"/>
                                      </p:to>
                                    </p:animClr>
                                    <p:animClr clrSpc="rgb" dir="cw">
                                      <p:cBhvr>
                                        <p:cTn id="172" dur="500" fill="hold"/>
                                        <p:tgtEl>
                                          <p:spTgt spid="162"/>
                                        </p:tgtEl>
                                        <p:attrNameLst>
                                          <p:attrName>fillcolor</p:attrName>
                                        </p:attrNameLst>
                                      </p:cBhvr>
                                      <p:to>
                                        <a:schemeClr val="hlink"/>
                                      </p:to>
                                    </p:animClr>
                                    <p:set>
                                      <p:cBhvr>
                                        <p:cTn id="173" dur="500" fill="hold"/>
                                        <p:tgtEl>
                                          <p:spTgt spid="162"/>
                                        </p:tgtEl>
                                        <p:attrNameLst>
                                          <p:attrName>fill.type</p:attrName>
                                        </p:attrNameLst>
                                      </p:cBhvr>
                                      <p:to>
                                        <p:strVal val="solid"/>
                                      </p:to>
                                    </p:set>
                                    <p:set>
                                      <p:cBhvr>
                                        <p:cTn id="174" dur="500" fill="hold"/>
                                        <p:tgtEl>
                                          <p:spTgt spid="162"/>
                                        </p:tgtEl>
                                        <p:attrNameLst>
                                          <p:attrName>fill.on</p:attrName>
                                        </p:attrNameLst>
                                      </p:cBhvr>
                                      <p:to>
                                        <p:strVal val="true"/>
                                      </p:to>
                                    </p:set>
                                  </p:childTnLst>
                                </p:cTn>
                              </p:par>
                              <p:par>
                                <p:cTn id="175" presetID="19" presetClass="emph" presetSubtype="0" fill="hold" grpId="0" nodeType="withEffect">
                                  <p:stCondLst>
                                    <p:cond delay="0"/>
                                  </p:stCondLst>
                                  <p:childTnLst>
                                    <p:animClr clrSpc="rgb" dir="cw">
                                      <p:cBhvr override="childStyle">
                                        <p:cTn id="176" dur="500" fill="hold"/>
                                        <p:tgtEl>
                                          <p:spTgt spid="163"/>
                                        </p:tgtEl>
                                        <p:attrNameLst>
                                          <p:attrName>style.color</p:attrName>
                                        </p:attrNameLst>
                                      </p:cBhvr>
                                      <p:to>
                                        <a:schemeClr val="hlink"/>
                                      </p:to>
                                    </p:animClr>
                                    <p:animClr clrSpc="rgb" dir="cw">
                                      <p:cBhvr>
                                        <p:cTn id="177" dur="500" fill="hold"/>
                                        <p:tgtEl>
                                          <p:spTgt spid="163"/>
                                        </p:tgtEl>
                                        <p:attrNameLst>
                                          <p:attrName>fillcolor</p:attrName>
                                        </p:attrNameLst>
                                      </p:cBhvr>
                                      <p:to>
                                        <a:schemeClr val="hlink"/>
                                      </p:to>
                                    </p:animClr>
                                    <p:set>
                                      <p:cBhvr>
                                        <p:cTn id="178" dur="500" fill="hold"/>
                                        <p:tgtEl>
                                          <p:spTgt spid="163"/>
                                        </p:tgtEl>
                                        <p:attrNameLst>
                                          <p:attrName>fill.type</p:attrName>
                                        </p:attrNameLst>
                                      </p:cBhvr>
                                      <p:to>
                                        <p:strVal val="solid"/>
                                      </p:to>
                                    </p:set>
                                    <p:set>
                                      <p:cBhvr>
                                        <p:cTn id="179" dur="500" fill="hold"/>
                                        <p:tgtEl>
                                          <p:spTgt spid="163"/>
                                        </p:tgtEl>
                                        <p:attrNameLst>
                                          <p:attrName>fill.on</p:attrName>
                                        </p:attrNameLst>
                                      </p:cBhvr>
                                      <p:to>
                                        <p:strVal val="true"/>
                                      </p:to>
                                    </p:set>
                                  </p:childTnLst>
                                </p:cTn>
                              </p:par>
                              <p:par>
                                <p:cTn id="180" presetID="19" presetClass="emph" presetSubtype="0" fill="hold" grpId="0" nodeType="withEffect">
                                  <p:stCondLst>
                                    <p:cond delay="0"/>
                                  </p:stCondLst>
                                  <p:childTnLst>
                                    <p:animClr clrSpc="rgb" dir="cw">
                                      <p:cBhvr override="childStyle">
                                        <p:cTn id="181" dur="500" fill="hold"/>
                                        <p:tgtEl>
                                          <p:spTgt spid="164"/>
                                        </p:tgtEl>
                                        <p:attrNameLst>
                                          <p:attrName>style.color</p:attrName>
                                        </p:attrNameLst>
                                      </p:cBhvr>
                                      <p:to>
                                        <a:schemeClr val="hlink"/>
                                      </p:to>
                                    </p:animClr>
                                    <p:animClr clrSpc="rgb" dir="cw">
                                      <p:cBhvr>
                                        <p:cTn id="182" dur="500" fill="hold"/>
                                        <p:tgtEl>
                                          <p:spTgt spid="164"/>
                                        </p:tgtEl>
                                        <p:attrNameLst>
                                          <p:attrName>fillcolor</p:attrName>
                                        </p:attrNameLst>
                                      </p:cBhvr>
                                      <p:to>
                                        <a:schemeClr val="hlink"/>
                                      </p:to>
                                    </p:animClr>
                                    <p:set>
                                      <p:cBhvr>
                                        <p:cTn id="183" dur="500" fill="hold"/>
                                        <p:tgtEl>
                                          <p:spTgt spid="164"/>
                                        </p:tgtEl>
                                        <p:attrNameLst>
                                          <p:attrName>fill.type</p:attrName>
                                        </p:attrNameLst>
                                      </p:cBhvr>
                                      <p:to>
                                        <p:strVal val="solid"/>
                                      </p:to>
                                    </p:set>
                                    <p:set>
                                      <p:cBhvr>
                                        <p:cTn id="184" dur="500" fill="hold"/>
                                        <p:tgtEl>
                                          <p:spTgt spid="164"/>
                                        </p:tgtEl>
                                        <p:attrNameLst>
                                          <p:attrName>fill.on</p:attrName>
                                        </p:attrNameLst>
                                      </p:cBhvr>
                                      <p:to>
                                        <p:strVal val="true"/>
                                      </p:to>
                                    </p:set>
                                  </p:childTnLst>
                                </p:cTn>
                              </p:par>
                              <p:par>
                                <p:cTn id="185" presetID="19" presetClass="emph" presetSubtype="0" fill="hold" grpId="0" nodeType="withEffect">
                                  <p:stCondLst>
                                    <p:cond delay="0"/>
                                  </p:stCondLst>
                                  <p:childTnLst>
                                    <p:animClr clrSpc="rgb" dir="cw">
                                      <p:cBhvr override="childStyle">
                                        <p:cTn id="186" dur="400" fill="hold"/>
                                        <p:tgtEl>
                                          <p:spTgt spid="165"/>
                                        </p:tgtEl>
                                        <p:attrNameLst>
                                          <p:attrName>style.color</p:attrName>
                                        </p:attrNameLst>
                                      </p:cBhvr>
                                      <p:to>
                                        <a:schemeClr val="hlink"/>
                                      </p:to>
                                    </p:animClr>
                                    <p:animClr clrSpc="rgb" dir="cw">
                                      <p:cBhvr>
                                        <p:cTn id="187" dur="400" fill="hold"/>
                                        <p:tgtEl>
                                          <p:spTgt spid="165"/>
                                        </p:tgtEl>
                                        <p:attrNameLst>
                                          <p:attrName>fillcolor</p:attrName>
                                        </p:attrNameLst>
                                      </p:cBhvr>
                                      <p:to>
                                        <a:schemeClr val="hlink"/>
                                      </p:to>
                                    </p:animClr>
                                    <p:set>
                                      <p:cBhvr>
                                        <p:cTn id="188" dur="400" fill="hold"/>
                                        <p:tgtEl>
                                          <p:spTgt spid="165"/>
                                        </p:tgtEl>
                                        <p:attrNameLst>
                                          <p:attrName>fill.type</p:attrName>
                                        </p:attrNameLst>
                                      </p:cBhvr>
                                      <p:to>
                                        <p:strVal val="solid"/>
                                      </p:to>
                                    </p:set>
                                    <p:set>
                                      <p:cBhvr>
                                        <p:cTn id="189" dur="400" fill="hold"/>
                                        <p:tgtEl>
                                          <p:spTgt spid="165"/>
                                        </p:tgtEl>
                                        <p:attrNameLst>
                                          <p:attrName>fill.on</p:attrName>
                                        </p:attrNameLst>
                                      </p:cBhvr>
                                      <p:to>
                                        <p:strVal val="true"/>
                                      </p:to>
                                    </p:set>
                                  </p:childTnLst>
                                </p:cTn>
                              </p:par>
                            </p:childTnLst>
                          </p:cTn>
                        </p:par>
                      </p:childTnLst>
                    </p:cTn>
                  </p:par>
                  <p:par>
                    <p:cTn id="190" fill="hold">
                      <p:stCondLst>
                        <p:cond delay="indefinite"/>
                      </p:stCondLst>
                      <p:childTnLst>
                        <p:par>
                          <p:cTn id="191" fill="hold">
                            <p:stCondLst>
                              <p:cond delay="0"/>
                            </p:stCondLst>
                            <p:childTnLst>
                              <p:par>
                                <p:cTn id="192" presetID="6" presetClass="exit" presetSubtype="32" fill="hold" grpId="1" nodeType="clickEffect">
                                  <p:stCondLst>
                                    <p:cond delay="0"/>
                                  </p:stCondLst>
                                  <p:childTnLst>
                                    <p:animEffect transition="out" filter="circle(out)">
                                      <p:cBhvr>
                                        <p:cTn id="193" dur="2000"/>
                                        <p:tgtEl>
                                          <p:spTgt spid="158"/>
                                        </p:tgtEl>
                                      </p:cBhvr>
                                    </p:animEffect>
                                    <p:set>
                                      <p:cBhvr>
                                        <p:cTn id="194" dur="1" fill="hold">
                                          <p:stCondLst>
                                            <p:cond delay="1999"/>
                                          </p:stCondLst>
                                        </p:cTn>
                                        <p:tgtEl>
                                          <p:spTgt spid="158"/>
                                        </p:tgtEl>
                                        <p:attrNameLst>
                                          <p:attrName>style.visibility</p:attrName>
                                        </p:attrNameLst>
                                      </p:cBhvr>
                                      <p:to>
                                        <p:strVal val="hidden"/>
                                      </p:to>
                                    </p:set>
                                  </p:childTnLst>
                                </p:cTn>
                              </p:par>
                              <p:par>
                                <p:cTn id="195" presetID="6" presetClass="exit" presetSubtype="32" fill="hold" grpId="1" nodeType="withEffect">
                                  <p:stCondLst>
                                    <p:cond delay="0"/>
                                  </p:stCondLst>
                                  <p:childTnLst>
                                    <p:animEffect transition="out" filter="circle(out)">
                                      <p:cBhvr>
                                        <p:cTn id="196" dur="2000"/>
                                        <p:tgtEl>
                                          <p:spTgt spid="159"/>
                                        </p:tgtEl>
                                      </p:cBhvr>
                                    </p:animEffect>
                                    <p:set>
                                      <p:cBhvr>
                                        <p:cTn id="197" dur="1" fill="hold">
                                          <p:stCondLst>
                                            <p:cond delay="1999"/>
                                          </p:stCondLst>
                                        </p:cTn>
                                        <p:tgtEl>
                                          <p:spTgt spid="159"/>
                                        </p:tgtEl>
                                        <p:attrNameLst>
                                          <p:attrName>style.visibility</p:attrName>
                                        </p:attrNameLst>
                                      </p:cBhvr>
                                      <p:to>
                                        <p:strVal val="hidden"/>
                                      </p:to>
                                    </p:set>
                                  </p:childTnLst>
                                </p:cTn>
                              </p:par>
                              <p:par>
                                <p:cTn id="198" presetID="6" presetClass="exit" presetSubtype="32" fill="hold" grpId="1" nodeType="withEffect">
                                  <p:stCondLst>
                                    <p:cond delay="0"/>
                                  </p:stCondLst>
                                  <p:childTnLst>
                                    <p:animEffect transition="out" filter="circle(out)">
                                      <p:cBhvr>
                                        <p:cTn id="199" dur="2000"/>
                                        <p:tgtEl>
                                          <p:spTgt spid="160"/>
                                        </p:tgtEl>
                                      </p:cBhvr>
                                    </p:animEffect>
                                    <p:set>
                                      <p:cBhvr>
                                        <p:cTn id="200" dur="1" fill="hold">
                                          <p:stCondLst>
                                            <p:cond delay="1999"/>
                                          </p:stCondLst>
                                        </p:cTn>
                                        <p:tgtEl>
                                          <p:spTgt spid="160"/>
                                        </p:tgtEl>
                                        <p:attrNameLst>
                                          <p:attrName>style.visibility</p:attrName>
                                        </p:attrNameLst>
                                      </p:cBhvr>
                                      <p:to>
                                        <p:strVal val="hidden"/>
                                      </p:to>
                                    </p:set>
                                  </p:childTnLst>
                                </p:cTn>
                              </p:par>
                              <p:par>
                                <p:cTn id="201" presetID="6" presetClass="exit" presetSubtype="32" fill="hold" grpId="1" nodeType="withEffect">
                                  <p:stCondLst>
                                    <p:cond delay="0"/>
                                  </p:stCondLst>
                                  <p:childTnLst>
                                    <p:animEffect transition="out" filter="circle(out)">
                                      <p:cBhvr>
                                        <p:cTn id="202" dur="2000"/>
                                        <p:tgtEl>
                                          <p:spTgt spid="161"/>
                                        </p:tgtEl>
                                      </p:cBhvr>
                                    </p:animEffect>
                                    <p:set>
                                      <p:cBhvr>
                                        <p:cTn id="203" dur="1" fill="hold">
                                          <p:stCondLst>
                                            <p:cond delay="1999"/>
                                          </p:stCondLst>
                                        </p:cTn>
                                        <p:tgtEl>
                                          <p:spTgt spid="161"/>
                                        </p:tgtEl>
                                        <p:attrNameLst>
                                          <p:attrName>style.visibility</p:attrName>
                                        </p:attrNameLst>
                                      </p:cBhvr>
                                      <p:to>
                                        <p:strVal val="hidden"/>
                                      </p:to>
                                    </p:set>
                                  </p:childTnLst>
                                </p:cTn>
                              </p:par>
                              <p:par>
                                <p:cTn id="204" presetID="6" presetClass="exit" presetSubtype="32" fill="hold" grpId="1" nodeType="withEffect">
                                  <p:stCondLst>
                                    <p:cond delay="0"/>
                                  </p:stCondLst>
                                  <p:childTnLst>
                                    <p:animEffect transition="out" filter="circle(out)">
                                      <p:cBhvr>
                                        <p:cTn id="205" dur="2000"/>
                                        <p:tgtEl>
                                          <p:spTgt spid="162"/>
                                        </p:tgtEl>
                                      </p:cBhvr>
                                    </p:animEffect>
                                    <p:set>
                                      <p:cBhvr>
                                        <p:cTn id="206" dur="1" fill="hold">
                                          <p:stCondLst>
                                            <p:cond delay="1999"/>
                                          </p:stCondLst>
                                        </p:cTn>
                                        <p:tgtEl>
                                          <p:spTgt spid="162"/>
                                        </p:tgtEl>
                                        <p:attrNameLst>
                                          <p:attrName>style.visibility</p:attrName>
                                        </p:attrNameLst>
                                      </p:cBhvr>
                                      <p:to>
                                        <p:strVal val="hidden"/>
                                      </p:to>
                                    </p:set>
                                  </p:childTnLst>
                                </p:cTn>
                              </p:par>
                              <p:par>
                                <p:cTn id="207" presetID="6" presetClass="exit" presetSubtype="32" fill="hold" grpId="1" nodeType="withEffect">
                                  <p:stCondLst>
                                    <p:cond delay="0"/>
                                  </p:stCondLst>
                                  <p:childTnLst>
                                    <p:animEffect transition="out" filter="circle(out)">
                                      <p:cBhvr>
                                        <p:cTn id="208" dur="2000"/>
                                        <p:tgtEl>
                                          <p:spTgt spid="163"/>
                                        </p:tgtEl>
                                      </p:cBhvr>
                                    </p:animEffect>
                                    <p:set>
                                      <p:cBhvr>
                                        <p:cTn id="209" dur="1" fill="hold">
                                          <p:stCondLst>
                                            <p:cond delay="1999"/>
                                          </p:stCondLst>
                                        </p:cTn>
                                        <p:tgtEl>
                                          <p:spTgt spid="163"/>
                                        </p:tgtEl>
                                        <p:attrNameLst>
                                          <p:attrName>style.visibility</p:attrName>
                                        </p:attrNameLst>
                                      </p:cBhvr>
                                      <p:to>
                                        <p:strVal val="hidden"/>
                                      </p:to>
                                    </p:set>
                                  </p:childTnLst>
                                </p:cTn>
                              </p:par>
                              <p:par>
                                <p:cTn id="210" presetID="6" presetClass="exit" presetSubtype="32" fill="hold" grpId="1" nodeType="withEffect">
                                  <p:stCondLst>
                                    <p:cond delay="0"/>
                                  </p:stCondLst>
                                  <p:childTnLst>
                                    <p:animEffect transition="out" filter="circle(out)">
                                      <p:cBhvr>
                                        <p:cTn id="211" dur="2000"/>
                                        <p:tgtEl>
                                          <p:spTgt spid="164"/>
                                        </p:tgtEl>
                                      </p:cBhvr>
                                    </p:animEffect>
                                    <p:set>
                                      <p:cBhvr>
                                        <p:cTn id="212" dur="1" fill="hold">
                                          <p:stCondLst>
                                            <p:cond delay="1999"/>
                                          </p:stCondLst>
                                        </p:cTn>
                                        <p:tgtEl>
                                          <p:spTgt spid="164"/>
                                        </p:tgtEl>
                                        <p:attrNameLst>
                                          <p:attrName>style.visibility</p:attrName>
                                        </p:attrNameLst>
                                      </p:cBhvr>
                                      <p:to>
                                        <p:strVal val="hidden"/>
                                      </p:to>
                                    </p:set>
                                  </p:childTnLst>
                                </p:cTn>
                              </p:par>
                              <p:par>
                                <p:cTn id="213" presetID="6" presetClass="exit" presetSubtype="32" fill="hold" grpId="1" nodeType="withEffect">
                                  <p:stCondLst>
                                    <p:cond delay="0"/>
                                  </p:stCondLst>
                                  <p:childTnLst>
                                    <p:animEffect transition="out" filter="circle(out)">
                                      <p:cBhvr>
                                        <p:cTn id="214" dur="2000"/>
                                        <p:tgtEl>
                                          <p:spTgt spid="165"/>
                                        </p:tgtEl>
                                      </p:cBhvr>
                                    </p:animEffect>
                                    <p:set>
                                      <p:cBhvr>
                                        <p:cTn id="215" dur="1" fill="hold">
                                          <p:stCondLst>
                                            <p:cond delay="1999"/>
                                          </p:stCondLst>
                                        </p:cTn>
                                        <p:tgtEl>
                                          <p:spTgt spid="165"/>
                                        </p:tgtEl>
                                        <p:attrNameLst>
                                          <p:attrName>style.visibility</p:attrName>
                                        </p:attrNameLst>
                                      </p:cBhvr>
                                      <p:to>
                                        <p:strVal val="hidden"/>
                                      </p:to>
                                    </p:set>
                                  </p:childTnLst>
                                </p:cTn>
                              </p:par>
                              <p:par>
                                <p:cTn id="216" presetID="6" presetClass="exit" presetSubtype="32" fill="hold" grpId="1" nodeType="withEffect">
                                  <p:stCondLst>
                                    <p:cond delay="0"/>
                                  </p:stCondLst>
                                  <p:childTnLst>
                                    <p:animEffect transition="out" filter="circle(out)">
                                      <p:cBhvr>
                                        <p:cTn id="217" dur="2000"/>
                                        <p:tgtEl>
                                          <p:spTgt spid="148"/>
                                        </p:tgtEl>
                                      </p:cBhvr>
                                    </p:animEffect>
                                    <p:set>
                                      <p:cBhvr>
                                        <p:cTn id="218" dur="1" fill="hold">
                                          <p:stCondLst>
                                            <p:cond delay="1999"/>
                                          </p:stCondLst>
                                        </p:cTn>
                                        <p:tgtEl>
                                          <p:spTgt spid="148"/>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19" restart="whenNotActive" fill="hold" evtFilter="cancelBubble" nodeType="interactiveSeq">
                <p:stCondLst>
                  <p:cond evt="onClick" delay="0">
                    <p:tgtEl>
                      <p:spTgt spid="22"/>
                    </p:tgtEl>
                  </p:cond>
                </p:stCondLst>
                <p:endSync evt="end" delay="0">
                  <p:rtn val="all"/>
                </p:endSync>
                <p:childTnLst>
                  <p:par>
                    <p:cTn id="220" fill="hold">
                      <p:stCondLst>
                        <p:cond delay="0"/>
                      </p:stCondLst>
                      <p:childTnLst>
                        <p:par>
                          <p:cTn id="221" fill="hold">
                            <p:stCondLst>
                              <p:cond delay="0"/>
                            </p:stCondLst>
                            <p:childTnLst>
                              <p:par>
                                <p:cTn id="222" presetID="6" presetClass="entr" presetSubtype="16" fill="hold" grpId="0" nodeType="clickEffect">
                                  <p:stCondLst>
                                    <p:cond delay="0"/>
                                  </p:stCondLst>
                                  <p:childTnLst>
                                    <p:set>
                                      <p:cBhvr>
                                        <p:cTn id="223" dur="1" fill="hold">
                                          <p:stCondLst>
                                            <p:cond delay="0"/>
                                          </p:stCondLst>
                                        </p:cTn>
                                        <p:tgtEl>
                                          <p:spTgt spid="149"/>
                                        </p:tgtEl>
                                        <p:attrNameLst>
                                          <p:attrName>style.visibility</p:attrName>
                                        </p:attrNameLst>
                                      </p:cBhvr>
                                      <p:to>
                                        <p:strVal val="visible"/>
                                      </p:to>
                                    </p:set>
                                    <p:animEffect transition="in" filter="circle(in)">
                                      <p:cBhvr>
                                        <p:cTn id="224" dur="2000"/>
                                        <p:tgtEl>
                                          <p:spTgt spid="149"/>
                                        </p:tgtEl>
                                      </p:cBhvr>
                                    </p:animEffect>
                                  </p:childTnLst>
                                </p:cTn>
                              </p:par>
                              <p:par>
                                <p:cTn id="225" presetID="19" presetClass="emph" presetSubtype="0" fill="hold" grpId="0" nodeType="withEffect">
                                  <p:stCondLst>
                                    <p:cond delay="0"/>
                                  </p:stCondLst>
                                  <p:childTnLst>
                                    <p:animClr clrSpc="rgb" dir="cw">
                                      <p:cBhvr override="childStyle">
                                        <p:cTn id="226" dur="500" fill="hold"/>
                                        <p:tgtEl>
                                          <p:spTgt spid="166"/>
                                        </p:tgtEl>
                                        <p:attrNameLst>
                                          <p:attrName>style.color</p:attrName>
                                        </p:attrNameLst>
                                      </p:cBhvr>
                                      <p:to>
                                        <a:schemeClr val="hlink"/>
                                      </p:to>
                                    </p:animClr>
                                    <p:animClr clrSpc="rgb" dir="cw">
                                      <p:cBhvr>
                                        <p:cTn id="227" dur="500" fill="hold"/>
                                        <p:tgtEl>
                                          <p:spTgt spid="166"/>
                                        </p:tgtEl>
                                        <p:attrNameLst>
                                          <p:attrName>fillcolor</p:attrName>
                                        </p:attrNameLst>
                                      </p:cBhvr>
                                      <p:to>
                                        <a:schemeClr val="hlink"/>
                                      </p:to>
                                    </p:animClr>
                                    <p:set>
                                      <p:cBhvr>
                                        <p:cTn id="228" dur="500" fill="hold"/>
                                        <p:tgtEl>
                                          <p:spTgt spid="166"/>
                                        </p:tgtEl>
                                        <p:attrNameLst>
                                          <p:attrName>fill.type</p:attrName>
                                        </p:attrNameLst>
                                      </p:cBhvr>
                                      <p:to>
                                        <p:strVal val="solid"/>
                                      </p:to>
                                    </p:set>
                                    <p:set>
                                      <p:cBhvr>
                                        <p:cTn id="229" dur="500" fill="hold"/>
                                        <p:tgtEl>
                                          <p:spTgt spid="166"/>
                                        </p:tgtEl>
                                        <p:attrNameLst>
                                          <p:attrName>fill.on</p:attrName>
                                        </p:attrNameLst>
                                      </p:cBhvr>
                                      <p:to>
                                        <p:strVal val="true"/>
                                      </p:to>
                                    </p:set>
                                  </p:childTnLst>
                                </p:cTn>
                              </p:par>
                              <p:par>
                                <p:cTn id="230" presetID="19" presetClass="emph" presetSubtype="0" fill="hold" grpId="0" nodeType="withEffect">
                                  <p:stCondLst>
                                    <p:cond delay="0"/>
                                  </p:stCondLst>
                                  <p:childTnLst>
                                    <p:animClr clrSpc="rgb" dir="cw">
                                      <p:cBhvr override="childStyle">
                                        <p:cTn id="231" dur="500" fill="hold"/>
                                        <p:tgtEl>
                                          <p:spTgt spid="167"/>
                                        </p:tgtEl>
                                        <p:attrNameLst>
                                          <p:attrName>style.color</p:attrName>
                                        </p:attrNameLst>
                                      </p:cBhvr>
                                      <p:to>
                                        <a:schemeClr val="hlink"/>
                                      </p:to>
                                    </p:animClr>
                                    <p:animClr clrSpc="rgb" dir="cw">
                                      <p:cBhvr>
                                        <p:cTn id="232" dur="500" fill="hold"/>
                                        <p:tgtEl>
                                          <p:spTgt spid="167"/>
                                        </p:tgtEl>
                                        <p:attrNameLst>
                                          <p:attrName>fillcolor</p:attrName>
                                        </p:attrNameLst>
                                      </p:cBhvr>
                                      <p:to>
                                        <a:schemeClr val="hlink"/>
                                      </p:to>
                                    </p:animClr>
                                    <p:set>
                                      <p:cBhvr>
                                        <p:cTn id="233" dur="500" fill="hold"/>
                                        <p:tgtEl>
                                          <p:spTgt spid="167"/>
                                        </p:tgtEl>
                                        <p:attrNameLst>
                                          <p:attrName>fill.type</p:attrName>
                                        </p:attrNameLst>
                                      </p:cBhvr>
                                      <p:to>
                                        <p:strVal val="solid"/>
                                      </p:to>
                                    </p:set>
                                    <p:set>
                                      <p:cBhvr>
                                        <p:cTn id="234" dur="500" fill="hold"/>
                                        <p:tgtEl>
                                          <p:spTgt spid="167"/>
                                        </p:tgtEl>
                                        <p:attrNameLst>
                                          <p:attrName>fill.on</p:attrName>
                                        </p:attrNameLst>
                                      </p:cBhvr>
                                      <p:to>
                                        <p:strVal val="true"/>
                                      </p:to>
                                    </p:set>
                                  </p:childTnLst>
                                </p:cTn>
                              </p:par>
                              <p:par>
                                <p:cTn id="235" presetID="19" presetClass="emph" presetSubtype="0" fill="hold" grpId="0" nodeType="withEffect">
                                  <p:stCondLst>
                                    <p:cond delay="0"/>
                                  </p:stCondLst>
                                  <p:childTnLst>
                                    <p:animClr clrSpc="rgb" dir="cw">
                                      <p:cBhvr override="childStyle">
                                        <p:cTn id="236" dur="500" fill="hold"/>
                                        <p:tgtEl>
                                          <p:spTgt spid="168"/>
                                        </p:tgtEl>
                                        <p:attrNameLst>
                                          <p:attrName>style.color</p:attrName>
                                        </p:attrNameLst>
                                      </p:cBhvr>
                                      <p:to>
                                        <a:schemeClr val="hlink"/>
                                      </p:to>
                                    </p:animClr>
                                    <p:animClr clrSpc="rgb" dir="cw">
                                      <p:cBhvr>
                                        <p:cTn id="237" dur="500" fill="hold"/>
                                        <p:tgtEl>
                                          <p:spTgt spid="168"/>
                                        </p:tgtEl>
                                        <p:attrNameLst>
                                          <p:attrName>fillcolor</p:attrName>
                                        </p:attrNameLst>
                                      </p:cBhvr>
                                      <p:to>
                                        <a:schemeClr val="hlink"/>
                                      </p:to>
                                    </p:animClr>
                                    <p:set>
                                      <p:cBhvr>
                                        <p:cTn id="238" dur="500" fill="hold"/>
                                        <p:tgtEl>
                                          <p:spTgt spid="168"/>
                                        </p:tgtEl>
                                        <p:attrNameLst>
                                          <p:attrName>fill.type</p:attrName>
                                        </p:attrNameLst>
                                      </p:cBhvr>
                                      <p:to>
                                        <p:strVal val="solid"/>
                                      </p:to>
                                    </p:set>
                                    <p:set>
                                      <p:cBhvr>
                                        <p:cTn id="239" dur="500" fill="hold"/>
                                        <p:tgtEl>
                                          <p:spTgt spid="168"/>
                                        </p:tgtEl>
                                        <p:attrNameLst>
                                          <p:attrName>fill.on</p:attrName>
                                        </p:attrNameLst>
                                      </p:cBhvr>
                                      <p:to>
                                        <p:strVal val="true"/>
                                      </p:to>
                                    </p:set>
                                  </p:childTnLst>
                                </p:cTn>
                              </p:par>
                              <p:par>
                                <p:cTn id="240" presetID="19" presetClass="emph" presetSubtype="0" fill="hold" grpId="0" nodeType="withEffect">
                                  <p:stCondLst>
                                    <p:cond delay="0"/>
                                  </p:stCondLst>
                                  <p:childTnLst>
                                    <p:animClr clrSpc="rgb" dir="cw">
                                      <p:cBhvr override="childStyle">
                                        <p:cTn id="241" dur="500" fill="hold"/>
                                        <p:tgtEl>
                                          <p:spTgt spid="169"/>
                                        </p:tgtEl>
                                        <p:attrNameLst>
                                          <p:attrName>style.color</p:attrName>
                                        </p:attrNameLst>
                                      </p:cBhvr>
                                      <p:to>
                                        <a:schemeClr val="hlink"/>
                                      </p:to>
                                    </p:animClr>
                                    <p:animClr clrSpc="rgb" dir="cw">
                                      <p:cBhvr>
                                        <p:cTn id="242" dur="500" fill="hold"/>
                                        <p:tgtEl>
                                          <p:spTgt spid="169"/>
                                        </p:tgtEl>
                                        <p:attrNameLst>
                                          <p:attrName>fillcolor</p:attrName>
                                        </p:attrNameLst>
                                      </p:cBhvr>
                                      <p:to>
                                        <a:schemeClr val="hlink"/>
                                      </p:to>
                                    </p:animClr>
                                    <p:set>
                                      <p:cBhvr>
                                        <p:cTn id="243" dur="500" fill="hold"/>
                                        <p:tgtEl>
                                          <p:spTgt spid="169"/>
                                        </p:tgtEl>
                                        <p:attrNameLst>
                                          <p:attrName>fill.type</p:attrName>
                                        </p:attrNameLst>
                                      </p:cBhvr>
                                      <p:to>
                                        <p:strVal val="solid"/>
                                      </p:to>
                                    </p:set>
                                    <p:set>
                                      <p:cBhvr>
                                        <p:cTn id="244" dur="500" fill="hold"/>
                                        <p:tgtEl>
                                          <p:spTgt spid="169"/>
                                        </p:tgtEl>
                                        <p:attrNameLst>
                                          <p:attrName>fill.on</p:attrName>
                                        </p:attrNameLst>
                                      </p:cBhvr>
                                      <p:to>
                                        <p:strVal val="true"/>
                                      </p:to>
                                    </p:set>
                                  </p:childTnLst>
                                </p:cTn>
                              </p:par>
                              <p:par>
                                <p:cTn id="245" presetID="19" presetClass="emph" presetSubtype="0" fill="hold" grpId="0" nodeType="withEffect">
                                  <p:stCondLst>
                                    <p:cond delay="0"/>
                                  </p:stCondLst>
                                  <p:childTnLst>
                                    <p:animClr clrSpc="rgb" dir="cw">
                                      <p:cBhvr override="childStyle">
                                        <p:cTn id="246" dur="500" fill="hold"/>
                                        <p:tgtEl>
                                          <p:spTgt spid="170"/>
                                        </p:tgtEl>
                                        <p:attrNameLst>
                                          <p:attrName>style.color</p:attrName>
                                        </p:attrNameLst>
                                      </p:cBhvr>
                                      <p:to>
                                        <a:schemeClr val="hlink"/>
                                      </p:to>
                                    </p:animClr>
                                    <p:animClr clrSpc="rgb" dir="cw">
                                      <p:cBhvr>
                                        <p:cTn id="247" dur="500" fill="hold"/>
                                        <p:tgtEl>
                                          <p:spTgt spid="170"/>
                                        </p:tgtEl>
                                        <p:attrNameLst>
                                          <p:attrName>fillcolor</p:attrName>
                                        </p:attrNameLst>
                                      </p:cBhvr>
                                      <p:to>
                                        <a:schemeClr val="hlink"/>
                                      </p:to>
                                    </p:animClr>
                                    <p:set>
                                      <p:cBhvr>
                                        <p:cTn id="248" dur="500" fill="hold"/>
                                        <p:tgtEl>
                                          <p:spTgt spid="170"/>
                                        </p:tgtEl>
                                        <p:attrNameLst>
                                          <p:attrName>fill.type</p:attrName>
                                        </p:attrNameLst>
                                      </p:cBhvr>
                                      <p:to>
                                        <p:strVal val="solid"/>
                                      </p:to>
                                    </p:set>
                                    <p:set>
                                      <p:cBhvr>
                                        <p:cTn id="249" dur="500" fill="hold"/>
                                        <p:tgtEl>
                                          <p:spTgt spid="170"/>
                                        </p:tgtEl>
                                        <p:attrNameLst>
                                          <p:attrName>fill.on</p:attrName>
                                        </p:attrNameLst>
                                      </p:cBhvr>
                                      <p:to>
                                        <p:strVal val="true"/>
                                      </p:to>
                                    </p:set>
                                  </p:childTnLst>
                                </p:cTn>
                              </p:par>
                              <p:par>
                                <p:cTn id="250" presetID="19" presetClass="emph" presetSubtype="0" fill="hold" grpId="0" nodeType="withEffect">
                                  <p:stCondLst>
                                    <p:cond delay="0"/>
                                  </p:stCondLst>
                                  <p:childTnLst>
                                    <p:animClr clrSpc="rgb" dir="cw">
                                      <p:cBhvr override="childStyle">
                                        <p:cTn id="251" dur="500" fill="hold"/>
                                        <p:tgtEl>
                                          <p:spTgt spid="171"/>
                                        </p:tgtEl>
                                        <p:attrNameLst>
                                          <p:attrName>style.color</p:attrName>
                                        </p:attrNameLst>
                                      </p:cBhvr>
                                      <p:to>
                                        <a:schemeClr val="hlink"/>
                                      </p:to>
                                    </p:animClr>
                                    <p:animClr clrSpc="rgb" dir="cw">
                                      <p:cBhvr>
                                        <p:cTn id="252" dur="500" fill="hold"/>
                                        <p:tgtEl>
                                          <p:spTgt spid="171"/>
                                        </p:tgtEl>
                                        <p:attrNameLst>
                                          <p:attrName>fillcolor</p:attrName>
                                        </p:attrNameLst>
                                      </p:cBhvr>
                                      <p:to>
                                        <a:schemeClr val="hlink"/>
                                      </p:to>
                                    </p:animClr>
                                    <p:set>
                                      <p:cBhvr>
                                        <p:cTn id="253" dur="500" fill="hold"/>
                                        <p:tgtEl>
                                          <p:spTgt spid="171"/>
                                        </p:tgtEl>
                                        <p:attrNameLst>
                                          <p:attrName>fill.type</p:attrName>
                                        </p:attrNameLst>
                                      </p:cBhvr>
                                      <p:to>
                                        <p:strVal val="solid"/>
                                      </p:to>
                                    </p:set>
                                    <p:set>
                                      <p:cBhvr>
                                        <p:cTn id="254" dur="500" fill="hold"/>
                                        <p:tgtEl>
                                          <p:spTgt spid="171"/>
                                        </p:tgtEl>
                                        <p:attrNameLst>
                                          <p:attrName>fill.on</p:attrName>
                                        </p:attrNameLst>
                                      </p:cBhvr>
                                      <p:to>
                                        <p:strVal val="true"/>
                                      </p:to>
                                    </p:set>
                                  </p:childTnLst>
                                </p:cTn>
                              </p:par>
                              <p:par>
                                <p:cTn id="255" presetID="19" presetClass="emph" presetSubtype="0" fill="hold" grpId="0" nodeType="withEffect">
                                  <p:stCondLst>
                                    <p:cond delay="0"/>
                                  </p:stCondLst>
                                  <p:childTnLst>
                                    <p:animClr clrSpc="rgb" dir="cw">
                                      <p:cBhvr override="childStyle">
                                        <p:cTn id="256" dur="500" fill="hold"/>
                                        <p:tgtEl>
                                          <p:spTgt spid="172"/>
                                        </p:tgtEl>
                                        <p:attrNameLst>
                                          <p:attrName>style.color</p:attrName>
                                        </p:attrNameLst>
                                      </p:cBhvr>
                                      <p:to>
                                        <a:schemeClr val="hlink"/>
                                      </p:to>
                                    </p:animClr>
                                    <p:animClr clrSpc="rgb" dir="cw">
                                      <p:cBhvr>
                                        <p:cTn id="257" dur="500" fill="hold"/>
                                        <p:tgtEl>
                                          <p:spTgt spid="172"/>
                                        </p:tgtEl>
                                        <p:attrNameLst>
                                          <p:attrName>fillcolor</p:attrName>
                                        </p:attrNameLst>
                                      </p:cBhvr>
                                      <p:to>
                                        <a:schemeClr val="hlink"/>
                                      </p:to>
                                    </p:animClr>
                                    <p:set>
                                      <p:cBhvr>
                                        <p:cTn id="258" dur="500" fill="hold"/>
                                        <p:tgtEl>
                                          <p:spTgt spid="172"/>
                                        </p:tgtEl>
                                        <p:attrNameLst>
                                          <p:attrName>fill.type</p:attrName>
                                        </p:attrNameLst>
                                      </p:cBhvr>
                                      <p:to>
                                        <p:strVal val="solid"/>
                                      </p:to>
                                    </p:set>
                                    <p:set>
                                      <p:cBhvr>
                                        <p:cTn id="259" dur="500" fill="hold"/>
                                        <p:tgtEl>
                                          <p:spTgt spid="172"/>
                                        </p:tgtEl>
                                        <p:attrNameLst>
                                          <p:attrName>fill.on</p:attrName>
                                        </p:attrNameLst>
                                      </p:cBhvr>
                                      <p:to>
                                        <p:strVal val="true"/>
                                      </p:to>
                                    </p:set>
                                  </p:childTnLst>
                                </p:cTn>
                              </p:par>
                              <p:par>
                                <p:cTn id="260" presetID="19" presetClass="emph" presetSubtype="0" fill="hold" grpId="0" nodeType="withEffect">
                                  <p:stCondLst>
                                    <p:cond delay="0"/>
                                  </p:stCondLst>
                                  <p:childTnLst>
                                    <p:animClr clrSpc="rgb" dir="cw">
                                      <p:cBhvr override="childStyle">
                                        <p:cTn id="261" dur="500" fill="hold"/>
                                        <p:tgtEl>
                                          <p:spTgt spid="173"/>
                                        </p:tgtEl>
                                        <p:attrNameLst>
                                          <p:attrName>style.color</p:attrName>
                                        </p:attrNameLst>
                                      </p:cBhvr>
                                      <p:to>
                                        <a:schemeClr val="hlink"/>
                                      </p:to>
                                    </p:animClr>
                                    <p:animClr clrSpc="rgb" dir="cw">
                                      <p:cBhvr>
                                        <p:cTn id="262" dur="500" fill="hold"/>
                                        <p:tgtEl>
                                          <p:spTgt spid="173"/>
                                        </p:tgtEl>
                                        <p:attrNameLst>
                                          <p:attrName>fillcolor</p:attrName>
                                        </p:attrNameLst>
                                      </p:cBhvr>
                                      <p:to>
                                        <a:schemeClr val="hlink"/>
                                      </p:to>
                                    </p:animClr>
                                    <p:set>
                                      <p:cBhvr>
                                        <p:cTn id="263" dur="500" fill="hold"/>
                                        <p:tgtEl>
                                          <p:spTgt spid="173"/>
                                        </p:tgtEl>
                                        <p:attrNameLst>
                                          <p:attrName>fill.type</p:attrName>
                                        </p:attrNameLst>
                                      </p:cBhvr>
                                      <p:to>
                                        <p:strVal val="solid"/>
                                      </p:to>
                                    </p:set>
                                    <p:set>
                                      <p:cBhvr>
                                        <p:cTn id="264" dur="500" fill="hold"/>
                                        <p:tgtEl>
                                          <p:spTgt spid="173"/>
                                        </p:tgtEl>
                                        <p:attrNameLst>
                                          <p:attrName>fill.on</p:attrName>
                                        </p:attrNameLst>
                                      </p:cBhvr>
                                      <p:to>
                                        <p:strVal val="true"/>
                                      </p:to>
                                    </p:set>
                                  </p:childTnLst>
                                </p:cTn>
                              </p:par>
                              <p:par>
                                <p:cTn id="265" presetID="19" presetClass="emph" presetSubtype="0" fill="hold" grpId="0" nodeType="withEffect">
                                  <p:stCondLst>
                                    <p:cond delay="0"/>
                                  </p:stCondLst>
                                  <p:childTnLst>
                                    <p:animClr clrSpc="rgb" dir="cw">
                                      <p:cBhvr override="childStyle">
                                        <p:cTn id="266" dur="500" fill="hold"/>
                                        <p:tgtEl>
                                          <p:spTgt spid="174"/>
                                        </p:tgtEl>
                                        <p:attrNameLst>
                                          <p:attrName>style.color</p:attrName>
                                        </p:attrNameLst>
                                      </p:cBhvr>
                                      <p:to>
                                        <a:schemeClr val="hlink"/>
                                      </p:to>
                                    </p:animClr>
                                    <p:animClr clrSpc="rgb" dir="cw">
                                      <p:cBhvr>
                                        <p:cTn id="267" dur="500" fill="hold"/>
                                        <p:tgtEl>
                                          <p:spTgt spid="174"/>
                                        </p:tgtEl>
                                        <p:attrNameLst>
                                          <p:attrName>fillcolor</p:attrName>
                                        </p:attrNameLst>
                                      </p:cBhvr>
                                      <p:to>
                                        <a:schemeClr val="hlink"/>
                                      </p:to>
                                    </p:animClr>
                                    <p:set>
                                      <p:cBhvr>
                                        <p:cTn id="268" dur="500" fill="hold"/>
                                        <p:tgtEl>
                                          <p:spTgt spid="174"/>
                                        </p:tgtEl>
                                        <p:attrNameLst>
                                          <p:attrName>fill.type</p:attrName>
                                        </p:attrNameLst>
                                      </p:cBhvr>
                                      <p:to>
                                        <p:strVal val="solid"/>
                                      </p:to>
                                    </p:set>
                                    <p:set>
                                      <p:cBhvr>
                                        <p:cTn id="269" dur="500" fill="hold"/>
                                        <p:tgtEl>
                                          <p:spTgt spid="174"/>
                                        </p:tgtEl>
                                        <p:attrNameLst>
                                          <p:attrName>fill.on</p:attrName>
                                        </p:attrNameLst>
                                      </p:cBhvr>
                                      <p:to>
                                        <p:strVal val="true"/>
                                      </p:to>
                                    </p:set>
                                  </p:childTnLst>
                                </p:cTn>
                              </p:par>
                            </p:childTnLst>
                          </p:cTn>
                        </p:par>
                      </p:childTnLst>
                    </p:cTn>
                  </p:par>
                  <p:par>
                    <p:cTn id="270" fill="hold">
                      <p:stCondLst>
                        <p:cond delay="indefinite"/>
                      </p:stCondLst>
                      <p:childTnLst>
                        <p:par>
                          <p:cTn id="271" fill="hold">
                            <p:stCondLst>
                              <p:cond delay="0"/>
                            </p:stCondLst>
                            <p:childTnLst>
                              <p:par>
                                <p:cTn id="272" presetID="6" presetClass="exit" presetSubtype="32" fill="hold" grpId="1" nodeType="clickEffect">
                                  <p:stCondLst>
                                    <p:cond delay="0"/>
                                  </p:stCondLst>
                                  <p:childTnLst>
                                    <p:animEffect transition="out" filter="circle(out)">
                                      <p:cBhvr>
                                        <p:cTn id="273" dur="2000"/>
                                        <p:tgtEl>
                                          <p:spTgt spid="166"/>
                                        </p:tgtEl>
                                      </p:cBhvr>
                                    </p:animEffect>
                                    <p:set>
                                      <p:cBhvr>
                                        <p:cTn id="274" dur="1" fill="hold">
                                          <p:stCondLst>
                                            <p:cond delay="1999"/>
                                          </p:stCondLst>
                                        </p:cTn>
                                        <p:tgtEl>
                                          <p:spTgt spid="166"/>
                                        </p:tgtEl>
                                        <p:attrNameLst>
                                          <p:attrName>style.visibility</p:attrName>
                                        </p:attrNameLst>
                                      </p:cBhvr>
                                      <p:to>
                                        <p:strVal val="hidden"/>
                                      </p:to>
                                    </p:set>
                                  </p:childTnLst>
                                </p:cTn>
                              </p:par>
                              <p:par>
                                <p:cTn id="275" presetID="6" presetClass="exit" presetSubtype="32" fill="hold" grpId="1" nodeType="withEffect">
                                  <p:stCondLst>
                                    <p:cond delay="0"/>
                                  </p:stCondLst>
                                  <p:childTnLst>
                                    <p:animEffect transition="out" filter="circle(out)">
                                      <p:cBhvr>
                                        <p:cTn id="276" dur="2000"/>
                                        <p:tgtEl>
                                          <p:spTgt spid="167"/>
                                        </p:tgtEl>
                                      </p:cBhvr>
                                    </p:animEffect>
                                    <p:set>
                                      <p:cBhvr>
                                        <p:cTn id="277" dur="1" fill="hold">
                                          <p:stCondLst>
                                            <p:cond delay="1999"/>
                                          </p:stCondLst>
                                        </p:cTn>
                                        <p:tgtEl>
                                          <p:spTgt spid="167"/>
                                        </p:tgtEl>
                                        <p:attrNameLst>
                                          <p:attrName>style.visibility</p:attrName>
                                        </p:attrNameLst>
                                      </p:cBhvr>
                                      <p:to>
                                        <p:strVal val="hidden"/>
                                      </p:to>
                                    </p:set>
                                  </p:childTnLst>
                                </p:cTn>
                              </p:par>
                              <p:par>
                                <p:cTn id="278" presetID="6" presetClass="exit" presetSubtype="32" fill="hold" grpId="1" nodeType="withEffect">
                                  <p:stCondLst>
                                    <p:cond delay="0"/>
                                  </p:stCondLst>
                                  <p:childTnLst>
                                    <p:animEffect transition="out" filter="circle(out)">
                                      <p:cBhvr>
                                        <p:cTn id="279" dur="2000"/>
                                        <p:tgtEl>
                                          <p:spTgt spid="168"/>
                                        </p:tgtEl>
                                      </p:cBhvr>
                                    </p:animEffect>
                                    <p:set>
                                      <p:cBhvr>
                                        <p:cTn id="280" dur="1" fill="hold">
                                          <p:stCondLst>
                                            <p:cond delay="1999"/>
                                          </p:stCondLst>
                                        </p:cTn>
                                        <p:tgtEl>
                                          <p:spTgt spid="168"/>
                                        </p:tgtEl>
                                        <p:attrNameLst>
                                          <p:attrName>style.visibility</p:attrName>
                                        </p:attrNameLst>
                                      </p:cBhvr>
                                      <p:to>
                                        <p:strVal val="hidden"/>
                                      </p:to>
                                    </p:set>
                                  </p:childTnLst>
                                </p:cTn>
                              </p:par>
                              <p:par>
                                <p:cTn id="281" presetID="6" presetClass="exit" presetSubtype="32" fill="hold" grpId="1" nodeType="withEffect">
                                  <p:stCondLst>
                                    <p:cond delay="0"/>
                                  </p:stCondLst>
                                  <p:childTnLst>
                                    <p:animEffect transition="out" filter="circle(out)">
                                      <p:cBhvr>
                                        <p:cTn id="282" dur="2000"/>
                                        <p:tgtEl>
                                          <p:spTgt spid="169"/>
                                        </p:tgtEl>
                                      </p:cBhvr>
                                    </p:animEffect>
                                    <p:set>
                                      <p:cBhvr>
                                        <p:cTn id="283" dur="1" fill="hold">
                                          <p:stCondLst>
                                            <p:cond delay="1999"/>
                                          </p:stCondLst>
                                        </p:cTn>
                                        <p:tgtEl>
                                          <p:spTgt spid="169"/>
                                        </p:tgtEl>
                                        <p:attrNameLst>
                                          <p:attrName>style.visibility</p:attrName>
                                        </p:attrNameLst>
                                      </p:cBhvr>
                                      <p:to>
                                        <p:strVal val="hidden"/>
                                      </p:to>
                                    </p:set>
                                  </p:childTnLst>
                                </p:cTn>
                              </p:par>
                              <p:par>
                                <p:cTn id="284" presetID="6" presetClass="exit" presetSubtype="32" fill="hold" grpId="1" nodeType="withEffect">
                                  <p:stCondLst>
                                    <p:cond delay="0"/>
                                  </p:stCondLst>
                                  <p:childTnLst>
                                    <p:animEffect transition="out" filter="circle(out)">
                                      <p:cBhvr>
                                        <p:cTn id="285" dur="2000"/>
                                        <p:tgtEl>
                                          <p:spTgt spid="170"/>
                                        </p:tgtEl>
                                      </p:cBhvr>
                                    </p:animEffect>
                                    <p:set>
                                      <p:cBhvr>
                                        <p:cTn id="286" dur="1" fill="hold">
                                          <p:stCondLst>
                                            <p:cond delay="1999"/>
                                          </p:stCondLst>
                                        </p:cTn>
                                        <p:tgtEl>
                                          <p:spTgt spid="170"/>
                                        </p:tgtEl>
                                        <p:attrNameLst>
                                          <p:attrName>style.visibility</p:attrName>
                                        </p:attrNameLst>
                                      </p:cBhvr>
                                      <p:to>
                                        <p:strVal val="hidden"/>
                                      </p:to>
                                    </p:set>
                                  </p:childTnLst>
                                </p:cTn>
                              </p:par>
                              <p:par>
                                <p:cTn id="287" presetID="6" presetClass="exit" presetSubtype="32" fill="hold" grpId="1" nodeType="withEffect">
                                  <p:stCondLst>
                                    <p:cond delay="0"/>
                                  </p:stCondLst>
                                  <p:childTnLst>
                                    <p:animEffect transition="out" filter="circle(out)">
                                      <p:cBhvr>
                                        <p:cTn id="288" dur="2000"/>
                                        <p:tgtEl>
                                          <p:spTgt spid="171"/>
                                        </p:tgtEl>
                                      </p:cBhvr>
                                    </p:animEffect>
                                    <p:set>
                                      <p:cBhvr>
                                        <p:cTn id="289" dur="1" fill="hold">
                                          <p:stCondLst>
                                            <p:cond delay="1999"/>
                                          </p:stCondLst>
                                        </p:cTn>
                                        <p:tgtEl>
                                          <p:spTgt spid="171"/>
                                        </p:tgtEl>
                                        <p:attrNameLst>
                                          <p:attrName>style.visibility</p:attrName>
                                        </p:attrNameLst>
                                      </p:cBhvr>
                                      <p:to>
                                        <p:strVal val="hidden"/>
                                      </p:to>
                                    </p:set>
                                  </p:childTnLst>
                                </p:cTn>
                              </p:par>
                              <p:par>
                                <p:cTn id="290" presetID="6" presetClass="exit" presetSubtype="32" fill="hold" grpId="1" nodeType="withEffect">
                                  <p:stCondLst>
                                    <p:cond delay="0"/>
                                  </p:stCondLst>
                                  <p:childTnLst>
                                    <p:animEffect transition="out" filter="circle(out)">
                                      <p:cBhvr>
                                        <p:cTn id="291" dur="2000"/>
                                        <p:tgtEl>
                                          <p:spTgt spid="172"/>
                                        </p:tgtEl>
                                      </p:cBhvr>
                                    </p:animEffect>
                                    <p:set>
                                      <p:cBhvr>
                                        <p:cTn id="292" dur="1" fill="hold">
                                          <p:stCondLst>
                                            <p:cond delay="1999"/>
                                          </p:stCondLst>
                                        </p:cTn>
                                        <p:tgtEl>
                                          <p:spTgt spid="172"/>
                                        </p:tgtEl>
                                        <p:attrNameLst>
                                          <p:attrName>style.visibility</p:attrName>
                                        </p:attrNameLst>
                                      </p:cBhvr>
                                      <p:to>
                                        <p:strVal val="hidden"/>
                                      </p:to>
                                    </p:set>
                                  </p:childTnLst>
                                </p:cTn>
                              </p:par>
                              <p:par>
                                <p:cTn id="293" presetID="6" presetClass="exit" presetSubtype="32" fill="hold" grpId="1" nodeType="withEffect">
                                  <p:stCondLst>
                                    <p:cond delay="0"/>
                                  </p:stCondLst>
                                  <p:childTnLst>
                                    <p:animEffect transition="out" filter="circle(out)">
                                      <p:cBhvr>
                                        <p:cTn id="294" dur="2000"/>
                                        <p:tgtEl>
                                          <p:spTgt spid="173"/>
                                        </p:tgtEl>
                                      </p:cBhvr>
                                    </p:animEffect>
                                    <p:set>
                                      <p:cBhvr>
                                        <p:cTn id="295" dur="1" fill="hold">
                                          <p:stCondLst>
                                            <p:cond delay="1999"/>
                                          </p:stCondLst>
                                        </p:cTn>
                                        <p:tgtEl>
                                          <p:spTgt spid="173"/>
                                        </p:tgtEl>
                                        <p:attrNameLst>
                                          <p:attrName>style.visibility</p:attrName>
                                        </p:attrNameLst>
                                      </p:cBhvr>
                                      <p:to>
                                        <p:strVal val="hidden"/>
                                      </p:to>
                                    </p:set>
                                  </p:childTnLst>
                                </p:cTn>
                              </p:par>
                              <p:par>
                                <p:cTn id="296" presetID="6" presetClass="exit" presetSubtype="32" fill="hold" grpId="1" nodeType="withEffect">
                                  <p:stCondLst>
                                    <p:cond delay="0"/>
                                  </p:stCondLst>
                                  <p:childTnLst>
                                    <p:animEffect transition="out" filter="circle(out)">
                                      <p:cBhvr>
                                        <p:cTn id="297" dur="2000"/>
                                        <p:tgtEl>
                                          <p:spTgt spid="174"/>
                                        </p:tgtEl>
                                      </p:cBhvr>
                                    </p:animEffect>
                                    <p:set>
                                      <p:cBhvr>
                                        <p:cTn id="298" dur="1" fill="hold">
                                          <p:stCondLst>
                                            <p:cond delay="1999"/>
                                          </p:stCondLst>
                                        </p:cTn>
                                        <p:tgtEl>
                                          <p:spTgt spid="174"/>
                                        </p:tgtEl>
                                        <p:attrNameLst>
                                          <p:attrName>style.visibility</p:attrName>
                                        </p:attrNameLst>
                                      </p:cBhvr>
                                      <p:to>
                                        <p:strVal val="hidden"/>
                                      </p:to>
                                    </p:set>
                                  </p:childTnLst>
                                </p:cTn>
                              </p:par>
                              <p:par>
                                <p:cTn id="299" presetID="6" presetClass="exit" presetSubtype="32" fill="hold" grpId="1" nodeType="withEffect">
                                  <p:stCondLst>
                                    <p:cond delay="0"/>
                                  </p:stCondLst>
                                  <p:childTnLst>
                                    <p:animEffect transition="out" filter="circle(out)">
                                      <p:cBhvr>
                                        <p:cTn id="300" dur="2000"/>
                                        <p:tgtEl>
                                          <p:spTgt spid="149"/>
                                        </p:tgtEl>
                                      </p:cBhvr>
                                    </p:animEffect>
                                    <p:set>
                                      <p:cBhvr>
                                        <p:cTn id="301" dur="1" fill="hold">
                                          <p:stCondLst>
                                            <p:cond delay="1999"/>
                                          </p:stCondLst>
                                        </p:cTn>
                                        <p:tgtEl>
                                          <p:spTgt spid="149"/>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02" restart="whenNotActive" fill="hold" evtFilter="cancelBubble" nodeType="interactiveSeq">
                <p:stCondLst>
                  <p:cond evt="onClick" delay="0">
                    <p:tgtEl>
                      <p:spTgt spid="23"/>
                    </p:tgtEl>
                  </p:cond>
                </p:stCondLst>
                <p:endSync evt="end" delay="0">
                  <p:rtn val="all"/>
                </p:endSync>
                <p:childTnLst>
                  <p:par>
                    <p:cTn id="303" fill="hold">
                      <p:stCondLst>
                        <p:cond delay="0"/>
                      </p:stCondLst>
                      <p:childTnLst>
                        <p:par>
                          <p:cTn id="304" fill="hold">
                            <p:stCondLst>
                              <p:cond delay="0"/>
                            </p:stCondLst>
                            <p:childTnLst>
                              <p:par>
                                <p:cTn id="305" presetID="6" presetClass="entr" presetSubtype="16" fill="hold" grpId="0" nodeType="clickEffect">
                                  <p:stCondLst>
                                    <p:cond delay="0"/>
                                  </p:stCondLst>
                                  <p:childTnLst>
                                    <p:set>
                                      <p:cBhvr>
                                        <p:cTn id="306" dur="1" fill="hold">
                                          <p:stCondLst>
                                            <p:cond delay="0"/>
                                          </p:stCondLst>
                                        </p:cTn>
                                        <p:tgtEl>
                                          <p:spTgt spid="150"/>
                                        </p:tgtEl>
                                        <p:attrNameLst>
                                          <p:attrName>style.visibility</p:attrName>
                                        </p:attrNameLst>
                                      </p:cBhvr>
                                      <p:to>
                                        <p:strVal val="visible"/>
                                      </p:to>
                                    </p:set>
                                    <p:animEffect transition="in" filter="circle(in)">
                                      <p:cBhvr>
                                        <p:cTn id="307" dur="2000"/>
                                        <p:tgtEl>
                                          <p:spTgt spid="150"/>
                                        </p:tgtEl>
                                      </p:cBhvr>
                                    </p:animEffect>
                                  </p:childTnLst>
                                </p:cTn>
                              </p:par>
                              <p:par>
                                <p:cTn id="308" presetID="19" presetClass="emph" presetSubtype="0" fill="hold" grpId="0" nodeType="withEffect">
                                  <p:stCondLst>
                                    <p:cond delay="0"/>
                                  </p:stCondLst>
                                  <p:childTnLst>
                                    <p:animClr clrSpc="rgb" dir="cw">
                                      <p:cBhvr override="childStyle">
                                        <p:cTn id="309" dur="500" fill="hold"/>
                                        <p:tgtEl>
                                          <p:spTgt spid="175"/>
                                        </p:tgtEl>
                                        <p:attrNameLst>
                                          <p:attrName>style.color</p:attrName>
                                        </p:attrNameLst>
                                      </p:cBhvr>
                                      <p:to>
                                        <a:schemeClr val="hlink"/>
                                      </p:to>
                                    </p:animClr>
                                    <p:animClr clrSpc="rgb" dir="cw">
                                      <p:cBhvr>
                                        <p:cTn id="310" dur="500" fill="hold"/>
                                        <p:tgtEl>
                                          <p:spTgt spid="175"/>
                                        </p:tgtEl>
                                        <p:attrNameLst>
                                          <p:attrName>fillcolor</p:attrName>
                                        </p:attrNameLst>
                                      </p:cBhvr>
                                      <p:to>
                                        <a:schemeClr val="hlink"/>
                                      </p:to>
                                    </p:animClr>
                                    <p:set>
                                      <p:cBhvr>
                                        <p:cTn id="311" dur="500" fill="hold"/>
                                        <p:tgtEl>
                                          <p:spTgt spid="175"/>
                                        </p:tgtEl>
                                        <p:attrNameLst>
                                          <p:attrName>fill.type</p:attrName>
                                        </p:attrNameLst>
                                      </p:cBhvr>
                                      <p:to>
                                        <p:strVal val="solid"/>
                                      </p:to>
                                    </p:set>
                                    <p:set>
                                      <p:cBhvr>
                                        <p:cTn id="312" dur="500" fill="hold"/>
                                        <p:tgtEl>
                                          <p:spTgt spid="175"/>
                                        </p:tgtEl>
                                        <p:attrNameLst>
                                          <p:attrName>fill.on</p:attrName>
                                        </p:attrNameLst>
                                      </p:cBhvr>
                                      <p:to>
                                        <p:strVal val="true"/>
                                      </p:to>
                                    </p:set>
                                  </p:childTnLst>
                                </p:cTn>
                              </p:par>
                              <p:par>
                                <p:cTn id="313" presetID="19" presetClass="emph" presetSubtype="0" fill="hold" grpId="0" nodeType="withEffect">
                                  <p:stCondLst>
                                    <p:cond delay="0"/>
                                  </p:stCondLst>
                                  <p:childTnLst>
                                    <p:animClr clrSpc="rgb" dir="cw">
                                      <p:cBhvr override="childStyle">
                                        <p:cTn id="314" dur="500" fill="hold"/>
                                        <p:tgtEl>
                                          <p:spTgt spid="176"/>
                                        </p:tgtEl>
                                        <p:attrNameLst>
                                          <p:attrName>style.color</p:attrName>
                                        </p:attrNameLst>
                                      </p:cBhvr>
                                      <p:to>
                                        <a:schemeClr val="hlink"/>
                                      </p:to>
                                    </p:animClr>
                                    <p:animClr clrSpc="rgb" dir="cw">
                                      <p:cBhvr>
                                        <p:cTn id="315" dur="500" fill="hold"/>
                                        <p:tgtEl>
                                          <p:spTgt spid="176"/>
                                        </p:tgtEl>
                                        <p:attrNameLst>
                                          <p:attrName>fillcolor</p:attrName>
                                        </p:attrNameLst>
                                      </p:cBhvr>
                                      <p:to>
                                        <a:schemeClr val="hlink"/>
                                      </p:to>
                                    </p:animClr>
                                    <p:set>
                                      <p:cBhvr>
                                        <p:cTn id="316" dur="500" fill="hold"/>
                                        <p:tgtEl>
                                          <p:spTgt spid="176"/>
                                        </p:tgtEl>
                                        <p:attrNameLst>
                                          <p:attrName>fill.type</p:attrName>
                                        </p:attrNameLst>
                                      </p:cBhvr>
                                      <p:to>
                                        <p:strVal val="solid"/>
                                      </p:to>
                                    </p:set>
                                    <p:set>
                                      <p:cBhvr>
                                        <p:cTn id="317" dur="500" fill="hold"/>
                                        <p:tgtEl>
                                          <p:spTgt spid="176"/>
                                        </p:tgtEl>
                                        <p:attrNameLst>
                                          <p:attrName>fill.on</p:attrName>
                                        </p:attrNameLst>
                                      </p:cBhvr>
                                      <p:to>
                                        <p:strVal val="true"/>
                                      </p:to>
                                    </p:set>
                                  </p:childTnLst>
                                </p:cTn>
                              </p:par>
                              <p:par>
                                <p:cTn id="318" presetID="19" presetClass="emph" presetSubtype="0" fill="hold" grpId="0" nodeType="withEffect">
                                  <p:stCondLst>
                                    <p:cond delay="0"/>
                                  </p:stCondLst>
                                  <p:childTnLst>
                                    <p:animClr clrSpc="rgb" dir="cw">
                                      <p:cBhvr override="childStyle">
                                        <p:cTn id="319" dur="500" fill="hold"/>
                                        <p:tgtEl>
                                          <p:spTgt spid="177"/>
                                        </p:tgtEl>
                                        <p:attrNameLst>
                                          <p:attrName>style.color</p:attrName>
                                        </p:attrNameLst>
                                      </p:cBhvr>
                                      <p:to>
                                        <a:schemeClr val="hlink"/>
                                      </p:to>
                                    </p:animClr>
                                    <p:animClr clrSpc="rgb" dir="cw">
                                      <p:cBhvr>
                                        <p:cTn id="320" dur="500" fill="hold"/>
                                        <p:tgtEl>
                                          <p:spTgt spid="177"/>
                                        </p:tgtEl>
                                        <p:attrNameLst>
                                          <p:attrName>fillcolor</p:attrName>
                                        </p:attrNameLst>
                                      </p:cBhvr>
                                      <p:to>
                                        <a:schemeClr val="hlink"/>
                                      </p:to>
                                    </p:animClr>
                                    <p:set>
                                      <p:cBhvr>
                                        <p:cTn id="321" dur="500" fill="hold"/>
                                        <p:tgtEl>
                                          <p:spTgt spid="177"/>
                                        </p:tgtEl>
                                        <p:attrNameLst>
                                          <p:attrName>fill.type</p:attrName>
                                        </p:attrNameLst>
                                      </p:cBhvr>
                                      <p:to>
                                        <p:strVal val="solid"/>
                                      </p:to>
                                    </p:set>
                                    <p:set>
                                      <p:cBhvr>
                                        <p:cTn id="322" dur="500" fill="hold"/>
                                        <p:tgtEl>
                                          <p:spTgt spid="177"/>
                                        </p:tgtEl>
                                        <p:attrNameLst>
                                          <p:attrName>fill.on</p:attrName>
                                        </p:attrNameLst>
                                      </p:cBhvr>
                                      <p:to>
                                        <p:strVal val="true"/>
                                      </p:to>
                                    </p:set>
                                  </p:childTnLst>
                                </p:cTn>
                              </p:par>
                              <p:par>
                                <p:cTn id="323" presetID="19" presetClass="emph" presetSubtype="0" fill="hold" grpId="0" nodeType="withEffect">
                                  <p:stCondLst>
                                    <p:cond delay="0"/>
                                  </p:stCondLst>
                                  <p:childTnLst>
                                    <p:animClr clrSpc="rgb" dir="cw">
                                      <p:cBhvr override="childStyle">
                                        <p:cTn id="324" dur="500" fill="hold"/>
                                        <p:tgtEl>
                                          <p:spTgt spid="178"/>
                                        </p:tgtEl>
                                        <p:attrNameLst>
                                          <p:attrName>style.color</p:attrName>
                                        </p:attrNameLst>
                                      </p:cBhvr>
                                      <p:to>
                                        <a:schemeClr val="hlink"/>
                                      </p:to>
                                    </p:animClr>
                                    <p:animClr clrSpc="rgb" dir="cw">
                                      <p:cBhvr>
                                        <p:cTn id="325" dur="500" fill="hold"/>
                                        <p:tgtEl>
                                          <p:spTgt spid="178"/>
                                        </p:tgtEl>
                                        <p:attrNameLst>
                                          <p:attrName>fillcolor</p:attrName>
                                        </p:attrNameLst>
                                      </p:cBhvr>
                                      <p:to>
                                        <a:schemeClr val="hlink"/>
                                      </p:to>
                                    </p:animClr>
                                    <p:set>
                                      <p:cBhvr>
                                        <p:cTn id="326" dur="500" fill="hold"/>
                                        <p:tgtEl>
                                          <p:spTgt spid="178"/>
                                        </p:tgtEl>
                                        <p:attrNameLst>
                                          <p:attrName>fill.type</p:attrName>
                                        </p:attrNameLst>
                                      </p:cBhvr>
                                      <p:to>
                                        <p:strVal val="solid"/>
                                      </p:to>
                                    </p:set>
                                    <p:set>
                                      <p:cBhvr>
                                        <p:cTn id="327" dur="500" fill="hold"/>
                                        <p:tgtEl>
                                          <p:spTgt spid="178"/>
                                        </p:tgtEl>
                                        <p:attrNameLst>
                                          <p:attrName>fill.on</p:attrName>
                                        </p:attrNameLst>
                                      </p:cBhvr>
                                      <p:to>
                                        <p:strVal val="true"/>
                                      </p:to>
                                    </p:set>
                                  </p:childTnLst>
                                </p:cTn>
                              </p:par>
                              <p:par>
                                <p:cTn id="328" presetID="19" presetClass="emph" presetSubtype="0" fill="hold" grpId="0" nodeType="withEffect">
                                  <p:stCondLst>
                                    <p:cond delay="0"/>
                                  </p:stCondLst>
                                  <p:childTnLst>
                                    <p:animClr clrSpc="rgb" dir="cw">
                                      <p:cBhvr override="childStyle">
                                        <p:cTn id="329" dur="500" fill="hold"/>
                                        <p:tgtEl>
                                          <p:spTgt spid="179"/>
                                        </p:tgtEl>
                                        <p:attrNameLst>
                                          <p:attrName>style.color</p:attrName>
                                        </p:attrNameLst>
                                      </p:cBhvr>
                                      <p:to>
                                        <a:schemeClr val="hlink"/>
                                      </p:to>
                                    </p:animClr>
                                    <p:animClr clrSpc="rgb" dir="cw">
                                      <p:cBhvr>
                                        <p:cTn id="330" dur="500" fill="hold"/>
                                        <p:tgtEl>
                                          <p:spTgt spid="179"/>
                                        </p:tgtEl>
                                        <p:attrNameLst>
                                          <p:attrName>fillcolor</p:attrName>
                                        </p:attrNameLst>
                                      </p:cBhvr>
                                      <p:to>
                                        <a:schemeClr val="hlink"/>
                                      </p:to>
                                    </p:animClr>
                                    <p:set>
                                      <p:cBhvr>
                                        <p:cTn id="331" dur="500" fill="hold"/>
                                        <p:tgtEl>
                                          <p:spTgt spid="179"/>
                                        </p:tgtEl>
                                        <p:attrNameLst>
                                          <p:attrName>fill.type</p:attrName>
                                        </p:attrNameLst>
                                      </p:cBhvr>
                                      <p:to>
                                        <p:strVal val="solid"/>
                                      </p:to>
                                    </p:set>
                                    <p:set>
                                      <p:cBhvr>
                                        <p:cTn id="332" dur="500" fill="hold"/>
                                        <p:tgtEl>
                                          <p:spTgt spid="179"/>
                                        </p:tgtEl>
                                        <p:attrNameLst>
                                          <p:attrName>fill.on</p:attrName>
                                        </p:attrNameLst>
                                      </p:cBhvr>
                                      <p:to>
                                        <p:strVal val="true"/>
                                      </p:to>
                                    </p:set>
                                  </p:childTnLst>
                                </p:cTn>
                              </p:par>
                              <p:par>
                                <p:cTn id="333" presetID="19" presetClass="emph" presetSubtype="0" fill="hold" grpId="0" nodeType="withEffect">
                                  <p:stCondLst>
                                    <p:cond delay="0"/>
                                  </p:stCondLst>
                                  <p:childTnLst>
                                    <p:animClr clrSpc="rgb" dir="cw">
                                      <p:cBhvr override="childStyle">
                                        <p:cTn id="334" dur="500" fill="hold"/>
                                        <p:tgtEl>
                                          <p:spTgt spid="180"/>
                                        </p:tgtEl>
                                        <p:attrNameLst>
                                          <p:attrName>style.color</p:attrName>
                                        </p:attrNameLst>
                                      </p:cBhvr>
                                      <p:to>
                                        <a:schemeClr val="hlink"/>
                                      </p:to>
                                    </p:animClr>
                                    <p:animClr clrSpc="rgb" dir="cw">
                                      <p:cBhvr>
                                        <p:cTn id="335" dur="500" fill="hold"/>
                                        <p:tgtEl>
                                          <p:spTgt spid="180"/>
                                        </p:tgtEl>
                                        <p:attrNameLst>
                                          <p:attrName>fillcolor</p:attrName>
                                        </p:attrNameLst>
                                      </p:cBhvr>
                                      <p:to>
                                        <a:schemeClr val="hlink"/>
                                      </p:to>
                                    </p:animClr>
                                    <p:set>
                                      <p:cBhvr>
                                        <p:cTn id="336" dur="500" fill="hold"/>
                                        <p:tgtEl>
                                          <p:spTgt spid="180"/>
                                        </p:tgtEl>
                                        <p:attrNameLst>
                                          <p:attrName>fill.type</p:attrName>
                                        </p:attrNameLst>
                                      </p:cBhvr>
                                      <p:to>
                                        <p:strVal val="solid"/>
                                      </p:to>
                                    </p:set>
                                    <p:set>
                                      <p:cBhvr>
                                        <p:cTn id="337" dur="500" fill="hold"/>
                                        <p:tgtEl>
                                          <p:spTgt spid="180"/>
                                        </p:tgtEl>
                                        <p:attrNameLst>
                                          <p:attrName>fill.on</p:attrName>
                                        </p:attrNameLst>
                                      </p:cBhvr>
                                      <p:to>
                                        <p:strVal val="true"/>
                                      </p:to>
                                    </p:set>
                                  </p:childTnLst>
                                </p:cTn>
                              </p:par>
                              <p:par>
                                <p:cTn id="338" presetID="19" presetClass="emph" presetSubtype="0" fill="hold" grpId="0" nodeType="withEffect">
                                  <p:stCondLst>
                                    <p:cond delay="0"/>
                                  </p:stCondLst>
                                  <p:childTnLst>
                                    <p:animClr clrSpc="rgb" dir="cw">
                                      <p:cBhvr override="childStyle">
                                        <p:cTn id="339" dur="500" fill="hold"/>
                                        <p:tgtEl>
                                          <p:spTgt spid="181"/>
                                        </p:tgtEl>
                                        <p:attrNameLst>
                                          <p:attrName>style.color</p:attrName>
                                        </p:attrNameLst>
                                      </p:cBhvr>
                                      <p:to>
                                        <a:schemeClr val="hlink"/>
                                      </p:to>
                                    </p:animClr>
                                    <p:animClr clrSpc="rgb" dir="cw">
                                      <p:cBhvr>
                                        <p:cTn id="340" dur="500" fill="hold"/>
                                        <p:tgtEl>
                                          <p:spTgt spid="181"/>
                                        </p:tgtEl>
                                        <p:attrNameLst>
                                          <p:attrName>fillcolor</p:attrName>
                                        </p:attrNameLst>
                                      </p:cBhvr>
                                      <p:to>
                                        <a:schemeClr val="hlink"/>
                                      </p:to>
                                    </p:animClr>
                                    <p:set>
                                      <p:cBhvr>
                                        <p:cTn id="341" dur="500" fill="hold"/>
                                        <p:tgtEl>
                                          <p:spTgt spid="181"/>
                                        </p:tgtEl>
                                        <p:attrNameLst>
                                          <p:attrName>fill.type</p:attrName>
                                        </p:attrNameLst>
                                      </p:cBhvr>
                                      <p:to>
                                        <p:strVal val="solid"/>
                                      </p:to>
                                    </p:set>
                                    <p:set>
                                      <p:cBhvr>
                                        <p:cTn id="342" dur="500" fill="hold"/>
                                        <p:tgtEl>
                                          <p:spTgt spid="181"/>
                                        </p:tgtEl>
                                        <p:attrNameLst>
                                          <p:attrName>fill.on</p:attrName>
                                        </p:attrNameLst>
                                      </p:cBhvr>
                                      <p:to>
                                        <p:strVal val="true"/>
                                      </p:to>
                                    </p:set>
                                  </p:childTnLst>
                                </p:cTn>
                              </p:par>
                              <p:par>
                                <p:cTn id="343" presetID="19" presetClass="emph" presetSubtype="0" fill="hold" grpId="0" nodeType="withEffect">
                                  <p:stCondLst>
                                    <p:cond delay="0"/>
                                  </p:stCondLst>
                                  <p:childTnLst>
                                    <p:animClr clrSpc="rgb" dir="cw">
                                      <p:cBhvr override="childStyle">
                                        <p:cTn id="344" dur="500" fill="hold"/>
                                        <p:tgtEl>
                                          <p:spTgt spid="182"/>
                                        </p:tgtEl>
                                        <p:attrNameLst>
                                          <p:attrName>style.color</p:attrName>
                                        </p:attrNameLst>
                                      </p:cBhvr>
                                      <p:to>
                                        <a:schemeClr val="hlink"/>
                                      </p:to>
                                    </p:animClr>
                                    <p:animClr clrSpc="rgb" dir="cw">
                                      <p:cBhvr>
                                        <p:cTn id="345" dur="500" fill="hold"/>
                                        <p:tgtEl>
                                          <p:spTgt spid="182"/>
                                        </p:tgtEl>
                                        <p:attrNameLst>
                                          <p:attrName>fillcolor</p:attrName>
                                        </p:attrNameLst>
                                      </p:cBhvr>
                                      <p:to>
                                        <a:schemeClr val="hlink"/>
                                      </p:to>
                                    </p:animClr>
                                    <p:set>
                                      <p:cBhvr>
                                        <p:cTn id="346" dur="500" fill="hold"/>
                                        <p:tgtEl>
                                          <p:spTgt spid="182"/>
                                        </p:tgtEl>
                                        <p:attrNameLst>
                                          <p:attrName>fill.type</p:attrName>
                                        </p:attrNameLst>
                                      </p:cBhvr>
                                      <p:to>
                                        <p:strVal val="solid"/>
                                      </p:to>
                                    </p:set>
                                    <p:set>
                                      <p:cBhvr>
                                        <p:cTn id="347" dur="500" fill="hold"/>
                                        <p:tgtEl>
                                          <p:spTgt spid="182"/>
                                        </p:tgtEl>
                                        <p:attrNameLst>
                                          <p:attrName>fill.on</p:attrName>
                                        </p:attrNameLst>
                                      </p:cBhvr>
                                      <p:to>
                                        <p:strVal val="true"/>
                                      </p:to>
                                    </p:set>
                                  </p:childTnLst>
                                </p:cTn>
                              </p:par>
                              <p:par>
                                <p:cTn id="348" presetID="19" presetClass="emph" presetSubtype="0" fill="hold" grpId="0" nodeType="withEffect">
                                  <p:stCondLst>
                                    <p:cond delay="0"/>
                                  </p:stCondLst>
                                  <p:childTnLst>
                                    <p:animClr clrSpc="rgb" dir="cw">
                                      <p:cBhvr override="childStyle">
                                        <p:cTn id="349" dur="500" fill="hold"/>
                                        <p:tgtEl>
                                          <p:spTgt spid="183"/>
                                        </p:tgtEl>
                                        <p:attrNameLst>
                                          <p:attrName>style.color</p:attrName>
                                        </p:attrNameLst>
                                      </p:cBhvr>
                                      <p:to>
                                        <a:schemeClr val="hlink"/>
                                      </p:to>
                                    </p:animClr>
                                    <p:animClr clrSpc="rgb" dir="cw">
                                      <p:cBhvr>
                                        <p:cTn id="350" dur="500" fill="hold"/>
                                        <p:tgtEl>
                                          <p:spTgt spid="183"/>
                                        </p:tgtEl>
                                        <p:attrNameLst>
                                          <p:attrName>fillcolor</p:attrName>
                                        </p:attrNameLst>
                                      </p:cBhvr>
                                      <p:to>
                                        <a:schemeClr val="hlink"/>
                                      </p:to>
                                    </p:animClr>
                                    <p:set>
                                      <p:cBhvr>
                                        <p:cTn id="351" dur="500" fill="hold"/>
                                        <p:tgtEl>
                                          <p:spTgt spid="183"/>
                                        </p:tgtEl>
                                        <p:attrNameLst>
                                          <p:attrName>fill.type</p:attrName>
                                        </p:attrNameLst>
                                      </p:cBhvr>
                                      <p:to>
                                        <p:strVal val="solid"/>
                                      </p:to>
                                    </p:set>
                                    <p:set>
                                      <p:cBhvr>
                                        <p:cTn id="352" dur="500" fill="hold"/>
                                        <p:tgtEl>
                                          <p:spTgt spid="183"/>
                                        </p:tgtEl>
                                        <p:attrNameLst>
                                          <p:attrName>fill.on</p:attrName>
                                        </p:attrNameLst>
                                      </p:cBhvr>
                                      <p:to>
                                        <p:strVal val="true"/>
                                      </p:to>
                                    </p:set>
                                  </p:childTnLst>
                                </p:cTn>
                              </p:par>
                            </p:childTnLst>
                          </p:cTn>
                        </p:par>
                      </p:childTnLst>
                    </p:cTn>
                  </p:par>
                  <p:par>
                    <p:cTn id="353" fill="hold">
                      <p:stCondLst>
                        <p:cond delay="indefinite"/>
                      </p:stCondLst>
                      <p:childTnLst>
                        <p:par>
                          <p:cTn id="354" fill="hold">
                            <p:stCondLst>
                              <p:cond delay="0"/>
                            </p:stCondLst>
                            <p:childTnLst>
                              <p:par>
                                <p:cTn id="355" presetID="6" presetClass="exit" presetSubtype="32" fill="hold" grpId="1" nodeType="clickEffect">
                                  <p:stCondLst>
                                    <p:cond delay="0"/>
                                  </p:stCondLst>
                                  <p:childTnLst>
                                    <p:animEffect transition="out" filter="circle(out)">
                                      <p:cBhvr>
                                        <p:cTn id="356" dur="2000"/>
                                        <p:tgtEl>
                                          <p:spTgt spid="175"/>
                                        </p:tgtEl>
                                      </p:cBhvr>
                                    </p:animEffect>
                                    <p:set>
                                      <p:cBhvr>
                                        <p:cTn id="357" dur="1" fill="hold">
                                          <p:stCondLst>
                                            <p:cond delay="1999"/>
                                          </p:stCondLst>
                                        </p:cTn>
                                        <p:tgtEl>
                                          <p:spTgt spid="175"/>
                                        </p:tgtEl>
                                        <p:attrNameLst>
                                          <p:attrName>style.visibility</p:attrName>
                                        </p:attrNameLst>
                                      </p:cBhvr>
                                      <p:to>
                                        <p:strVal val="hidden"/>
                                      </p:to>
                                    </p:set>
                                  </p:childTnLst>
                                </p:cTn>
                              </p:par>
                              <p:par>
                                <p:cTn id="358" presetID="6" presetClass="exit" presetSubtype="32" fill="hold" grpId="1" nodeType="withEffect">
                                  <p:stCondLst>
                                    <p:cond delay="0"/>
                                  </p:stCondLst>
                                  <p:childTnLst>
                                    <p:animEffect transition="out" filter="circle(out)">
                                      <p:cBhvr>
                                        <p:cTn id="359" dur="2000"/>
                                        <p:tgtEl>
                                          <p:spTgt spid="176"/>
                                        </p:tgtEl>
                                      </p:cBhvr>
                                    </p:animEffect>
                                    <p:set>
                                      <p:cBhvr>
                                        <p:cTn id="360" dur="1" fill="hold">
                                          <p:stCondLst>
                                            <p:cond delay="1999"/>
                                          </p:stCondLst>
                                        </p:cTn>
                                        <p:tgtEl>
                                          <p:spTgt spid="176"/>
                                        </p:tgtEl>
                                        <p:attrNameLst>
                                          <p:attrName>style.visibility</p:attrName>
                                        </p:attrNameLst>
                                      </p:cBhvr>
                                      <p:to>
                                        <p:strVal val="hidden"/>
                                      </p:to>
                                    </p:set>
                                  </p:childTnLst>
                                </p:cTn>
                              </p:par>
                              <p:par>
                                <p:cTn id="361" presetID="6" presetClass="exit" presetSubtype="32" fill="hold" grpId="1" nodeType="withEffect">
                                  <p:stCondLst>
                                    <p:cond delay="0"/>
                                  </p:stCondLst>
                                  <p:childTnLst>
                                    <p:animEffect transition="out" filter="circle(out)">
                                      <p:cBhvr>
                                        <p:cTn id="362" dur="2000"/>
                                        <p:tgtEl>
                                          <p:spTgt spid="177"/>
                                        </p:tgtEl>
                                      </p:cBhvr>
                                    </p:animEffect>
                                    <p:set>
                                      <p:cBhvr>
                                        <p:cTn id="363" dur="1" fill="hold">
                                          <p:stCondLst>
                                            <p:cond delay="1999"/>
                                          </p:stCondLst>
                                        </p:cTn>
                                        <p:tgtEl>
                                          <p:spTgt spid="177"/>
                                        </p:tgtEl>
                                        <p:attrNameLst>
                                          <p:attrName>style.visibility</p:attrName>
                                        </p:attrNameLst>
                                      </p:cBhvr>
                                      <p:to>
                                        <p:strVal val="hidden"/>
                                      </p:to>
                                    </p:set>
                                  </p:childTnLst>
                                </p:cTn>
                              </p:par>
                              <p:par>
                                <p:cTn id="364" presetID="6" presetClass="exit" presetSubtype="32" fill="hold" grpId="1" nodeType="withEffect">
                                  <p:stCondLst>
                                    <p:cond delay="0"/>
                                  </p:stCondLst>
                                  <p:childTnLst>
                                    <p:animEffect transition="out" filter="circle(out)">
                                      <p:cBhvr>
                                        <p:cTn id="365" dur="2000"/>
                                        <p:tgtEl>
                                          <p:spTgt spid="178"/>
                                        </p:tgtEl>
                                      </p:cBhvr>
                                    </p:animEffect>
                                    <p:set>
                                      <p:cBhvr>
                                        <p:cTn id="366" dur="1" fill="hold">
                                          <p:stCondLst>
                                            <p:cond delay="1999"/>
                                          </p:stCondLst>
                                        </p:cTn>
                                        <p:tgtEl>
                                          <p:spTgt spid="178"/>
                                        </p:tgtEl>
                                        <p:attrNameLst>
                                          <p:attrName>style.visibility</p:attrName>
                                        </p:attrNameLst>
                                      </p:cBhvr>
                                      <p:to>
                                        <p:strVal val="hidden"/>
                                      </p:to>
                                    </p:set>
                                  </p:childTnLst>
                                </p:cTn>
                              </p:par>
                              <p:par>
                                <p:cTn id="367" presetID="6" presetClass="exit" presetSubtype="32" fill="hold" grpId="1" nodeType="withEffect">
                                  <p:stCondLst>
                                    <p:cond delay="0"/>
                                  </p:stCondLst>
                                  <p:childTnLst>
                                    <p:animEffect transition="out" filter="circle(out)">
                                      <p:cBhvr>
                                        <p:cTn id="368" dur="2000"/>
                                        <p:tgtEl>
                                          <p:spTgt spid="179"/>
                                        </p:tgtEl>
                                      </p:cBhvr>
                                    </p:animEffect>
                                    <p:set>
                                      <p:cBhvr>
                                        <p:cTn id="369" dur="1" fill="hold">
                                          <p:stCondLst>
                                            <p:cond delay="1999"/>
                                          </p:stCondLst>
                                        </p:cTn>
                                        <p:tgtEl>
                                          <p:spTgt spid="179"/>
                                        </p:tgtEl>
                                        <p:attrNameLst>
                                          <p:attrName>style.visibility</p:attrName>
                                        </p:attrNameLst>
                                      </p:cBhvr>
                                      <p:to>
                                        <p:strVal val="hidden"/>
                                      </p:to>
                                    </p:set>
                                  </p:childTnLst>
                                </p:cTn>
                              </p:par>
                              <p:par>
                                <p:cTn id="370" presetID="6" presetClass="exit" presetSubtype="32" fill="hold" grpId="1" nodeType="withEffect">
                                  <p:stCondLst>
                                    <p:cond delay="0"/>
                                  </p:stCondLst>
                                  <p:childTnLst>
                                    <p:animEffect transition="out" filter="circle(out)">
                                      <p:cBhvr>
                                        <p:cTn id="371" dur="2000"/>
                                        <p:tgtEl>
                                          <p:spTgt spid="180"/>
                                        </p:tgtEl>
                                      </p:cBhvr>
                                    </p:animEffect>
                                    <p:set>
                                      <p:cBhvr>
                                        <p:cTn id="372" dur="1" fill="hold">
                                          <p:stCondLst>
                                            <p:cond delay="1999"/>
                                          </p:stCondLst>
                                        </p:cTn>
                                        <p:tgtEl>
                                          <p:spTgt spid="180"/>
                                        </p:tgtEl>
                                        <p:attrNameLst>
                                          <p:attrName>style.visibility</p:attrName>
                                        </p:attrNameLst>
                                      </p:cBhvr>
                                      <p:to>
                                        <p:strVal val="hidden"/>
                                      </p:to>
                                    </p:set>
                                  </p:childTnLst>
                                </p:cTn>
                              </p:par>
                              <p:par>
                                <p:cTn id="373" presetID="6" presetClass="exit" presetSubtype="32" fill="hold" grpId="1" nodeType="withEffect">
                                  <p:stCondLst>
                                    <p:cond delay="0"/>
                                  </p:stCondLst>
                                  <p:childTnLst>
                                    <p:animEffect transition="out" filter="circle(out)">
                                      <p:cBhvr>
                                        <p:cTn id="374" dur="2000"/>
                                        <p:tgtEl>
                                          <p:spTgt spid="181"/>
                                        </p:tgtEl>
                                      </p:cBhvr>
                                    </p:animEffect>
                                    <p:set>
                                      <p:cBhvr>
                                        <p:cTn id="375" dur="1" fill="hold">
                                          <p:stCondLst>
                                            <p:cond delay="1999"/>
                                          </p:stCondLst>
                                        </p:cTn>
                                        <p:tgtEl>
                                          <p:spTgt spid="181"/>
                                        </p:tgtEl>
                                        <p:attrNameLst>
                                          <p:attrName>style.visibility</p:attrName>
                                        </p:attrNameLst>
                                      </p:cBhvr>
                                      <p:to>
                                        <p:strVal val="hidden"/>
                                      </p:to>
                                    </p:set>
                                  </p:childTnLst>
                                </p:cTn>
                              </p:par>
                              <p:par>
                                <p:cTn id="376" presetID="6" presetClass="exit" presetSubtype="32" fill="hold" grpId="1" nodeType="withEffect">
                                  <p:stCondLst>
                                    <p:cond delay="0"/>
                                  </p:stCondLst>
                                  <p:childTnLst>
                                    <p:animEffect transition="out" filter="circle(out)">
                                      <p:cBhvr>
                                        <p:cTn id="377" dur="2000"/>
                                        <p:tgtEl>
                                          <p:spTgt spid="182"/>
                                        </p:tgtEl>
                                      </p:cBhvr>
                                    </p:animEffect>
                                    <p:set>
                                      <p:cBhvr>
                                        <p:cTn id="378" dur="1" fill="hold">
                                          <p:stCondLst>
                                            <p:cond delay="1999"/>
                                          </p:stCondLst>
                                        </p:cTn>
                                        <p:tgtEl>
                                          <p:spTgt spid="182"/>
                                        </p:tgtEl>
                                        <p:attrNameLst>
                                          <p:attrName>style.visibility</p:attrName>
                                        </p:attrNameLst>
                                      </p:cBhvr>
                                      <p:to>
                                        <p:strVal val="hidden"/>
                                      </p:to>
                                    </p:set>
                                  </p:childTnLst>
                                </p:cTn>
                              </p:par>
                              <p:par>
                                <p:cTn id="379" presetID="6" presetClass="exit" presetSubtype="32" fill="hold" grpId="1" nodeType="withEffect">
                                  <p:stCondLst>
                                    <p:cond delay="0"/>
                                  </p:stCondLst>
                                  <p:childTnLst>
                                    <p:animEffect transition="out" filter="circle(out)">
                                      <p:cBhvr>
                                        <p:cTn id="380" dur="2000"/>
                                        <p:tgtEl>
                                          <p:spTgt spid="183"/>
                                        </p:tgtEl>
                                      </p:cBhvr>
                                    </p:animEffect>
                                    <p:set>
                                      <p:cBhvr>
                                        <p:cTn id="381" dur="1" fill="hold">
                                          <p:stCondLst>
                                            <p:cond delay="1999"/>
                                          </p:stCondLst>
                                        </p:cTn>
                                        <p:tgtEl>
                                          <p:spTgt spid="183"/>
                                        </p:tgtEl>
                                        <p:attrNameLst>
                                          <p:attrName>style.visibility</p:attrName>
                                        </p:attrNameLst>
                                      </p:cBhvr>
                                      <p:to>
                                        <p:strVal val="hidden"/>
                                      </p:to>
                                    </p:set>
                                  </p:childTnLst>
                                </p:cTn>
                              </p:par>
                              <p:par>
                                <p:cTn id="382" presetID="6" presetClass="exit" presetSubtype="32" fill="hold" grpId="1" nodeType="withEffect">
                                  <p:stCondLst>
                                    <p:cond delay="0"/>
                                  </p:stCondLst>
                                  <p:childTnLst>
                                    <p:animEffect transition="out" filter="circle(out)">
                                      <p:cBhvr>
                                        <p:cTn id="383" dur="2000"/>
                                        <p:tgtEl>
                                          <p:spTgt spid="150"/>
                                        </p:tgtEl>
                                      </p:cBhvr>
                                    </p:animEffect>
                                    <p:set>
                                      <p:cBhvr>
                                        <p:cTn id="384" dur="1" fill="hold">
                                          <p:stCondLst>
                                            <p:cond delay="1999"/>
                                          </p:stCondLst>
                                        </p:cTn>
                                        <p:tgtEl>
                                          <p:spTgt spid="150"/>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385" restart="whenNotActive" fill="hold" evtFilter="cancelBubble" nodeType="interactiveSeq">
                <p:stCondLst>
                  <p:cond evt="onClick" delay="0">
                    <p:tgtEl>
                      <p:spTgt spid="24"/>
                    </p:tgtEl>
                  </p:cond>
                </p:stCondLst>
                <p:endSync evt="end" delay="0">
                  <p:rtn val="all"/>
                </p:endSync>
                <p:childTnLst>
                  <p:par>
                    <p:cTn id="386" fill="hold">
                      <p:stCondLst>
                        <p:cond delay="0"/>
                      </p:stCondLst>
                      <p:childTnLst>
                        <p:par>
                          <p:cTn id="387" fill="hold">
                            <p:stCondLst>
                              <p:cond delay="0"/>
                            </p:stCondLst>
                            <p:childTnLst>
                              <p:par>
                                <p:cTn id="388" presetID="6" presetClass="entr" presetSubtype="16" fill="hold" grpId="0" nodeType="clickEffect">
                                  <p:stCondLst>
                                    <p:cond delay="0"/>
                                  </p:stCondLst>
                                  <p:childTnLst>
                                    <p:set>
                                      <p:cBhvr>
                                        <p:cTn id="389" dur="1" fill="hold">
                                          <p:stCondLst>
                                            <p:cond delay="0"/>
                                          </p:stCondLst>
                                        </p:cTn>
                                        <p:tgtEl>
                                          <p:spTgt spid="151"/>
                                        </p:tgtEl>
                                        <p:attrNameLst>
                                          <p:attrName>style.visibility</p:attrName>
                                        </p:attrNameLst>
                                      </p:cBhvr>
                                      <p:to>
                                        <p:strVal val="visible"/>
                                      </p:to>
                                    </p:set>
                                    <p:animEffect transition="in" filter="circle(in)">
                                      <p:cBhvr>
                                        <p:cTn id="390" dur="2000"/>
                                        <p:tgtEl>
                                          <p:spTgt spid="151"/>
                                        </p:tgtEl>
                                      </p:cBhvr>
                                    </p:animEffect>
                                  </p:childTnLst>
                                </p:cTn>
                              </p:par>
                              <p:par>
                                <p:cTn id="391" presetID="19" presetClass="emph" presetSubtype="0" fill="hold" grpId="0" nodeType="withEffect">
                                  <p:stCondLst>
                                    <p:cond delay="0"/>
                                  </p:stCondLst>
                                  <p:childTnLst>
                                    <p:animClr clrSpc="rgb" dir="cw">
                                      <p:cBhvr override="childStyle">
                                        <p:cTn id="392" dur="500" fill="hold"/>
                                        <p:tgtEl>
                                          <p:spTgt spid="184"/>
                                        </p:tgtEl>
                                        <p:attrNameLst>
                                          <p:attrName>style.color</p:attrName>
                                        </p:attrNameLst>
                                      </p:cBhvr>
                                      <p:to>
                                        <a:schemeClr val="hlink"/>
                                      </p:to>
                                    </p:animClr>
                                    <p:animClr clrSpc="rgb" dir="cw">
                                      <p:cBhvr>
                                        <p:cTn id="393" dur="500" fill="hold"/>
                                        <p:tgtEl>
                                          <p:spTgt spid="184"/>
                                        </p:tgtEl>
                                        <p:attrNameLst>
                                          <p:attrName>fillcolor</p:attrName>
                                        </p:attrNameLst>
                                      </p:cBhvr>
                                      <p:to>
                                        <a:schemeClr val="hlink"/>
                                      </p:to>
                                    </p:animClr>
                                    <p:set>
                                      <p:cBhvr>
                                        <p:cTn id="394" dur="500" fill="hold"/>
                                        <p:tgtEl>
                                          <p:spTgt spid="184"/>
                                        </p:tgtEl>
                                        <p:attrNameLst>
                                          <p:attrName>fill.type</p:attrName>
                                        </p:attrNameLst>
                                      </p:cBhvr>
                                      <p:to>
                                        <p:strVal val="solid"/>
                                      </p:to>
                                    </p:set>
                                    <p:set>
                                      <p:cBhvr>
                                        <p:cTn id="395" dur="500" fill="hold"/>
                                        <p:tgtEl>
                                          <p:spTgt spid="184"/>
                                        </p:tgtEl>
                                        <p:attrNameLst>
                                          <p:attrName>fill.on</p:attrName>
                                        </p:attrNameLst>
                                      </p:cBhvr>
                                      <p:to>
                                        <p:strVal val="true"/>
                                      </p:to>
                                    </p:set>
                                  </p:childTnLst>
                                </p:cTn>
                              </p:par>
                              <p:par>
                                <p:cTn id="396" presetID="19" presetClass="emph" presetSubtype="0" fill="hold" grpId="0" nodeType="withEffect">
                                  <p:stCondLst>
                                    <p:cond delay="0"/>
                                  </p:stCondLst>
                                  <p:childTnLst>
                                    <p:animClr clrSpc="rgb" dir="cw">
                                      <p:cBhvr override="childStyle">
                                        <p:cTn id="397" dur="500" fill="hold"/>
                                        <p:tgtEl>
                                          <p:spTgt spid="185"/>
                                        </p:tgtEl>
                                        <p:attrNameLst>
                                          <p:attrName>style.color</p:attrName>
                                        </p:attrNameLst>
                                      </p:cBhvr>
                                      <p:to>
                                        <a:schemeClr val="hlink"/>
                                      </p:to>
                                    </p:animClr>
                                    <p:animClr clrSpc="rgb" dir="cw">
                                      <p:cBhvr>
                                        <p:cTn id="398" dur="500" fill="hold"/>
                                        <p:tgtEl>
                                          <p:spTgt spid="185"/>
                                        </p:tgtEl>
                                        <p:attrNameLst>
                                          <p:attrName>fillcolor</p:attrName>
                                        </p:attrNameLst>
                                      </p:cBhvr>
                                      <p:to>
                                        <a:schemeClr val="hlink"/>
                                      </p:to>
                                    </p:animClr>
                                    <p:set>
                                      <p:cBhvr>
                                        <p:cTn id="399" dur="500" fill="hold"/>
                                        <p:tgtEl>
                                          <p:spTgt spid="185"/>
                                        </p:tgtEl>
                                        <p:attrNameLst>
                                          <p:attrName>fill.type</p:attrName>
                                        </p:attrNameLst>
                                      </p:cBhvr>
                                      <p:to>
                                        <p:strVal val="solid"/>
                                      </p:to>
                                    </p:set>
                                    <p:set>
                                      <p:cBhvr>
                                        <p:cTn id="400" dur="500" fill="hold"/>
                                        <p:tgtEl>
                                          <p:spTgt spid="185"/>
                                        </p:tgtEl>
                                        <p:attrNameLst>
                                          <p:attrName>fill.on</p:attrName>
                                        </p:attrNameLst>
                                      </p:cBhvr>
                                      <p:to>
                                        <p:strVal val="true"/>
                                      </p:to>
                                    </p:set>
                                  </p:childTnLst>
                                </p:cTn>
                              </p:par>
                              <p:par>
                                <p:cTn id="401" presetID="19" presetClass="emph" presetSubtype="0" fill="hold" grpId="0" nodeType="withEffect">
                                  <p:stCondLst>
                                    <p:cond delay="0"/>
                                  </p:stCondLst>
                                  <p:childTnLst>
                                    <p:animClr clrSpc="rgb" dir="cw">
                                      <p:cBhvr override="childStyle">
                                        <p:cTn id="402" dur="500" fill="hold"/>
                                        <p:tgtEl>
                                          <p:spTgt spid="186"/>
                                        </p:tgtEl>
                                        <p:attrNameLst>
                                          <p:attrName>style.color</p:attrName>
                                        </p:attrNameLst>
                                      </p:cBhvr>
                                      <p:to>
                                        <a:schemeClr val="hlink"/>
                                      </p:to>
                                    </p:animClr>
                                    <p:animClr clrSpc="rgb" dir="cw">
                                      <p:cBhvr>
                                        <p:cTn id="403" dur="500" fill="hold"/>
                                        <p:tgtEl>
                                          <p:spTgt spid="186"/>
                                        </p:tgtEl>
                                        <p:attrNameLst>
                                          <p:attrName>fillcolor</p:attrName>
                                        </p:attrNameLst>
                                      </p:cBhvr>
                                      <p:to>
                                        <a:schemeClr val="hlink"/>
                                      </p:to>
                                    </p:animClr>
                                    <p:set>
                                      <p:cBhvr>
                                        <p:cTn id="404" dur="500" fill="hold"/>
                                        <p:tgtEl>
                                          <p:spTgt spid="186"/>
                                        </p:tgtEl>
                                        <p:attrNameLst>
                                          <p:attrName>fill.type</p:attrName>
                                        </p:attrNameLst>
                                      </p:cBhvr>
                                      <p:to>
                                        <p:strVal val="solid"/>
                                      </p:to>
                                    </p:set>
                                    <p:set>
                                      <p:cBhvr>
                                        <p:cTn id="405" dur="500" fill="hold"/>
                                        <p:tgtEl>
                                          <p:spTgt spid="186"/>
                                        </p:tgtEl>
                                        <p:attrNameLst>
                                          <p:attrName>fill.on</p:attrName>
                                        </p:attrNameLst>
                                      </p:cBhvr>
                                      <p:to>
                                        <p:strVal val="true"/>
                                      </p:to>
                                    </p:set>
                                  </p:childTnLst>
                                </p:cTn>
                              </p:par>
                              <p:par>
                                <p:cTn id="406" presetID="19" presetClass="emph" presetSubtype="0" fill="hold" grpId="0" nodeType="withEffect">
                                  <p:stCondLst>
                                    <p:cond delay="0"/>
                                  </p:stCondLst>
                                  <p:childTnLst>
                                    <p:animClr clrSpc="rgb" dir="cw">
                                      <p:cBhvr override="childStyle">
                                        <p:cTn id="407" dur="500" fill="hold"/>
                                        <p:tgtEl>
                                          <p:spTgt spid="187"/>
                                        </p:tgtEl>
                                        <p:attrNameLst>
                                          <p:attrName>style.color</p:attrName>
                                        </p:attrNameLst>
                                      </p:cBhvr>
                                      <p:to>
                                        <a:schemeClr val="hlink"/>
                                      </p:to>
                                    </p:animClr>
                                    <p:animClr clrSpc="rgb" dir="cw">
                                      <p:cBhvr>
                                        <p:cTn id="408" dur="500" fill="hold"/>
                                        <p:tgtEl>
                                          <p:spTgt spid="187"/>
                                        </p:tgtEl>
                                        <p:attrNameLst>
                                          <p:attrName>fillcolor</p:attrName>
                                        </p:attrNameLst>
                                      </p:cBhvr>
                                      <p:to>
                                        <a:schemeClr val="hlink"/>
                                      </p:to>
                                    </p:animClr>
                                    <p:set>
                                      <p:cBhvr>
                                        <p:cTn id="409" dur="500" fill="hold"/>
                                        <p:tgtEl>
                                          <p:spTgt spid="187"/>
                                        </p:tgtEl>
                                        <p:attrNameLst>
                                          <p:attrName>fill.type</p:attrName>
                                        </p:attrNameLst>
                                      </p:cBhvr>
                                      <p:to>
                                        <p:strVal val="solid"/>
                                      </p:to>
                                    </p:set>
                                    <p:set>
                                      <p:cBhvr>
                                        <p:cTn id="410" dur="500" fill="hold"/>
                                        <p:tgtEl>
                                          <p:spTgt spid="187"/>
                                        </p:tgtEl>
                                        <p:attrNameLst>
                                          <p:attrName>fill.on</p:attrName>
                                        </p:attrNameLst>
                                      </p:cBhvr>
                                      <p:to>
                                        <p:strVal val="true"/>
                                      </p:to>
                                    </p:set>
                                  </p:childTnLst>
                                </p:cTn>
                              </p:par>
                              <p:par>
                                <p:cTn id="411" presetID="19" presetClass="emph" presetSubtype="0" fill="hold" grpId="0" nodeType="withEffect">
                                  <p:stCondLst>
                                    <p:cond delay="0"/>
                                  </p:stCondLst>
                                  <p:childTnLst>
                                    <p:animClr clrSpc="rgb" dir="cw">
                                      <p:cBhvr override="childStyle">
                                        <p:cTn id="412" dur="500" fill="hold"/>
                                        <p:tgtEl>
                                          <p:spTgt spid="188"/>
                                        </p:tgtEl>
                                        <p:attrNameLst>
                                          <p:attrName>style.color</p:attrName>
                                        </p:attrNameLst>
                                      </p:cBhvr>
                                      <p:to>
                                        <a:schemeClr val="hlink"/>
                                      </p:to>
                                    </p:animClr>
                                    <p:animClr clrSpc="rgb" dir="cw">
                                      <p:cBhvr>
                                        <p:cTn id="413" dur="500" fill="hold"/>
                                        <p:tgtEl>
                                          <p:spTgt spid="188"/>
                                        </p:tgtEl>
                                        <p:attrNameLst>
                                          <p:attrName>fillcolor</p:attrName>
                                        </p:attrNameLst>
                                      </p:cBhvr>
                                      <p:to>
                                        <a:schemeClr val="hlink"/>
                                      </p:to>
                                    </p:animClr>
                                    <p:set>
                                      <p:cBhvr>
                                        <p:cTn id="414" dur="500" fill="hold"/>
                                        <p:tgtEl>
                                          <p:spTgt spid="188"/>
                                        </p:tgtEl>
                                        <p:attrNameLst>
                                          <p:attrName>fill.type</p:attrName>
                                        </p:attrNameLst>
                                      </p:cBhvr>
                                      <p:to>
                                        <p:strVal val="solid"/>
                                      </p:to>
                                    </p:set>
                                    <p:set>
                                      <p:cBhvr>
                                        <p:cTn id="415" dur="500" fill="hold"/>
                                        <p:tgtEl>
                                          <p:spTgt spid="188"/>
                                        </p:tgtEl>
                                        <p:attrNameLst>
                                          <p:attrName>fill.on</p:attrName>
                                        </p:attrNameLst>
                                      </p:cBhvr>
                                      <p:to>
                                        <p:strVal val="true"/>
                                      </p:to>
                                    </p:set>
                                  </p:childTnLst>
                                </p:cTn>
                              </p:par>
                              <p:par>
                                <p:cTn id="416" presetID="19" presetClass="emph" presetSubtype="0" fill="hold" grpId="0" nodeType="withEffect">
                                  <p:stCondLst>
                                    <p:cond delay="0"/>
                                  </p:stCondLst>
                                  <p:childTnLst>
                                    <p:animClr clrSpc="rgb" dir="cw">
                                      <p:cBhvr override="childStyle">
                                        <p:cTn id="417" dur="500" fill="hold"/>
                                        <p:tgtEl>
                                          <p:spTgt spid="189"/>
                                        </p:tgtEl>
                                        <p:attrNameLst>
                                          <p:attrName>style.color</p:attrName>
                                        </p:attrNameLst>
                                      </p:cBhvr>
                                      <p:to>
                                        <a:schemeClr val="hlink"/>
                                      </p:to>
                                    </p:animClr>
                                    <p:animClr clrSpc="rgb" dir="cw">
                                      <p:cBhvr>
                                        <p:cTn id="418" dur="500" fill="hold"/>
                                        <p:tgtEl>
                                          <p:spTgt spid="189"/>
                                        </p:tgtEl>
                                        <p:attrNameLst>
                                          <p:attrName>fillcolor</p:attrName>
                                        </p:attrNameLst>
                                      </p:cBhvr>
                                      <p:to>
                                        <a:schemeClr val="hlink"/>
                                      </p:to>
                                    </p:animClr>
                                    <p:set>
                                      <p:cBhvr>
                                        <p:cTn id="419" dur="500" fill="hold"/>
                                        <p:tgtEl>
                                          <p:spTgt spid="189"/>
                                        </p:tgtEl>
                                        <p:attrNameLst>
                                          <p:attrName>fill.type</p:attrName>
                                        </p:attrNameLst>
                                      </p:cBhvr>
                                      <p:to>
                                        <p:strVal val="solid"/>
                                      </p:to>
                                    </p:set>
                                    <p:set>
                                      <p:cBhvr>
                                        <p:cTn id="420" dur="500" fill="hold"/>
                                        <p:tgtEl>
                                          <p:spTgt spid="189"/>
                                        </p:tgtEl>
                                        <p:attrNameLst>
                                          <p:attrName>fill.on</p:attrName>
                                        </p:attrNameLst>
                                      </p:cBhvr>
                                      <p:to>
                                        <p:strVal val="true"/>
                                      </p:to>
                                    </p:set>
                                  </p:childTnLst>
                                </p:cTn>
                              </p:par>
                              <p:par>
                                <p:cTn id="421" presetID="19" presetClass="emph" presetSubtype="0" fill="hold" grpId="0" nodeType="withEffect">
                                  <p:stCondLst>
                                    <p:cond delay="0"/>
                                  </p:stCondLst>
                                  <p:childTnLst>
                                    <p:animClr clrSpc="rgb" dir="cw">
                                      <p:cBhvr override="childStyle">
                                        <p:cTn id="422" dur="500" fill="hold"/>
                                        <p:tgtEl>
                                          <p:spTgt spid="190"/>
                                        </p:tgtEl>
                                        <p:attrNameLst>
                                          <p:attrName>style.color</p:attrName>
                                        </p:attrNameLst>
                                      </p:cBhvr>
                                      <p:to>
                                        <a:schemeClr val="hlink"/>
                                      </p:to>
                                    </p:animClr>
                                    <p:animClr clrSpc="rgb" dir="cw">
                                      <p:cBhvr>
                                        <p:cTn id="423" dur="500" fill="hold"/>
                                        <p:tgtEl>
                                          <p:spTgt spid="190"/>
                                        </p:tgtEl>
                                        <p:attrNameLst>
                                          <p:attrName>fillcolor</p:attrName>
                                        </p:attrNameLst>
                                      </p:cBhvr>
                                      <p:to>
                                        <a:schemeClr val="hlink"/>
                                      </p:to>
                                    </p:animClr>
                                    <p:set>
                                      <p:cBhvr>
                                        <p:cTn id="424" dur="500" fill="hold"/>
                                        <p:tgtEl>
                                          <p:spTgt spid="190"/>
                                        </p:tgtEl>
                                        <p:attrNameLst>
                                          <p:attrName>fill.type</p:attrName>
                                        </p:attrNameLst>
                                      </p:cBhvr>
                                      <p:to>
                                        <p:strVal val="solid"/>
                                      </p:to>
                                    </p:set>
                                    <p:set>
                                      <p:cBhvr>
                                        <p:cTn id="425" dur="500" fill="hold"/>
                                        <p:tgtEl>
                                          <p:spTgt spid="190"/>
                                        </p:tgtEl>
                                        <p:attrNameLst>
                                          <p:attrName>fill.on</p:attrName>
                                        </p:attrNameLst>
                                      </p:cBhvr>
                                      <p:to>
                                        <p:strVal val="true"/>
                                      </p:to>
                                    </p:set>
                                  </p:childTnLst>
                                </p:cTn>
                              </p:par>
                              <p:par>
                                <p:cTn id="426" presetID="19" presetClass="emph" presetSubtype="0" fill="hold" grpId="0" nodeType="withEffect">
                                  <p:stCondLst>
                                    <p:cond delay="0"/>
                                  </p:stCondLst>
                                  <p:childTnLst>
                                    <p:animClr clrSpc="rgb" dir="cw">
                                      <p:cBhvr override="childStyle">
                                        <p:cTn id="427" dur="500" fill="hold"/>
                                        <p:tgtEl>
                                          <p:spTgt spid="191"/>
                                        </p:tgtEl>
                                        <p:attrNameLst>
                                          <p:attrName>style.color</p:attrName>
                                        </p:attrNameLst>
                                      </p:cBhvr>
                                      <p:to>
                                        <a:schemeClr val="hlink"/>
                                      </p:to>
                                    </p:animClr>
                                    <p:animClr clrSpc="rgb" dir="cw">
                                      <p:cBhvr>
                                        <p:cTn id="428" dur="500" fill="hold"/>
                                        <p:tgtEl>
                                          <p:spTgt spid="191"/>
                                        </p:tgtEl>
                                        <p:attrNameLst>
                                          <p:attrName>fillcolor</p:attrName>
                                        </p:attrNameLst>
                                      </p:cBhvr>
                                      <p:to>
                                        <a:schemeClr val="hlink"/>
                                      </p:to>
                                    </p:animClr>
                                    <p:set>
                                      <p:cBhvr>
                                        <p:cTn id="429" dur="500" fill="hold"/>
                                        <p:tgtEl>
                                          <p:spTgt spid="191"/>
                                        </p:tgtEl>
                                        <p:attrNameLst>
                                          <p:attrName>fill.type</p:attrName>
                                        </p:attrNameLst>
                                      </p:cBhvr>
                                      <p:to>
                                        <p:strVal val="solid"/>
                                      </p:to>
                                    </p:set>
                                    <p:set>
                                      <p:cBhvr>
                                        <p:cTn id="430" dur="500" fill="hold"/>
                                        <p:tgtEl>
                                          <p:spTgt spid="191"/>
                                        </p:tgtEl>
                                        <p:attrNameLst>
                                          <p:attrName>fill.on</p:attrName>
                                        </p:attrNameLst>
                                      </p:cBhvr>
                                      <p:to>
                                        <p:strVal val="true"/>
                                      </p:to>
                                    </p:set>
                                  </p:childTnLst>
                                </p:cTn>
                              </p:par>
                              <p:par>
                                <p:cTn id="431" presetID="19" presetClass="emph" presetSubtype="0" fill="hold" grpId="0" nodeType="withEffect">
                                  <p:stCondLst>
                                    <p:cond delay="0"/>
                                  </p:stCondLst>
                                  <p:childTnLst>
                                    <p:animClr clrSpc="rgb" dir="cw">
                                      <p:cBhvr override="childStyle">
                                        <p:cTn id="432" dur="500" fill="hold"/>
                                        <p:tgtEl>
                                          <p:spTgt spid="192"/>
                                        </p:tgtEl>
                                        <p:attrNameLst>
                                          <p:attrName>style.color</p:attrName>
                                        </p:attrNameLst>
                                      </p:cBhvr>
                                      <p:to>
                                        <a:schemeClr val="hlink"/>
                                      </p:to>
                                    </p:animClr>
                                    <p:animClr clrSpc="rgb" dir="cw">
                                      <p:cBhvr>
                                        <p:cTn id="433" dur="500" fill="hold"/>
                                        <p:tgtEl>
                                          <p:spTgt spid="192"/>
                                        </p:tgtEl>
                                        <p:attrNameLst>
                                          <p:attrName>fillcolor</p:attrName>
                                        </p:attrNameLst>
                                      </p:cBhvr>
                                      <p:to>
                                        <a:schemeClr val="hlink"/>
                                      </p:to>
                                    </p:animClr>
                                    <p:set>
                                      <p:cBhvr>
                                        <p:cTn id="434" dur="500" fill="hold"/>
                                        <p:tgtEl>
                                          <p:spTgt spid="192"/>
                                        </p:tgtEl>
                                        <p:attrNameLst>
                                          <p:attrName>fill.type</p:attrName>
                                        </p:attrNameLst>
                                      </p:cBhvr>
                                      <p:to>
                                        <p:strVal val="solid"/>
                                      </p:to>
                                    </p:set>
                                    <p:set>
                                      <p:cBhvr>
                                        <p:cTn id="435" dur="500" fill="hold"/>
                                        <p:tgtEl>
                                          <p:spTgt spid="192"/>
                                        </p:tgtEl>
                                        <p:attrNameLst>
                                          <p:attrName>fill.on</p:attrName>
                                        </p:attrNameLst>
                                      </p:cBhvr>
                                      <p:to>
                                        <p:strVal val="true"/>
                                      </p:to>
                                    </p:set>
                                  </p:childTnLst>
                                </p:cTn>
                              </p:par>
                              <p:par>
                                <p:cTn id="436" presetID="19" presetClass="emph" presetSubtype="0" fill="hold" grpId="0" nodeType="withEffect">
                                  <p:stCondLst>
                                    <p:cond delay="0"/>
                                  </p:stCondLst>
                                  <p:childTnLst>
                                    <p:animClr clrSpc="rgb" dir="cw">
                                      <p:cBhvr override="childStyle">
                                        <p:cTn id="437" dur="500" fill="hold"/>
                                        <p:tgtEl>
                                          <p:spTgt spid="193"/>
                                        </p:tgtEl>
                                        <p:attrNameLst>
                                          <p:attrName>style.color</p:attrName>
                                        </p:attrNameLst>
                                      </p:cBhvr>
                                      <p:to>
                                        <a:schemeClr val="hlink"/>
                                      </p:to>
                                    </p:animClr>
                                    <p:animClr clrSpc="rgb" dir="cw">
                                      <p:cBhvr>
                                        <p:cTn id="438" dur="500" fill="hold"/>
                                        <p:tgtEl>
                                          <p:spTgt spid="193"/>
                                        </p:tgtEl>
                                        <p:attrNameLst>
                                          <p:attrName>fillcolor</p:attrName>
                                        </p:attrNameLst>
                                      </p:cBhvr>
                                      <p:to>
                                        <a:schemeClr val="hlink"/>
                                      </p:to>
                                    </p:animClr>
                                    <p:set>
                                      <p:cBhvr>
                                        <p:cTn id="439" dur="500" fill="hold"/>
                                        <p:tgtEl>
                                          <p:spTgt spid="193"/>
                                        </p:tgtEl>
                                        <p:attrNameLst>
                                          <p:attrName>fill.type</p:attrName>
                                        </p:attrNameLst>
                                      </p:cBhvr>
                                      <p:to>
                                        <p:strVal val="solid"/>
                                      </p:to>
                                    </p:set>
                                    <p:set>
                                      <p:cBhvr>
                                        <p:cTn id="440" dur="500" fill="hold"/>
                                        <p:tgtEl>
                                          <p:spTgt spid="193"/>
                                        </p:tgtEl>
                                        <p:attrNameLst>
                                          <p:attrName>fill.on</p:attrName>
                                        </p:attrNameLst>
                                      </p:cBhvr>
                                      <p:to>
                                        <p:strVal val="true"/>
                                      </p:to>
                                    </p:set>
                                  </p:childTnLst>
                                </p:cTn>
                              </p:par>
                              <p:par>
                                <p:cTn id="441" presetID="19" presetClass="emph" presetSubtype="0" fill="hold" grpId="0" nodeType="withEffect">
                                  <p:stCondLst>
                                    <p:cond delay="0"/>
                                  </p:stCondLst>
                                  <p:childTnLst>
                                    <p:animClr clrSpc="rgb" dir="cw">
                                      <p:cBhvr override="childStyle">
                                        <p:cTn id="442" dur="500" fill="hold"/>
                                        <p:tgtEl>
                                          <p:spTgt spid="194"/>
                                        </p:tgtEl>
                                        <p:attrNameLst>
                                          <p:attrName>style.color</p:attrName>
                                        </p:attrNameLst>
                                      </p:cBhvr>
                                      <p:to>
                                        <a:schemeClr val="hlink"/>
                                      </p:to>
                                    </p:animClr>
                                    <p:animClr clrSpc="rgb" dir="cw">
                                      <p:cBhvr>
                                        <p:cTn id="443" dur="500" fill="hold"/>
                                        <p:tgtEl>
                                          <p:spTgt spid="194"/>
                                        </p:tgtEl>
                                        <p:attrNameLst>
                                          <p:attrName>fillcolor</p:attrName>
                                        </p:attrNameLst>
                                      </p:cBhvr>
                                      <p:to>
                                        <a:schemeClr val="hlink"/>
                                      </p:to>
                                    </p:animClr>
                                    <p:set>
                                      <p:cBhvr>
                                        <p:cTn id="444" dur="500" fill="hold"/>
                                        <p:tgtEl>
                                          <p:spTgt spid="194"/>
                                        </p:tgtEl>
                                        <p:attrNameLst>
                                          <p:attrName>fill.type</p:attrName>
                                        </p:attrNameLst>
                                      </p:cBhvr>
                                      <p:to>
                                        <p:strVal val="solid"/>
                                      </p:to>
                                    </p:set>
                                    <p:set>
                                      <p:cBhvr>
                                        <p:cTn id="445" dur="500" fill="hold"/>
                                        <p:tgtEl>
                                          <p:spTgt spid="194"/>
                                        </p:tgtEl>
                                        <p:attrNameLst>
                                          <p:attrName>fill.on</p:attrName>
                                        </p:attrNameLst>
                                      </p:cBhvr>
                                      <p:to>
                                        <p:strVal val="true"/>
                                      </p:to>
                                    </p:set>
                                  </p:childTnLst>
                                </p:cTn>
                              </p:par>
                            </p:childTnLst>
                          </p:cTn>
                        </p:par>
                      </p:childTnLst>
                    </p:cTn>
                  </p:par>
                  <p:par>
                    <p:cTn id="446" fill="hold">
                      <p:stCondLst>
                        <p:cond delay="indefinite"/>
                      </p:stCondLst>
                      <p:childTnLst>
                        <p:par>
                          <p:cTn id="447" fill="hold">
                            <p:stCondLst>
                              <p:cond delay="0"/>
                            </p:stCondLst>
                            <p:childTnLst>
                              <p:par>
                                <p:cTn id="448" presetID="6" presetClass="exit" presetSubtype="32" fill="hold" grpId="1" nodeType="clickEffect">
                                  <p:stCondLst>
                                    <p:cond delay="0"/>
                                  </p:stCondLst>
                                  <p:childTnLst>
                                    <p:animEffect transition="out" filter="circle(out)">
                                      <p:cBhvr>
                                        <p:cTn id="449" dur="2000"/>
                                        <p:tgtEl>
                                          <p:spTgt spid="184"/>
                                        </p:tgtEl>
                                      </p:cBhvr>
                                    </p:animEffect>
                                    <p:set>
                                      <p:cBhvr>
                                        <p:cTn id="450" dur="1" fill="hold">
                                          <p:stCondLst>
                                            <p:cond delay="1999"/>
                                          </p:stCondLst>
                                        </p:cTn>
                                        <p:tgtEl>
                                          <p:spTgt spid="184"/>
                                        </p:tgtEl>
                                        <p:attrNameLst>
                                          <p:attrName>style.visibility</p:attrName>
                                        </p:attrNameLst>
                                      </p:cBhvr>
                                      <p:to>
                                        <p:strVal val="hidden"/>
                                      </p:to>
                                    </p:set>
                                  </p:childTnLst>
                                </p:cTn>
                              </p:par>
                              <p:par>
                                <p:cTn id="451" presetID="6" presetClass="exit" presetSubtype="32" fill="hold" grpId="1" nodeType="withEffect">
                                  <p:stCondLst>
                                    <p:cond delay="0"/>
                                  </p:stCondLst>
                                  <p:childTnLst>
                                    <p:animEffect transition="out" filter="circle(out)">
                                      <p:cBhvr>
                                        <p:cTn id="452" dur="2000"/>
                                        <p:tgtEl>
                                          <p:spTgt spid="185"/>
                                        </p:tgtEl>
                                      </p:cBhvr>
                                    </p:animEffect>
                                    <p:set>
                                      <p:cBhvr>
                                        <p:cTn id="453" dur="1" fill="hold">
                                          <p:stCondLst>
                                            <p:cond delay="1999"/>
                                          </p:stCondLst>
                                        </p:cTn>
                                        <p:tgtEl>
                                          <p:spTgt spid="185"/>
                                        </p:tgtEl>
                                        <p:attrNameLst>
                                          <p:attrName>style.visibility</p:attrName>
                                        </p:attrNameLst>
                                      </p:cBhvr>
                                      <p:to>
                                        <p:strVal val="hidden"/>
                                      </p:to>
                                    </p:set>
                                  </p:childTnLst>
                                </p:cTn>
                              </p:par>
                              <p:par>
                                <p:cTn id="454" presetID="6" presetClass="exit" presetSubtype="32" fill="hold" grpId="1" nodeType="withEffect">
                                  <p:stCondLst>
                                    <p:cond delay="0"/>
                                  </p:stCondLst>
                                  <p:childTnLst>
                                    <p:animEffect transition="out" filter="circle(out)">
                                      <p:cBhvr>
                                        <p:cTn id="455" dur="2000"/>
                                        <p:tgtEl>
                                          <p:spTgt spid="186"/>
                                        </p:tgtEl>
                                      </p:cBhvr>
                                    </p:animEffect>
                                    <p:set>
                                      <p:cBhvr>
                                        <p:cTn id="456" dur="1" fill="hold">
                                          <p:stCondLst>
                                            <p:cond delay="1999"/>
                                          </p:stCondLst>
                                        </p:cTn>
                                        <p:tgtEl>
                                          <p:spTgt spid="186"/>
                                        </p:tgtEl>
                                        <p:attrNameLst>
                                          <p:attrName>style.visibility</p:attrName>
                                        </p:attrNameLst>
                                      </p:cBhvr>
                                      <p:to>
                                        <p:strVal val="hidden"/>
                                      </p:to>
                                    </p:set>
                                  </p:childTnLst>
                                </p:cTn>
                              </p:par>
                              <p:par>
                                <p:cTn id="457" presetID="6" presetClass="exit" presetSubtype="32" fill="hold" grpId="1" nodeType="withEffect">
                                  <p:stCondLst>
                                    <p:cond delay="0"/>
                                  </p:stCondLst>
                                  <p:childTnLst>
                                    <p:animEffect transition="out" filter="circle(out)">
                                      <p:cBhvr>
                                        <p:cTn id="458" dur="2000"/>
                                        <p:tgtEl>
                                          <p:spTgt spid="187"/>
                                        </p:tgtEl>
                                      </p:cBhvr>
                                    </p:animEffect>
                                    <p:set>
                                      <p:cBhvr>
                                        <p:cTn id="459" dur="1" fill="hold">
                                          <p:stCondLst>
                                            <p:cond delay="1999"/>
                                          </p:stCondLst>
                                        </p:cTn>
                                        <p:tgtEl>
                                          <p:spTgt spid="187"/>
                                        </p:tgtEl>
                                        <p:attrNameLst>
                                          <p:attrName>style.visibility</p:attrName>
                                        </p:attrNameLst>
                                      </p:cBhvr>
                                      <p:to>
                                        <p:strVal val="hidden"/>
                                      </p:to>
                                    </p:set>
                                  </p:childTnLst>
                                </p:cTn>
                              </p:par>
                              <p:par>
                                <p:cTn id="460" presetID="6" presetClass="exit" presetSubtype="32" fill="hold" grpId="1" nodeType="withEffect">
                                  <p:stCondLst>
                                    <p:cond delay="0"/>
                                  </p:stCondLst>
                                  <p:childTnLst>
                                    <p:animEffect transition="out" filter="circle(out)">
                                      <p:cBhvr>
                                        <p:cTn id="461" dur="2000"/>
                                        <p:tgtEl>
                                          <p:spTgt spid="188"/>
                                        </p:tgtEl>
                                      </p:cBhvr>
                                    </p:animEffect>
                                    <p:set>
                                      <p:cBhvr>
                                        <p:cTn id="462" dur="1" fill="hold">
                                          <p:stCondLst>
                                            <p:cond delay="1999"/>
                                          </p:stCondLst>
                                        </p:cTn>
                                        <p:tgtEl>
                                          <p:spTgt spid="188"/>
                                        </p:tgtEl>
                                        <p:attrNameLst>
                                          <p:attrName>style.visibility</p:attrName>
                                        </p:attrNameLst>
                                      </p:cBhvr>
                                      <p:to>
                                        <p:strVal val="hidden"/>
                                      </p:to>
                                    </p:set>
                                  </p:childTnLst>
                                </p:cTn>
                              </p:par>
                              <p:par>
                                <p:cTn id="463" presetID="6" presetClass="exit" presetSubtype="32" fill="hold" grpId="1" nodeType="withEffect">
                                  <p:stCondLst>
                                    <p:cond delay="0"/>
                                  </p:stCondLst>
                                  <p:childTnLst>
                                    <p:animEffect transition="out" filter="circle(out)">
                                      <p:cBhvr>
                                        <p:cTn id="464" dur="2000"/>
                                        <p:tgtEl>
                                          <p:spTgt spid="189"/>
                                        </p:tgtEl>
                                      </p:cBhvr>
                                    </p:animEffect>
                                    <p:set>
                                      <p:cBhvr>
                                        <p:cTn id="465" dur="1" fill="hold">
                                          <p:stCondLst>
                                            <p:cond delay="1999"/>
                                          </p:stCondLst>
                                        </p:cTn>
                                        <p:tgtEl>
                                          <p:spTgt spid="189"/>
                                        </p:tgtEl>
                                        <p:attrNameLst>
                                          <p:attrName>style.visibility</p:attrName>
                                        </p:attrNameLst>
                                      </p:cBhvr>
                                      <p:to>
                                        <p:strVal val="hidden"/>
                                      </p:to>
                                    </p:set>
                                  </p:childTnLst>
                                </p:cTn>
                              </p:par>
                              <p:par>
                                <p:cTn id="466" presetID="6" presetClass="exit" presetSubtype="32" fill="hold" grpId="1" nodeType="withEffect">
                                  <p:stCondLst>
                                    <p:cond delay="0"/>
                                  </p:stCondLst>
                                  <p:childTnLst>
                                    <p:animEffect transition="out" filter="circle(out)">
                                      <p:cBhvr>
                                        <p:cTn id="467" dur="2000"/>
                                        <p:tgtEl>
                                          <p:spTgt spid="190"/>
                                        </p:tgtEl>
                                      </p:cBhvr>
                                    </p:animEffect>
                                    <p:set>
                                      <p:cBhvr>
                                        <p:cTn id="468" dur="1" fill="hold">
                                          <p:stCondLst>
                                            <p:cond delay="1999"/>
                                          </p:stCondLst>
                                        </p:cTn>
                                        <p:tgtEl>
                                          <p:spTgt spid="190"/>
                                        </p:tgtEl>
                                        <p:attrNameLst>
                                          <p:attrName>style.visibility</p:attrName>
                                        </p:attrNameLst>
                                      </p:cBhvr>
                                      <p:to>
                                        <p:strVal val="hidden"/>
                                      </p:to>
                                    </p:set>
                                  </p:childTnLst>
                                </p:cTn>
                              </p:par>
                              <p:par>
                                <p:cTn id="469" presetID="6" presetClass="exit" presetSubtype="32" fill="hold" grpId="1" nodeType="withEffect">
                                  <p:stCondLst>
                                    <p:cond delay="0"/>
                                  </p:stCondLst>
                                  <p:childTnLst>
                                    <p:animEffect transition="out" filter="circle(out)">
                                      <p:cBhvr>
                                        <p:cTn id="470" dur="2000"/>
                                        <p:tgtEl>
                                          <p:spTgt spid="191"/>
                                        </p:tgtEl>
                                      </p:cBhvr>
                                    </p:animEffect>
                                    <p:set>
                                      <p:cBhvr>
                                        <p:cTn id="471" dur="1" fill="hold">
                                          <p:stCondLst>
                                            <p:cond delay="1999"/>
                                          </p:stCondLst>
                                        </p:cTn>
                                        <p:tgtEl>
                                          <p:spTgt spid="191"/>
                                        </p:tgtEl>
                                        <p:attrNameLst>
                                          <p:attrName>style.visibility</p:attrName>
                                        </p:attrNameLst>
                                      </p:cBhvr>
                                      <p:to>
                                        <p:strVal val="hidden"/>
                                      </p:to>
                                    </p:set>
                                  </p:childTnLst>
                                </p:cTn>
                              </p:par>
                              <p:par>
                                <p:cTn id="472" presetID="6" presetClass="exit" presetSubtype="32" fill="hold" grpId="1" nodeType="withEffect">
                                  <p:stCondLst>
                                    <p:cond delay="0"/>
                                  </p:stCondLst>
                                  <p:childTnLst>
                                    <p:animEffect transition="out" filter="circle(out)">
                                      <p:cBhvr>
                                        <p:cTn id="473" dur="2000"/>
                                        <p:tgtEl>
                                          <p:spTgt spid="192"/>
                                        </p:tgtEl>
                                      </p:cBhvr>
                                    </p:animEffect>
                                    <p:set>
                                      <p:cBhvr>
                                        <p:cTn id="474" dur="1" fill="hold">
                                          <p:stCondLst>
                                            <p:cond delay="1999"/>
                                          </p:stCondLst>
                                        </p:cTn>
                                        <p:tgtEl>
                                          <p:spTgt spid="192"/>
                                        </p:tgtEl>
                                        <p:attrNameLst>
                                          <p:attrName>style.visibility</p:attrName>
                                        </p:attrNameLst>
                                      </p:cBhvr>
                                      <p:to>
                                        <p:strVal val="hidden"/>
                                      </p:to>
                                    </p:set>
                                  </p:childTnLst>
                                </p:cTn>
                              </p:par>
                              <p:par>
                                <p:cTn id="475" presetID="6" presetClass="exit" presetSubtype="32" fill="hold" grpId="1" nodeType="withEffect">
                                  <p:stCondLst>
                                    <p:cond delay="0"/>
                                  </p:stCondLst>
                                  <p:childTnLst>
                                    <p:animEffect transition="out" filter="circle(out)">
                                      <p:cBhvr>
                                        <p:cTn id="476" dur="2000"/>
                                        <p:tgtEl>
                                          <p:spTgt spid="193"/>
                                        </p:tgtEl>
                                      </p:cBhvr>
                                    </p:animEffect>
                                    <p:set>
                                      <p:cBhvr>
                                        <p:cTn id="477" dur="1" fill="hold">
                                          <p:stCondLst>
                                            <p:cond delay="1999"/>
                                          </p:stCondLst>
                                        </p:cTn>
                                        <p:tgtEl>
                                          <p:spTgt spid="193"/>
                                        </p:tgtEl>
                                        <p:attrNameLst>
                                          <p:attrName>style.visibility</p:attrName>
                                        </p:attrNameLst>
                                      </p:cBhvr>
                                      <p:to>
                                        <p:strVal val="hidden"/>
                                      </p:to>
                                    </p:set>
                                  </p:childTnLst>
                                </p:cTn>
                              </p:par>
                              <p:par>
                                <p:cTn id="478" presetID="6" presetClass="exit" presetSubtype="32" fill="hold" grpId="1" nodeType="withEffect">
                                  <p:stCondLst>
                                    <p:cond delay="0"/>
                                  </p:stCondLst>
                                  <p:childTnLst>
                                    <p:animEffect transition="out" filter="circle(out)">
                                      <p:cBhvr>
                                        <p:cTn id="479" dur="2000"/>
                                        <p:tgtEl>
                                          <p:spTgt spid="194"/>
                                        </p:tgtEl>
                                      </p:cBhvr>
                                    </p:animEffect>
                                    <p:set>
                                      <p:cBhvr>
                                        <p:cTn id="480" dur="1" fill="hold">
                                          <p:stCondLst>
                                            <p:cond delay="1999"/>
                                          </p:stCondLst>
                                        </p:cTn>
                                        <p:tgtEl>
                                          <p:spTgt spid="194"/>
                                        </p:tgtEl>
                                        <p:attrNameLst>
                                          <p:attrName>style.visibility</p:attrName>
                                        </p:attrNameLst>
                                      </p:cBhvr>
                                      <p:to>
                                        <p:strVal val="hidden"/>
                                      </p:to>
                                    </p:set>
                                  </p:childTnLst>
                                </p:cTn>
                              </p:par>
                              <p:par>
                                <p:cTn id="481" presetID="6" presetClass="exit" presetSubtype="32" fill="hold" grpId="1" nodeType="withEffect">
                                  <p:stCondLst>
                                    <p:cond delay="0"/>
                                  </p:stCondLst>
                                  <p:childTnLst>
                                    <p:animEffect transition="out" filter="circle(out)">
                                      <p:cBhvr>
                                        <p:cTn id="482" dur="2000"/>
                                        <p:tgtEl>
                                          <p:spTgt spid="151"/>
                                        </p:tgtEl>
                                      </p:cBhvr>
                                    </p:animEffect>
                                    <p:set>
                                      <p:cBhvr>
                                        <p:cTn id="483" dur="1" fill="hold">
                                          <p:stCondLst>
                                            <p:cond delay="1999"/>
                                          </p:stCondLst>
                                        </p:cTn>
                                        <p:tgtEl>
                                          <p:spTgt spid="151"/>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484" restart="whenNotActive" fill="hold" evtFilter="cancelBubble" nodeType="interactiveSeq">
                <p:stCondLst>
                  <p:cond evt="onClick" delay="0">
                    <p:tgtEl>
                      <p:spTgt spid="69"/>
                    </p:tgtEl>
                  </p:cond>
                </p:stCondLst>
                <p:endSync evt="end" delay="0">
                  <p:rtn val="all"/>
                </p:endSync>
                <p:childTnLst>
                  <p:par>
                    <p:cTn id="485" fill="hold">
                      <p:stCondLst>
                        <p:cond delay="0"/>
                      </p:stCondLst>
                      <p:childTnLst>
                        <p:par>
                          <p:cTn id="486" fill="hold">
                            <p:stCondLst>
                              <p:cond delay="0"/>
                            </p:stCondLst>
                            <p:childTnLst>
                              <p:par>
                                <p:cTn id="487" presetID="6" presetClass="entr" presetSubtype="16" fill="hold" grpId="0" nodeType="clickEffect">
                                  <p:stCondLst>
                                    <p:cond delay="0"/>
                                  </p:stCondLst>
                                  <p:childTnLst>
                                    <p:set>
                                      <p:cBhvr>
                                        <p:cTn id="488" dur="1" fill="hold">
                                          <p:stCondLst>
                                            <p:cond delay="0"/>
                                          </p:stCondLst>
                                        </p:cTn>
                                        <p:tgtEl>
                                          <p:spTgt spid="146"/>
                                        </p:tgtEl>
                                        <p:attrNameLst>
                                          <p:attrName>style.visibility</p:attrName>
                                        </p:attrNameLst>
                                      </p:cBhvr>
                                      <p:to>
                                        <p:strVal val="visible"/>
                                      </p:to>
                                    </p:set>
                                    <p:animEffect transition="in" filter="circle(in)">
                                      <p:cBhvr>
                                        <p:cTn id="489" dur="2000"/>
                                        <p:tgtEl>
                                          <p:spTgt spid="146"/>
                                        </p:tgtEl>
                                      </p:cBhvr>
                                    </p:animEffect>
                                  </p:childTnLst>
                                </p:cTn>
                              </p:par>
                              <p:par>
                                <p:cTn id="490" presetID="19" presetClass="emph" presetSubtype="0" fill="hold" grpId="0" nodeType="withEffect">
                                  <p:stCondLst>
                                    <p:cond delay="0"/>
                                  </p:stCondLst>
                                  <p:childTnLst>
                                    <p:animClr clrSpc="rgb" dir="cw">
                                      <p:cBhvr override="childStyle">
                                        <p:cTn id="491" dur="500" fill="hold"/>
                                        <p:tgtEl>
                                          <p:spTgt spid="195"/>
                                        </p:tgtEl>
                                        <p:attrNameLst>
                                          <p:attrName>style.color</p:attrName>
                                        </p:attrNameLst>
                                      </p:cBhvr>
                                      <p:to>
                                        <a:schemeClr val="hlink"/>
                                      </p:to>
                                    </p:animClr>
                                    <p:animClr clrSpc="rgb" dir="cw">
                                      <p:cBhvr>
                                        <p:cTn id="492" dur="500" fill="hold"/>
                                        <p:tgtEl>
                                          <p:spTgt spid="195"/>
                                        </p:tgtEl>
                                        <p:attrNameLst>
                                          <p:attrName>fillcolor</p:attrName>
                                        </p:attrNameLst>
                                      </p:cBhvr>
                                      <p:to>
                                        <a:schemeClr val="hlink"/>
                                      </p:to>
                                    </p:animClr>
                                    <p:set>
                                      <p:cBhvr>
                                        <p:cTn id="493" dur="500" fill="hold"/>
                                        <p:tgtEl>
                                          <p:spTgt spid="195"/>
                                        </p:tgtEl>
                                        <p:attrNameLst>
                                          <p:attrName>fill.type</p:attrName>
                                        </p:attrNameLst>
                                      </p:cBhvr>
                                      <p:to>
                                        <p:strVal val="solid"/>
                                      </p:to>
                                    </p:set>
                                    <p:set>
                                      <p:cBhvr>
                                        <p:cTn id="494" dur="500" fill="hold"/>
                                        <p:tgtEl>
                                          <p:spTgt spid="195"/>
                                        </p:tgtEl>
                                        <p:attrNameLst>
                                          <p:attrName>fill.on</p:attrName>
                                        </p:attrNameLst>
                                      </p:cBhvr>
                                      <p:to>
                                        <p:strVal val="true"/>
                                      </p:to>
                                    </p:set>
                                  </p:childTnLst>
                                </p:cTn>
                              </p:par>
                              <p:par>
                                <p:cTn id="495" presetID="19" presetClass="emph" presetSubtype="0" fill="hold" grpId="0" nodeType="withEffect">
                                  <p:stCondLst>
                                    <p:cond delay="0"/>
                                  </p:stCondLst>
                                  <p:childTnLst>
                                    <p:animClr clrSpc="rgb" dir="cw">
                                      <p:cBhvr override="childStyle">
                                        <p:cTn id="496" dur="500" fill="hold"/>
                                        <p:tgtEl>
                                          <p:spTgt spid="196"/>
                                        </p:tgtEl>
                                        <p:attrNameLst>
                                          <p:attrName>style.color</p:attrName>
                                        </p:attrNameLst>
                                      </p:cBhvr>
                                      <p:to>
                                        <a:schemeClr val="hlink"/>
                                      </p:to>
                                    </p:animClr>
                                    <p:animClr clrSpc="rgb" dir="cw">
                                      <p:cBhvr>
                                        <p:cTn id="497" dur="500" fill="hold"/>
                                        <p:tgtEl>
                                          <p:spTgt spid="196"/>
                                        </p:tgtEl>
                                        <p:attrNameLst>
                                          <p:attrName>fillcolor</p:attrName>
                                        </p:attrNameLst>
                                      </p:cBhvr>
                                      <p:to>
                                        <a:schemeClr val="hlink"/>
                                      </p:to>
                                    </p:animClr>
                                    <p:set>
                                      <p:cBhvr>
                                        <p:cTn id="498" dur="500" fill="hold"/>
                                        <p:tgtEl>
                                          <p:spTgt spid="196"/>
                                        </p:tgtEl>
                                        <p:attrNameLst>
                                          <p:attrName>fill.type</p:attrName>
                                        </p:attrNameLst>
                                      </p:cBhvr>
                                      <p:to>
                                        <p:strVal val="solid"/>
                                      </p:to>
                                    </p:set>
                                    <p:set>
                                      <p:cBhvr>
                                        <p:cTn id="499" dur="500" fill="hold"/>
                                        <p:tgtEl>
                                          <p:spTgt spid="196"/>
                                        </p:tgtEl>
                                        <p:attrNameLst>
                                          <p:attrName>fill.on</p:attrName>
                                        </p:attrNameLst>
                                      </p:cBhvr>
                                      <p:to>
                                        <p:strVal val="true"/>
                                      </p:to>
                                    </p:set>
                                  </p:childTnLst>
                                </p:cTn>
                              </p:par>
                              <p:par>
                                <p:cTn id="500" presetID="19" presetClass="emph" presetSubtype="0" fill="hold" grpId="0" nodeType="withEffect">
                                  <p:stCondLst>
                                    <p:cond delay="0"/>
                                  </p:stCondLst>
                                  <p:childTnLst>
                                    <p:animClr clrSpc="rgb" dir="cw">
                                      <p:cBhvr override="childStyle">
                                        <p:cTn id="501" dur="500" fill="hold"/>
                                        <p:tgtEl>
                                          <p:spTgt spid="197"/>
                                        </p:tgtEl>
                                        <p:attrNameLst>
                                          <p:attrName>style.color</p:attrName>
                                        </p:attrNameLst>
                                      </p:cBhvr>
                                      <p:to>
                                        <a:schemeClr val="hlink"/>
                                      </p:to>
                                    </p:animClr>
                                    <p:animClr clrSpc="rgb" dir="cw">
                                      <p:cBhvr>
                                        <p:cTn id="502" dur="500" fill="hold"/>
                                        <p:tgtEl>
                                          <p:spTgt spid="197"/>
                                        </p:tgtEl>
                                        <p:attrNameLst>
                                          <p:attrName>fillcolor</p:attrName>
                                        </p:attrNameLst>
                                      </p:cBhvr>
                                      <p:to>
                                        <a:schemeClr val="hlink"/>
                                      </p:to>
                                    </p:animClr>
                                    <p:set>
                                      <p:cBhvr>
                                        <p:cTn id="503" dur="500" fill="hold"/>
                                        <p:tgtEl>
                                          <p:spTgt spid="197"/>
                                        </p:tgtEl>
                                        <p:attrNameLst>
                                          <p:attrName>fill.type</p:attrName>
                                        </p:attrNameLst>
                                      </p:cBhvr>
                                      <p:to>
                                        <p:strVal val="solid"/>
                                      </p:to>
                                    </p:set>
                                    <p:set>
                                      <p:cBhvr>
                                        <p:cTn id="504" dur="500" fill="hold"/>
                                        <p:tgtEl>
                                          <p:spTgt spid="197"/>
                                        </p:tgtEl>
                                        <p:attrNameLst>
                                          <p:attrName>fill.on</p:attrName>
                                        </p:attrNameLst>
                                      </p:cBhvr>
                                      <p:to>
                                        <p:strVal val="true"/>
                                      </p:to>
                                    </p:set>
                                  </p:childTnLst>
                                </p:cTn>
                              </p:par>
                              <p:par>
                                <p:cTn id="505" presetID="19" presetClass="emph" presetSubtype="0" fill="hold" grpId="0" nodeType="withEffect">
                                  <p:stCondLst>
                                    <p:cond delay="0"/>
                                  </p:stCondLst>
                                  <p:childTnLst>
                                    <p:animClr clrSpc="rgb" dir="cw">
                                      <p:cBhvr override="childStyle">
                                        <p:cTn id="506" dur="500" fill="hold"/>
                                        <p:tgtEl>
                                          <p:spTgt spid="198"/>
                                        </p:tgtEl>
                                        <p:attrNameLst>
                                          <p:attrName>style.color</p:attrName>
                                        </p:attrNameLst>
                                      </p:cBhvr>
                                      <p:to>
                                        <a:schemeClr val="hlink"/>
                                      </p:to>
                                    </p:animClr>
                                    <p:animClr clrSpc="rgb" dir="cw">
                                      <p:cBhvr>
                                        <p:cTn id="507" dur="500" fill="hold"/>
                                        <p:tgtEl>
                                          <p:spTgt spid="198"/>
                                        </p:tgtEl>
                                        <p:attrNameLst>
                                          <p:attrName>fillcolor</p:attrName>
                                        </p:attrNameLst>
                                      </p:cBhvr>
                                      <p:to>
                                        <a:schemeClr val="hlink"/>
                                      </p:to>
                                    </p:animClr>
                                    <p:set>
                                      <p:cBhvr>
                                        <p:cTn id="508" dur="500" fill="hold"/>
                                        <p:tgtEl>
                                          <p:spTgt spid="198"/>
                                        </p:tgtEl>
                                        <p:attrNameLst>
                                          <p:attrName>fill.type</p:attrName>
                                        </p:attrNameLst>
                                      </p:cBhvr>
                                      <p:to>
                                        <p:strVal val="solid"/>
                                      </p:to>
                                    </p:set>
                                    <p:set>
                                      <p:cBhvr>
                                        <p:cTn id="509" dur="500" fill="hold"/>
                                        <p:tgtEl>
                                          <p:spTgt spid="198"/>
                                        </p:tgtEl>
                                        <p:attrNameLst>
                                          <p:attrName>fill.on</p:attrName>
                                        </p:attrNameLst>
                                      </p:cBhvr>
                                      <p:to>
                                        <p:strVal val="true"/>
                                      </p:to>
                                    </p:set>
                                  </p:childTnLst>
                                </p:cTn>
                              </p:par>
                              <p:par>
                                <p:cTn id="510" presetID="19" presetClass="emph" presetSubtype="0" fill="hold" grpId="0" nodeType="withEffect">
                                  <p:stCondLst>
                                    <p:cond delay="0"/>
                                  </p:stCondLst>
                                  <p:childTnLst>
                                    <p:animClr clrSpc="rgb" dir="cw">
                                      <p:cBhvr override="childStyle">
                                        <p:cTn id="511" dur="500" fill="hold"/>
                                        <p:tgtEl>
                                          <p:spTgt spid="199"/>
                                        </p:tgtEl>
                                        <p:attrNameLst>
                                          <p:attrName>style.color</p:attrName>
                                        </p:attrNameLst>
                                      </p:cBhvr>
                                      <p:to>
                                        <a:schemeClr val="hlink"/>
                                      </p:to>
                                    </p:animClr>
                                    <p:animClr clrSpc="rgb" dir="cw">
                                      <p:cBhvr>
                                        <p:cTn id="512" dur="500" fill="hold"/>
                                        <p:tgtEl>
                                          <p:spTgt spid="199"/>
                                        </p:tgtEl>
                                        <p:attrNameLst>
                                          <p:attrName>fillcolor</p:attrName>
                                        </p:attrNameLst>
                                      </p:cBhvr>
                                      <p:to>
                                        <a:schemeClr val="hlink"/>
                                      </p:to>
                                    </p:animClr>
                                    <p:set>
                                      <p:cBhvr>
                                        <p:cTn id="513" dur="500" fill="hold"/>
                                        <p:tgtEl>
                                          <p:spTgt spid="199"/>
                                        </p:tgtEl>
                                        <p:attrNameLst>
                                          <p:attrName>fill.type</p:attrName>
                                        </p:attrNameLst>
                                      </p:cBhvr>
                                      <p:to>
                                        <p:strVal val="solid"/>
                                      </p:to>
                                    </p:set>
                                    <p:set>
                                      <p:cBhvr>
                                        <p:cTn id="514" dur="500" fill="hold"/>
                                        <p:tgtEl>
                                          <p:spTgt spid="199"/>
                                        </p:tgtEl>
                                        <p:attrNameLst>
                                          <p:attrName>fill.on</p:attrName>
                                        </p:attrNameLst>
                                      </p:cBhvr>
                                      <p:to>
                                        <p:strVal val="true"/>
                                      </p:to>
                                    </p:set>
                                  </p:childTnLst>
                                </p:cTn>
                              </p:par>
                              <p:par>
                                <p:cTn id="515" presetID="19" presetClass="emph" presetSubtype="0" fill="hold" grpId="0" nodeType="withEffect">
                                  <p:stCondLst>
                                    <p:cond delay="0"/>
                                  </p:stCondLst>
                                  <p:childTnLst>
                                    <p:animClr clrSpc="rgb" dir="cw">
                                      <p:cBhvr override="childStyle">
                                        <p:cTn id="516" dur="500" fill="hold"/>
                                        <p:tgtEl>
                                          <p:spTgt spid="200"/>
                                        </p:tgtEl>
                                        <p:attrNameLst>
                                          <p:attrName>style.color</p:attrName>
                                        </p:attrNameLst>
                                      </p:cBhvr>
                                      <p:to>
                                        <a:schemeClr val="hlink"/>
                                      </p:to>
                                    </p:animClr>
                                    <p:animClr clrSpc="rgb" dir="cw">
                                      <p:cBhvr>
                                        <p:cTn id="517" dur="500" fill="hold"/>
                                        <p:tgtEl>
                                          <p:spTgt spid="200"/>
                                        </p:tgtEl>
                                        <p:attrNameLst>
                                          <p:attrName>fillcolor</p:attrName>
                                        </p:attrNameLst>
                                      </p:cBhvr>
                                      <p:to>
                                        <a:schemeClr val="hlink"/>
                                      </p:to>
                                    </p:animClr>
                                    <p:set>
                                      <p:cBhvr>
                                        <p:cTn id="518" dur="500" fill="hold"/>
                                        <p:tgtEl>
                                          <p:spTgt spid="200"/>
                                        </p:tgtEl>
                                        <p:attrNameLst>
                                          <p:attrName>fill.type</p:attrName>
                                        </p:attrNameLst>
                                      </p:cBhvr>
                                      <p:to>
                                        <p:strVal val="solid"/>
                                      </p:to>
                                    </p:set>
                                    <p:set>
                                      <p:cBhvr>
                                        <p:cTn id="519" dur="500" fill="hold"/>
                                        <p:tgtEl>
                                          <p:spTgt spid="200"/>
                                        </p:tgtEl>
                                        <p:attrNameLst>
                                          <p:attrName>fill.on</p:attrName>
                                        </p:attrNameLst>
                                      </p:cBhvr>
                                      <p:to>
                                        <p:strVal val="true"/>
                                      </p:to>
                                    </p:set>
                                  </p:childTnLst>
                                </p:cTn>
                              </p:par>
                              <p:par>
                                <p:cTn id="520" presetID="19" presetClass="emph" presetSubtype="0" fill="hold" grpId="0" nodeType="withEffect">
                                  <p:stCondLst>
                                    <p:cond delay="0"/>
                                  </p:stCondLst>
                                  <p:childTnLst>
                                    <p:animClr clrSpc="rgb" dir="cw">
                                      <p:cBhvr override="childStyle">
                                        <p:cTn id="521" dur="500" fill="hold"/>
                                        <p:tgtEl>
                                          <p:spTgt spid="201"/>
                                        </p:tgtEl>
                                        <p:attrNameLst>
                                          <p:attrName>style.color</p:attrName>
                                        </p:attrNameLst>
                                      </p:cBhvr>
                                      <p:to>
                                        <a:schemeClr val="hlink"/>
                                      </p:to>
                                    </p:animClr>
                                    <p:animClr clrSpc="rgb" dir="cw">
                                      <p:cBhvr>
                                        <p:cTn id="522" dur="500" fill="hold"/>
                                        <p:tgtEl>
                                          <p:spTgt spid="201"/>
                                        </p:tgtEl>
                                        <p:attrNameLst>
                                          <p:attrName>fillcolor</p:attrName>
                                        </p:attrNameLst>
                                      </p:cBhvr>
                                      <p:to>
                                        <a:schemeClr val="hlink"/>
                                      </p:to>
                                    </p:animClr>
                                    <p:set>
                                      <p:cBhvr>
                                        <p:cTn id="523" dur="500" fill="hold"/>
                                        <p:tgtEl>
                                          <p:spTgt spid="201"/>
                                        </p:tgtEl>
                                        <p:attrNameLst>
                                          <p:attrName>fill.type</p:attrName>
                                        </p:attrNameLst>
                                      </p:cBhvr>
                                      <p:to>
                                        <p:strVal val="solid"/>
                                      </p:to>
                                    </p:set>
                                    <p:set>
                                      <p:cBhvr>
                                        <p:cTn id="524" dur="500" fill="hold"/>
                                        <p:tgtEl>
                                          <p:spTgt spid="201"/>
                                        </p:tgtEl>
                                        <p:attrNameLst>
                                          <p:attrName>fill.on</p:attrName>
                                        </p:attrNameLst>
                                      </p:cBhvr>
                                      <p:to>
                                        <p:strVal val="true"/>
                                      </p:to>
                                    </p:set>
                                  </p:childTnLst>
                                </p:cTn>
                              </p:par>
                              <p:par>
                                <p:cTn id="525" presetID="19" presetClass="emph" presetSubtype="0" fill="hold" grpId="0" nodeType="withEffect">
                                  <p:stCondLst>
                                    <p:cond delay="0"/>
                                  </p:stCondLst>
                                  <p:childTnLst>
                                    <p:animClr clrSpc="rgb" dir="cw">
                                      <p:cBhvr override="childStyle">
                                        <p:cTn id="526" dur="500" fill="hold"/>
                                        <p:tgtEl>
                                          <p:spTgt spid="202"/>
                                        </p:tgtEl>
                                        <p:attrNameLst>
                                          <p:attrName>style.color</p:attrName>
                                        </p:attrNameLst>
                                      </p:cBhvr>
                                      <p:to>
                                        <a:schemeClr val="hlink"/>
                                      </p:to>
                                    </p:animClr>
                                    <p:animClr clrSpc="rgb" dir="cw">
                                      <p:cBhvr>
                                        <p:cTn id="527" dur="500" fill="hold"/>
                                        <p:tgtEl>
                                          <p:spTgt spid="202"/>
                                        </p:tgtEl>
                                        <p:attrNameLst>
                                          <p:attrName>fillcolor</p:attrName>
                                        </p:attrNameLst>
                                      </p:cBhvr>
                                      <p:to>
                                        <a:schemeClr val="hlink"/>
                                      </p:to>
                                    </p:animClr>
                                    <p:set>
                                      <p:cBhvr>
                                        <p:cTn id="528" dur="500" fill="hold"/>
                                        <p:tgtEl>
                                          <p:spTgt spid="202"/>
                                        </p:tgtEl>
                                        <p:attrNameLst>
                                          <p:attrName>fill.type</p:attrName>
                                        </p:attrNameLst>
                                      </p:cBhvr>
                                      <p:to>
                                        <p:strVal val="solid"/>
                                      </p:to>
                                    </p:set>
                                    <p:set>
                                      <p:cBhvr>
                                        <p:cTn id="529" dur="500" fill="hold"/>
                                        <p:tgtEl>
                                          <p:spTgt spid="202"/>
                                        </p:tgtEl>
                                        <p:attrNameLst>
                                          <p:attrName>fill.on</p:attrName>
                                        </p:attrNameLst>
                                      </p:cBhvr>
                                      <p:to>
                                        <p:strVal val="true"/>
                                      </p:to>
                                    </p:set>
                                  </p:childTnLst>
                                </p:cTn>
                              </p:par>
                              <p:par>
                                <p:cTn id="530" presetID="19" presetClass="emph" presetSubtype="0" fill="hold" grpId="0" nodeType="withEffect">
                                  <p:stCondLst>
                                    <p:cond delay="0"/>
                                  </p:stCondLst>
                                  <p:childTnLst>
                                    <p:animClr clrSpc="rgb" dir="cw">
                                      <p:cBhvr override="childStyle">
                                        <p:cTn id="531" dur="500" fill="hold"/>
                                        <p:tgtEl>
                                          <p:spTgt spid="203"/>
                                        </p:tgtEl>
                                        <p:attrNameLst>
                                          <p:attrName>style.color</p:attrName>
                                        </p:attrNameLst>
                                      </p:cBhvr>
                                      <p:to>
                                        <a:schemeClr val="hlink"/>
                                      </p:to>
                                    </p:animClr>
                                    <p:animClr clrSpc="rgb" dir="cw">
                                      <p:cBhvr>
                                        <p:cTn id="532" dur="500" fill="hold"/>
                                        <p:tgtEl>
                                          <p:spTgt spid="203"/>
                                        </p:tgtEl>
                                        <p:attrNameLst>
                                          <p:attrName>fillcolor</p:attrName>
                                        </p:attrNameLst>
                                      </p:cBhvr>
                                      <p:to>
                                        <a:schemeClr val="hlink"/>
                                      </p:to>
                                    </p:animClr>
                                    <p:set>
                                      <p:cBhvr>
                                        <p:cTn id="533" dur="500" fill="hold"/>
                                        <p:tgtEl>
                                          <p:spTgt spid="203"/>
                                        </p:tgtEl>
                                        <p:attrNameLst>
                                          <p:attrName>fill.type</p:attrName>
                                        </p:attrNameLst>
                                      </p:cBhvr>
                                      <p:to>
                                        <p:strVal val="solid"/>
                                      </p:to>
                                    </p:set>
                                    <p:set>
                                      <p:cBhvr>
                                        <p:cTn id="534" dur="500" fill="hold"/>
                                        <p:tgtEl>
                                          <p:spTgt spid="203"/>
                                        </p:tgtEl>
                                        <p:attrNameLst>
                                          <p:attrName>fill.on</p:attrName>
                                        </p:attrNameLst>
                                      </p:cBhvr>
                                      <p:to>
                                        <p:strVal val="true"/>
                                      </p:to>
                                    </p:set>
                                  </p:childTnLst>
                                </p:cTn>
                              </p:par>
                              <p:par>
                                <p:cTn id="535" presetID="19" presetClass="emph" presetSubtype="0" fill="hold" grpId="0" nodeType="withEffect">
                                  <p:stCondLst>
                                    <p:cond delay="0"/>
                                  </p:stCondLst>
                                  <p:childTnLst>
                                    <p:animClr clrSpc="rgb" dir="cw">
                                      <p:cBhvr override="childStyle">
                                        <p:cTn id="536" dur="500" fill="hold"/>
                                        <p:tgtEl>
                                          <p:spTgt spid="204"/>
                                        </p:tgtEl>
                                        <p:attrNameLst>
                                          <p:attrName>style.color</p:attrName>
                                        </p:attrNameLst>
                                      </p:cBhvr>
                                      <p:to>
                                        <a:schemeClr val="hlink"/>
                                      </p:to>
                                    </p:animClr>
                                    <p:animClr clrSpc="rgb" dir="cw">
                                      <p:cBhvr>
                                        <p:cTn id="537" dur="500" fill="hold"/>
                                        <p:tgtEl>
                                          <p:spTgt spid="204"/>
                                        </p:tgtEl>
                                        <p:attrNameLst>
                                          <p:attrName>fillcolor</p:attrName>
                                        </p:attrNameLst>
                                      </p:cBhvr>
                                      <p:to>
                                        <a:schemeClr val="hlink"/>
                                      </p:to>
                                    </p:animClr>
                                    <p:set>
                                      <p:cBhvr>
                                        <p:cTn id="538" dur="500" fill="hold"/>
                                        <p:tgtEl>
                                          <p:spTgt spid="204"/>
                                        </p:tgtEl>
                                        <p:attrNameLst>
                                          <p:attrName>fill.type</p:attrName>
                                        </p:attrNameLst>
                                      </p:cBhvr>
                                      <p:to>
                                        <p:strVal val="solid"/>
                                      </p:to>
                                    </p:set>
                                    <p:set>
                                      <p:cBhvr>
                                        <p:cTn id="539" dur="500" fill="hold"/>
                                        <p:tgtEl>
                                          <p:spTgt spid="204"/>
                                        </p:tgtEl>
                                        <p:attrNameLst>
                                          <p:attrName>fill.on</p:attrName>
                                        </p:attrNameLst>
                                      </p:cBhvr>
                                      <p:to>
                                        <p:strVal val="true"/>
                                      </p:to>
                                    </p:set>
                                  </p:childTnLst>
                                </p:cTn>
                              </p:par>
                              <p:par>
                                <p:cTn id="540" presetID="19" presetClass="emph" presetSubtype="0" fill="hold" grpId="0" nodeType="withEffect">
                                  <p:stCondLst>
                                    <p:cond delay="0"/>
                                  </p:stCondLst>
                                  <p:childTnLst>
                                    <p:animClr clrSpc="rgb" dir="cw">
                                      <p:cBhvr override="childStyle">
                                        <p:cTn id="541" dur="500" fill="hold"/>
                                        <p:tgtEl>
                                          <p:spTgt spid="205"/>
                                        </p:tgtEl>
                                        <p:attrNameLst>
                                          <p:attrName>style.color</p:attrName>
                                        </p:attrNameLst>
                                      </p:cBhvr>
                                      <p:to>
                                        <a:schemeClr val="hlink"/>
                                      </p:to>
                                    </p:animClr>
                                    <p:animClr clrSpc="rgb" dir="cw">
                                      <p:cBhvr>
                                        <p:cTn id="542" dur="500" fill="hold"/>
                                        <p:tgtEl>
                                          <p:spTgt spid="205"/>
                                        </p:tgtEl>
                                        <p:attrNameLst>
                                          <p:attrName>fillcolor</p:attrName>
                                        </p:attrNameLst>
                                      </p:cBhvr>
                                      <p:to>
                                        <a:schemeClr val="hlink"/>
                                      </p:to>
                                    </p:animClr>
                                    <p:set>
                                      <p:cBhvr>
                                        <p:cTn id="543" dur="500" fill="hold"/>
                                        <p:tgtEl>
                                          <p:spTgt spid="205"/>
                                        </p:tgtEl>
                                        <p:attrNameLst>
                                          <p:attrName>fill.type</p:attrName>
                                        </p:attrNameLst>
                                      </p:cBhvr>
                                      <p:to>
                                        <p:strVal val="solid"/>
                                      </p:to>
                                    </p:set>
                                    <p:set>
                                      <p:cBhvr>
                                        <p:cTn id="544" dur="500" fill="hold"/>
                                        <p:tgtEl>
                                          <p:spTgt spid="205"/>
                                        </p:tgtEl>
                                        <p:attrNameLst>
                                          <p:attrName>fill.on</p:attrName>
                                        </p:attrNameLst>
                                      </p:cBhvr>
                                      <p:to>
                                        <p:strVal val="true"/>
                                      </p:to>
                                    </p:set>
                                  </p:childTnLst>
                                </p:cTn>
                              </p:par>
                              <p:par>
                                <p:cTn id="545" presetID="19" presetClass="emph" presetSubtype="0" fill="hold" grpId="0" nodeType="withEffect">
                                  <p:stCondLst>
                                    <p:cond delay="0"/>
                                  </p:stCondLst>
                                  <p:childTnLst>
                                    <p:animClr clrSpc="rgb" dir="cw">
                                      <p:cBhvr override="childStyle">
                                        <p:cTn id="546" dur="500" fill="hold"/>
                                        <p:tgtEl>
                                          <p:spTgt spid="206"/>
                                        </p:tgtEl>
                                        <p:attrNameLst>
                                          <p:attrName>style.color</p:attrName>
                                        </p:attrNameLst>
                                      </p:cBhvr>
                                      <p:to>
                                        <a:schemeClr val="hlink"/>
                                      </p:to>
                                    </p:animClr>
                                    <p:animClr clrSpc="rgb" dir="cw">
                                      <p:cBhvr>
                                        <p:cTn id="547" dur="500" fill="hold"/>
                                        <p:tgtEl>
                                          <p:spTgt spid="206"/>
                                        </p:tgtEl>
                                        <p:attrNameLst>
                                          <p:attrName>fillcolor</p:attrName>
                                        </p:attrNameLst>
                                      </p:cBhvr>
                                      <p:to>
                                        <a:schemeClr val="hlink"/>
                                      </p:to>
                                    </p:animClr>
                                    <p:set>
                                      <p:cBhvr>
                                        <p:cTn id="548" dur="500" fill="hold"/>
                                        <p:tgtEl>
                                          <p:spTgt spid="206"/>
                                        </p:tgtEl>
                                        <p:attrNameLst>
                                          <p:attrName>fill.type</p:attrName>
                                        </p:attrNameLst>
                                      </p:cBhvr>
                                      <p:to>
                                        <p:strVal val="solid"/>
                                      </p:to>
                                    </p:set>
                                    <p:set>
                                      <p:cBhvr>
                                        <p:cTn id="549" dur="500" fill="hold"/>
                                        <p:tgtEl>
                                          <p:spTgt spid="206"/>
                                        </p:tgtEl>
                                        <p:attrNameLst>
                                          <p:attrName>fill.on</p:attrName>
                                        </p:attrNameLst>
                                      </p:cBhvr>
                                      <p:to>
                                        <p:strVal val="true"/>
                                      </p:to>
                                    </p:set>
                                  </p:childTnLst>
                                </p:cTn>
                              </p:par>
                            </p:childTnLst>
                          </p:cTn>
                        </p:par>
                      </p:childTnLst>
                    </p:cTn>
                  </p:par>
                  <p:par>
                    <p:cTn id="550" fill="hold">
                      <p:stCondLst>
                        <p:cond delay="indefinite"/>
                      </p:stCondLst>
                      <p:childTnLst>
                        <p:par>
                          <p:cTn id="551" fill="hold">
                            <p:stCondLst>
                              <p:cond delay="0"/>
                            </p:stCondLst>
                            <p:childTnLst>
                              <p:par>
                                <p:cTn id="552" presetID="6" presetClass="exit" presetSubtype="32" fill="hold" grpId="1" nodeType="clickEffect">
                                  <p:stCondLst>
                                    <p:cond delay="0"/>
                                  </p:stCondLst>
                                  <p:childTnLst>
                                    <p:animEffect transition="out" filter="circle(out)">
                                      <p:cBhvr>
                                        <p:cTn id="553" dur="2000"/>
                                        <p:tgtEl>
                                          <p:spTgt spid="195"/>
                                        </p:tgtEl>
                                      </p:cBhvr>
                                    </p:animEffect>
                                    <p:set>
                                      <p:cBhvr>
                                        <p:cTn id="554" dur="1" fill="hold">
                                          <p:stCondLst>
                                            <p:cond delay="1999"/>
                                          </p:stCondLst>
                                        </p:cTn>
                                        <p:tgtEl>
                                          <p:spTgt spid="195"/>
                                        </p:tgtEl>
                                        <p:attrNameLst>
                                          <p:attrName>style.visibility</p:attrName>
                                        </p:attrNameLst>
                                      </p:cBhvr>
                                      <p:to>
                                        <p:strVal val="hidden"/>
                                      </p:to>
                                    </p:set>
                                  </p:childTnLst>
                                </p:cTn>
                              </p:par>
                              <p:par>
                                <p:cTn id="555" presetID="6" presetClass="exit" presetSubtype="32" fill="hold" grpId="1" nodeType="withEffect">
                                  <p:stCondLst>
                                    <p:cond delay="0"/>
                                  </p:stCondLst>
                                  <p:childTnLst>
                                    <p:animEffect transition="out" filter="circle(out)">
                                      <p:cBhvr>
                                        <p:cTn id="556" dur="2000"/>
                                        <p:tgtEl>
                                          <p:spTgt spid="196"/>
                                        </p:tgtEl>
                                      </p:cBhvr>
                                    </p:animEffect>
                                    <p:set>
                                      <p:cBhvr>
                                        <p:cTn id="557" dur="1" fill="hold">
                                          <p:stCondLst>
                                            <p:cond delay="1999"/>
                                          </p:stCondLst>
                                        </p:cTn>
                                        <p:tgtEl>
                                          <p:spTgt spid="196"/>
                                        </p:tgtEl>
                                        <p:attrNameLst>
                                          <p:attrName>style.visibility</p:attrName>
                                        </p:attrNameLst>
                                      </p:cBhvr>
                                      <p:to>
                                        <p:strVal val="hidden"/>
                                      </p:to>
                                    </p:set>
                                  </p:childTnLst>
                                </p:cTn>
                              </p:par>
                              <p:par>
                                <p:cTn id="558" presetID="6" presetClass="exit" presetSubtype="32" fill="hold" grpId="1" nodeType="withEffect">
                                  <p:stCondLst>
                                    <p:cond delay="0"/>
                                  </p:stCondLst>
                                  <p:childTnLst>
                                    <p:animEffect transition="out" filter="circle(out)">
                                      <p:cBhvr>
                                        <p:cTn id="559" dur="2000"/>
                                        <p:tgtEl>
                                          <p:spTgt spid="197"/>
                                        </p:tgtEl>
                                      </p:cBhvr>
                                    </p:animEffect>
                                    <p:set>
                                      <p:cBhvr>
                                        <p:cTn id="560" dur="1" fill="hold">
                                          <p:stCondLst>
                                            <p:cond delay="1999"/>
                                          </p:stCondLst>
                                        </p:cTn>
                                        <p:tgtEl>
                                          <p:spTgt spid="197"/>
                                        </p:tgtEl>
                                        <p:attrNameLst>
                                          <p:attrName>style.visibility</p:attrName>
                                        </p:attrNameLst>
                                      </p:cBhvr>
                                      <p:to>
                                        <p:strVal val="hidden"/>
                                      </p:to>
                                    </p:set>
                                  </p:childTnLst>
                                </p:cTn>
                              </p:par>
                              <p:par>
                                <p:cTn id="561" presetID="6" presetClass="exit" presetSubtype="32" fill="hold" grpId="1" nodeType="withEffect">
                                  <p:stCondLst>
                                    <p:cond delay="0"/>
                                  </p:stCondLst>
                                  <p:childTnLst>
                                    <p:animEffect transition="out" filter="circle(out)">
                                      <p:cBhvr>
                                        <p:cTn id="562" dur="2000"/>
                                        <p:tgtEl>
                                          <p:spTgt spid="198"/>
                                        </p:tgtEl>
                                      </p:cBhvr>
                                    </p:animEffect>
                                    <p:set>
                                      <p:cBhvr>
                                        <p:cTn id="563" dur="1" fill="hold">
                                          <p:stCondLst>
                                            <p:cond delay="1999"/>
                                          </p:stCondLst>
                                        </p:cTn>
                                        <p:tgtEl>
                                          <p:spTgt spid="198"/>
                                        </p:tgtEl>
                                        <p:attrNameLst>
                                          <p:attrName>style.visibility</p:attrName>
                                        </p:attrNameLst>
                                      </p:cBhvr>
                                      <p:to>
                                        <p:strVal val="hidden"/>
                                      </p:to>
                                    </p:set>
                                  </p:childTnLst>
                                </p:cTn>
                              </p:par>
                              <p:par>
                                <p:cTn id="564" presetID="6" presetClass="exit" presetSubtype="32" fill="hold" grpId="1" nodeType="withEffect">
                                  <p:stCondLst>
                                    <p:cond delay="0"/>
                                  </p:stCondLst>
                                  <p:childTnLst>
                                    <p:animEffect transition="out" filter="circle(out)">
                                      <p:cBhvr>
                                        <p:cTn id="565" dur="2000"/>
                                        <p:tgtEl>
                                          <p:spTgt spid="199"/>
                                        </p:tgtEl>
                                      </p:cBhvr>
                                    </p:animEffect>
                                    <p:set>
                                      <p:cBhvr>
                                        <p:cTn id="566" dur="1" fill="hold">
                                          <p:stCondLst>
                                            <p:cond delay="1999"/>
                                          </p:stCondLst>
                                        </p:cTn>
                                        <p:tgtEl>
                                          <p:spTgt spid="199"/>
                                        </p:tgtEl>
                                        <p:attrNameLst>
                                          <p:attrName>style.visibility</p:attrName>
                                        </p:attrNameLst>
                                      </p:cBhvr>
                                      <p:to>
                                        <p:strVal val="hidden"/>
                                      </p:to>
                                    </p:set>
                                  </p:childTnLst>
                                </p:cTn>
                              </p:par>
                              <p:par>
                                <p:cTn id="567" presetID="6" presetClass="exit" presetSubtype="32" fill="hold" grpId="1" nodeType="withEffect">
                                  <p:stCondLst>
                                    <p:cond delay="0"/>
                                  </p:stCondLst>
                                  <p:childTnLst>
                                    <p:animEffect transition="out" filter="circle(out)">
                                      <p:cBhvr>
                                        <p:cTn id="568" dur="2000"/>
                                        <p:tgtEl>
                                          <p:spTgt spid="200"/>
                                        </p:tgtEl>
                                      </p:cBhvr>
                                    </p:animEffect>
                                    <p:set>
                                      <p:cBhvr>
                                        <p:cTn id="569" dur="1" fill="hold">
                                          <p:stCondLst>
                                            <p:cond delay="1999"/>
                                          </p:stCondLst>
                                        </p:cTn>
                                        <p:tgtEl>
                                          <p:spTgt spid="200"/>
                                        </p:tgtEl>
                                        <p:attrNameLst>
                                          <p:attrName>style.visibility</p:attrName>
                                        </p:attrNameLst>
                                      </p:cBhvr>
                                      <p:to>
                                        <p:strVal val="hidden"/>
                                      </p:to>
                                    </p:set>
                                  </p:childTnLst>
                                </p:cTn>
                              </p:par>
                              <p:par>
                                <p:cTn id="570" presetID="6" presetClass="exit" presetSubtype="32" fill="hold" grpId="1" nodeType="withEffect">
                                  <p:stCondLst>
                                    <p:cond delay="0"/>
                                  </p:stCondLst>
                                  <p:childTnLst>
                                    <p:animEffect transition="out" filter="circle(out)">
                                      <p:cBhvr>
                                        <p:cTn id="571" dur="2000"/>
                                        <p:tgtEl>
                                          <p:spTgt spid="201"/>
                                        </p:tgtEl>
                                      </p:cBhvr>
                                    </p:animEffect>
                                    <p:set>
                                      <p:cBhvr>
                                        <p:cTn id="572" dur="1" fill="hold">
                                          <p:stCondLst>
                                            <p:cond delay="1999"/>
                                          </p:stCondLst>
                                        </p:cTn>
                                        <p:tgtEl>
                                          <p:spTgt spid="201"/>
                                        </p:tgtEl>
                                        <p:attrNameLst>
                                          <p:attrName>style.visibility</p:attrName>
                                        </p:attrNameLst>
                                      </p:cBhvr>
                                      <p:to>
                                        <p:strVal val="hidden"/>
                                      </p:to>
                                    </p:set>
                                  </p:childTnLst>
                                </p:cTn>
                              </p:par>
                              <p:par>
                                <p:cTn id="573" presetID="6" presetClass="exit" presetSubtype="32" fill="hold" grpId="1" nodeType="withEffect">
                                  <p:stCondLst>
                                    <p:cond delay="0"/>
                                  </p:stCondLst>
                                  <p:childTnLst>
                                    <p:animEffect transition="out" filter="circle(out)">
                                      <p:cBhvr>
                                        <p:cTn id="574" dur="2000"/>
                                        <p:tgtEl>
                                          <p:spTgt spid="202"/>
                                        </p:tgtEl>
                                      </p:cBhvr>
                                    </p:animEffect>
                                    <p:set>
                                      <p:cBhvr>
                                        <p:cTn id="575" dur="1" fill="hold">
                                          <p:stCondLst>
                                            <p:cond delay="1999"/>
                                          </p:stCondLst>
                                        </p:cTn>
                                        <p:tgtEl>
                                          <p:spTgt spid="202"/>
                                        </p:tgtEl>
                                        <p:attrNameLst>
                                          <p:attrName>style.visibility</p:attrName>
                                        </p:attrNameLst>
                                      </p:cBhvr>
                                      <p:to>
                                        <p:strVal val="hidden"/>
                                      </p:to>
                                    </p:set>
                                  </p:childTnLst>
                                </p:cTn>
                              </p:par>
                              <p:par>
                                <p:cTn id="576" presetID="6" presetClass="exit" presetSubtype="32" fill="hold" grpId="1" nodeType="withEffect">
                                  <p:stCondLst>
                                    <p:cond delay="0"/>
                                  </p:stCondLst>
                                  <p:childTnLst>
                                    <p:animEffect transition="out" filter="circle(out)">
                                      <p:cBhvr>
                                        <p:cTn id="577" dur="2000"/>
                                        <p:tgtEl>
                                          <p:spTgt spid="203"/>
                                        </p:tgtEl>
                                      </p:cBhvr>
                                    </p:animEffect>
                                    <p:set>
                                      <p:cBhvr>
                                        <p:cTn id="578" dur="1" fill="hold">
                                          <p:stCondLst>
                                            <p:cond delay="1999"/>
                                          </p:stCondLst>
                                        </p:cTn>
                                        <p:tgtEl>
                                          <p:spTgt spid="203"/>
                                        </p:tgtEl>
                                        <p:attrNameLst>
                                          <p:attrName>style.visibility</p:attrName>
                                        </p:attrNameLst>
                                      </p:cBhvr>
                                      <p:to>
                                        <p:strVal val="hidden"/>
                                      </p:to>
                                    </p:set>
                                  </p:childTnLst>
                                </p:cTn>
                              </p:par>
                              <p:par>
                                <p:cTn id="579" presetID="6" presetClass="exit" presetSubtype="32" fill="hold" grpId="1" nodeType="withEffect">
                                  <p:stCondLst>
                                    <p:cond delay="0"/>
                                  </p:stCondLst>
                                  <p:childTnLst>
                                    <p:animEffect transition="out" filter="circle(out)">
                                      <p:cBhvr>
                                        <p:cTn id="580" dur="2000"/>
                                        <p:tgtEl>
                                          <p:spTgt spid="204"/>
                                        </p:tgtEl>
                                      </p:cBhvr>
                                    </p:animEffect>
                                    <p:set>
                                      <p:cBhvr>
                                        <p:cTn id="581" dur="1" fill="hold">
                                          <p:stCondLst>
                                            <p:cond delay="1999"/>
                                          </p:stCondLst>
                                        </p:cTn>
                                        <p:tgtEl>
                                          <p:spTgt spid="204"/>
                                        </p:tgtEl>
                                        <p:attrNameLst>
                                          <p:attrName>style.visibility</p:attrName>
                                        </p:attrNameLst>
                                      </p:cBhvr>
                                      <p:to>
                                        <p:strVal val="hidden"/>
                                      </p:to>
                                    </p:set>
                                  </p:childTnLst>
                                </p:cTn>
                              </p:par>
                              <p:par>
                                <p:cTn id="582" presetID="6" presetClass="exit" presetSubtype="32" fill="hold" grpId="1" nodeType="withEffect">
                                  <p:stCondLst>
                                    <p:cond delay="0"/>
                                  </p:stCondLst>
                                  <p:childTnLst>
                                    <p:animEffect transition="out" filter="circle(out)">
                                      <p:cBhvr>
                                        <p:cTn id="583" dur="2000"/>
                                        <p:tgtEl>
                                          <p:spTgt spid="205"/>
                                        </p:tgtEl>
                                      </p:cBhvr>
                                    </p:animEffect>
                                    <p:set>
                                      <p:cBhvr>
                                        <p:cTn id="584" dur="1" fill="hold">
                                          <p:stCondLst>
                                            <p:cond delay="1999"/>
                                          </p:stCondLst>
                                        </p:cTn>
                                        <p:tgtEl>
                                          <p:spTgt spid="205"/>
                                        </p:tgtEl>
                                        <p:attrNameLst>
                                          <p:attrName>style.visibility</p:attrName>
                                        </p:attrNameLst>
                                      </p:cBhvr>
                                      <p:to>
                                        <p:strVal val="hidden"/>
                                      </p:to>
                                    </p:set>
                                  </p:childTnLst>
                                </p:cTn>
                              </p:par>
                              <p:par>
                                <p:cTn id="585" presetID="6" presetClass="exit" presetSubtype="32" fill="hold" grpId="1" nodeType="withEffect">
                                  <p:stCondLst>
                                    <p:cond delay="0"/>
                                  </p:stCondLst>
                                  <p:childTnLst>
                                    <p:animEffect transition="out" filter="circle(out)">
                                      <p:cBhvr>
                                        <p:cTn id="586" dur="2000"/>
                                        <p:tgtEl>
                                          <p:spTgt spid="206"/>
                                        </p:tgtEl>
                                      </p:cBhvr>
                                    </p:animEffect>
                                    <p:set>
                                      <p:cBhvr>
                                        <p:cTn id="587" dur="1" fill="hold">
                                          <p:stCondLst>
                                            <p:cond delay="1999"/>
                                          </p:stCondLst>
                                        </p:cTn>
                                        <p:tgtEl>
                                          <p:spTgt spid="206"/>
                                        </p:tgtEl>
                                        <p:attrNameLst>
                                          <p:attrName>style.visibility</p:attrName>
                                        </p:attrNameLst>
                                      </p:cBhvr>
                                      <p:to>
                                        <p:strVal val="hidden"/>
                                      </p:to>
                                    </p:set>
                                  </p:childTnLst>
                                </p:cTn>
                              </p:par>
                              <p:par>
                                <p:cTn id="588" presetID="6" presetClass="exit" presetSubtype="32" fill="hold" grpId="1" nodeType="withEffect">
                                  <p:stCondLst>
                                    <p:cond delay="0"/>
                                  </p:stCondLst>
                                  <p:childTnLst>
                                    <p:animEffect transition="out" filter="circle(out)">
                                      <p:cBhvr>
                                        <p:cTn id="589" dur="2000"/>
                                        <p:tgtEl>
                                          <p:spTgt spid="146"/>
                                        </p:tgtEl>
                                      </p:cBhvr>
                                    </p:animEffect>
                                    <p:set>
                                      <p:cBhvr>
                                        <p:cTn id="590" dur="1" fill="hold">
                                          <p:stCondLst>
                                            <p:cond delay="1999"/>
                                          </p:stCondLst>
                                        </p:cTn>
                                        <p:tgtEl>
                                          <p:spTgt spid="146"/>
                                        </p:tgtEl>
                                        <p:attrNameLst>
                                          <p:attrName>style.visibility</p:attrName>
                                        </p:attrNameLst>
                                      </p:cBhvr>
                                      <p:to>
                                        <p:strVal val="hidden"/>
                                      </p:to>
                                    </p:set>
                                  </p:childTnLst>
                                </p:cTn>
                              </p:par>
                            </p:childTnLst>
                          </p:cTn>
                        </p:par>
                      </p:childTnLst>
                    </p:cTn>
                  </p:par>
                </p:childTnLst>
              </p:cTn>
              <p:nextCondLst>
                <p:cond evt="onClick" delay="0">
                  <p:tgtEl>
                    <p:spTgt spid="69"/>
                  </p:tgtEl>
                </p:cond>
              </p:nextCondLst>
            </p:seq>
          </p:childTnLst>
        </p:cTn>
      </p:par>
    </p:tnLst>
    <p:bldLst>
      <p:bldP spid="13" grpId="0" animBg="1"/>
      <p:bldP spid="13" grpId="1" animBg="1"/>
      <p:bldP spid="147" grpId="0" animBg="1"/>
      <p:bldP spid="147" grpId="1" animBg="1"/>
      <p:bldP spid="148" grpId="0" animBg="1"/>
      <p:bldP spid="148" grpId="1" animBg="1"/>
      <p:bldP spid="149" grpId="0" animBg="1"/>
      <p:bldP spid="149" grpId="1" animBg="1"/>
      <p:bldP spid="150" grpId="0" animBg="1"/>
      <p:bldP spid="150" grpId="1" animBg="1"/>
      <p:bldP spid="151" grpId="0" animBg="1"/>
      <p:bldP spid="151" grpId="1" animBg="1"/>
      <p:bldP spid="146" grpId="0" animBg="1"/>
      <p:bldP spid="146" grpId="1" animBg="1"/>
      <p:bldP spid="4" grpId="0" animBg="1"/>
      <p:bldP spid="4"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152" grpId="0" animBg="1"/>
      <p:bldP spid="152" grpId="1" animBg="1"/>
      <p:bldP spid="153" grpId="0" animBg="1"/>
      <p:bldP spid="153" grpId="1" animBg="1"/>
      <p:bldP spid="154" grpId="0" animBg="1"/>
      <p:bldP spid="154" grpId="1" animBg="1"/>
      <p:bldP spid="155" grpId="0" animBg="1"/>
      <p:bldP spid="155" grpId="1" animBg="1"/>
      <p:bldP spid="156" grpId="0" animBg="1"/>
      <p:bldP spid="156" grpId="1" animBg="1"/>
      <p:bldP spid="157" grpId="0" animBg="1"/>
      <p:bldP spid="157"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3" grpId="0" animBg="1"/>
      <p:bldP spid="173"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185" grpId="0" animBg="1"/>
      <p:bldP spid="185" grpId="1" animBg="1"/>
      <p:bldP spid="186" grpId="0" animBg="1"/>
      <p:bldP spid="186" grpId="1" animBg="1"/>
      <p:bldP spid="187" grpId="0" animBg="1"/>
      <p:bldP spid="187" grpId="1" animBg="1"/>
      <p:bldP spid="188" grpId="0" animBg="1"/>
      <p:bldP spid="188" grpId="1" animBg="1"/>
      <p:bldP spid="189" grpId="0" animBg="1"/>
      <p:bldP spid="189" grpId="1" animBg="1"/>
      <p:bldP spid="190" grpId="0" animBg="1"/>
      <p:bldP spid="190" grpId="1" animBg="1"/>
      <p:bldP spid="191" grpId="0" animBg="1"/>
      <p:bldP spid="191" grpId="1" animBg="1"/>
      <p:bldP spid="192" grpId="0" animBg="1"/>
      <p:bldP spid="192" grpId="1" animBg="1"/>
      <p:bldP spid="193" grpId="0" animBg="1"/>
      <p:bldP spid="193"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02" grpId="0" animBg="1"/>
      <p:bldP spid="202" grpId="1" animBg="1"/>
      <p:bldP spid="203" grpId="0" animBg="1"/>
      <p:bldP spid="203" grpId="1" animBg="1"/>
      <p:bldP spid="204" grpId="0" animBg="1"/>
      <p:bldP spid="204" grpId="1" animBg="1"/>
      <p:bldP spid="205" grpId="0" animBg="1"/>
      <p:bldP spid="205" grpId="1" animBg="1"/>
      <p:bldP spid="206" grpId="0" animBg="1"/>
      <p:bldP spid="20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4DB278F4-1641-451B-A6D4-E2C6F638D528}"/>
              </a:ext>
            </a:extLst>
          </p:cNvPr>
          <p:cNvGraphicFramePr>
            <a:graphicFrameLocks noGrp="1"/>
          </p:cNvGraphicFramePr>
          <p:nvPr>
            <p:extLst>
              <p:ext uri="{D42A27DB-BD31-4B8C-83A1-F6EECF244321}">
                <p14:modId xmlns:p14="http://schemas.microsoft.com/office/powerpoint/2010/main" val="3299560847"/>
              </p:ext>
            </p:extLst>
          </p:nvPr>
        </p:nvGraphicFramePr>
        <p:xfrm>
          <a:off x="883920" y="70948"/>
          <a:ext cx="10363200" cy="6375572"/>
        </p:xfrm>
        <a:graphic>
          <a:graphicData uri="http://schemas.openxmlformats.org/drawingml/2006/table">
            <a:tbl>
              <a:tblPr firstRow="1" firstCol="1" bandRow="1"/>
              <a:tblGrid>
                <a:gridCol w="863600">
                  <a:extLst>
                    <a:ext uri="{9D8B030D-6E8A-4147-A177-3AD203B41FA5}">
                      <a16:colId xmlns:a16="http://schemas.microsoft.com/office/drawing/2014/main" val="2471468663"/>
                    </a:ext>
                  </a:extLst>
                </a:gridCol>
                <a:gridCol w="863600">
                  <a:extLst>
                    <a:ext uri="{9D8B030D-6E8A-4147-A177-3AD203B41FA5}">
                      <a16:colId xmlns:a16="http://schemas.microsoft.com/office/drawing/2014/main" val="3932227059"/>
                    </a:ext>
                  </a:extLst>
                </a:gridCol>
                <a:gridCol w="863600">
                  <a:extLst>
                    <a:ext uri="{9D8B030D-6E8A-4147-A177-3AD203B41FA5}">
                      <a16:colId xmlns:a16="http://schemas.microsoft.com/office/drawing/2014/main" val="3166227942"/>
                    </a:ext>
                  </a:extLst>
                </a:gridCol>
                <a:gridCol w="863600">
                  <a:extLst>
                    <a:ext uri="{9D8B030D-6E8A-4147-A177-3AD203B41FA5}">
                      <a16:colId xmlns:a16="http://schemas.microsoft.com/office/drawing/2014/main" val="2914923000"/>
                    </a:ext>
                  </a:extLst>
                </a:gridCol>
                <a:gridCol w="863600">
                  <a:extLst>
                    <a:ext uri="{9D8B030D-6E8A-4147-A177-3AD203B41FA5}">
                      <a16:colId xmlns:a16="http://schemas.microsoft.com/office/drawing/2014/main" val="1740027629"/>
                    </a:ext>
                  </a:extLst>
                </a:gridCol>
                <a:gridCol w="863600">
                  <a:extLst>
                    <a:ext uri="{9D8B030D-6E8A-4147-A177-3AD203B41FA5}">
                      <a16:colId xmlns:a16="http://schemas.microsoft.com/office/drawing/2014/main" val="2860124974"/>
                    </a:ext>
                  </a:extLst>
                </a:gridCol>
                <a:gridCol w="863600">
                  <a:extLst>
                    <a:ext uri="{9D8B030D-6E8A-4147-A177-3AD203B41FA5}">
                      <a16:colId xmlns:a16="http://schemas.microsoft.com/office/drawing/2014/main" val="2348613935"/>
                    </a:ext>
                  </a:extLst>
                </a:gridCol>
                <a:gridCol w="863600">
                  <a:extLst>
                    <a:ext uri="{9D8B030D-6E8A-4147-A177-3AD203B41FA5}">
                      <a16:colId xmlns:a16="http://schemas.microsoft.com/office/drawing/2014/main" val="2600885592"/>
                    </a:ext>
                  </a:extLst>
                </a:gridCol>
                <a:gridCol w="863600">
                  <a:extLst>
                    <a:ext uri="{9D8B030D-6E8A-4147-A177-3AD203B41FA5}">
                      <a16:colId xmlns:a16="http://schemas.microsoft.com/office/drawing/2014/main" val="4241551570"/>
                    </a:ext>
                  </a:extLst>
                </a:gridCol>
                <a:gridCol w="863600">
                  <a:extLst>
                    <a:ext uri="{9D8B030D-6E8A-4147-A177-3AD203B41FA5}">
                      <a16:colId xmlns:a16="http://schemas.microsoft.com/office/drawing/2014/main" val="3460383332"/>
                    </a:ext>
                  </a:extLst>
                </a:gridCol>
                <a:gridCol w="863600">
                  <a:extLst>
                    <a:ext uri="{9D8B030D-6E8A-4147-A177-3AD203B41FA5}">
                      <a16:colId xmlns:a16="http://schemas.microsoft.com/office/drawing/2014/main" val="2323244252"/>
                    </a:ext>
                  </a:extLst>
                </a:gridCol>
                <a:gridCol w="863600">
                  <a:extLst>
                    <a:ext uri="{9D8B030D-6E8A-4147-A177-3AD203B41FA5}">
                      <a16:colId xmlns:a16="http://schemas.microsoft.com/office/drawing/2014/main" val="2350480616"/>
                    </a:ext>
                  </a:extLst>
                </a:gridCol>
              </a:tblGrid>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Ặ</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6295954"/>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Ể</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0956189"/>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 </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3049802"/>
                  </a:ext>
                </a:extLst>
              </a:tr>
              <a:tr h="910796">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8180569"/>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Ể</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1154093"/>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Ẩ</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683656606"/>
                  </a:ext>
                </a:extLst>
              </a:tr>
              <a:tr h="910796">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Ụ</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X</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1635476737"/>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4" name="Table 3">
            <a:extLst>
              <a:ext uri="{FF2B5EF4-FFF2-40B4-BE49-F238E27FC236}">
                <a16:creationId xmlns:a16="http://schemas.microsoft.com/office/drawing/2014/main" id="{4DB278F4-1641-451B-A6D4-E2C6F638D528}"/>
              </a:ext>
            </a:extLst>
          </p:cNvPr>
          <p:cNvGraphicFramePr>
            <a:graphicFrameLocks noGrp="1"/>
          </p:cNvGraphicFramePr>
          <p:nvPr>
            <p:extLst>
              <p:ext uri="{D42A27DB-BD31-4B8C-83A1-F6EECF244321}">
                <p14:modId xmlns:p14="http://schemas.microsoft.com/office/powerpoint/2010/main" val="2531075903"/>
              </p:ext>
            </p:extLst>
          </p:nvPr>
        </p:nvGraphicFramePr>
        <p:xfrm>
          <a:off x="883920" y="70948"/>
          <a:ext cx="10363200" cy="6375572"/>
        </p:xfrm>
        <a:graphic>
          <a:graphicData uri="http://schemas.openxmlformats.org/drawingml/2006/table">
            <a:tbl>
              <a:tblPr firstRow="1" firstCol="1" bandRow="1"/>
              <a:tblGrid>
                <a:gridCol w="863600">
                  <a:extLst>
                    <a:ext uri="{9D8B030D-6E8A-4147-A177-3AD203B41FA5}">
                      <a16:colId xmlns:a16="http://schemas.microsoft.com/office/drawing/2014/main" val="2471468663"/>
                    </a:ext>
                  </a:extLst>
                </a:gridCol>
                <a:gridCol w="863600">
                  <a:extLst>
                    <a:ext uri="{9D8B030D-6E8A-4147-A177-3AD203B41FA5}">
                      <a16:colId xmlns:a16="http://schemas.microsoft.com/office/drawing/2014/main" val="3932227059"/>
                    </a:ext>
                  </a:extLst>
                </a:gridCol>
                <a:gridCol w="863600">
                  <a:extLst>
                    <a:ext uri="{9D8B030D-6E8A-4147-A177-3AD203B41FA5}">
                      <a16:colId xmlns:a16="http://schemas.microsoft.com/office/drawing/2014/main" val="3166227942"/>
                    </a:ext>
                  </a:extLst>
                </a:gridCol>
                <a:gridCol w="863600">
                  <a:extLst>
                    <a:ext uri="{9D8B030D-6E8A-4147-A177-3AD203B41FA5}">
                      <a16:colId xmlns:a16="http://schemas.microsoft.com/office/drawing/2014/main" val="2914923000"/>
                    </a:ext>
                  </a:extLst>
                </a:gridCol>
                <a:gridCol w="863600">
                  <a:extLst>
                    <a:ext uri="{9D8B030D-6E8A-4147-A177-3AD203B41FA5}">
                      <a16:colId xmlns:a16="http://schemas.microsoft.com/office/drawing/2014/main" val="1740027629"/>
                    </a:ext>
                  </a:extLst>
                </a:gridCol>
                <a:gridCol w="863600">
                  <a:extLst>
                    <a:ext uri="{9D8B030D-6E8A-4147-A177-3AD203B41FA5}">
                      <a16:colId xmlns:a16="http://schemas.microsoft.com/office/drawing/2014/main" val="2860124974"/>
                    </a:ext>
                  </a:extLst>
                </a:gridCol>
                <a:gridCol w="863600">
                  <a:extLst>
                    <a:ext uri="{9D8B030D-6E8A-4147-A177-3AD203B41FA5}">
                      <a16:colId xmlns:a16="http://schemas.microsoft.com/office/drawing/2014/main" val="2348613935"/>
                    </a:ext>
                  </a:extLst>
                </a:gridCol>
                <a:gridCol w="863600">
                  <a:extLst>
                    <a:ext uri="{9D8B030D-6E8A-4147-A177-3AD203B41FA5}">
                      <a16:colId xmlns:a16="http://schemas.microsoft.com/office/drawing/2014/main" val="2600885592"/>
                    </a:ext>
                  </a:extLst>
                </a:gridCol>
                <a:gridCol w="863600">
                  <a:extLst>
                    <a:ext uri="{9D8B030D-6E8A-4147-A177-3AD203B41FA5}">
                      <a16:colId xmlns:a16="http://schemas.microsoft.com/office/drawing/2014/main" val="4241551570"/>
                    </a:ext>
                  </a:extLst>
                </a:gridCol>
                <a:gridCol w="863600">
                  <a:extLst>
                    <a:ext uri="{9D8B030D-6E8A-4147-A177-3AD203B41FA5}">
                      <a16:colId xmlns:a16="http://schemas.microsoft.com/office/drawing/2014/main" val="3460383332"/>
                    </a:ext>
                  </a:extLst>
                </a:gridCol>
                <a:gridCol w="863600">
                  <a:extLst>
                    <a:ext uri="{9D8B030D-6E8A-4147-A177-3AD203B41FA5}">
                      <a16:colId xmlns:a16="http://schemas.microsoft.com/office/drawing/2014/main" val="2323244252"/>
                    </a:ext>
                  </a:extLst>
                </a:gridCol>
                <a:gridCol w="863600">
                  <a:extLst>
                    <a:ext uri="{9D8B030D-6E8A-4147-A177-3AD203B41FA5}">
                      <a16:colId xmlns:a16="http://schemas.microsoft.com/office/drawing/2014/main" val="2350480616"/>
                    </a:ext>
                  </a:extLst>
                </a:gridCol>
              </a:tblGrid>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Ặ</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96295954"/>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Ể</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20956189"/>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 </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3049802"/>
                  </a:ext>
                </a:extLst>
              </a:tr>
              <a:tr h="910796">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Ứ</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Ớ</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68180569"/>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Ể</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1154093"/>
                  </a:ext>
                </a:extLst>
              </a:tr>
              <a:tr h="910796">
                <a:tc>
                  <a:txBody>
                    <a:bodyPr/>
                    <a:lstStyle/>
                    <a:p>
                      <a:pPr algn="ctr">
                        <a:lnSpc>
                          <a:spcPct val="107000"/>
                        </a:lnSpc>
                        <a:spcAft>
                          <a:spcPts val="800"/>
                        </a:spcAft>
                      </a:pP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Ẩ</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683656606"/>
                  </a:ext>
                </a:extLst>
              </a:tr>
              <a:tr h="910796">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Ụ</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P</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X</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Ộ</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Ầ</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algn="ctr">
                        <a:lnSpc>
                          <a:spcPct val="107000"/>
                        </a:lnSpc>
                        <a:spcAft>
                          <a:spcPts val="800"/>
                        </a:spcAft>
                      </a:pPr>
                      <a:r>
                        <a:rPr lang="en-US" sz="44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1635476737"/>
                  </a:ext>
                </a:extLst>
              </a:tr>
            </a:tbl>
          </a:graphicData>
        </a:graphic>
      </p:graphicFrame>
    </p:spTree>
    <p:extLst>
      <p:ext uri="{BB962C8B-B14F-4D97-AF65-F5344CB8AC3E}">
        <p14:creationId xmlns:p14="http://schemas.microsoft.com/office/powerpoint/2010/main" val="107373797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Chớ để lòng mình ra nặng nề vì chè chén say sưa.</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Đề phòng ma quỷ.</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lvl="1" indent="-257175">
                <a:defRPr/>
              </a:pPr>
              <a:r>
                <a:rPr lang="vi-VN" sz="4000" b="1">
                  <a:latin typeface="Times New Roman" pitchFamily="18" charset="0"/>
                  <a:cs typeface="Times New Roman" pitchFamily="18" charset="0"/>
                </a:rPr>
                <a:t>Đề phòng kẻ giết được thân xác.</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40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Đề phòng vua chúa trần gian.</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 </a:t>
            </a:r>
            <a:r>
              <a:rPr lang="vi-VN" sz="6000" b="1">
                <a:solidFill>
                  <a:srgbClr val="0070C0"/>
                </a:solidFill>
                <a:latin typeface="Verdana" panose="020B0604030504040204" pitchFamily="34" charset="0"/>
                <a:ea typeface="Verdana" panose="020B0604030504040204" pitchFamily="34" charset="0"/>
              </a:rPr>
              <a:t>Khi ngày quang lâm đến, Đức Giêsu kêu gọi mọi người đề phòng điều gì?</a:t>
            </a:r>
            <a:endParaRPr lang="en-US" sz="60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4495675"/>
            <a:ext cx="12254097" cy="808045"/>
            <a:chOff x="-1896924" y="4688570"/>
            <a:chExt cx="10578335" cy="692599"/>
          </a:xfrm>
          <a:solidFill>
            <a:srgbClr val="00B0F0"/>
          </a:solidFill>
        </p:grpSpPr>
        <p:sp>
          <p:nvSpPr>
            <p:cNvPr id="33" name="Rounded Rectangle 12"/>
            <p:cNvSpPr>
              <a:spLocks noChangeArrowheads="1"/>
            </p:cNvSpPr>
            <p:nvPr/>
          </p:nvSpPr>
          <p:spPr bwMode="auto">
            <a:xfrm>
              <a:off x="-957658" y="468857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Chớ để lòng mình ra nặng nề vì chè chén say sưa.</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tỉnh thức.</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Luôn cầu nguyện.</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Cứ vui chơi.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Chỉ a và c đúng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600" b="1">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66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6600" b="1">
                <a:solidFill>
                  <a:srgbClr val="0070C0"/>
                </a:solidFill>
                <a:latin typeface="Verdana" panose="020B0604030504040204" pitchFamily="34" charset="0"/>
                <a:ea typeface="Verdana" panose="020B0604030504040204" pitchFamily="34" charset="0"/>
              </a:rPr>
              <a:t>Khi ngày quang lâm đến, anh em hãy làm gì?</a:t>
            </a:r>
            <a:endParaRPr lang="vi-VN" sz="6600" b="1">
              <a:solidFill>
                <a:srgbClr val="0070C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5365281"/>
            <a:ext cx="12248195" cy="810375"/>
            <a:chOff x="-1896924" y="4695369"/>
            <a:chExt cx="10573244" cy="694598"/>
          </a:xfrm>
          <a:solidFill>
            <a:srgbClr val="00B0F0"/>
          </a:solidFill>
        </p:grpSpPr>
        <p:sp>
          <p:nvSpPr>
            <p:cNvPr id="33" name="Rounded Rectangle 12"/>
            <p:cNvSpPr>
              <a:spLocks noChangeArrowheads="1"/>
            </p:cNvSpPr>
            <p:nvPr/>
          </p:nvSpPr>
          <p:spPr bwMode="auto">
            <a:xfrm>
              <a:off x="-962749" y="4704167"/>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Chỉ a và c đúng</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3806405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Các ngôn sứ.</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Con Người.</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Hoàng đế.</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Chúa Cha.</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6000" b="1" noProof="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6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rgbClr val="0070C0"/>
                </a:solidFill>
                <a:latin typeface="Verdana" panose="020B0604030504040204" pitchFamily="34" charset="0"/>
                <a:ea typeface="Verdana" panose="020B0604030504040204" pitchFamily="34" charset="0"/>
              </a:rPr>
              <a:t>Anh em hãy tỉnh thức và cầu nguyện luôn hầu có thể đứng vững trước mặt ai?</a:t>
            </a:r>
          </a:p>
        </p:txBody>
      </p:sp>
      <p:grpSp>
        <p:nvGrpSpPr>
          <p:cNvPr id="9" name="Group 33"/>
          <p:cNvGrpSpPr>
            <a:grpSpLocks/>
          </p:cNvGrpSpPr>
          <p:nvPr/>
        </p:nvGrpSpPr>
        <p:grpSpPr bwMode="auto">
          <a:xfrm>
            <a:off x="-48988" y="2749241"/>
            <a:ext cx="12245211" cy="802420"/>
            <a:chOff x="-1896924" y="4695369"/>
            <a:chExt cx="10570668" cy="687777"/>
          </a:xfrm>
          <a:solidFill>
            <a:srgbClr val="00B0F0"/>
          </a:solidFill>
        </p:grpSpPr>
        <p:sp>
          <p:nvSpPr>
            <p:cNvPr id="33" name="Rounded Rectangle 12"/>
            <p:cNvSpPr>
              <a:spLocks noChangeArrowheads="1"/>
            </p:cNvSpPr>
            <p:nvPr/>
          </p:nvSpPr>
          <p:spPr bwMode="auto">
            <a:xfrm>
              <a:off x="-965325" y="4697346"/>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Con Người.</a:t>
              </a:r>
            </a:p>
          </p:txBody>
        </p:sp>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64856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Con Người.</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Ngôn sứ Êlia.</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Đức Chúa.</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Thần sứ của Thiên Chúa.</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Thiên hạ sẽ nhìn thấy ai đầy quyền năng và vinh quang ngự trong đám mây mà đến?</a:t>
            </a:r>
          </a:p>
        </p:txBody>
      </p:sp>
      <p:grpSp>
        <p:nvGrpSpPr>
          <p:cNvPr id="9" name="Group 33"/>
          <p:cNvGrpSpPr>
            <a:grpSpLocks/>
          </p:cNvGrpSpPr>
          <p:nvPr/>
        </p:nvGrpSpPr>
        <p:grpSpPr bwMode="auto">
          <a:xfrm>
            <a:off x="-38355" y="4500518"/>
            <a:ext cx="12219639" cy="800841"/>
            <a:chOff x="-1896924" y="3954528"/>
            <a:chExt cx="10548590" cy="686425"/>
          </a:xfrm>
          <a:solidFill>
            <a:srgbClr val="00B0F0"/>
          </a:solidFill>
        </p:grpSpPr>
        <p:sp>
          <p:nvSpPr>
            <p:cNvPr id="33" name="Rounded Rectangle 12"/>
            <p:cNvSpPr>
              <a:spLocks noChangeArrowheads="1"/>
            </p:cNvSpPr>
            <p:nvPr/>
          </p:nvSpPr>
          <p:spPr bwMode="auto">
            <a:xfrm>
              <a:off x="-987403" y="3954528"/>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Con Người.</a:t>
              </a:r>
            </a:p>
          </p:txBody>
        </p:sp>
        <p:sp>
          <p:nvSpPr>
            <p:cNvPr id="19" name="AutoShape 46"/>
            <p:cNvSpPr>
              <a:spLocks noChangeArrowheads="1"/>
            </p:cNvSpPr>
            <p:nvPr/>
          </p:nvSpPr>
          <p:spPr bwMode="auto">
            <a:xfrm>
              <a:off x="-1896924" y="395515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grpSp>
    </p:spTree>
    <p:extLst>
      <p:ext uri="{BB962C8B-B14F-4D97-AF65-F5344CB8AC3E}">
        <p14:creationId xmlns:p14="http://schemas.microsoft.com/office/powerpoint/2010/main" val="41577384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Bỡ ngỡ.</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Kinh ngạc.</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Lo lắng hoang mang.</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vi-VN" sz="5400" b="1">
                  <a:solidFill>
                    <a:prstClr val="black"/>
                  </a:solidFill>
                  <a:latin typeface="Times New Roman" panose="02020603050405020304" pitchFamily="18" charset="0"/>
                  <a:ea typeface="Verdana" panose="020B0604030504040204" pitchFamily="34" charset="0"/>
                  <a:cs typeface="Times New Roman" panose="02020603050405020304" pitchFamily="18" charset="0"/>
                </a:rPr>
                <a:t>Vui mừng.</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a:solidFill>
                  <a:srgbClr val="FF0000"/>
                </a:solidFill>
                <a:latin typeface="Verdana" panose="020B0604030504040204" pitchFamily="34" charset="0"/>
                <a:ea typeface="Verdana" panose="020B0604030504040204" pitchFamily="34" charset="0"/>
                <a:cs typeface="Tahoma" panose="020B0604030504040204" pitchFamily="34" charset="0"/>
              </a:rPr>
              <a:t>5</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Vào ngày quang lâm sẽ có những điềm lạ xảy ra, dưới đất muôn dân sẽ thế nào? </a:t>
            </a:r>
          </a:p>
        </p:txBody>
      </p:sp>
      <p:grpSp>
        <p:nvGrpSpPr>
          <p:cNvPr id="9" name="Group 33"/>
          <p:cNvGrpSpPr>
            <a:grpSpLocks/>
          </p:cNvGrpSpPr>
          <p:nvPr/>
        </p:nvGrpSpPr>
        <p:grpSpPr bwMode="auto">
          <a:xfrm>
            <a:off x="-38355" y="3657229"/>
            <a:ext cx="12219639" cy="800840"/>
            <a:chOff x="-1896924" y="3231725"/>
            <a:chExt cx="10548590" cy="686426"/>
          </a:xfrm>
          <a:solidFill>
            <a:srgbClr val="00B0F0"/>
          </a:solidFill>
        </p:grpSpPr>
        <p:sp>
          <p:nvSpPr>
            <p:cNvPr id="33" name="Rounded Rectangle 12"/>
            <p:cNvSpPr>
              <a:spLocks noChangeArrowheads="1"/>
            </p:cNvSpPr>
            <p:nvPr/>
          </p:nvSpPr>
          <p:spPr bwMode="auto">
            <a:xfrm>
              <a:off x="-987403" y="323172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Lo lắng hoang mang.</a:t>
              </a:r>
            </a:p>
          </p:txBody>
        </p:sp>
        <p:sp>
          <p:nvSpPr>
            <p:cNvPr id="19" name="AutoShape 46"/>
            <p:cNvSpPr>
              <a:spLocks noChangeArrowheads="1"/>
            </p:cNvSpPr>
            <p:nvPr/>
          </p:nvSpPr>
          <p:spPr bwMode="auto">
            <a:xfrm>
              <a:off x="-1896924" y="3232351"/>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p>
          </p:txBody>
        </p:sp>
      </p:grpSp>
    </p:spTree>
    <p:extLst>
      <p:ext uri="{BB962C8B-B14F-4D97-AF65-F5344CB8AC3E}">
        <p14:creationId xmlns:p14="http://schemas.microsoft.com/office/powerpoint/2010/main" val="36511369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7200" b="1">
                <a:latin typeface="Verdana" panose="020B0604030504040204" pitchFamily="34" charset="0"/>
                <a:ea typeface="Verdana" panose="020B0604030504040204" pitchFamily="34" charset="0"/>
                <a:cs typeface="Times New Roman" panose="02020603050405020304" pitchFamily="18" charset="0"/>
              </a:rPr>
              <a:t>Khi ấy, Đức Giê-su nói với các môn đệ rằng : “Sẽ có những điềm lạ trên mặt trời, mặt trăng và các vì sao. </a:t>
            </a:r>
            <a:endParaRPr lang="en-US" sz="720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0355"/>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a:t>
            </a:r>
            <a:r>
              <a:rPr kumimoji="0" lang="en-US" sz="3600" b="1" i="0" u="none" strike="noStrike" kern="1200" cap="none" spc="0" normalizeH="0" baseline="0" noProof="0" err="1">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THÁNH</a:t>
            </a: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LU-CA ✠</a:t>
            </a:r>
            <a:endParaRPr kumimoji="0" lang="en-US" sz="3600" b="0" i="0" u="none" strike="noStrike" kern="1200" cap="none" spc="0" normalizeH="0" baseline="0" noProof="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39598" y="1387430"/>
            <a:ext cx="6471748" cy="3312638"/>
          </a:xfrm>
          <a:prstGeom prst="rect">
            <a:avLst/>
          </a:prstGeom>
          <a:noFill/>
        </p:spPr>
        <p:txBody>
          <a:bodyPr wrap="square">
            <a:spAutoFit/>
          </a:bodyPr>
          <a:lstStyle/>
          <a:p>
            <a:pPr lvl="0" algn="ctr">
              <a:lnSpc>
                <a:spcPct val="107000"/>
              </a:lnSpc>
              <a:spcAft>
                <a:spcPts val="800"/>
              </a:spcAft>
              <a:defRPr/>
            </a:pPr>
            <a:r>
              <a:rPr lang="en-US" sz="50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cần làm gì để chuẩn bị đón Mừng Chúa Giáng Sinh?</a:t>
            </a:r>
            <a:endParaRPr kumimoji="0" lang="en-US" sz="5000" b="1"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latin typeface="Verdana" panose="020B0604030504040204" pitchFamily="34" charset="0"/>
                <a:ea typeface="Verdana" panose="020B0604030504040204" pitchFamily="34" charset="0"/>
                <a:cs typeface="Times New Roman" panose="02020603050405020304" pitchFamily="18" charset="0"/>
              </a:rPr>
              <a:t>Dưới đất, muôn dân sẽ lo lắng hoang mang trước cảnh biển gào sóng thét. </a:t>
            </a:r>
            <a:endParaRPr lang="en-US" sz="80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07841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Người ta sợ đến hồn xiêu phách lạc, chờ những gì sắp giáng xuống địa cầu, vì các quyền lực trên trời sẽ bị lay chuyển.</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351983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Bấy giờ thiên hạ sẽ thấy Con Người đầy quyền năng và vinh quang ngự trong đám mây mà đến. </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57867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Khi những biến cố ấy bắt đầu xảy ra, anh em hãy đứng thẳng và ngẩng đầu lên, vì anh em sắp được cứu chuộc.</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672840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“Vậy anh em phải đề phòng, chớ để lòng mình ra nặng nề vì chè chén say sưa, lo lắng sự đời, </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51261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kẻo Ngày ấy như một chiếc lưới bất thần chụp xuống đầu anh em, vì Ngày ấy sẽ ập xuống trên mọi dân cư khắp mặt đất.</a:t>
            </a:r>
            <a:endParaRPr lang="en-US" sz="7200" b="1">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76025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3784"/>
            <a:ext cx="12192000" cy="6857999"/>
          </a:xfrm>
        </p:spPr>
        <p:txBody>
          <a:bodyPr>
            <a:noAutofit/>
          </a:bodyPr>
          <a:lstStyle/>
          <a:p>
            <a:pPr marL="0" marR="0" algn="just">
              <a:lnSpc>
                <a:spcPct val="100000"/>
              </a:lnSpc>
              <a:spcBef>
                <a:spcPts val="0"/>
              </a:spcBef>
              <a:spcAft>
                <a:spcPts val="800"/>
              </a:spcAft>
            </a:pPr>
            <a:r>
              <a:rPr lang="vi-VN" sz="6800" b="1">
                <a:latin typeface="Verdana" panose="020B0604030504040204" pitchFamily="34" charset="0"/>
                <a:ea typeface="Verdana" panose="020B0604030504040204" pitchFamily="34" charset="0"/>
                <a:cs typeface="Times New Roman" panose="02020603050405020304" pitchFamily="18" charset="0"/>
              </a:rPr>
              <a:t>Vậy anh em hãy tỉnh thức và cầu nguyện luôn, hầu đủ sức thoát khỏi mọi điều sắp xảy đến và đứng vững trước mặt Con Người.”</a:t>
            </a:r>
            <a:r>
              <a:rPr lang="en-US" sz="6800" b="1">
                <a:latin typeface="Verdana" panose="020B0604030504040204" pitchFamily="34" charset="0"/>
                <a:ea typeface="Verdana" panose="020B0604030504040204" pitchFamily="34" charset="0"/>
                <a:cs typeface="Times New Roman" panose="02020603050405020304" pitchFamily="18" charset="0"/>
              </a:rPr>
              <a:t> </a:t>
            </a:r>
            <a:r>
              <a:rPr lang="en-US" sz="6800" b="1" err="1">
                <a:solidFill>
                  <a:srgbClr val="FF0000"/>
                </a:solidFill>
                <a:latin typeface="Verdana" panose="020B0604030504040204" pitchFamily="34" charset="0"/>
                <a:ea typeface="Verdana" panose="020B0604030504040204" pitchFamily="34" charset="0"/>
                <a:cs typeface="Times New Roman" panose="02020603050405020304" pitchFamily="18" charset="0"/>
              </a:rPr>
              <a:t>Đó</a:t>
            </a:r>
            <a:r>
              <a:rPr lang="en-US" sz="6800" b="1">
                <a:solidFill>
                  <a:srgbClr val="FF0000"/>
                </a:solidFill>
                <a:latin typeface="Verdana" panose="020B0604030504040204" pitchFamily="34" charset="0"/>
                <a:ea typeface="Verdana" panose="020B0604030504040204" pitchFamily="34" charset="0"/>
                <a:cs typeface="Times New Roman" panose="02020603050405020304" pitchFamily="18" charset="0"/>
              </a:rPr>
              <a:t> </a:t>
            </a:r>
            <a:r>
              <a:rPr lang="en-US" sz="6800" b="1" err="1">
                <a:solidFill>
                  <a:srgbClr val="FF0000"/>
                </a:solidFill>
                <a:latin typeface="Verdana" panose="020B0604030504040204" pitchFamily="34" charset="0"/>
                <a:ea typeface="Verdana" panose="020B0604030504040204" pitchFamily="34" charset="0"/>
                <a:cs typeface="Times New Roman" panose="02020603050405020304" pitchFamily="18" charset="0"/>
              </a:rPr>
              <a:t>là</a:t>
            </a:r>
            <a:r>
              <a:rPr lang="en-US" sz="6800" b="1">
                <a:solidFill>
                  <a:srgbClr val="FF0000"/>
                </a:solidFill>
                <a:latin typeface="Verdana" panose="020B0604030504040204" pitchFamily="34" charset="0"/>
                <a:ea typeface="Verdana" panose="020B0604030504040204" pitchFamily="34" charset="0"/>
                <a:cs typeface="Times New Roman" panose="02020603050405020304" pitchFamily="18" charset="0"/>
              </a:rPr>
              <a:t> </a:t>
            </a:r>
            <a:r>
              <a:rPr lang="en-US" sz="6800" b="1" err="1">
                <a:solidFill>
                  <a:srgbClr val="FF0000"/>
                </a:solidFill>
                <a:latin typeface="Verdana" panose="020B0604030504040204" pitchFamily="34" charset="0"/>
                <a:ea typeface="Verdana" panose="020B0604030504040204" pitchFamily="34" charset="0"/>
                <a:cs typeface="Times New Roman" panose="02020603050405020304" pitchFamily="18" charset="0"/>
              </a:rPr>
              <a:t>Lời</a:t>
            </a:r>
            <a:r>
              <a:rPr lang="en-US" sz="6800" b="1">
                <a:solidFill>
                  <a:srgbClr val="FF0000"/>
                </a:solidFill>
                <a:latin typeface="Verdana" panose="020B0604030504040204" pitchFamily="34" charset="0"/>
                <a:ea typeface="Verdana" panose="020B0604030504040204" pitchFamily="34" charset="0"/>
                <a:cs typeface="Times New Roman" panose="02020603050405020304" pitchFamily="18" charset="0"/>
              </a:rPr>
              <a:t> </a:t>
            </a:r>
            <a:r>
              <a:rPr lang="en-US" sz="6800" b="1" err="1">
                <a:solidFill>
                  <a:srgbClr val="FF0000"/>
                </a:solidFill>
                <a:latin typeface="Verdana" panose="020B0604030504040204" pitchFamily="34" charset="0"/>
                <a:ea typeface="Verdana" panose="020B0604030504040204" pitchFamily="34" charset="0"/>
                <a:cs typeface="Times New Roman" panose="02020603050405020304" pitchFamily="18" charset="0"/>
              </a:rPr>
              <a:t>Chúa</a:t>
            </a:r>
            <a:r>
              <a:rPr lang="en-US" sz="6800" b="1">
                <a:solidFill>
                  <a:srgbClr val="FF0000"/>
                </a:solidFill>
                <a:latin typeface="Verdana" panose="020B0604030504040204" pitchFamily="34" charset="0"/>
                <a:ea typeface="Verdana" panose="020B0604030504040204" pitchFamily="34" charset="0"/>
                <a:cs typeface="Times New Roman" panose="02020603050405020304" pitchFamily="18" charset="0"/>
              </a:rPr>
              <a:t>.</a:t>
            </a:r>
            <a:endParaRPr lang="en-US" sz="6800" b="1">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390759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1203</TotalTime>
  <Words>877</Words>
  <Application>Microsoft Office PowerPoint</Application>
  <PresentationFormat>Widescreen</PresentationFormat>
  <Paragraphs>301</Paragraphs>
  <Slides>20</Slides>
  <Notes>0</Notes>
  <HiddenSlides>0</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Dưới đất, muôn dân sẽ lo lắng hoang mang trước cảnh biển gào sóng thét. </vt:lpstr>
      <vt:lpstr>Người ta sợ đến hồn xiêu phách lạc, chờ những gì sắp giáng xuống địa cầu, vì các quyền lực trên trời sẽ bị lay chuyển.</vt:lpstr>
      <vt:lpstr>Bấy giờ thiên hạ sẽ thấy Con Người đầy quyền năng và vinh quang ngự trong đám mây mà đến. </vt:lpstr>
      <vt:lpstr>Khi những biến cố ấy bắt đầu xảy ra, anh em hãy đứng thẳng và ngẩng đầu lên, vì anh em sắp được cứu chuộc.</vt:lpstr>
      <vt:lpstr>“Vậy anh em phải đề phòng, chớ để lòng mình ra nặng nề vì chè chén say sưa, lo lắng sự đời, </vt:lpstr>
      <vt:lpstr>kẻo Ngày ấy như một chiếc lưới bất thần chụp xuống đầu anh em, vì Ngày ấy sẽ ập xuống trên mọi dân cư khắp mặt đất.</vt:lpstr>
      <vt:lpstr>Vậy anh em hãy tỉnh thức và cầu nguyện luôn, hầu đủ sức thoát khỏi mọi điều sắp xảy đến và đứng vững trước mặt Con Người.”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26</cp:revision>
  <dcterms:created xsi:type="dcterms:W3CDTF">2020-11-14T01:07:11Z</dcterms:created>
  <dcterms:modified xsi:type="dcterms:W3CDTF">2021-11-27T01:53:25Z</dcterms:modified>
</cp:coreProperties>
</file>