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485" r:id="rId3"/>
    <p:sldId id="315" r:id="rId4"/>
    <p:sldId id="347" r:id="rId5"/>
    <p:sldId id="348" r:id="rId6"/>
    <p:sldId id="486" r:id="rId7"/>
    <p:sldId id="349" r:id="rId8"/>
    <p:sldId id="351" r:id="rId9"/>
    <p:sldId id="293" r:id="rId10"/>
    <p:sldId id="295" r:id="rId11"/>
    <p:sldId id="327" r:id="rId12"/>
    <p:sldId id="260" r:id="rId13"/>
    <p:sldId id="308" r:id="rId14"/>
    <p:sldId id="352" r:id="rId15"/>
    <p:sldId id="353" r:id="rId16"/>
    <p:sldId id="354" r:id="rId17"/>
    <p:sldId id="296" r:id="rId1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296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66958-AF65-4AD5-B7FF-50B7E8F29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0F6514-A4A9-4ADF-B104-A7A516DD1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823F6-DCFE-4B02-A237-6F39CE3FD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7B65D-378D-4430-979F-5685BBDF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83B44-DF8B-4730-BB5D-4FEBAF475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832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24C07-EE85-4F35-A25F-A745B2396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5B05D-8EAD-4ACC-AC6A-F3E8937CA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6730C-F660-44BF-9394-CC5F82D78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49321-E43F-490C-B317-6559DFD56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58B86-3E80-402C-84B5-05A15CDE9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343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13E4E7-92CB-4B3D-88DA-4E8CD8BC59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885DF5-D55A-41E2-B4D8-DEC679CF3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09C16-0AE4-4E6E-B18F-42C9D409F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129DF-AB51-4DEC-B326-E49276541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4D452-5512-45E8-B991-61419AC8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7709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A6FB3-E635-42E8-B397-6418AE536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2D4B5-930B-4F3E-A21A-F6C9D90B0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77258-8901-4F58-87DF-E0A0F14EF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CA8AA-1AC6-45EE-BA50-F5CCF1053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275AD-42E3-4287-BCEC-6963E39C3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971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3FD3-995E-42A0-AB70-AD20A6238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229176-F220-43A6-9BE6-00C5E521F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E59BD-DCA7-4A48-9676-AF5CC2BAB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0C962-958A-461E-828A-B18AF0F8F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DD12A-8014-4561-B5E6-D8D9C6FD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088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BA641-1ED6-49DA-BF20-6FC54FDE0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4934A-9AAB-4CF8-B53C-2C5B7F63A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D88CE-FF78-4A2B-9CB0-52B20E869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50A26A-0376-4A6B-BEC2-C00D6FFB6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0F829-EDA9-4BD9-8D03-9A7E2E583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A1607-8C9E-409A-84D2-3B3218CF0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680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85CC7-2EA8-4D79-94AF-2F438E010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835A8-A179-46D6-9936-9717D44E2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0079C-0654-40C3-8A8C-A08EF585B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1879E7-F3C1-4A86-9381-34EB7E0192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C4C1B1-5C64-4ADD-8908-7C95E3621E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F0857-852A-4582-8770-D55F5044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5CF2CC-582E-479A-9875-D27D61F6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CAE13C-4945-464D-8AE5-68DC6ABCC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732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7DF97-8CCF-4E93-9F65-CD66FEC74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C3C322-86EC-432D-A547-5A3FF2BB9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D02848-F393-4687-93C9-858155F94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4A02FC-C3EA-4458-B1E0-09FDF655D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902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D1011C-DD37-4610-A747-19AD02D6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DE0369-F449-4C24-9094-92FCE732E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BEB22-4763-45BF-B6A7-5D1E1C3FD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8890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14A1E-29BB-4036-B40F-4386FDA18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3CB54-3AA3-4617-907B-D210354E0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63C8B-BFCF-41E3-843D-CB4F618E4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4FF5F-B456-4AA5-8424-B33083EAA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D013A-0D1E-4ECC-9075-F1013AF57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01DBC5-A638-477F-8493-B4BBE21A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544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191E5-D6C0-4F52-A3A0-FB38823C8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1EBADA-A9E9-4E16-B280-F12431C271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FDEE65-0D9C-485D-A560-F0C0C9C7C2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23B04-22B2-4F29-9108-B0ED7E9BE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56819B-014E-4E34-9386-37619777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D01F5-E9D0-47CE-A81C-B6A838895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1064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B5374D-2CD0-43C4-977F-22B778B76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A6285-E91D-4B11-B32A-F1AE9D985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E2246-8337-4400-A188-FB875EEBE1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3242A-5526-42EE-ABF5-CC5A772E0E72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3340B-6DDC-4587-B84E-EDB67E457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36B8-8BB5-44B4-8452-1321705CF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3377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HỌC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KINH THÁNH 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5158793"/>
            <a:ext cx="12192000" cy="154657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kumimoji="0" lang="en-US" sz="48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NHẬT 34 TNB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kern="10" baseline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LỄ</a:t>
            </a:r>
            <a:r>
              <a:rPr lang="en-US" sz="4800" b="1" kern="1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CHÚA KI-TÔ VUA VŨ TRỤ</a:t>
            </a:r>
            <a:endParaRPr kumimoji="0" lang="en-US" sz="48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448675" y="3775114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SON SẮT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52322" y="3775114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NIỀM</a:t>
            </a:r>
            <a:r>
              <a:rPr kumimoji="0" lang="en-US" sz="4000" b="1" i="0" u="none" strike="noStrike" kern="1200" cap="none" spc="0" normalizeH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TIN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29946" y="10827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29946" y="782919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29946" y="1520039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9946" y="2252433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29946" y="294632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29946" y="366909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C2A969-C51A-4397-A593-F65951ADCB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92524"/>
              </p:ext>
            </p:extLst>
          </p:nvPr>
        </p:nvGraphicFramePr>
        <p:xfrm>
          <a:off x="1655544" y="70948"/>
          <a:ext cx="8720492" cy="5040070"/>
        </p:xfrm>
        <a:graphic>
          <a:graphicData uri="http://schemas.openxmlformats.org/drawingml/2006/table">
            <a:tbl>
              <a:tblPr firstRow="1" firstCol="1" bandRow="1"/>
              <a:tblGrid>
                <a:gridCol w="792772">
                  <a:extLst>
                    <a:ext uri="{9D8B030D-6E8A-4147-A177-3AD203B41FA5}">
                      <a16:colId xmlns:a16="http://schemas.microsoft.com/office/drawing/2014/main" val="2471468663"/>
                    </a:ext>
                  </a:extLst>
                </a:gridCol>
                <a:gridCol w="792772">
                  <a:extLst>
                    <a:ext uri="{9D8B030D-6E8A-4147-A177-3AD203B41FA5}">
                      <a16:colId xmlns:a16="http://schemas.microsoft.com/office/drawing/2014/main" val="3932227059"/>
                    </a:ext>
                  </a:extLst>
                </a:gridCol>
                <a:gridCol w="792772">
                  <a:extLst>
                    <a:ext uri="{9D8B030D-6E8A-4147-A177-3AD203B41FA5}">
                      <a16:colId xmlns:a16="http://schemas.microsoft.com/office/drawing/2014/main" val="3166227942"/>
                    </a:ext>
                  </a:extLst>
                </a:gridCol>
                <a:gridCol w="792772">
                  <a:extLst>
                    <a:ext uri="{9D8B030D-6E8A-4147-A177-3AD203B41FA5}">
                      <a16:colId xmlns:a16="http://schemas.microsoft.com/office/drawing/2014/main" val="2914923000"/>
                    </a:ext>
                  </a:extLst>
                </a:gridCol>
                <a:gridCol w="792772">
                  <a:extLst>
                    <a:ext uri="{9D8B030D-6E8A-4147-A177-3AD203B41FA5}">
                      <a16:colId xmlns:a16="http://schemas.microsoft.com/office/drawing/2014/main" val="1740027629"/>
                    </a:ext>
                  </a:extLst>
                </a:gridCol>
                <a:gridCol w="792772">
                  <a:extLst>
                    <a:ext uri="{9D8B030D-6E8A-4147-A177-3AD203B41FA5}">
                      <a16:colId xmlns:a16="http://schemas.microsoft.com/office/drawing/2014/main" val="2860124974"/>
                    </a:ext>
                  </a:extLst>
                </a:gridCol>
                <a:gridCol w="792772">
                  <a:extLst>
                    <a:ext uri="{9D8B030D-6E8A-4147-A177-3AD203B41FA5}">
                      <a16:colId xmlns:a16="http://schemas.microsoft.com/office/drawing/2014/main" val="2348613935"/>
                    </a:ext>
                  </a:extLst>
                </a:gridCol>
                <a:gridCol w="792772">
                  <a:extLst>
                    <a:ext uri="{9D8B030D-6E8A-4147-A177-3AD203B41FA5}">
                      <a16:colId xmlns:a16="http://schemas.microsoft.com/office/drawing/2014/main" val="2600885592"/>
                    </a:ext>
                  </a:extLst>
                </a:gridCol>
                <a:gridCol w="792772">
                  <a:extLst>
                    <a:ext uri="{9D8B030D-6E8A-4147-A177-3AD203B41FA5}">
                      <a16:colId xmlns:a16="http://schemas.microsoft.com/office/drawing/2014/main" val="4241551570"/>
                    </a:ext>
                  </a:extLst>
                </a:gridCol>
                <a:gridCol w="792772">
                  <a:extLst>
                    <a:ext uri="{9D8B030D-6E8A-4147-A177-3AD203B41FA5}">
                      <a16:colId xmlns:a16="http://schemas.microsoft.com/office/drawing/2014/main" val="3460383332"/>
                    </a:ext>
                  </a:extLst>
                </a:gridCol>
                <a:gridCol w="792772">
                  <a:extLst>
                    <a:ext uri="{9D8B030D-6E8A-4147-A177-3AD203B41FA5}">
                      <a16:colId xmlns:a16="http://schemas.microsoft.com/office/drawing/2014/main" val="2323244252"/>
                    </a:ext>
                  </a:extLst>
                </a:gridCol>
              </a:tblGrid>
              <a:tr h="720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295954"/>
                  </a:ext>
                </a:extLst>
              </a:tr>
              <a:tr h="720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0956189"/>
                  </a:ext>
                </a:extLst>
              </a:tr>
              <a:tr h="720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3049802"/>
                  </a:ext>
                </a:extLst>
              </a:tr>
              <a:tr h="720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Ở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180569"/>
                  </a:ext>
                </a:extLst>
              </a:tr>
              <a:tr h="720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154093"/>
                  </a:ext>
                </a:extLst>
              </a:tr>
              <a:tr h="720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Ủ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3656606"/>
                  </a:ext>
                </a:extLst>
              </a:tr>
              <a:tr h="720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476737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52C1B163-DFAB-4BE9-8492-A5D8131683AA}"/>
              </a:ext>
            </a:extLst>
          </p:cNvPr>
          <p:cNvSpPr/>
          <p:nvPr/>
        </p:nvSpPr>
        <p:spPr>
          <a:xfrm>
            <a:off x="-7927" y="5197642"/>
            <a:ext cx="12192000" cy="166035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ĐỨC GIÊ-SU NÓI:</a:t>
            </a:r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ĐỨNG VỀ SỰ THẬT THÌ NGHE </a:t>
            </a:r>
            <a:r>
              <a:rPr lang="vi-VN" sz="48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CÁI GÌ ?</a:t>
            </a:r>
          </a:p>
        </p:txBody>
      </p:sp>
      <p:sp>
        <p:nvSpPr>
          <p:cNvPr id="41" name="Rectangle 4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7CDAD67-31B0-47F9-AD24-D8D656B8AC8D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69" name="Star: 10 Points 68">
            <a:extLst>
              <a:ext uri="{FF2B5EF4-FFF2-40B4-BE49-F238E27FC236}">
                <a16:creationId xmlns:a16="http://schemas.microsoft.com/office/drawing/2014/main" id="{757D1DE3-FA00-41E8-B553-6F9B83A9B4B1}"/>
              </a:ext>
            </a:extLst>
          </p:cNvPr>
          <p:cNvSpPr/>
          <p:nvPr/>
        </p:nvSpPr>
        <p:spPr>
          <a:xfrm>
            <a:off x="329946" y="4377158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077F961-348B-4837-8C0A-A3ED4AB92A41}"/>
              </a:ext>
            </a:extLst>
          </p:cNvPr>
          <p:cNvSpPr/>
          <p:nvPr/>
        </p:nvSpPr>
        <p:spPr>
          <a:xfrm>
            <a:off x="1655544" y="70948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9CB8C88-5439-4215-9EFB-F06A86F88A32}"/>
              </a:ext>
            </a:extLst>
          </p:cNvPr>
          <p:cNvSpPr/>
          <p:nvPr/>
        </p:nvSpPr>
        <p:spPr>
          <a:xfrm>
            <a:off x="2437060" y="70948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D3542E8-5C5C-46F3-960F-0D9D543A168F}"/>
              </a:ext>
            </a:extLst>
          </p:cNvPr>
          <p:cNvSpPr/>
          <p:nvPr/>
        </p:nvSpPr>
        <p:spPr>
          <a:xfrm>
            <a:off x="3250396" y="70948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2D86184-006B-45F6-9E4A-5DAC45404CA5}"/>
              </a:ext>
            </a:extLst>
          </p:cNvPr>
          <p:cNvSpPr/>
          <p:nvPr/>
        </p:nvSpPr>
        <p:spPr>
          <a:xfrm>
            <a:off x="4031912" y="70948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CBA6308-D830-48FA-800C-0F853C8F0319}"/>
              </a:ext>
            </a:extLst>
          </p:cNvPr>
          <p:cNvSpPr/>
          <p:nvPr/>
        </p:nvSpPr>
        <p:spPr>
          <a:xfrm>
            <a:off x="4833395" y="70948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F813D98-5D8F-44DB-AFE9-41041950C89B}"/>
              </a:ext>
            </a:extLst>
          </p:cNvPr>
          <p:cNvSpPr/>
          <p:nvPr/>
        </p:nvSpPr>
        <p:spPr>
          <a:xfrm>
            <a:off x="5614911" y="70948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D8A4CE3-7308-4EB1-8C2C-1C0DE5C9A800}"/>
              </a:ext>
            </a:extLst>
          </p:cNvPr>
          <p:cNvSpPr/>
          <p:nvPr/>
        </p:nvSpPr>
        <p:spPr>
          <a:xfrm>
            <a:off x="6419369" y="70948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C538C5A-E610-418C-B661-31061BC2277D}"/>
              </a:ext>
            </a:extLst>
          </p:cNvPr>
          <p:cNvSpPr/>
          <p:nvPr/>
        </p:nvSpPr>
        <p:spPr>
          <a:xfrm>
            <a:off x="7200885" y="70948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F108EC3-0074-4D52-84E9-9883D6E75DB2}"/>
              </a:ext>
            </a:extLst>
          </p:cNvPr>
          <p:cNvSpPr/>
          <p:nvPr/>
        </p:nvSpPr>
        <p:spPr>
          <a:xfrm>
            <a:off x="1658577" y="795619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AD7D529-2D6B-4C7D-878D-CEC498116540}"/>
              </a:ext>
            </a:extLst>
          </p:cNvPr>
          <p:cNvSpPr/>
          <p:nvPr/>
        </p:nvSpPr>
        <p:spPr>
          <a:xfrm>
            <a:off x="2440093" y="795619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B8CC186A-28AD-4643-B929-3717F6F6E6E2}"/>
              </a:ext>
            </a:extLst>
          </p:cNvPr>
          <p:cNvSpPr/>
          <p:nvPr/>
        </p:nvSpPr>
        <p:spPr>
          <a:xfrm>
            <a:off x="3253429" y="795619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3DEAC2C-E421-4CDB-8074-7A3AD418DA70}"/>
              </a:ext>
            </a:extLst>
          </p:cNvPr>
          <p:cNvSpPr/>
          <p:nvPr/>
        </p:nvSpPr>
        <p:spPr>
          <a:xfrm>
            <a:off x="4034945" y="795619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FE3C1B8-243B-4D84-9F63-F02BB5F5D2BE}"/>
              </a:ext>
            </a:extLst>
          </p:cNvPr>
          <p:cNvSpPr/>
          <p:nvPr/>
        </p:nvSpPr>
        <p:spPr>
          <a:xfrm>
            <a:off x="4836428" y="795619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D0C39AED-A667-436B-A053-058CFDD5D542}"/>
              </a:ext>
            </a:extLst>
          </p:cNvPr>
          <p:cNvSpPr/>
          <p:nvPr/>
        </p:nvSpPr>
        <p:spPr>
          <a:xfrm>
            <a:off x="5617944" y="795619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65CFEE4-8BC7-4BB8-B0F5-A606CA06DD7F}"/>
              </a:ext>
            </a:extLst>
          </p:cNvPr>
          <p:cNvSpPr/>
          <p:nvPr/>
        </p:nvSpPr>
        <p:spPr>
          <a:xfrm>
            <a:off x="6414346" y="795619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73928191-CBE1-4EF9-85DF-8B43C2034AF3}"/>
              </a:ext>
            </a:extLst>
          </p:cNvPr>
          <p:cNvSpPr/>
          <p:nvPr/>
        </p:nvSpPr>
        <p:spPr>
          <a:xfrm>
            <a:off x="7195862" y="795619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04A1608-D3B6-4193-AE94-55346D2CF756}"/>
              </a:ext>
            </a:extLst>
          </p:cNvPr>
          <p:cNvSpPr/>
          <p:nvPr/>
        </p:nvSpPr>
        <p:spPr>
          <a:xfrm>
            <a:off x="7998175" y="790312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AF5E1908-48D6-4949-9FF3-6BE284950CF6}"/>
              </a:ext>
            </a:extLst>
          </p:cNvPr>
          <p:cNvSpPr/>
          <p:nvPr/>
        </p:nvSpPr>
        <p:spPr>
          <a:xfrm>
            <a:off x="8779691" y="790312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2D85EC1-379B-4F98-A17A-BB37AC204AF4}"/>
              </a:ext>
            </a:extLst>
          </p:cNvPr>
          <p:cNvSpPr/>
          <p:nvPr/>
        </p:nvSpPr>
        <p:spPr>
          <a:xfrm>
            <a:off x="3249484" y="1511161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E7A8BB6C-DB5C-40EE-AF18-61BE6D2D4FF8}"/>
              </a:ext>
            </a:extLst>
          </p:cNvPr>
          <p:cNvSpPr/>
          <p:nvPr/>
        </p:nvSpPr>
        <p:spPr>
          <a:xfrm>
            <a:off x="4031000" y="1511161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6FE3788-BF67-4B4B-8839-1A084C5E6A2C}"/>
              </a:ext>
            </a:extLst>
          </p:cNvPr>
          <p:cNvSpPr/>
          <p:nvPr/>
        </p:nvSpPr>
        <p:spPr>
          <a:xfrm>
            <a:off x="4835458" y="1511161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3740757C-A87A-4A3B-8DC6-285163E43938}"/>
              </a:ext>
            </a:extLst>
          </p:cNvPr>
          <p:cNvSpPr/>
          <p:nvPr/>
        </p:nvSpPr>
        <p:spPr>
          <a:xfrm>
            <a:off x="5625852" y="1511161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1C3E21FE-E7CD-4FFA-816C-967FFD823C36}"/>
              </a:ext>
            </a:extLst>
          </p:cNvPr>
          <p:cNvSpPr/>
          <p:nvPr/>
        </p:nvSpPr>
        <p:spPr>
          <a:xfrm>
            <a:off x="6427335" y="1511161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432FE97-05AF-4B1B-A503-C77F048FDD99}"/>
              </a:ext>
            </a:extLst>
          </p:cNvPr>
          <p:cNvSpPr/>
          <p:nvPr/>
        </p:nvSpPr>
        <p:spPr>
          <a:xfrm>
            <a:off x="7208851" y="1511161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1FFA8EE-808C-4570-80E7-75A202F7D73E}"/>
              </a:ext>
            </a:extLst>
          </p:cNvPr>
          <p:cNvSpPr/>
          <p:nvPr/>
        </p:nvSpPr>
        <p:spPr>
          <a:xfrm>
            <a:off x="8004431" y="1511161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DF5F904-6C99-43B5-960F-BD09372D39E8}"/>
              </a:ext>
            </a:extLst>
          </p:cNvPr>
          <p:cNvSpPr/>
          <p:nvPr/>
        </p:nvSpPr>
        <p:spPr>
          <a:xfrm>
            <a:off x="2453028" y="2230134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FA74B8D2-D259-40BD-A4DB-32782CF4DD6B}"/>
              </a:ext>
            </a:extLst>
          </p:cNvPr>
          <p:cNvSpPr/>
          <p:nvPr/>
        </p:nvSpPr>
        <p:spPr>
          <a:xfrm>
            <a:off x="3243422" y="2230134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2B034AB-F8C7-403C-BD60-7D88F86DEC93}"/>
              </a:ext>
            </a:extLst>
          </p:cNvPr>
          <p:cNvSpPr/>
          <p:nvPr/>
        </p:nvSpPr>
        <p:spPr>
          <a:xfrm>
            <a:off x="4047880" y="2230134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3BC9C62-6A2A-462E-9C2F-428F8540BC3F}"/>
              </a:ext>
            </a:extLst>
          </p:cNvPr>
          <p:cNvSpPr/>
          <p:nvPr/>
        </p:nvSpPr>
        <p:spPr>
          <a:xfrm>
            <a:off x="4829396" y="2230134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1754A975-1D54-4900-8EA3-6F0D3956B509}"/>
              </a:ext>
            </a:extLst>
          </p:cNvPr>
          <p:cNvSpPr/>
          <p:nvPr/>
        </p:nvSpPr>
        <p:spPr>
          <a:xfrm>
            <a:off x="5630879" y="2230134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418CF8D1-F885-47D6-A535-0B5CACB5E887}"/>
              </a:ext>
            </a:extLst>
          </p:cNvPr>
          <p:cNvSpPr/>
          <p:nvPr/>
        </p:nvSpPr>
        <p:spPr>
          <a:xfrm>
            <a:off x="6412395" y="2230134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F3C9AABC-BA68-469F-B0E7-A0EAD9418F35}"/>
              </a:ext>
            </a:extLst>
          </p:cNvPr>
          <p:cNvSpPr/>
          <p:nvPr/>
        </p:nvSpPr>
        <p:spPr>
          <a:xfrm>
            <a:off x="7208797" y="2230134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40C5545F-D9D1-4BBC-A362-B3087A962E83}"/>
              </a:ext>
            </a:extLst>
          </p:cNvPr>
          <p:cNvSpPr/>
          <p:nvPr/>
        </p:nvSpPr>
        <p:spPr>
          <a:xfrm>
            <a:off x="7990313" y="2230134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B98FF2AF-6383-4ABD-A6CE-DBB85EE39164}"/>
              </a:ext>
            </a:extLst>
          </p:cNvPr>
          <p:cNvSpPr/>
          <p:nvPr/>
        </p:nvSpPr>
        <p:spPr>
          <a:xfrm>
            <a:off x="8792626" y="2228649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1E5F8946-49DB-4843-8B36-B99FAB850568}"/>
              </a:ext>
            </a:extLst>
          </p:cNvPr>
          <p:cNvSpPr/>
          <p:nvPr/>
        </p:nvSpPr>
        <p:spPr>
          <a:xfrm>
            <a:off x="9574142" y="2228649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C56084D-B28F-4640-9CCA-79EF78F7DFD3}"/>
              </a:ext>
            </a:extLst>
          </p:cNvPr>
          <p:cNvSpPr/>
          <p:nvPr/>
        </p:nvSpPr>
        <p:spPr>
          <a:xfrm>
            <a:off x="2454816" y="2948649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2454DAE6-C345-4EB3-A7A9-0A46DE92ABD0}"/>
              </a:ext>
            </a:extLst>
          </p:cNvPr>
          <p:cNvSpPr/>
          <p:nvPr/>
        </p:nvSpPr>
        <p:spPr>
          <a:xfrm>
            <a:off x="3245210" y="2948649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DE81FCC4-95AF-4B9F-85D5-C3995CC33142}"/>
              </a:ext>
            </a:extLst>
          </p:cNvPr>
          <p:cNvSpPr/>
          <p:nvPr/>
        </p:nvSpPr>
        <p:spPr>
          <a:xfrm>
            <a:off x="4049668" y="2948649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F3CB7CE7-6A40-421C-B295-56248BD17486}"/>
              </a:ext>
            </a:extLst>
          </p:cNvPr>
          <p:cNvSpPr/>
          <p:nvPr/>
        </p:nvSpPr>
        <p:spPr>
          <a:xfrm>
            <a:off x="4831184" y="2948649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A453D75D-3D06-4069-9015-67A8E2C1AE08}"/>
              </a:ext>
            </a:extLst>
          </p:cNvPr>
          <p:cNvSpPr/>
          <p:nvPr/>
        </p:nvSpPr>
        <p:spPr>
          <a:xfrm>
            <a:off x="5632667" y="2948649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CDD20543-E846-43FD-B6D7-671ECCBE6580}"/>
              </a:ext>
            </a:extLst>
          </p:cNvPr>
          <p:cNvSpPr/>
          <p:nvPr/>
        </p:nvSpPr>
        <p:spPr>
          <a:xfrm>
            <a:off x="6414183" y="2948649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3321AB52-E8E4-4393-B516-E85F972BF5DE}"/>
              </a:ext>
            </a:extLst>
          </p:cNvPr>
          <p:cNvSpPr/>
          <p:nvPr/>
        </p:nvSpPr>
        <p:spPr>
          <a:xfrm>
            <a:off x="7210585" y="2948649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3B2468C-F636-44B3-BBDD-F78E72E637A7}"/>
              </a:ext>
            </a:extLst>
          </p:cNvPr>
          <p:cNvSpPr/>
          <p:nvPr/>
        </p:nvSpPr>
        <p:spPr>
          <a:xfrm>
            <a:off x="7992101" y="2948649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D2D900B-83B3-43CC-A697-FC3567D32882}"/>
              </a:ext>
            </a:extLst>
          </p:cNvPr>
          <p:cNvSpPr/>
          <p:nvPr/>
        </p:nvSpPr>
        <p:spPr>
          <a:xfrm>
            <a:off x="8794414" y="2947164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2261281-EBEF-41A0-83BA-85906D565B00}"/>
              </a:ext>
            </a:extLst>
          </p:cNvPr>
          <p:cNvSpPr/>
          <p:nvPr/>
        </p:nvSpPr>
        <p:spPr>
          <a:xfrm>
            <a:off x="9575930" y="2947164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2A33E9E6-9CBD-47BF-8633-163781674959}"/>
              </a:ext>
            </a:extLst>
          </p:cNvPr>
          <p:cNvSpPr/>
          <p:nvPr/>
        </p:nvSpPr>
        <p:spPr>
          <a:xfrm>
            <a:off x="1652922" y="2949498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B1642927-B243-4F8B-B2A1-2A055DEE3DF3}"/>
              </a:ext>
            </a:extLst>
          </p:cNvPr>
          <p:cNvSpPr/>
          <p:nvPr/>
        </p:nvSpPr>
        <p:spPr>
          <a:xfrm>
            <a:off x="2461906" y="3666528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32E10D99-CECC-4A04-A8E1-C42D9811D86F}"/>
              </a:ext>
            </a:extLst>
          </p:cNvPr>
          <p:cNvSpPr/>
          <p:nvPr/>
        </p:nvSpPr>
        <p:spPr>
          <a:xfrm>
            <a:off x="3266364" y="3666528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BA406E76-5706-43B1-AFBB-62FEAF224D3F}"/>
              </a:ext>
            </a:extLst>
          </p:cNvPr>
          <p:cNvSpPr/>
          <p:nvPr/>
        </p:nvSpPr>
        <p:spPr>
          <a:xfrm>
            <a:off x="4047880" y="3666528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3098B74A-39A5-4328-BFBE-DCF37FB5A345}"/>
              </a:ext>
            </a:extLst>
          </p:cNvPr>
          <p:cNvSpPr/>
          <p:nvPr/>
        </p:nvSpPr>
        <p:spPr>
          <a:xfrm>
            <a:off x="4849363" y="3666528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C78EA1B0-8B4B-4A96-B1D6-1E15B8363E86}"/>
              </a:ext>
            </a:extLst>
          </p:cNvPr>
          <p:cNvSpPr/>
          <p:nvPr/>
        </p:nvSpPr>
        <p:spPr>
          <a:xfrm>
            <a:off x="5630879" y="3666528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295A69B-8C03-4C32-9C03-3EE5004D787A}"/>
              </a:ext>
            </a:extLst>
          </p:cNvPr>
          <p:cNvSpPr/>
          <p:nvPr/>
        </p:nvSpPr>
        <p:spPr>
          <a:xfrm>
            <a:off x="6427281" y="3666528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F7C51DCC-A045-434C-BD00-CC60C7F5628B}"/>
              </a:ext>
            </a:extLst>
          </p:cNvPr>
          <p:cNvSpPr/>
          <p:nvPr/>
        </p:nvSpPr>
        <p:spPr>
          <a:xfrm>
            <a:off x="7208797" y="3666528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BC279EC2-3E0E-43AA-AA56-54FE468A5559}"/>
              </a:ext>
            </a:extLst>
          </p:cNvPr>
          <p:cNvSpPr/>
          <p:nvPr/>
        </p:nvSpPr>
        <p:spPr>
          <a:xfrm>
            <a:off x="8011110" y="3665043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A6852623-1A9D-40EA-8206-ED7944D909A7}"/>
              </a:ext>
            </a:extLst>
          </p:cNvPr>
          <p:cNvSpPr/>
          <p:nvPr/>
        </p:nvSpPr>
        <p:spPr>
          <a:xfrm>
            <a:off x="8792626" y="3665043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65196502-BF6A-4698-8AFB-32D1EFF44942}"/>
              </a:ext>
            </a:extLst>
          </p:cNvPr>
          <p:cNvSpPr/>
          <p:nvPr/>
        </p:nvSpPr>
        <p:spPr>
          <a:xfrm>
            <a:off x="2454816" y="4391196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625D1577-D098-4978-BAA2-575152DA84AF}"/>
              </a:ext>
            </a:extLst>
          </p:cNvPr>
          <p:cNvSpPr/>
          <p:nvPr/>
        </p:nvSpPr>
        <p:spPr>
          <a:xfrm>
            <a:off x="3236332" y="4391196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4CBC78D4-EBA9-4D98-8F92-9BF443491548}"/>
              </a:ext>
            </a:extLst>
          </p:cNvPr>
          <p:cNvSpPr/>
          <p:nvPr/>
        </p:nvSpPr>
        <p:spPr>
          <a:xfrm>
            <a:off x="4037815" y="4391196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0894123F-4684-47E6-B9D3-A9FCFDBA7940}"/>
              </a:ext>
            </a:extLst>
          </p:cNvPr>
          <p:cNvSpPr/>
          <p:nvPr/>
        </p:nvSpPr>
        <p:spPr>
          <a:xfrm>
            <a:off x="4819331" y="4391196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96973F73-547A-48E2-B8E9-65B712853D2D}"/>
              </a:ext>
            </a:extLst>
          </p:cNvPr>
          <p:cNvSpPr/>
          <p:nvPr/>
        </p:nvSpPr>
        <p:spPr>
          <a:xfrm>
            <a:off x="5615733" y="4391196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58BAFA8A-DD08-40FE-A29D-FBCE1624C75D}"/>
              </a:ext>
            </a:extLst>
          </p:cNvPr>
          <p:cNvSpPr/>
          <p:nvPr/>
        </p:nvSpPr>
        <p:spPr>
          <a:xfrm>
            <a:off x="6397249" y="4391196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D8E3B03E-879F-4BC0-B03B-B9B8345B8970}"/>
              </a:ext>
            </a:extLst>
          </p:cNvPr>
          <p:cNvSpPr/>
          <p:nvPr/>
        </p:nvSpPr>
        <p:spPr>
          <a:xfrm>
            <a:off x="7199562" y="4389711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1CF52D1-91AB-4889-A3B6-C446B524E851}"/>
              </a:ext>
            </a:extLst>
          </p:cNvPr>
          <p:cNvSpPr/>
          <p:nvPr/>
        </p:nvSpPr>
        <p:spPr>
          <a:xfrm>
            <a:off x="7981078" y="4389711"/>
            <a:ext cx="793016" cy="71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0DB15777-8749-44E6-B68A-F806E037DCEC}"/>
              </a:ext>
            </a:extLst>
          </p:cNvPr>
          <p:cNvSpPr/>
          <p:nvPr/>
        </p:nvSpPr>
        <p:spPr>
          <a:xfrm>
            <a:off x="-7927" y="5158240"/>
            <a:ext cx="12192000" cy="16892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ĐỨC GIÊ-SU TRẢ LỜI ÔNG PHILATÔ RẰNG NƯỚC NGÀI KHÔNG THUỘC </a:t>
            </a:r>
            <a:r>
              <a:rPr lang="vi-VN" sz="40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VỀ ĐÂU?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25B58810-39AC-4F3E-846B-6F6F1A50450C}"/>
              </a:ext>
            </a:extLst>
          </p:cNvPr>
          <p:cNvSpPr/>
          <p:nvPr/>
        </p:nvSpPr>
        <p:spPr>
          <a:xfrm>
            <a:off x="7927" y="5188543"/>
            <a:ext cx="12192000" cy="166035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QUAN TỔNG TRẤN </a:t>
            </a:r>
            <a:r>
              <a:rPr lang="vi-VN" sz="48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NÀO</a:t>
            </a: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XÉT XỬ ĐỨC GIÊ-SU ?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302FCD61-B605-454C-AC9D-1CF5AB0A4130}"/>
              </a:ext>
            </a:extLst>
          </p:cNvPr>
          <p:cNvSpPr/>
          <p:nvPr/>
        </p:nvSpPr>
        <p:spPr>
          <a:xfrm>
            <a:off x="0" y="5191253"/>
            <a:ext cx="12192000" cy="166035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ÔNG PHILATÔ </a:t>
            </a:r>
            <a:r>
              <a:rPr lang="vi-VN" sz="36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 …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CHO GỌI ĐỨC GIÊ-SU VÀ NÓI VỚI NGƯỜI: “ÔNG CÓ PHẢI LÀ VUA DÂN DO THÁI KHÔNG?”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CEBC3678-E8EA-4546-979D-C0D163D42260}"/>
              </a:ext>
            </a:extLst>
          </p:cNvPr>
          <p:cNvSpPr/>
          <p:nvPr/>
        </p:nvSpPr>
        <p:spPr>
          <a:xfrm>
            <a:off x="-19218" y="5184561"/>
            <a:ext cx="12192000" cy="166035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ÔNG PHILATÔ TRỞ VÀO DINH, CHO GỌI ĐỨC GIÊ-SU VÀ NÓI VỚI NGƯỜI: “ÔNG CÓ PHẢI </a:t>
            </a:r>
            <a:r>
              <a:rPr lang="vi-VN" sz="36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 … 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 THÁI KHÔNG ?”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0F2E38EB-86F6-4527-B113-520FF01A1997}"/>
              </a:ext>
            </a:extLst>
          </p:cNvPr>
          <p:cNvSpPr/>
          <p:nvPr/>
        </p:nvSpPr>
        <p:spPr>
          <a:xfrm>
            <a:off x="-19218" y="5190950"/>
            <a:ext cx="12192000" cy="166035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THEO QUAN PHILATÔ NÓI VỚI CHÚA GIÊ-SU, THÌ NGOÀI CÁC THƯỢNG TẾ RA,</a:t>
            </a:r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0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ĐÃ NỘP 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CHO QUAN ?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1F18A63-1353-4480-B078-D6651F3A5D40}"/>
              </a:ext>
            </a:extLst>
          </p:cNvPr>
          <p:cNvSpPr/>
          <p:nvPr/>
        </p:nvSpPr>
        <p:spPr>
          <a:xfrm>
            <a:off x="-27145" y="5191868"/>
            <a:ext cx="12192000" cy="166035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SAU KHI NGHE ĐỨC GIÊ-SU NÓI VỀ</a:t>
            </a:r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NƯỚC CỦA NGÀI,</a:t>
            </a:r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 PHILATÔ ĐÃ HỎI ĐỨC GIÊ-SU </a:t>
            </a:r>
            <a:r>
              <a:rPr lang="vi-VN" sz="36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CÂU GÌ ?</a:t>
            </a:r>
          </a:p>
        </p:txBody>
      </p:sp>
    </p:spTree>
    <p:extLst>
      <p:ext uri="{BB962C8B-B14F-4D97-AF65-F5344CB8AC3E}">
        <p14:creationId xmlns:p14="http://schemas.microsoft.com/office/powerpoint/2010/main" val="267484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2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5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8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1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4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7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0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3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6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3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8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1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4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0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3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0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4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0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3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6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9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5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8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1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4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1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0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3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6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9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2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5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8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1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4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7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0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3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2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6" fill="hold">
                      <p:stCondLst>
                        <p:cond delay="0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0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9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2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5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8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1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4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0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3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6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0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" fill="hold">
                      <p:stCondLst>
                        <p:cond delay="0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3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4" fill="hold">
                      <p:stCondLst>
                        <p:cond delay="indefinite"/>
                      </p:stCondLst>
                      <p:childTnLst>
                        <p:par>
                          <p:cTn id="555" fill="hold">
                            <p:stCondLst>
                              <p:cond delay="0"/>
                            </p:stCondLst>
                            <p:childTnLst>
                              <p:par>
                                <p:cTn id="55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7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0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3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6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9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2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5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8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1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2" grpId="0" animBg="1"/>
      <p:bldP spid="2" grpId="1" animBg="1"/>
      <p:bldP spid="70" grpId="0" animBg="1"/>
      <p:bldP spid="70" grpId="1" animBg="1"/>
      <p:bldP spid="71" grpId="0" animBg="1"/>
      <p:bldP spid="71" grpId="1" animBg="1"/>
      <p:bldP spid="76" grpId="0" animBg="1"/>
      <p:bldP spid="76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46" grpId="0" animBg="1"/>
      <p:bldP spid="14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80CF348-6765-479C-B460-4F6D8A880C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672839"/>
              </p:ext>
            </p:extLst>
          </p:nvPr>
        </p:nvGraphicFramePr>
        <p:xfrm>
          <a:off x="1106631" y="302985"/>
          <a:ext cx="9978738" cy="6252029"/>
        </p:xfrm>
        <a:graphic>
          <a:graphicData uri="http://schemas.openxmlformats.org/drawingml/2006/table">
            <a:tbl>
              <a:tblPr firstRow="1" firstCol="1" bandRow="1"/>
              <a:tblGrid>
                <a:gridCol w="907158">
                  <a:extLst>
                    <a:ext uri="{9D8B030D-6E8A-4147-A177-3AD203B41FA5}">
                      <a16:colId xmlns:a16="http://schemas.microsoft.com/office/drawing/2014/main" val="2471468663"/>
                    </a:ext>
                  </a:extLst>
                </a:gridCol>
                <a:gridCol w="907158">
                  <a:extLst>
                    <a:ext uri="{9D8B030D-6E8A-4147-A177-3AD203B41FA5}">
                      <a16:colId xmlns:a16="http://schemas.microsoft.com/office/drawing/2014/main" val="3932227059"/>
                    </a:ext>
                  </a:extLst>
                </a:gridCol>
                <a:gridCol w="907158">
                  <a:extLst>
                    <a:ext uri="{9D8B030D-6E8A-4147-A177-3AD203B41FA5}">
                      <a16:colId xmlns:a16="http://schemas.microsoft.com/office/drawing/2014/main" val="3166227942"/>
                    </a:ext>
                  </a:extLst>
                </a:gridCol>
                <a:gridCol w="907158">
                  <a:extLst>
                    <a:ext uri="{9D8B030D-6E8A-4147-A177-3AD203B41FA5}">
                      <a16:colId xmlns:a16="http://schemas.microsoft.com/office/drawing/2014/main" val="2914923000"/>
                    </a:ext>
                  </a:extLst>
                </a:gridCol>
                <a:gridCol w="907158">
                  <a:extLst>
                    <a:ext uri="{9D8B030D-6E8A-4147-A177-3AD203B41FA5}">
                      <a16:colId xmlns:a16="http://schemas.microsoft.com/office/drawing/2014/main" val="1740027629"/>
                    </a:ext>
                  </a:extLst>
                </a:gridCol>
                <a:gridCol w="907158">
                  <a:extLst>
                    <a:ext uri="{9D8B030D-6E8A-4147-A177-3AD203B41FA5}">
                      <a16:colId xmlns:a16="http://schemas.microsoft.com/office/drawing/2014/main" val="2860124974"/>
                    </a:ext>
                  </a:extLst>
                </a:gridCol>
                <a:gridCol w="907158">
                  <a:extLst>
                    <a:ext uri="{9D8B030D-6E8A-4147-A177-3AD203B41FA5}">
                      <a16:colId xmlns:a16="http://schemas.microsoft.com/office/drawing/2014/main" val="2348613935"/>
                    </a:ext>
                  </a:extLst>
                </a:gridCol>
                <a:gridCol w="907158">
                  <a:extLst>
                    <a:ext uri="{9D8B030D-6E8A-4147-A177-3AD203B41FA5}">
                      <a16:colId xmlns:a16="http://schemas.microsoft.com/office/drawing/2014/main" val="2600885592"/>
                    </a:ext>
                  </a:extLst>
                </a:gridCol>
                <a:gridCol w="907158">
                  <a:extLst>
                    <a:ext uri="{9D8B030D-6E8A-4147-A177-3AD203B41FA5}">
                      <a16:colId xmlns:a16="http://schemas.microsoft.com/office/drawing/2014/main" val="4241551570"/>
                    </a:ext>
                  </a:extLst>
                </a:gridCol>
                <a:gridCol w="907158">
                  <a:extLst>
                    <a:ext uri="{9D8B030D-6E8A-4147-A177-3AD203B41FA5}">
                      <a16:colId xmlns:a16="http://schemas.microsoft.com/office/drawing/2014/main" val="3460383332"/>
                    </a:ext>
                  </a:extLst>
                </a:gridCol>
                <a:gridCol w="907158">
                  <a:extLst>
                    <a:ext uri="{9D8B030D-6E8A-4147-A177-3AD203B41FA5}">
                      <a16:colId xmlns:a16="http://schemas.microsoft.com/office/drawing/2014/main" val="2323244252"/>
                    </a:ext>
                  </a:extLst>
                </a:gridCol>
              </a:tblGrid>
              <a:tr h="8931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295954"/>
                  </a:ext>
                </a:extLst>
              </a:tr>
              <a:tr h="8931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0956189"/>
                  </a:ext>
                </a:extLst>
              </a:tr>
              <a:tr h="8931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5400" b="1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3049802"/>
                  </a:ext>
                </a:extLst>
              </a:tr>
              <a:tr h="8931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Ở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5400" b="1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180569"/>
                  </a:ext>
                </a:extLst>
              </a:tr>
              <a:tr h="8931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5400" b="1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154093"/>
                  </a:ext>
                </a:extLst>
              </a:tr>
              <a:tr h="8931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3656606"/>
                  </a:ext>
                </a:extLst>
              </a:tr>
              <a:tr h="8931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476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Tổng trấn Philatô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Tổng trấn Quiriniô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Tổng trấn Phêlích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Tổng trấn Phéttô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66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TỔNG TRẤN NÀO XÉT XỬ ĐỨC GIÊ-SU 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503624"/>
            <a:ext cx="12240887" cy="818425"/>
            <a:chOff x="-1896924" y="4695369"/>
            <a:chExt cx="10566933" cy="70149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0" y="4711063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Tổng trấn Philatô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Do Thái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La Mã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Do Thái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Câu B và C đúng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AI ĐÃ NỘP ĐỨC GIÊ-SU CHO QUAN PHILATÔ 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58605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Câu B và C đúng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064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Thượng tế Khannan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Tổng trấn Philatô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Thượng tế Caipha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Ông Nicôđêmô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60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ĐÃ NÓI ĐỨC GIÊ-SU: “VẬY ÔNG LÀ VUA SAO”? </a:t>
            </a:r>
            <a:endParaRPr lang="vi-VN" sz="60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2739045"/>
            <a:ext cx="12240887" cy="810298"/>
            <a:chOff x="-1896924" y="4686638"/>
            <a:chExt cx="10566933" cy="694531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0" y="4686638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Tổng trấn Philatô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485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Thượng Tế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Thiên Chúa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bị bách hại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Sự thật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AI NGHE TIẾNG ĐỨC GIÊ-SU LÀ NGƯỜI ĐỨNG VỀ PHÍA NÀO 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8355" y="5364125"/>
            <a:ext cx="12219639" cy="800852"/>
            <a:chOff x="-1896924" y="4694737"/>
            <a:chExt cx="10548590" cy="686432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87403" y="4694737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Sự thật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773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10477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100492" y="1543232"/>
            <a:ext cx="6310854" cy="3312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0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tôn vinh Chúa Giê-su là Vua bằng cách nào?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Ông Phi-la-tô trở vào dinh, cho gọi Đức Giê-su và nói với Người: "Ông có phải là vua dân Do-thái không? </a:t>
            </a:r>
            <a:endParaRPr lang="en-US" sz="7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-715"/>
            <a:ext cx="1219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✠ 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THEO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THÁNH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GIO-AN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✠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77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0850"/>
          </a:xfrm>
        </p:spPr>
        <p:txBody>
          <a:bodyPr>
            <a:noAutofit/>
          </a:bodyPr>
          <a:lstStyle/>
          <a:p>
            <a:pPr algn="just"/>
            <a:r>
              <a:rPr lang="vi-VN" sz="8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Đức Giê-su đáp: "Ngài tự ý nói điều ấy, hay những người khác đã nói với ngài về tôi? "</a:t>
            </a:r>
            <a:endParaRPr lang="en-US" sz="88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75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Ông Phi-la-tô trả lời : “Tôi là người Do-thái sao ? Chính dân của ông và các thượng tế đã nộp ông cho tôi. Ông đã làm gì ?”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2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Đức Giê-su trả lời : “Nước tôi không thuộc về thế gian này. Nếu Nước tôi thuộc về thế gian này,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815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thuộc hạ của tôi đã chiến đấu không để tôi bị nộp cho người Do-thái. Nhưng thật ra Nước tôi không thuộc chốn này.”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391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Ông Phi-la-tô liền hỏi : “Vậy ông là vua sao ?” Đức Giê-su đáp : “Chính ngài nói rằng tôi là vua.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583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Tôi đã sinh ra và đã đến thế gian nhằm mục đích này : làm chứng cho sự thật. Ai đứng về phía sự thật thì nghe tiếng tôi.”</a:t>
            </a:r>
            <a:br>
              <a:rPr lang="vi-VN" sz="66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vi-VN" sz="66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66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798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696</Words>
  <Application>Microsoft Office PowerPoint</Application>
  <PresentationFormat>Widescreen</PresentationFormat>
  <Paragraphs>221</Paragraphs>
  <Slides>17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Algerian</vt:lpstr>
      <vt:lpstr>Arial</vt:lpstr>
      <vt:lpstr>Calibri</vt:lpstr>
      <vt:lpstr>Calibri Light</vt:lpstr>
      <vt:lpstr>Montserrat Black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Đức Giê-su đáp: "Ngài tự ý nói điều ấy, hay những người khác đã nói với ngài về tôi? "</vt:lpstr>
      <vt:lpstr>Ông Phi-la-tô trả lời : “Tôi là người Do-thái sao ? Chính dân của ông và các thượng tế đã nộp ông cho tôi. Ông đã làm gì ?”</vt:lpstr>
      <vt:lpstr>Đức Giê-su trả lời : “Nước tôi không thuộc về thế gian này. Nếu Nước tôi thuộc về thế gian này, </vt:lpstr>
      <vt:lpstr>thuộc hạ của tôi đã chiến đấu không để tôi bị nộp cho người Do-thái. Nhưng thật ra Nước tôi không thuộc chốn này.”</vt:lpstr>
      <vt:lpstr>Ông Phi-la-tô liền hỏi : “Vậy ông là vua sao ?” Đức Giê-su đáp : “Chính ngài nói rằng tôi là vua.</vt:lpstr>
      <vt:lpstr>Tôi đã sinh ra và đã đến thế gian nhằm mục đích này : làm chứng cho sự thật. Ai đứng về phía sự thật thì nghe tiếng tôi.”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16</cp:revision>
  <dcterms:created xsi:type="dcterms:W3CDTF">2020-11-14T01:07:11Z</dcterms:created>
  <dcterms:modified xsi:type="dcterms:W3CDTF">2021-11-19T13:54:35Z</dcterms:modified>
</cp:coreProperties>
</file>