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485" r:id="rId3"/>
    <p:sldId id="315" r:id="rId4"/>
    <p:sldId id="347" r:id="rId5"/>
    <p:sldId id="348" r:id="rId6"/>
    <p:sldId id="486" r:id="rId7"/>
    <p:sldId id="349" r:id="rId8"/>
    <p:sldId id="351" r:id="rId9"/>
    <p:sldId id="293" r:id="rId10"/>
    <p:sldId id="295" r:id="rId11"/>
    <p:sldId id="327" r:id="rId12"/>
    <p:sldId id="260" r:id="rId13"/>
    <p:sldId id="308" r:id="rId14"/>
    <p:sldId id="352" r:id="rId15"/>
    <p:sldId id="353" r:id="rId16"/>
    <p:sldId id="354" r:id="rId17"/>
    <p:sldId id="296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96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19/11/2021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HỌC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KINH THÁNH 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5158793"/>
            <a:ext cx="12192000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NHẬT 34 TNB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kern="10" baseline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lang="en-US" sz="4800" b="1" kern="1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CHÚA KI-TÔ VUA VŨ TRỤ</a:t>
            </a:r>
            <a:endParaRPr kumimoji="0" lang="en-US" sz="48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SON SẮT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TIN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782919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520039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252433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294632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366909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92524"/>
              </p:ext>
            </p:extLst>
          </p:nvPr>
        </p:nvGraphicFramePr>
        <p:xfrm>
          <a:off x="1655544" y="70948"/>
          <a:ext cx="8720492" cy="5040070"/>
        </p:xfrm>
        <a:graphic>
          <a:graphicData uri="http://schemas.openxmlformats.org/drawingml/2006/table">
            <a:tbl>
              <a:tblPr firstRow="1" firstCol="1" bandRow="1"/>
              <a:tblGrid>
                <a:gridCol w="792772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792772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</a:tblGrid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720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-7927" y="5197642"/>
            <a:ext cx="12192000" cy="16603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ĐỨC GIÊ-SU NÓI: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ĐỨNG VỀ SỰ THẬT THÌ NGHE 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 ?</a:t>
            </a:r>
          </a:p>
        </p:txBody>
      </p:sp>
      <p:sp>
        <p:nvSpPr>
          <p:cNvPr id="41" name="Rectangle 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69" name="Star: 10 Points 68">
            <a:extLst>
              <a:ext uri="{FF2B5EF4-FFF2-40B4-BE49-F238E27FC236}">
                <a16:creationId xmlns:a16="http://schemas.microsoft.com/office/drawing/2014/main" id="{757D1DE3-FA00-41E8-B553-6F9B83A9B4B1}"/>
              </a:ext>
            </a:extLst>
          </p:cNvPr>
          <p:cNvSpPr/>
          <p:nvPr/>
        </p:nvSpPr>
        <p:spPr>
          <a:xfrm>
            <a:off x="329946" y="43771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77F961-348B-4837-8C0A-A3ED4AB92A41}"/>
              </a:ext>
            </a:extLst>
          </p:cNvPr>
          <p:cNvSpPr/>
          <p:nvPr/>
        </p:nvSpPr>
        <p:spPr>
          <a:xfrm>
            <a:off x="1655544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9CB8C88-5439-4215-9EFB-F06A86F88A32}"/>
              </a:ext>
            </a:extLst>
          </p:cNvPr>
          <p:cNvSpPr/>
          <p:nvPr/>
        </p:nvSpPr>
        <p:spPr>
          <a:xfrm>
            <a:off x="2437060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3542E8-5C5C-46F3-960F-0D9D543A168F}"/>
              </a:ext>
            </a:extLst>
          </p:cNvPr>
          <p:cNvSpPr/>
          <p:nvPr/>
        </p:nvSpPr>
        <p:spPr>
          <a:xfrm>
            <a:off x="3250396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2D86184-006B-45F6-9E4A-5DAC45404CA5}"/>
              </a:ext>
            </a:extLst>
          </p:cNvPr>
          <p:cNvSpPr/>
          <p:nvPr/>
        </p:nvSpPr>
        <p:spPr>
          <a:xfrm>
            <a:off x="4031912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CBA6308-D830-48FA-800C-0F853C8F0319}"/>
              </a:ext>
            </a:extLst>
          </p:cNvPr>
          <p:cNvSpPr/>
          <p:nvPr/>
        </p:nvSpPr>
        <p:spPr>
          <a:xfrm>
            <a:off x="4833395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F813D98-5D8F-44DB-AFE9-41041950C89B}"/>
              </a:ext>
            </a:extLst>
          </p:cNvPr>
          <p:cNvSpPr/>
          <p:nvPr/>
        </p:nvSpPr>
        <p:spPr>
          <a:xfrm>
            <a:off x="5614911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D8A4CE3-7308-4EB1-8C2C-1C0DE5C9A800}"/>
              </a:ext>
            </a:extLst>
          </p:cNvPr>
          <p:cNvSpPr/>
          <p:nvPr/>
        </p:nvSpPr>
        <p:spPr>
          <a:xfrm>
            <a:off x="6419369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C538C5A-E610-418C-B661-31061BC2277D}"/>
              </a:ext>
            </a:extLst>
          </p:cNvPr>
          <p:cNvSpPr/>
          <p:nvPr/>
        </p:nvSpPr>
        <p:spPr>
          <a:xfrm>
            <a:off x="7200885" y="7094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F108EC3-0074-4D52-84E9-9883D6E75DB2}"/>
              </a:ext>
            </a:extLst>
          </p:cNvPr>
          <p:cNvSpPr/>
          <p:nvPr/>
        </p:nvSpPr>
        <p:spPr>
          <a:xfrm>
            <a:off x="1658577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AD7D529-2D6B-4C7D-878D-CEC498116540}"/>
              </a:ext>
            </a:extLst>
          </p:cNvPr>
          <p:cNvSpPr/>
          <p:nvPr/>
        </p:nvSpPr>
        <p:spPr>
          <a:xfrm>
            <a:off x="2440093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8CC186A-28AD-4643-B929-3717F6F6E6E2}"/>
              </a:ext>
            </a:extLst>
          </p:cNvPr>
          <p:cNvSpPr/>
          <p:nvPr/>
        </p:nvSpPr>
        <p:spPr>
          <a:xfrm>
            <a:off x="3253429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3DEAC2C-E421-4CDB-8074-7A3AD418DA70}"/>
              </a:ext>
            </a:extLst>
          </p:cNvPr>
          <p:cNvSpPr/>
          <p:nvPr/>
        </p:nvSpPr>
        <p:spPr>
          <a:xfrm>
            <a:off x="4034945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FE3C1B8-243B-4D84-9F63-F02BB5F5D2BE}"/>
              </a:ext>
            </a:extLst>
          </p:cNvPr>
          <p:cNvSpPr/>
          <p:nvPr/>
        </p:nvSpPr>
        <p:spPr>
          <a:xfrm>
            <a:off x="4836428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0C39AED-A667-436B-A053-058CFDD5D542}"/>
              </a:ext>
            </a:extLst>
          </p:cNvPr>
          <p:cNvSpPr/>
          <p:nvPr/>
        </p:nvSpPr>
        <p:spPr>
          <a:xfrm>
            <a:off x="5617944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65CFEE4-8BC7-4BB8-B0F5-A606CA06DD7F}"/>
              </a:ext>
            </a:extLst>
          </p:cNvPr>
          <p:cNvSpPr/>
          <p:nvPr/>
        </p:nvSpPr>
        <p:spPr>
          <a:xfrm>
            <a:off x="6414346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3928191-CBE1-4EF9-85DF-8B43C2034AF3}"/>
              </a:ext>
            </a:extLst>
          </p:cNvPr>
          <p:cNvSpPr/>
          <p:nvPr/>
        </p:nvSpPr>
        <p:spPr>
          <a:xfrm>
            <a:off x="7195862" y="79561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04A1608-D3B6-4193-AE94-55346D2CF756}"/>
              </a:ext>
            </a:extLst>
          </p:cNvPr>
          <p:cNvSpPr/>
          <p:nvPr/>
        </p:nvSpPr>
        <p:spPr>
          <a:xfrm>
            <a:off x="7998175" y="790312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F5E1908-48D6-4949-9FF3-6BE284950CF6}"/>
              </a:ext>
            </a:extLst>
          </p:cNvPr>
          <p:cNvSpPr/>
          <p:nvPr/>
        </p:nvSpPr>
        <p:spPr>
          <a:xfrm>
            <a:off x="8779691" y="790312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2D85EC1-379B-4F98-A17A-BB37AC204AF4}"/>
              </a:ext>
            </a:extLst>
          </p:cNvPr>
          <p:cNvSpPr/>
          <p:nvPr/>
        </p:nvSpPr>
        <p:spPr>
          <a:xfrm>
            <a:off x="3249484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7A8BB6C-DB5C-40EE-AF18-61BE6D2D4FF8}"/>
              </a:ext>
            </a:extLst>
          </p:cNvPr>
          <p:cNvSpPr/>
          <p:nvPr/>
        </p:nvSpPr>
        <p:spPr>
          <a:xfrm>
            <a:off x="4031000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6FE3788-BF67-4B4B-8839-1A084C5E6A2C}"/>
              </a:ext>
            </a:extLst>
          </p:cNvPr>
          <p:cNvSpPr/>
          <p:nvPr/>
        </p:nvSpPr>
        <p:spPr>
          <a:xfrm>
            <a:off x="4835458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740757C-A87A-4A3B-8DC6-285163E43938}"/>
              </a:ext>
            </a:extLst>
          </p:cNvPr>
          <p:cNvSpPr/>
          <p:nvPr/>
        </p:nvSpPr>
        <p:spPr>
          <a:xfrm>
            <a:off x="5625852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C3E21FE-E7CD-4FFA-816C-967FFD823C36}"/>
              </a:ext>
            </a:extLst>
          </p:cNvPr>
          <p:cNvSpPr/>
          <p:nvPr/>
        </p:nvSpPr>
        <p:spPr>
          <a:xfrm>
            <a:off x="6427335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432FE97-05AF-4B1B-A503-C77F048FDD99}"/>
              </a:ext>
            </a:extLst>
          </p:cNvPr>
          <p:cNvSpPr/>
          <p:nvPr/>
        </p:nvSpPr>
        <p:spPr>
          <a:xfrm>
            <a:off x="7208851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1FFA8EE-808C-4570-80E7-75A202F7D73E}"/>
              </a:ext>
            </a:extLst>
          </p:cNvPr>
          <p:cNvSpPr/>
          <p:nvPr/>
        </p:nvSpPr>
        <p:spPr>
          <a:xfrm>
            <a:off x="8004431" y="151116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DF5F904-6C99-43B5-960F-BD09372D39E8}"/>
              </a:ext>
            </a:extLst>
          </p:cNvPr>
          <p:cNvSpPr/>
          <p:nvPr/>
        </p:nvSpPr>
        <p:spPr>
          <a:xfrm>
            <a:off x="2453028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FA74B8D2-D259-40BD-A4DB-32782CF4DD6B}"/>
              </a:ext>
            </a:extLst>
          </p:cNvPr>
          <p:cNvSpPr/>
          <p:nvPr/>
        </p:nvSpPr>
        <p:spPr>
          <a:xfrm>
            <a:off x="3243422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2B034AB-F8C7-403C-BD60-7D88F86DEC93}"/>
              </a:ext>
            </a:extLst>
          </p:cNvPr>
          <p:cNvSpPr/>
          <p:nvPr/>
        </p:nvSpPr>
        <p:spPr>
          <a:xfrm>
            <a:off x="4047880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3BC9C62-6A2A-462E-9C2F-428F8540BC3F}"/>
              </a:ext>
            </a:extLst>
          </p:cNvPr>
          <p:cNvSpPr/>
          <p:nvPr/>
        </p:nvSpPr>
        <p:spPr>
          <a:xfrm>
            <a:off x="4829396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754A975-1D54-4900-8EA3-6F0D3956B509}"/>
              </a:ext>
            </a:extLst>
          </p:cNvPr>
          <p:cNvSpPr/>
          <p:nvPr/>
        </p:nvSpPr>
        <p:spPr>
          <a:xfrm>
            <a:off x="5630879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418CF8D1-F885-47D6-A535-0B5CACB5E887}"/>
              </a:ext>
            </a:extLst>
          </p:cNvPr>
          <p:cNvSpPr/>
          <p:nvPr/>
        </p:nvSpPr>
        <p:spPr>
          <a:xfrm>
            <a:off x="6412395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3C9AABC-BA68-469F-B0E7-A0EAD9418F35}"/>
              </a:ext>
            </a:extLst>
          </p:cNvPr>
          <p:cNvSpPr/>
          <p:nvPr/>
        </p:nvSpPr>
        <p:spPr>
          <a:xfrm>
            <a:off x="7208797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0C5545F-D9D1-4BBC-A362-B3087A962E83}"/>
              </a:ext>
            </a:extLst>
          </p:cNvPr>
          <p:cNvSpPr/>
          <p:nvPr/>
        </p:nvSpPr>
        <p:spPr>
          <a:xfrm>
            <a:off x="7990313" y="223013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98FF2AF-6383-4ABD-A6CE-DBB85EE39164}"/>
              </a:ext>
            </a:extLst>
          </p:cNvPr>
          <p:cNvSpPr/>
          <p:nvPr/>
        </p:nvSpPr>
        <p:spPr>
          <a:xfrm>
            <a:off x="8792626" y="222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1E5F8946-49DB-4843-8B36-B99FAB850568}"/>
              </a:ext>
            </a:extLst>
          </p:cNvPr>
          <p:cNvSpPr/>
          <p:nvPr/>
        </p:nvSpPr>
        <p:spPr>
          <a:xfrm>
            <a:off x="9574142" y="222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C56084D-B28F-4640-9CCA-79EF78F7DFD3}"/>
              </a:ext>
            </a:extLst>
          </p:cNvPr>
          <p:cNvSpPr/>
          <p:nvPr/>
        </p:nvSpPr>
        <p:spPr>
          <a:xfrm>
            <a:off x="2454816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454DAE6-C345-4EB3-A7A9-0A46DE92ABD0}"/>
              </a:ext>
            </a:extLst>
          </p:cNvPr>
          <p:cNvSpPr/>
          <p:nvPr/>
        </p:nvSpPr>
        <p:spPr>
          <a:xfrm>
            <a:off x="3245210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81FCC4-95AF-4B9F-85D5-C3995CC33142}"/>
              </a:ext>
            </a:extLst>
          </p:cNvPr>
          <p:cNvSpPr/>
          <p:nvPr/>
        </p:nvSpPr>
        <p:spPr>
          <a:xfrm>
            <a:off x="4049668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3CB7CE7-6A40-421C-B295-56248BD17486}"/>
              </a:ext>
            </a:extLst>
          </p:cNvPr>
          <p:cNvSpPr/>
          <p:nvPr/>
        </p:nvSpPr>
        <p:spPr>
          <a:xfrm>
            <a:off x="4831184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A453D75D-3D06-4069-9015-67A8E2C1AE08}"/>
              </a:ext>
            </a:extLst>
          </p:cNvPr>
          <p:cNvSpPr/>
          <p:nvPr/>
        </p:nvSpPr>
        <p:spPr>
          <a:xfrm>
            <a:off x="5632667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DD20543-E846-43FD-B6D7-671ECCBE6580}"/>
              </a:ext>
            </a:extLst>
          </p:cNvPr>
          <p:cNvSpPr/>
          <p:nvPr/>
        </p:nvSpPr>
        <p:spPr>
          <a:xfrm>
            <a:off x="6414183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321AB52-E8E4-4393-B516-E85F972BF5DE}"/>
              </a:ext>
            </a:extLst>
          </p:cNvPr>
          <p:cNvSpPr/>
          <p:nvPr/>
        </p:nvSpPr>
        <p:spPr>
          <a:xfrm>
            <a:off x="7210585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3B2468C-F636-44B3-BBDD-F78E72E637A7}"/>
              </a:ext>
            </a:extLst>
          </p:cNvPr>
          <p:cNvSpPr/>
          <p:nvPr/>
        </p:nvSpPr>
        <p:spPr>
          <a:xfrm>
            <a:off x="7992101" y="2948649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D2D900B-83B3-43CC-A697-FC3567D32882}"/>
              </a:ext>
            </a:extLst>
          </p:cNvPr>
          <p:cNvSpPr/>
          <p:nvPr/>
        </p:nvSpPr>
        <p:spPr>
          <a:xfrm>
            <a:off x="8794414" y="294716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2261281-EBEF-41A0-83BA-85906D565B00}"/>
              </a:ext>
            </a:extLst>
          </p:cNvPr>
          <p:cNvSpPr/>
          <p:nvPr/>
        </p:nvSpPr>
        <p:spPr>
          <a:xfrm>
            <a:off x="9575930" y="2947164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A33E9E6-9CBD-47BF-8633-163781674959}"/>
              </a:ext>
            </a:extLst>
          </p:cNvPr>
          <p:cNvSpPr/>
          <p:nvPr/>
        </p:nvSpPr>
        <p:spPr>
          <a:xfrm>
            <a:off x="1652922" y="294949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B1642927-B243-4F8B-B2A1-2A055DEE3DF3}"/>
              </a:ext>
            </a:extLst>
          </p:cNvPr>
          <p:cNvSpPr/>
          <p:nvPr/>
        </p:nvSpPr>
        <p:spPr>
          <a:xfrm>
            <a:off x="2461906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2E10D99-CECC-4A04-A8E1-C42D9811D86F}"/>
              </a:ext>
            </a:extLst>
          </p:cNvPr>
          <p:cNvSpPr/>
          <p:nvPr/>
        </p:nvSpPr>
        <p:spPr>
          <a:xfrm>
            <a:off x="3266364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A406E76-5706-43B1-AFBB-62FEAF224D3F}"/>
              </a:ext>
            </a:extLst>
          </p:cNvPr>
          <p:cNvSpPr/>
          <p:nvPr/>
        </p:nvSpPr>
        <p:spPr>
          <a:xfrm>
            <a:off x="4047880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098B74A-39A5-4328-BFBE-DCF37FB5A345}"/>
              </a:ext>
            </a:extLst>
          </p:cNvPr>
          <p:cNvSpPr/>
          <p:nvPr/>
        </p:nvSpPr>
        <p:spPr>
          <a:xfrm>
            <a:off x="4849363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78EA1B0-8B4B-4A96-B1D6-1E15B8363E86}"/>
              </a:ext>
            </a:extLst>
          </p:cNvPr>
          <p:cNvSpPr/>
          <p:nvPr/>
        </p:nvSpPr>
        <p:spPr>
          <a:xfrm>
            <a:off x="5630879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295A69B-8C03-4C32-9C03-3EE5004D787A}"/>
              </a:ext>
            </a:extLst>
          </p:cNvPr>
          <p:cNvSpPr/>
          <p:nvPr/>
        </p:nvSpPr>
        <p:spPr>
          <a:xfrm>
            <a:off x="6427281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7C51DCC-A045-434C-BD00-CC60C7F5628B}"/>
              </a:ext>
            </a:extLst>
          </p:cNvPr>
          <p:cNvSpPr/>
          <p:nvPr/>
        </p:nvSpPr>
        <p:spPr>
          <a:xfrm>
            <a:off x="7208797" y="3666528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C279EC2-3E0E-43AA-AA56-54FE468A5559}"/>
              </a:ext>
            </a:extLst>
          </p:cNvPr>
          <p:cNvSpPr/>
          <p:nvPr/>
        </p:nvSpPr>
        <p:spPr>
          <a:xfrm>
            <a:off x="8011110" y="3665043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6852623-1A9D-40EA-8206-ED7944D909A7}"/>
              </a:ext>
            </a:extLst>
          </p:cNvPr>
          <p:cNvSpPr/>
          <p:nvPr/>
        </p:nvSpPr>
        <p:spPr>
          <a:xfrm>
            <a:off x="8792626" y="3665043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65196502-BF6A-4698-8AFB-32D1EFF44942}"/>
              </a:ext>
            </a:extLst>
          </p:cNvPr>
          <p:cNvSpPr/>
          <p:nvPr/>
        </p:nvSpPr>
        <p:spPr>
          <a:xfrm>
            <a:off x="2454816" y="4391196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25D1577-D098-4978-BAA2-575152DA84AF}"/>
              </a:ext>
            </a:extLst>
          </p:cNvPr>
          <p:cNvSpPr/>
          <p:nvPr/>
        </p:nvSpPr>
        <p:spPr>
          <a:xfrm>
            <a:off x="3236332" y="4391196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CBC78D4-EBA9-4D98-8F92-9BF443491548}"/>
              </a:ext>
            </a:extLst>
          </p:cNvPr>
          <p:cNvSpPr/>
          <p:nvPr/>
        </p:nvSpPr>
        <p:spPr>
          <a:xfrm>
            <a:off x="4037815" y="4391196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894123F-4684-47E6-B9D3-A9FCFDBA7940}"/>
              </a:ext>
            </a:extLst>
          </p:cNvPr>
          <p:cNvSpPr/>
          <p:nvPr/>
        </p:nvSpPr>
        <p:spPr>
          <a:xfrm>
            <a:off x="4819331" y="4391196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96973F73-547A-48E2-B8E9-65B712853D2D}"/>
              </a:ext>
            </a:extLst>
          </p:cNvPr>
          <p:cNvSpPr/>
          <p:nvPr/>
        </p:nvSpPr>
        <p:spPr>
          <a:xfrm>
            <a:off x="5615733" y="4391196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8BAFA8A-DD08-40FE-A29D-FBCE1624C75D}"/>
              </a:ext>
            </a:extLst>
          </p:cNvPr>
          <p:cNvSpPr/>
          <p:nvPr/>
        </p:nvSpPr>
        <p:spPr>
          <a:xfrm>
            <a:off x="6397249" y="4391196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D8E3B03E-879F-4BC0-B03B-B9B8345B8970}"/>
              </a:ext>
            </a:extLst>
          </p:cNvPr>
          <p:cNvSpPr/>
          <p:nvPr/>
        </p:nvSpPr>
        <p:spPr>
          <a:xfrm>
            <a:off x="7199562" y="438971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1CF52D1-91AB-4889-A3B6-C446B524E851}"/>
              </a:ext>
            </a:extLst>
          </p:cNvPr>
          <p:cNvSpPr/>
          <p:nvPr/>
        </p:nvSpPr>
        <p:spPr>
          <a:xfrm>
            <a:off x="7981078" y="4389711"/>
            <a:ext cx="793016" cy="71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DB15777-8749-44E6-B68A-F806E037DCEC}"/>
              </a:ext>
            </a:extLst>
          </p:cNvPr>
          <p:cNvSpPr/>
          <p:nvPr/>
        </p:nvSpPr>
        <p:spPr>
          <a:xfrm>
            <a:off x="-7927" y="5158240"/>
            <a:ext cx="12192000" cy="16892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ĐỨC GIÊ-SU TRẢ LỜI ÔNG PHILATÔ RẰNG NƯỚC NGÀI KHÔNG THUỘC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VỀ ĐÂU?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5B58810-39AC-4F3E-846B-6F6F1A50450C}"/>
              </a:ext>
            </a:extLst>
          </p:cNvPr>
          <p:cNvSpPr/>
          <p:nvPr/>
        </p:nvSpPr>
        <p:spPr>
          <a:xfrm>
            <a:off x="7927" y="5188543"/>
            <a:ext cx="12192000" cy="16603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QUAN TỔNG TRẤN 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XÉT XỬ ĐỨC GIÊ-SU ?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02FCD61-B605-454C-AC9D-1CF5AB0A4130}"/>
              </a:ext>
            </a:extLst>
          </p:cNvPr>
          <p:cNvSpPr/>
          <p:nvPr/>
        </p:nvSpPr>
        <p:spPr>
          <a:xfrm>
            <a:off x="0" y="5191253"/>
            <a:ext cx="12192000" cy="16603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ÔNG PHILATÔ </a:t>
            </a:r>
            <a:r>
              <a:rPr lang="vi-VN" sz="3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CHO GỌI ĐỨC GIÊ-SU VÀ NÓI VỚI NGƯỜI: “ÔNG CÓ PHẢI LÀ VUA DÂN DO THÁI KHÔNG?”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EBC3678-E8EA-4546-979D-C0D163D42260}"/>
              </a:ext>
            </a:extLst>
          </p:cNvPr>
          <p:cNvSpPr/>
          <p:nvPr/>
        </p:nvSpPr>
        <p:spPr>
          <a:xfrm>
            <a:off x="-19218" y="5184561"/>
            <a:ext cx="12192000" cy="16603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ÔNG PHILATÔ TRỞ VÀO DINH, CHO GỌI ĐỨC GIÊ-SU VÀ NÓI VỚI NGƯỜI: “ÔNG CÓ PHẢI </a:t>
            </a:r>
            <a:r>
              <a:rPr lang="vi-VN" sz="3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THÁI KHÔNG ?”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F2E38EB-86F6-4527-B113-520FF01A1997}"/>
              </a:ext>
            </a:extLst>
          </p:cNvPr>
          <p:cNvSpPr/>
          <p:nvPr/>
        </p:nvSpPr>
        <p:spPr>
          <a:xfrm>
            <a:off x="-19218" y="5190950"/>
            <a:ext cx="12192000" cy="16603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THEO QUAN PHILATÔ NÓI VỚI CHÚA GIÊ-SU, THÌ NGOÀI CÁC THƯỢNG TẾ RA,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NỘP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CHO QUAN ?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1F18A63-1353-4480-B078-D6651F3A5D40}"/>
              </a:ext>
            </a:extLst>
          </p:cNvPr>
          <p:cNvSpPr/>
          <p:nvPr/>
        </p:nvSpPr>
        <p:spPr>
          <a:xfrm>
            <a:off x="-27145" y="5191868"/>
            <a:ext cx="12192000" cy="166035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SAU KHI NGHE ĐỨC GIÊ-SU NÓI VỀ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NƯỚC CỦA NGÀI,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PHILATÔ ĐÃ HỎI ĐỨC GIÊ-SU </a:t>
            </a:r>
            <a:r>
              <a:rPr lang="vi-VN" sz="3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CÂU GÌ ?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1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0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" grpId="0" animBg="1"/>
      <p:bldP spid="2" grpId="1" animBg="1"/>
      <p:bldP spid="70" grpId="0" animBg="1"/>
      <p:bldP spid="70" grpId="1" animBg="1"/>
      <p:bldP spid="71" grpId="0" animBg="1"/>
      <p:bldP spid="71" grpId="1" animBg="1"/>
      <p:bldP spid="76" grpId="0" animBg="1"/>
      <p:bldP spid="76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46" grpId="0" animBg="1"/>
      <p:bldP spid="14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0CF348-6765-479C-B460-4F6D8A880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72839"/>
              </p:ext>
            </p:extLst>
          </p:nvPr>
        </p:nvGraphicFramePr>
        <p:xfrm>
          <a:off x="1106631" y="302985"/>
          <a:ext cx="9978738" cy="6252029"/>
        </p:xfrm>
        <a:graphic>
          <a:graphicData uri="http://schemas.openxmlformats.org/drawingml/2006/table">
            <a:tbl>
              <a:tblPr firstRow="1" firstCol="1" bandRow="1"/>
              <a:tblGrid>
                <a:gridCol w="907158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907158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</a:tblGrid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893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Quiriniô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Phêlích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Tổng trấn Phéttô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TỔNG TRẤN NÀO XÉT XỬ ĐỨC GIÊ-SU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624"/>
            <a:ext cx="12240887" cy="818425"/>
            <a:chOff x="-1896924" y="4695369"/>
            <a:chExt cx="10566933" cy="70149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0" y="471106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Do Thái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La Mã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Do Thái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Câu B và C đúng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ĐÃ NỘP ĐỨC GIÊ-SU CHO QUAN PHILATÔ 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5860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Khannan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Caipha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Ông Nicôđêmô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NÓI ĐỨC GIÊ-SU: “VẬY ÔNG LÀ VUA SAO”? 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39045"/>
            <a:ext cx="12240887" cy="810298"/>
            <a:chOff x="-1896924" y="4686638"/>
            <a:chExt cx="10566933" cy="69453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0" y="468663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bị bách hại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Sự thật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NGHE TIẾNG ĐỨC GIÊ-SU LÀ NGƯỜI ĐỨNG VỀ PHÍA NÀO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64125"/>
            <a:ext cx="12219639" cy="800852"/>
            <a:chOff x="-1896924" y="4694737"/>
            <a:chExt cx="10548590" cy="68643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7403" y="469473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thật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543232"/>
            <a:ext cx="6310854" cy="3312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tôn vinh Chúa Giê-su là Vua bằng cách nào?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Phi-la-tô trở vào dinh, cho gọi Đức Giê-su và nói với Người: "Ông có phải là vua dân Do-thái không?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GIO-AN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77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đáp: "Ngài tự ý nói điều ấy, hay những người khác đã nói với ngài về tôi? "</a:t>
            </a:r>
            <a:endParaRPr lang="en-US" sz="8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Phi-la-tô trả lời : “Tôi là người Do-thái sao ? Chính dân của ông và các thượng tế đã nộp ông cho tôi. Ông đã làm gì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trả lời : “Nước tôi không thuộc về thế gian này. Nếu Nước tôi thuộc về thế gian này,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thuộc hạ của tôi đã chiến đấu không để tôi bị nộp cho người Do-thái. Nhưng thật ra Nước tôi không thuộc chốn này.”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91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Phi-la-tô liền hỏi : “Vậy ông là vua sao ?” Đức Giê-su đáp : “Chính ngài nói rằng tôi là vua.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8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Tôi đã sinh ra và đã đến thế gian nhằm mục đích này : làm chứng cho sự thật. Ai đứng về phía sự thật thì nghe tiếng tôi.”</a:t>
            </a:r>
            <a:b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66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66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8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696</Words>
  <Application>Microsoft Office PowerPoint</Application>
  <PresentationFormat>Widescreen</PresentationFormat>
  <Paragraphs>221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Đức Giê-su đáp: "Ngài tự ý nói điều ấy, hay những người khác đã nói với ngài về tôi? "</vt:lpstr>
      <vt:lpstr>Ông Phi-la-tô trả lời : “Tôi là người Do-thái sao ? Chính dân của ông và các thượng tế đã nộp ông cho tôi. Ông đã làm gì ?”</vt:lpstr>
      <vt:lpstr>Đức Giê-su trả lời : “Nước tôi không thuộc về thế gian này. Nếu Nước tôi thuộc về thế gian này, </vt:lpstr>
      <vt:lpstr>thuộc hạ của tôi đã chiến đấu không để tôi bị nộp cho người Do-thái. Nhưng thật ra Nước tôi không thuộc chốn này.”</vt:lpstr>
      <vt:lpstr>Ông Phi-la-tô liền hỏi : “Vậy ông là vua sao ?” Đức Giê-su đáp : “Chính ngài nói rằng tôi là vua.</vt:lpstr>
      <vt:lpstr>Tôi đã sinh ra và đã đến thế gian nhằm mục đích này : làm chứng cho sự thật. Ai đứng về phía sự thật thì nghe tiếng tôi.”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16</cp:revision>
  <dcterms:created xsi:type="dcterms:W3CDTF">2020-11-14T01:07:11Z</dcterms:created>
  <dcterms:modified xsi:type="dcterms:W3CDTF">2021-11-19T13:54:35Z</dcterms:modified>
</cp:coreProperties>
</file>