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7" r:id="rId4"/>
    <p:sldId id="348" r:id="rId5"/>
    <p:sldId id="349" r:id="rId6"/>
    <p:sldId id="350" r:id="rId7"/>
    <p:sldId id="351" r:id="rId8"/>
    <p:sldId id="293" r:id="rId9"/>
    <p:sldId id="295" r:id="rId10"/>
    <p:sldId id="327" r:id="rId11"/>
    <p:sldId id="260" r:id="rId12"/>
    <p:sldId id="308" r:id="rId13"/>
    <p:sldId id="352" r:id="rId14"/>
    <p:sldId id="353" r:id="rId15"/>
    <p:sldId id="354" r:id="rId16"/>
    <p:sldId id="296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12/11/2021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HỌC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CÁC THÁNH TỬ ĐẠO VIỆT NAM</a:t>
            </a:r>
            <a:endParaRPr kumimoji="0" lang="en-US" sz="48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SON SẮT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B0E53-E9E2-4D27-9E92-B7A06BEA7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29416"/>
              </p:ext>
            </p:extLst>
          </p:nvPr>
        </p:nvGraphicFramePr>
        <p:xfrm>
          <a:off x="636103" y="457200"/>
          <a:ext cx="10803840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1080384">
                  <a:extLst>
                    <a:ext uri="{9D8B030D-6E8A-4147-A177-3AD203B41FA5}">
                      <a16:colId xmlns:a16="http://schemas.microsoft.com/office/drawing/2014/main" val="356825298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993113840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467660801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3402576074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07628939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37560145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691955559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136892326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76532455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24062486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3054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8926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560486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07267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095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triệu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Việt Nam có bao nhiêu vị tử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1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116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ngàn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bao nhiêu vị tử đạo tại Việt Nam đã được phong Hiển Thánh?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68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án cái 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Đi tu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ngài đã làm gì để được phúc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254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 dân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giáo hoàng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cha, các cha, các dì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Mọi thành phần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acó thể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5816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Mọi thành phần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543232"/>
            <a:ext cx="6310854" cy="4135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Noi gương các vị, chúng ta có thể làm gì để cũng được “tử vì đạo”?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mọi người rằng : </a:t>
            </a:r>
            <a:endParaRPr lang="en-US" sz="8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LU-CA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muốn theo tôi, phải từ bỏ chính mình, vác thập giá mình hằng ngày mà theo.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ai muốn cứu mạng sống mình, thì sẽ mất ; còn ai liều mất mạng sống mình vì tôi, thì sẽ cứu được mạng sống ấy.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người nào được cả thế giới mà phải đánh mất chính mình hay là thiệt thân, thì nào có lợi gì 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8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xấu hổ vì tôi và những lời của tôi, thì Con Người cũng sẽ xấu hổ vì kẻ ấy,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Người ngự đến trong vinh quang của mình, của Chúa Cha và các thánh thiên thần.”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49690"/>
              </p:ext>
            </p:extLst>
          </p:nvPr>
        </p:nvGraphicFramePr>
        <p:xfrm>
          <a:off x="1490869" y="70948"/>
          <a:ext cx="875637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75637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CHÚA GIÊ-SU NÓI MUỐN THEO CHÚA PHẢI TỪ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BỎ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</a:t>
            </a:r>
            <a:endParaRPr lang="en-US" sz="48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3FA11F-4AA6-4659-A4FD-C161F57DBD57}"/>
              </a:ext>
            </a:extLst>
          </p:cNvPr>
          <p:cNvSpPr/>
          <p:nvPr/>
        </p:nvSpPr>
        <p:spPr>
          <a:xfrm>
            <a:off x="-13273" y="499217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KHI NGƯỜI NGỰ ĐẾN TRONG VINH QUANG CỦA MÌNH, CỦA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VÀ CÁC THÁNH THIÊN THẦN.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497716-C7FF-4E2D-9057-5E2DB110F34E}"/>
              </a:ext>
            </a:extLst>
          </p:cNvPr>
          <p:cNvSpPr/>
          <p:nvPr/>
        </p:nvSpPr>
        <p:spPr>
          <a:xfrm>
            <a:off x="-4773" y="5008499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AI </a:t>
            </a:r>
            <a:r>
              <a:rPr lang="vi-VN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MẠNG SỐNG MÌNH VÌ TÔI, THÌ SẼ CỨU ĐƯỢC MẠNG SỐNG ẤY</a:t>
            </a:r>
            <a:endParaRPr lang="en-US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CDB63-FA85-4DA4-8E25-70CB8655538B}"/>
              </a:ext>
            </a:extLst>
          </p:cNvPr>
          <p:cNvSpPr/>
          <p:nvPr/>
        </p:nvSpPr>
        <p:spPr>
          <a:xfrm>
            <a:off x="3069" y="5015211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KHI NGƯỜI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TRONG VINH QUANG CỦA MÌNH, CỦA CHÚA CHA VÀ CÁC THÁNH THIÊN THẦN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B0B9A-6540-4ECC-8BC6-DA6FA93DE82A}"/>
              </a:ext>
            </a:extLst>
          </p:cNvPr>
          <p:cNvSpPr/>
          <p:nvPr/>
        </p:nvSpPr>
        <p:spPr>
          <a:xfrm>
            <a:off x="4773" y="5014751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AI MUỐN THEO TÔI, PHẢI TỪ BỎ CHÍNH MÌNH,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MÌNH HẰNG NGÀY MÀ THEO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1F0609-1DA9-4D0E-AD50-2733787A1B27}"/>
              </a:ext>
            </a:extLst>
          </p:cNvPr>
          <p:cNvSpPr/>
          <p:nvPr/>
        </p:nvSpPr>
        <p:spPr>
          <a:xfrm>
            <a:off x="-7927" y="500763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AI MUỐN CỨU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MÌNH, THÌ SẼ MẤT</a:t>
            </a:r>
            <a:endParaRPr lang="en-US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64080-D134-478B-8E86-E3E3D7134C69}"/>
              </a:ext>
            </a:extLst>
          </p:cNvPr>
          <p:cNvSpPr/>
          <p:nvPr/>
        </p:nvSpPr>
        <p:spPr>
          <a:xfrm>
            <a:off x="14908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DC855-F459-4C83-8CAA-C0339AF2DE01}"/>
              </a:ext>
            </a:extLst>
          </p:cNvPr>
          <p:cNvSpPr/>
          <p:nvPr/>
        </p:nvSpPr>
        <p:spPr>
          <a:xfrm>
            <a:off x="23656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E9C266-1D57-4669-9CF7-069ED3E620BF}"/>
              </a:ext>
            </a:extLst>
          </p:cNvPr>
          <p:cNvSpPr/>
          <p:nvPr/>
        </p:nvSpPr>
        <p:spPr>
          <a:xfrm>
            <a:off x="32413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6112C-5839-44B8-B6E2-8E6B53AC8460}"/>
              </a:ext>
            </a:extLst>
          </p:cNvPr>
          <p:cNvSpPr/>
          <p:nvPr/>
        </p:nvSpPr>
        <p:spPr>
          <a:xfrm>
            <a:off x="41161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ABA42-0A48-48FB-B1F7-8C6DC29BB088}"/>
              </a:ext>
            </a:extLst>
          </p:cNvPr>
          <p:cNvSpPr/>
          <p:nvPr/>
        </p:nvSpPr>
        <p:spPr>
          <a:xfrm>
            <a:off x="49942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78E4B3-66AA-47A5-A5B0-3A0646AADDDB}"/>
              </a:ext>
            </a:extLst>
          </p:cNvPr>
          <p:cNvSpPr/>
          <p:nvPr/>
        </p:nvSpPr>
        <p:spPr>
          <a:xfrm>
            <a:off x="58690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5524D7-1684-4360-B31E-13E3F85026A9}"/>
              </a:ext>
            </a:extLst>
          </p:cNvPr>
          <p:cNvSpPr/>
          <p:nvPr/>
        </p:nvSpPr>
        <p:spPr>
          <a:xfrm>
            <a:off x="67438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3CD58F-F39E-4471-A751-2DD050F3F824}"/>
              </a:ext>
            </a:extLst>
          </p:cNvPr>
          <p:cNvSpPr/>
          <p:nvPr/>
        </p:nvSpPr>
        <p:spPr>
          <a:xfrm>
            <a:off x="76186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D69C2D-0E64-432D-BBC6-FF75AB5DA5C8}"/>
              </a:ext>
            </a:extLst>
          </p:cNvPr>
          <p:cNvSpPr/>
          <p:nvPr/>
        </p:nvSpPr>
        <p:spPr>
          <a:xfrm>
            <a:off x="84976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7E4E17-BFB0-432D-A9CE-F33635C15048}"/>
              </a:ext>
            </a:extLst>
          </p:cNvPr>
          <p:cNvSpPr/>
          <p:nvPr/>
        </p:nvSpPr>
        <p:spPr>
          <a:xfrm>
            <a:off x="93724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7BFF3E-8594-4833-8DDD-9A2867C79E96}"/>
              </a:ext>
            </a:extLst>
          </p:cNvPr>
          <p:cNvSpPr/>
          <p:nvPr/>
        </p:nvSpPr>
        <p:spPr>
          <a:xfrm>
            <a:off x="14908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699E79-17DB-400E-9F28-5A3A6E96120A}"/>
              </a:ext>
            </a:extLst>
          </p:cNvPr>
          <p:cNvSpPr/>
          <p:nvPr/>
        </p:nvSpPr>
        <p:spPr>
          <a:xfrm>
            <a:off x="23656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30221-14AC-4D17-98F0-151EC2688B0F}"/>
              </a:ext>
            </a:extLst>
          </p:cNvPr>
          <p:cNvSpPr/>
          <p:nvPr/>
        </p:nvSpPr>
        <p:spPr>
          <a:xfrm>
            <a:off x="32413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5126DD-AEBA-425C-BE38-80B076A0B0A3}"/>
              </a:ext>
            </a:extLst>
          </p:cNvPr>
          <p:cNvSpPr/>
          <p:nvPr/>
        </p:nvSpPr>
        <p:spPr>
          <a:xfrm>
            <a:off x="41161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D77D7D-71EE-4CD7-871F-B778D5C0FA47}"/>
              </a:ext>
            </a:extLst>
          </p:cNvPr>
          <p:cNvSpPr/>
          <p:nvPr/>
        </p:nvSpPr>
        <p:spPr>
          <a:xfrm>
            <a:off x="49942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2920114-F2BE-4090-9F9A-F942C3FDD784}"/>
              </a:ext>
            </a:extLst>
          </p:cNvPr>
          <p:cNvSpPr/>
          <p:nvPr/>
        </p:nvSpPr>
        <p:spPr>
          <a:xfrm>
            <a:off x="58690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59B925-8461-402B-8777-540AFF9C6093}"/>
              </a:ext>
            </a:extLst>
          </p:cNvPr>
          <p:cNvSpPr/>
          <p:nvPr/>
        </p:nvSpPr>
        <p:spPr>
          <a:xfrm>
            <a:off x="67438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7B2648-8673-4A19-9DEB-C878F69EBEC6}"/>
              </a:ext>
            </a:extLst>
          </p:cNvPr>
          <p:cNvSpPr/>
          <p:nvPr/>
        </p:nvSpPr>
        <p:spPr>
          <a:xfrm>
            <a:off x="76186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6A44BE-A9BE-4DA2-A9B0-ACD0EF042593}"/>
              </a:ext>
            </a:extLst>
          </p:cNvPr>
          <p:cNvSpPr/>
          <p:nvPr/>
        </p:nvSpPr>
        <p:spPr>
          <a:xfrm>
            <a:off x="849763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685E908-5CB4-4D96-8FA2-DF1B619C9170}"/>
              </a:ext>
            </a:extLst>
          </p:cNvPr>
          <p:cNvSpPr/>
          <p:nvPr/>
        </p:nvSpPr>
        <p:spPr>
          <a:xfrm>
            <a:off x="32404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7F17BA-FD54-4E61-A114-6BB56898983A}"/>
              </a:ext>
            </a:extLst>
          </p:cNvPr>
          <p:cNvSpPr/>
          <p:nvPr/>
        </p:nvSpPr>
        <p:spPr>
          <a:xfrm>
            <a:off x="41152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A60241-5A79-4C35-886D-7059FECF3A01}"/>
              </a:ext>
            </a:extLst>
          </p:cNvPr>
          <p:cNvSpPr/>
          <p:nvPr/>
        </p:nvSpPr>
        <p:spPr>
          <a:xfrm>
            <a:off x="49909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04EEAA-1D50-48CE-980E-5DA4EEDB2A99}"/>
              </a:ext>
            </a:extLst>
          </p:cNvPr>
          <p:cNvSpPr/>
          <p:nvPr/>
        </p:nvSpPr>
        <p:spPr>
          <a:xfrm>
            <a:off x="58657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21A435-2D69-4518-8376-2B772DA19363}"/>
              </a:ext>
            </a:extLst>
          </p:cNvPr>
          <p:cNvSpPr/>
          <p:nvPr/>
        </p:nvSpPr>
        <p:spPr>
          <a:xfrm>
            <a:off x="67438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FCFBA4-E035-440F-8452-12408FC1CD5E}"/>
              </a:ext>
            </a:extLst>
          </p:cNvPr>
          <p:cNvSpPr/>
          <p:nvPr/>
        </p:nvSpPr>
        <p:spPr>
          <a:xfrm>
            <a:off x="76186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5B8D06-B48C-4278-B4F7-88C008737F3C}"/>
              </a:ext>
            </a:extLst>
          </p:cNvPr>
          <p:cNvSpPr/>
          <p:nvPr/>
        </p:nvSpPr>
        <p:spPr>
          <a:xfrm>
            <a:off x="84934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B8F383-7873-40B8-9A90-68CD5A665CD6}"/>
              </a:ext>
            </a:extLst>
          </p:cNvPr>
          <p:cNvSpPr/>
          <p:nvPr/>
        </p:nvSpPr>
        <p:spPr>
          <a:xfrm>
            <a:off x="32404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A2EED4-B6F3-4019-9CEE-D0E58F0F5568}"/>
              </a:ext>
            </a:extLst>
          </p:cNvPr>
          <p:cNvSpPr/>
          <p:nvPr/>
        </p:nvSpPr>
        <p:spPr>
          <a:xfrm>
            <a:off x="41152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1A8AA6-F945-4CD4-9841-584B96E0D744}"/>
              </a:ext>
            </a:extLst>
          </p:cNvPr>
          <p:cNvSpPr/>
          <p:nvPr/>
        </p:nvSpPr>
        <p:spPr>
          <a:xfrm>
            <a:off x="49909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BC351C9-9095-4C7F-A4F5-E76CD8C0B5E2}"/>
              </a:ext>
            </a:extLst>
          </p:cNvPr>
          <p:cNvSpPr/>
          <p:nvPr/>
        </p:nvSpPr>
        <p:spPr>
          <a:xfrm>
            <a:off x="58657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68E4F8-F42C-4B8A-829D-1604234DA7F4}"/>
              </a:ext>
            </a:extLst>
          </p:cNvPr>
          <p:cNvSpPr/>
          <p:nvPr/>
        </p:nvSpPr>
        <p:spPr>
          <a:xfrm>
            <a:off x="67438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052EBA3-F9F3-4830-A168-4CC5FD2AC025}"/>
              </a:ext>
            </a:extLst>
          </p:cNvPr>
          <p:cNvSpPr/>
          <p:nvPr/>
        </p:nvSpPr>
        <p:spPr>
          <a:xfrm>
            <a:off x="76186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ECA958-3C74-4781-A39C-7BB57BF7CF48}"/>
              </a:ext>
            </a:extLst>
          </p:cNvPr>
          <p:cNvSpPr/>
          <p:nvPr/>
        </p:nvSpPr>
        <p:spPr>
          <a:xfrm>
            <a:off x="84934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5BC1FB7-4CAF-4164-95AE-A940FAC7811B}"/>
              </a:ext>
            </a:extLst>
          </p:cNvPr>
          <p:cNvSpPr/>
          <p:nvPr/>
        </p:nvSpPr>
        <p:spPr>
          <a:xfrm>
            <a:off x="32437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8BD394-C646-44F6-8DB0-A34F5F1F1A65}"/>
              </a:ext>
            </a:extLst>
          </p:cNvPr>
          <p:cNvSpPr/>
          <p:nvPr/>
        </p:nvSpPr>
        <p:spPr>
          <a:xfrm>
            <a:off x="41185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808335-7FA9-4C5B-8651-66663FC2219E}"/>
              </a:ext>
            </a:extLst>
          </p:cNvPr>
          <p:cNvSpPr/>
          <p:nvPr/>
        </p:nvSpPr>
        <p:spPr>
          <a:xfrm>
            <a:off x="49942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C7DC58-04EF-486A-BAAE-89BC1A274AAE}"/>
              </a:ext>
            </a:extLst>
          </p:cNvPr>
          <p:cNvSpPr/>
          <p:nvPr/>
        </p:nvSpPr>
        <p:spPr>
          <a:xfrm>
            <a:off x="58690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D28D1A-91DB-45C7-840B-20C1786F7A52}"/>
              </a:ext>
            </a:extLst>
          </p:cNvPr>
          <p:cNvSpPr/>
          <p:nvPr/>
        </p:nvSpPr>
        <p:spPr>
          <a:xfrm>
            <a:off x="67471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A7F5F0-D758-4D53-A5B5-71A0E75F43E0}"/>
              </a:ext>
            </a:extLst>
          </p:cNvPr>
          <p:cNvSpPr/>
          <p:nvPr/>
        </p:nvSpPr>
        <p:spPr>
          <a:xfrm>
            <a:off x="76219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19EAAE-242C-4F66-B0A0-8904CF95E81E}"/>
              </a:ext>
            </a:extLst>
          </p:cNvPr>
          <p:cNvSpPr/>
          <p:nvPr/>
        </p:nvSpPr>
        <p:spPr>
          <a:xfrm>
            <a:off x="14866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92D440C-58A0-4A23-8E58-C0801731D70B}"/>
              </a:ext>
            </a:extLst>
          </p:cNvPr>
          <p:cNvSpPr/>
          <p:nvPr/>
        </p:nvSpPr>
        <p:spPr>
          <a:xfrm>
            <a:off x="23614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716F4F7-3F81-4E4F-AD42-2F761010C9F2}"/>
              </a:ext>
            </a:extLst>
          </p:cNvPr>
          <p:cNvSpPr/>
          <p:nvPr/>
        </p:nvSpPr>
        <p:spPr>
          <a:xfrm>
            <a:off x="32371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2E2DFB-6B29-4404-A2BC-1EF5366C4FC2}"/>
              </a:ext>
            </a:extLst>
          </p:cNvPr>
          <p:cNvSpPr/>
          <p:nvPr/>
        </p:nvSpPr>
        <p:spPr>
          <a:xfrm>
            <a:off x="41119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0ABFA70-D7B7-4680-851E-13F6F8AE967C}"/>
              </a:ext>
            </a:extLst>
          </p:cNvPr>
          <p:cNvSpPr/>
          <p:nvPr/>
        </p:nvSpPr>
        <p:spPr>
          <a:xfrm>
            <a:off x="49900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793C9EF-2607-4FE5-84EE-C0FF3E41D0C3}"/>
              </a:ext>
            </a:extLst>
          </p:cNvPr>
          <p:cNvSpPr/>
          <p:nvPr/>
        </p:nvSpPr>
        <p:spPr>
          <a:xfrm>
            <a:off x="58648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DCEE51-BF02-4BCF-B2AD-3B6D2F2C1CF6}"/>
              </a:ext>
            </a:extLst>
          </p:cNvPr>
          <p:cNvSpPr/>
          <p:nvPr/>
        </p:nvSpPr>
        <p:spPr>
          <a:xfrm>
            <a:off x="67396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6AEB42-68E6-470F-8985-0420E20459EB}"/>
              </a:ext>
            </a:extLst>
          </p:cNvPr>
          <p:cNvSpPr/>
          <p:nvPr/>
        </p:nvSpPr>
        <p:spPr>
          <a:xfrm>
            <a:off x="76144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4" grpId="0" animBg="1"/>
      <p:bldP spid="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598</Words>
  <Application>Microsoft Office PowerPoint</Application>
  <PresentationFormat>Widescreen</PresentationFormat>
  <Paragraphs>211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“Ai muốn theo tôi, phải từ bỏ chính mình, vác thập giá mình hằng ngày mà theo. </vt:lpstr>
      <vt:lpstr>Quả vậy, ai muốn cứu mạng sống mình, thì sẽ mất ; còn ai liều mất mạng sống mình vì tôi, thì sẽ cứu được mạng sống ấy. </vt:lpstr>
      <vt:lpstr>Vì người nào được cả thế giới mà phải đánh mất chính mình hay là thiệt thân, thì nào có lợi gì ? </vt:lpstr>
      <vt:lpstr>Ai xấu hổ vì tôi và những lời của tôi, thì Con Người cũng sẽ xấu hổ vì kẻ ấy,</vt:lpstr>
      <vt:lpstr>khi Người ngự đến trong vinh quang của mình, của Chúa Cha và các thánh thiên thần.”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8</cp:revision>
  <dcterms:created xsi:type="dcterms:W3CDTF">2020-11-14T01:07:11Z</dcterms:created>
  <dcterms:modified xsi:type="dcterms:W3CDTF">2021-11-12T09:44:05Z</dcterms:modified>
</cp:coreProperties>
</file>