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9" r:id="rId4"/>
    <p:sldId id="344" r:id="rId5"/>
    <p:sldId id="345" r:id="rId6"/>
    <p:sldId id="346" r:id="rId7"/>
    <p:sldId id="348" r:id="rId8"/>
    <p:sldId id="354" r:id="rId9"/>
    <p:sldId id="355" r:id="rId10"/>
    <p:sldId id="349" r:id="rId11"/>
    <p:sldId id="293" r:id="rId12"/>
    <p:sldId id="294" r:id="rId13"/>
    <p:sldId id="327" r:id="rId14"/>
    <p:sldId id="356" r:id="rId15"/>
    <p:sldId id="260" r:id="rId16"/>
    <p:sldId id="308" r:id="rId17"/>
    <p:sldId id="351" r:id="rId18"/>
    <p:sldId id="352" r:id="rId19"/>
    <p:sldId id="353" r:id="rId20"/>
    <p:sldId id="296"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720" y="6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0E04-FDE6-4675-9339-C22A87AA12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8E612D4A-FC5B-401E-87B8-6E6A5DE811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BC36D144-2880-4268-B615-1701192BC1C9}"/>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5" name="Footer Placeholder 4">
            <a:extLst>
              <a:ext uri="{FF2B5EF4-FFF2-40B4-BE49-F238E27FC236}">
                <a16:creationId xmlns:a16="http://schemas.microsoft.com/office/drawing/2014/main" id="{8BE84ED9-D612-45B6-9BB3-11E91BE8717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C64B09B-0CEE-4B7C-844D-D6C504D989C5}"/>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2199432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40042-EB11-4B37-A890-84CEC0633E75}"/>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EFB3DAC-A95D-4227-B638-8109A5D938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31DB02A-FF63-44FA-BB64-F2374A20169F}"/>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5" name="Footer Placeholder 4">
            <a:extLst>
              <a:ext uri="{FF2B5EF4-FFF2-40B4-BE49-F238E27FC236}">
                <a16:creationId xmlns:a16="http://schemas.microsoft.com/office/drawing/2014/main" id="{5347C1F7-03E5-4134-ABE0-B5E0469D7B0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8776528-81C7-4699-8B40-24F4CE31A74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691208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12A584-8134-49B0-87A6-63D24872F6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DE9977D7-9125-4279-B316-33E7B0C7F9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B3BCE09-DECC-4DB5-81E4-FA71903F289F}"/>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5" name="Footer Placeholder 4">
            <a:extLst>
              <a:ext uri="{FF2B5EF4-FFF2-40B4-BE49-F238E27FC236}">
                <a16:creationId xmlns:a16="http://schemas.microsoft.com/office/drawing/2014/main" id="{69A6AD97-D5E9-4FC0-8BC0-A5500D74CDC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02E7A5A-0A73-49F5-8D6B-0A3F91C75E8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517354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77854-CDEF-4D17-AE3A-CEF64C872D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6227AE-3DD4-4827-85B2-D527FDED20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B762A3-738B-46B7-BBF5-B49F0D5F6ADB}"/>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5" name="Footer Placeholder 4">
            <a:extLst>
              <a:ext uri="{FF2B5EF4-FFF2-40B4-BE49-F238E27FC236}">
                <a16:creationId xmlns:a16="http://schemas.microsoft.com/office/drawing/2014/main" id="{F3602529-1782-47F5-BFB8-7EDB0B897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AFA32-47B2-4A79-A9E1-8B1F4191669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992206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B4888-8674-4D5F-BA84-570F51EC98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942493-7A46-4B80-AF50-59D925048A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C91FB-A2AD-423B-AD8D-D2A054A32305}"/>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5" name="Footer Placeholder 4">
            <a:extLst>
              <a:ext uri="{FF2B5EF4-FFF2-40B4-BE49-F238E27FC236}">
                <a16:creationId xmlns:a16="http://schemas.microsoft.com/office/drawing/2014/main" id="{FA5CA342-3501-465D-A95C-E9F7371BF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51830-CB1B-4405-8ADC-D9A38EE57A8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2109027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C9C24-E248-4CD1-879F-ACCE90F1B4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E35F85-6064-4CA3-B210-2CD662A83A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99D11D-2EE6-48DF-A87E-0615EA0EAC93}"/>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5" name="Footer Placeholder 4">
            <a:extLst>
              <a:ext uri="{FF2B5EF4-FFF2-40B4-BE49-F238E27FC236}">
                <a16:creationId xmlns:a16="http://schemas.microsoft.com/office/drawing/2014/main" id="{C7DBB6E3-991C-4F5A-9683-D63C7E0A18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A4BBC-3D5D-4E60-A47D-662FCE4681E0}"/>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666651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F8394-DAF2-49DE-BC18-F02B37990F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D4B96F-97B3-4BCB-B398-B5842605AE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FB1929-EAD9-4F5D-A76C-E2F51F0D48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B947D3-080A-4294-B062-5AE6562CBACE}"/>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6" name="Footer Placeholder 5">
            <a:extLst>
              <a:ext uri="{FF2B5EF4-FFF2-40B4-BE49-F238E27FC236}">
                <a16:creationId xmlns:a16="http://schemas.microsoft.com/office/drawing/2014/main" id="{F4545E0C-AA67-40BE-ACCC-C3855B1508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A18F6-F611-45E3-AEAA-B0F42308D77B}"/>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1784764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CEB4E-EBA2-429B-84AE-90CB49D36D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D65C3A-1511-4D26-A012-64AEDDB214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993F31-A916-4038-9E73-BE5092BD2C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79A41B-21D4-4787-A0DE-AD707510E4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3C421C-59A5-4407-ABC8-2ECA77CFF4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E718A1-4A3A-43CD-92BE-1C10E0D1138A}"/>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8" name="Footer Placeholder 7">
            <a:extLst>
              <a:ext uri="{FF2B5EF4-FFF2-40B4-BE49-F238E27FC236}">
                <a16:creationId xmlns:a16="http://schemas.microsoft.com/office/drawing/2014/main" id="{5B7082DD-70DB-447B-9E2D-9084233C26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8EDFA7-8A56-44C4-B263-7B580CA7D981}"/>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2658042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DB137-863E-4B2D-BAEE-1932354607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960978-DAE3-448F-9BDF-7B0AC0A1723B}"/>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4" name="Footer Placeholder 3">
            <a:extLst>
              <a:ext uri="{FF2B5EF4-FFF2-40B4-BE49-F238E27FC236}">
                <a16:creationId xmlns:a16="http://schemas.microsoft.com/office/drawing/2014/main" id="{3F3043CA-5522-439E-8071-377D738855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05617A-2DD4-4C25-9C0D-E2F791B912D5}"/>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1034358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58D13-6AE3-40C6-897F-3535AF32CC00}"/>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3" name="Footer Placeholder 2">
            <a:extLst>
              <a:ext uri="{FF2B5EF4-FFF2-40B4-BE49-F238E27FC236}">
                <a16:creationId xmlns:a16="http://schemas.microsoft.com/office/drawing/2014/main" id="{8FEAACC4-8B9D-4472-84CB-764C5D9915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939F7C-C241-4510-A8A2-922EE751C051}"/>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509328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2C741-ED0E-47BB-8408-3C7CBF0FB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988D17-895F-4513-8311-548EDE1F50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D09C20-36F8-46E3-B5A9-C6F46B1E2A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C58803-8596-4CBA-B970-9B71573E7FB1}"/>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6" name="Footer Placeholder 5">
            <a:extLst>
              <a:ext uri="{FF2B5EF4-FFF2-40B4-BE49-F238E27FC236}">
                <a16:creationId xmlns:a16="http://schemas.microsoft.com/office/drawing/2014/main" id="{61FCAFA7-4195-462B-BEEB-2DF55DF726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244D1F-70AB-443B-8E40-D275D55A0199}"/>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18853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9098B-AB3D-4EEE-997A-11C1F70ACCF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6BF1CF4-C2A1-4320-A474-CA219F184E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CB88CE0-19CD-455F-B4BD-9CF5B005B0BE}"/>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5" name="Footer Placeholder 4">
            <a:extLst>
              <a:ext uri="{FF2B5EF4-FFF2-40B4-BE49-F238E27FC236}">
                <a16:creationId xmlns:a16="http://schemas.microsoft.com/office/drawing/2014/main" id="{BDD65C8B-3BB2-4B77-A345-2C62472AD65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21EB9BEC-9CAD-461F-8091-D09BAF8F8031}"/>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772792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7E9A3-294C-499D-91EE-2504F71DE5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80FFFC-93EA-4ED4-8AA0-A4B9E40676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3B103C-3FC8-49D6-9CA6-FF45C4543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66DEF-198A-4A8C-9E7D-68B1FEF24162}"/>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6" name="Footer Placeholder 5">
            <a:extLst>
              <a:ext uri="{FF2B5EF4-FFF2-40B4-BE49-F238E27FC236}">
                <a16:creationId xmlns:a16="http://schemas.microsoft.com/office/drawing/2014/main" id="{230E21CD-2FF1-4F3C-B4A4-A10CC37D62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EE7541-7E1B-45D8-B235-F67DE98BBF4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666531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667AA-5F65-456F-BE56-7F5B10DB5F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EF3A01-D7B7-4C2B-B7FD-62C07A48E8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BCAB0F-AA1D-437A-BA0B-97D72BDDEA57}"/>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5" name="Footer Placeholder 4">
            <a:extLst>
              <a:ext uri="{FF2B5EF4-FFF2-40B4-BE49-F238E27FC236}">
                <a16:creationId xmlns:a16="http://schemas.microsoft.com/office/drawing/2014/main" id="{29E16C2A-690E-4F4D-865C-EC1174A432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4B10D-D7FC-4014-9953-DD2421082953}"/>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971364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BE111-43D1-4F10-B09D-440AC78CA1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BA5686-E727-4ACB-A958-61B15A85B7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AD0F3-B783-4F6A-BFFA-8409678A47FA}"/>
              </a:ext>
            </a:extLst>
          </p:cNvPr>
          <p:cNvSpPr>
            <a:spLocks noGrp="1"/>
          </p:cNvSpPr>
          <p:nvPr>
            <p:ph type="dt" sz="half" idx="10"/>
          </p:nvPr>
        </p:nvSpPr>
        <p:spPr/>
        <p:txBody>
          <a:bodyPr/>
          <a:lstStyle/>
          <a:p>
            <a:fld id="{26D03941-8EE6-4525-9FCD-7E9B76F4AB01}" type="datetimeFigureOut">
              <a:rPr lang="en-US" smtClean="0"/>
              <a:t>11/5/2021</a:t>
            </a:fld>
            <a:endParaRPr lang="en-US"/>
          </a:p>
        </p:txBody>
      </p:sp>
      <p:sp>
        <p:nvSpPr>
          <p:cNvPr id="5" name="Footer Placeholder 4">
            <a:extLst>
              <a:ext uri="{FF2B5EF4-FFF2-40B4-BE49-F238E27FC236}">
                <a16:creationId xmlns:a16="http://schemas.microsoft.com/office/drawing/2014/main" id="{D4447F4B-2967-462A-AA93-BA826D0DF9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91BC95-7A0F-4CCD-91B4-2804DEAC1C7E}"/>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05955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DB37B-9E9D-4E1F-A844-93342AD50C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099BDCF-C2C8-4618-BE94-F49CCD3CAF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42A8B9-54BF-46F4-839D-7B20FDEFF279}"/>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5" name="Footer Placeholder 4">
            <a:extLst>
              <a:ext uri="{FF2B5EF4-FFF2-40B4-BE49-F238E27FC236}">
                <a16:creationId xmlns:a16="http://schemas.microsoft.com/office/drawing/2014/main" id="{C9F11E9E-7A95-4024-8812-DAA653E049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81CBC9F-2639-43B3-9B3F-5C186EA02AA8}"/>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498362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B39A2-0B0B-452D-B707-578082564EB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4A47ABED-8F53-4647-A611-9AFF9AEFE7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07627AC3-F135-4290-87CB-B30230893F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EF9A76CE-2703-41E4-97E1-2B6B0B7316B5}"/>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6" name="Footer Placeholder 5">
            <a:extLst>
              <a:ext uri="{FF2B5EF4-FFF2-40B4-BE49-F238E27FC236}">
                <a16:creationId xmlns:a16="http://schemas.microsoft.com/office/drawing/2014/main" id="{6CA8AA67-CF27-4DFE-B3CF-97A7ABA0BFB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C5828B43-557C-4667-813D-185665D62C1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245727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9FED-8D0A-40E4-AF49-BD78F463BBF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01ED05F-2BD6-43A4-AC6E-7CA0616F26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E6DA99-D590-41C1-AD26-D83A4BFEF4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D750985-CA4C-46A0-8369-59992FE95B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728EFA-D13A-4A06-AE20-F7089FCC3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C4DA480B-BD63-46C6-87B2-241E693CC320}"/>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8" name="Footer Placeholder 7">
            <a:extLst>
              <a:ext uri="{FF2B5EF4-FFF2-40B4-BE49-F238E27FC236}">
                <a16:creationId xmlns:a16="http://schemas.microsoft.com/office/drawing/2014/main" id="{F7AFB96E-42F2-4CB7-ADE5-1692CB5067BB}"/>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4E3A2DED-1BB0-43DF-9327-5C2A97CFB5BA}"/>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872754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A16E0-A411-4716-B07D-0FDCA197499E}"/>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3E19C6FD-73CB-4377-B2C2-06FDAB820D81}"/>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4" name="Footer Placeholder 3">
            <a:extLst>
              <a:ext uri="{FF2B5EF4-FFF2-40B4-BE49-F238E27FC236}">
                <a16:creationId xmlns:a16="http://schemas.microsoft.com/office/drawing/2014/main" id="{488815C1-1281-4FDA-9837-061B42406887}"/>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7384A9B-BED6-48F6-9CAA-B8270D7C1624}"/>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164087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5C0CDA-3B91-42A2-8BFD-275C50847DF5}"/>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3" name="Footer Placeholder 2">
            <a:extLst>
              <a:ext uri="{FF2B5EF4-FFF2-40B4-BE49-F238E27FC236}">
                <a16:creationId xmlns:a16="http://schemas.microsoft.com/office/drawing/2014/main" id="{E56595CF-8C1A-4BDE-9D09-21525E090D9F}"/>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365995AD-5ED7-40A2-AEB8-96BC9E2DB56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1238852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FC697-CE40-4B00-9568-63BEFDFD07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1FC2F6A6-6769-4252-9057-99EDA30F2C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250F54D8-F879-40CE-BF6E-F13F1AEC0B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B951E4-D118-4E83-9B93-463E7108DD1F}"/>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6" name="Footer Placeholder 5">
            <a:extLst>
              <a:ext uri="{FF2B5EF4-FFF2-40B4-BE49-F238E27FC236}">
                <a16:creationId xmlns:a16="http://schemas.microsoft.com/office/drawing/2014/main" id="{1FA5BBA2-85D7-4A57-A6E9-7E726935D87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EF60636B-05BA-482E-8A47-D3D4DCF4BFF6}"/>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957674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02091-4656-42E6-8A35-C106F28FD5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707138D0-6B0E-4816-AD05-297643F80D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3CAB8E57-455F-4AE0-ACC7-54F9183A9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E5178E-038E-40B7-AF87-F6342F17756B}"/>
              </a:ext>
            </a:extLst>
          </p:cNvPr>
          <p:cNvSpPr>
            <a:spLocks noGrp="1"/>
          </p:cNvSpPr>
          <p:nvPr>
            <p:ph type="dt" sz="half" idx="10"/>
          </p:nvPr>
        </p:nvSpPr>
        <p:spPr/>
        <p:txBody>
          <a:bodyPr/>
          <a:lstStyle/>
          <a:p>
            <a:fld id="{E14EEE51-37B0-49BB-BF69-9C73AE2E8609}" type="datetimeFigureOut">
              <a:rPr lang="vi-VN" smtClean="0"/>
              <a:t>05/11/2021</a:t>
            </a:fld>
            <a:endParaRPr lang="vi-VN"/>
          </a:p>
        </p:txBody>
      </p:sp>
      <p:sp>
        <p:nvSpPr>
          <p:cNvPr id="6" name="Footer Placeholder 5">
            <a:extLst>
              <a:ext uri="{FF2B5EF4-FFF2-40B4-BE49-F238E27FC236}">
                <a16:creationId xmlns:a16="http://schemas.microsoft.com/office/drawing/2014/main" id="{D2CD9287-C30F-4AD7-939A-C4E1B55A362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7C2D254-6781-42DF-A133-4CA7C4A5764B}"/>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889914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2B9E3C-BBC8-47C5-9D20-B4BBF5B923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02FE5F8F-3799-482F-B263-36B78D9D8D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A9258E1E-B437-48E3-B695-394F4E9CE0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EEE51-37B0-49BB-BF69-9C73AE2E8609}" type="datetimeFigureOut">
              <a:rPr lang="vi-VN" smtClean="0"/>
              <a:t>05/11/2021</a:t>
            </a:fld>
            <a:endParaRPr lang="vi-VN"/>
          </a:p>
        </p:txBody>
      </p:sp>
      <p:sp>
        <p:nvSpPr>
          <p:cNvPr id="5" name="Footer Placeholder 4">
            <a:extLst>
              <a:ext uri="{FF2B5EF4-FFF2-40B4-BE49-F238E27FC236}">
                <a16:creationId xmlns:a16="http://schemas.microsoft.com/office/drawing/2014/main" id="{F5ECFE63-6978-4AB9-AB09-343C5ED1CC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3ACA55C-CF14-4E15-BDF2-762121E51D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80530-4C0B-4EE2-8366-3D11060A24EF}" type="slidenum">
              <a:rPr lang="vi-VN" smtClean="0"/>
              <a:t>‹#›</a:t>
            </a:fld>
            <a:endParaRPr lang="vi-VN"/>
          </a:p>
        </p:txBody>
      </p:sp>
    </p:spTree>
    <p:extLst>
      <p:ext uri="{BB962C8B-B14F-4D97-AF65-F5344CB8AC3E}">
        <p14:creationId xmlns:p14="http://schemas.microsoft.com/office/powerpoint/2010/main" val="3816170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09AAC2-4E3D-4119-B1A6-8F0F9E0CF1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A1B5AE-F72C-47FC-AFBB-48046C2B01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AD3C03-BCEC-43EF-8337-57E283F7A3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03941-8EE6-4525-9FCD-7E9B76F4AB01}" type="datetimeFigureOut">
              <a:rPr lang="en-US" smtClean="0"/>
              <a:t>11/5/2021</a:t>
            </a:fld>
            <a:endParaRPr lang="en-US"/>
          </a:p>
        </p:txBody>
      </p:sp>
      <p:sp>
        <p:nvSpPr>
          <p:cNvPr id="5" name="Footer Placeholder 4">
            <a:extLst>
              <a:ext uri="{FF2B5EF4-FFF2-40B4-BE49-F238E27FC236}">
                <a16:creationId xmlns:a16="http://schemas.microsoft.com/office/drawing/2014/main" id="{446A7B9E-0599-436F-9FAA-B77CC1E87E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533B30-2236-4506-8AA2-AA9993B95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B69A7-A6D8-4AFA-8B6D-0FFAE1F69170}" type="slidenum">
              <a:rPr lang="en-US" smtClean="0"/>
              <a:t>‹#›</a:t>
            </a:fld>
            <a:endParaRPr lang="en-US"/>
          </a:p>
        </p:txBody>
      </p:sp>
    </p:spTree>
    <p:extLst>
      <p:ext uri="{BB962C8B-B14F-4D97-AF65-F5344CB8AC3E}">
        <p14:creationId xmlns:p14="http://schemas.microsoft.com/office/powerpoint/2010/main" val="4253842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CHÚA</a:t>
            </a:r>
            <a:r>
              <a:rPr kumimoji="0" lang="en-US" sz="4400" b="1" i="0" u="none" strike="noStrike" kern="10" cap="none" spc="0" normalizeH="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 NHẬT 32 THƯỜNG NIÊN B</a:t>
            </a:r>
            <a:endPar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498500" y="3791310"/>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TÌNH</a:t>
            </a:r>
            <a:r>
              <a:rPr kumimoji="0" lang="en-US" sz="4000" b="1" i="0" u="none" strike="noStrike" kern="1200" cap="none" spc="0" normalizeH="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 YÊU</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0" y="3775114"/>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a:solidFill>
                  <a:srgbClr val="00B0F0"/>
                </a:solidFill>
                <a:latin typeface="Tahoma" panose="020B0604030504040204" pitchFamily="34" charset="0"/>
                <a:ea typeface="Tahoma" panose="020B0604030504040204" pitchFamily="34" charset="0"/>
                <a:cs typeface="Tahoma" panose="020B0604030504040204" pitchFamily="34" charset="0"/>
              </a:rPr>
              <a:t>CHỨNG NHÂN</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21" y="10296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1" y="706305"/>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1" y="131032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1908317"/>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1" y="2506308"/>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1" y="3104299"/>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7A1FBFD6-3BA0-4CD9-9C85-496259AA56E6}"/>
              </a:ext>
            </a:extLst>
          </p:cNvPr>
          <p:cNvSpPr/>
          <p:nvPr/>
        </p:nvSpPr>
        <p:spPr>
          <a:xfrm>
            <a:off x="358521" y="3702290"/>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7</a:t>
            </a:r>
          </a:p>
        </p:txBody>
      </p:sp>
      <p:sp>
        <p:nvSpPr>
          <p:cNvPr id="2" name="Star: 10 Points 1">
            <a:extLst>
              <a:ext uri="{FF2B5EF4-FFF2-40B4-BE49-F238E27FC236}">
                <a16:creationId xmlns:a16="http://schemas.microsoft.com/office/drawing/2014/main" id="{D4CE04EF-555B-4247-B766-0C9FAB634862}"/>
              </a:ext>
            </a:extLst>
          </p:cNvPr>
          <p:cNvSpPr/>
          <p:nvPr/>
        </p:nvSpPr>
        <p:spPr>
          <a:xfrm>
            <a:off x="358521" y="430028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sp>
        <p:nvSpPr>
          <p:cNvPr id="76" name="Rectangle 75">
            <a:extLst>
              <a:ext uri="{FF2B5EF4-FFF2-40B4-BE49-F238E27FC236}">
                <a16:creationId xmlns:a16="http://schemas.microsoft.com/office/drawing/2014/main" id="{DE7D70FE-F199-4AE7-A23E-E17CA9DD67CA}"/>
              </a:ext>
            </a:extLst>
          </p:cNvPr>
          <p:cNvSpPr/>
          <p:nvPr/>
        </p:nvSpPr>
        <p:spPr>
          <a:xfrm>
            <a:off x="0" y="5038326"/>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r>
              <a:rPr lang="vi-VN" sz="3600" b="1">
                <a:solidFill>
                  <a:srgbClr val="FF0000"/>
                </a:solidFill>
                <a:latin typeface="Verdana" panose="020B0604030504040204" pitchFamily="34" charset="0"/>
                <a:ea typeface="Verdana" panose="020B0604030504040204" pitchFamily="34" charset="0"/>
              </a:rPr>
              <a:t>1.	ĐỨC GIÊ-SU CẢNH GIÁC CÁC MÔN ĐỆ COI CHỪNG NHỮNG ÔNG KINH SƯ ƯA </a:t>
            </a:r>
            <a:r>
              <a:rPr lang="vi-VN" sz="3600" b="1">
                <a:solidFill>
                  <a:srgbClr val="7030A0"/>
                </a:solidFill>
                <a:latin typeface="Verdana" panose="020B0604030504040204" pitchFamily="34" charset="0"/>
                <a:ea typeface="Verdana" panose="020B0604030504040204" pitchFamily="34" charset="0"/>
              </a:rPr>
              <a:t>CÁI GÌ</a:t>
            </a:r>
            <a:r>
              <a:rPr lang="en-US" sz="3600" b="1">
                <a:solidFill>
                  <a:srgbClr val="7030A0"/>
                </a:solidFill>
                <a:latin typeface="Verdana" panose="020B0604030504040204" pitchFamily="34" charset="0"/>
                <a:ea typeface="Verdana" panose="020B0604030504040204" pitchFamily="34" charset="0"/>
              </a:rPr>
              <a:t>?</a:t>
            </a:r>
            <a:endParaRPr kumimoji="0" lang="en-US" sz="36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endParaRPr>
          </a:p>
        </p:txBody>
      </p:sp>
      <p:sp>
        <p:nvSpPr>
          <p:cNvPr id="13" name="Rectangle 12">
            <a:extLst>
              <a:ext uri="{FF2B5EF4-FFF2-40B4-BE49-F238E27FC236}">
                <a16:creationId xmlns:a16="http://schemas.microsoft.com/office/drawing/2014/main" id="{DA503F3D-6347-433C-9943-CC4F5079436F}"/>
              </a:ext>
            </a:extLst>
          </p:cNvPr>
          <p:cNvSpPr/>
          <p:nvPr/>
        </p:nvSpPr>
        <p:spPr>
          <a:xfrm>
            <a:off x="-2702" y="5029834"/>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a:solidFill>
                  <a:srgbClr val="FF0000"/>
                </a:solidFill>
                <a:latin typeface="Verdana" panose="020B0604030504040204" pitchFamily="34" charset="0"/>
                <a:ea typeface="Verdana" panose="020B0604030504040204" pitchFamily="34" charset="0"/>
              </a:rPr>
              <a:t>2.	Ở ĐỀN THỜ,</a:t>
            </a:r>
            <a:r>
              <a:rPr lang="en-US" sz="4400" b="1">
                <a:solidFill>
                  <a:srgbClr val="FF0000"/>
                </a:solidFill>
                <a:latin typeface="Verdana" panose="020B0604030504040204" pitchFamily="34" charset="0"/>
                <a:ea typeface="Verdana" panose="020B0604030504040204" pitchFamily="34" charset="0"/>
              </a:rPr>
              <a:t> </a:t>
            </a:r>
            <a:r>
              <a:rPr lang="vi-VN" sz="4400" b="1">
                <a:solidFill>
                  <a:srgbClr val="FF0000"/>
                </a:solidFill>
                <a:latin typeface="Verdana" panose="020B0604030504040204" pitchFamily="34" charset="0"/>
                <a:ea typeface="Verdana" panose="020B0604030504040204" pitchFamily="34" charset="0"/>
              </a:rPr>
              <a:t>ĐỨC GIÊ-SU NGỒI ĐỐI DIỆN VỚI </a:t>
            </a:r>
            <a:r>
              <a:rPr lang="vi-VN" sz="4400" b="1">
                <a:solidFill>
                  <a:srgbClr val="7030A0"/>
                </a:solidFill>
                <a:latin typeface="Verdana" panose="020B0604030504040204" pitchFamily="34" charset="0"/>
                <a:ea typeface="Verdana" panose="020B0604030504040204" pitchFamily="34" charset="0"/>
              </a:rPr>
              <a:t>CÁI GÌ ?</a:t>
            </a:r>
          </a:p>
        </p:txBody>
      </p:sp>
      <p:sp>
        <p:nvSpPr>
          <p:cNvPr id="14" name="Rectangle 13">
            <a:extLst>
              <a:ext uri="{FF2B5EF4-FFF2-40B4-BE49-F238E27FC236}">
                <a16:creationId xmlns:a16="http://schemas.microsoft.com/office/drawing/2014/main" id="{12D88F93-285C-4B9F-974D-1CB335BDDF9B}"/>
              </a:ext>
            </a:extLst>
          </p:cNvPr>
          <p:cNvSpPr/>
          <p:nvPr/>
        </p:nvSpPr>
        <p:spPr>
          <a:xfrm>
            <a:off x="2702" y="5009751"/>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rgbClr val="FF0000"/>
                </a:solidFill>
                <a:latin typeface="Verdana" panose="020B0604030504040204" pitchFamily="34" charset="0"/>
                <a:ea typeface="Verdana" panose="020B0604030504040204" pitchFamily="34" charset="0"/>
              </a:rPr>
              <a:t>3.	</a:t>
            </a:r>
            <a:r>
              <a:rPr lang="vi-VN" sz="4800" b="1">
                <a:solidFill>
                  <a:srgbClr val="7030A0"/>
                </a:solidFill>
                <a:latin typeface="Verdana" panose="020B0604030504040204" pitchFamily="34" charset="0"/>
                <a:ea typeface="Verdana" panose="020B0604030504040204" pitchFamily="34" charset="0"/>
              </a:rPr>
              <a:t>AI </a:t>
            </a:r>
            <a:r>
              <a:rPr lang="vi-VN" sz="4800" b="1">
                <a:solidFill>
                  <a:srgbClr val="FF0000"/>
                </a:solidFill>
                <a:latin typeface="Verdana" panose="020B0604030504040204" pitchFamily="34" charset="0"/>
                <a:ea typeface="Verdana" panose="020B0604030504040204" pitchFamily="34" charset="0"/>
              </a:rPr>
              <a:t>ĐÃ BỎ VÀO ĐÓ HAI ĐỒNG TIỀN KẼM ?</a:t>
            </a:r>
            <a:endParaRPr kumimoji="0" lang="en-US" sz="48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endParaRPr>
          </a:p>
        </p:txBody>
      </p:sp>
      <p:sp>
        <p:nvSpPr>
          <p:cNvPr id="15" name="Rectangle 14">
            <a:extLst>
              <a:ext uri="{FF2B5EF4-FFF2-40B4-BE49-F238E27FC236}">
                <a16:creationId xmlns:a16="http://schemas.microsoft.com/office/drawing/2014/main" id="{0EDCC27B-9CAB-4F1D-AE22-666990AD6352}"/>
              </a:ext>
            </a:extLst>
          </p:cNvPr>
          <p:cNvSpPr/>
          <p:nvPr/>
        </p:nvSpPr>
        <p:spPr>
          <a:xfrm>
            <a:off x="-13273" y="5005821"/>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4.	NHỮNG ÔNG KINH SƯ THÍCH ĐƯỢC NGƯỜI TA</a:t>
            </a:r>
            <a:r>
              <a:rPr lang="en-US" sz="4000" b="1">
                <a:solidFill>
                  <a:srgbClr val="FF000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CHÀO HỎI </a:t>
            </a:r>
            <a:r>
              <a:rPr lang="vi-VN" sz="4000" b="1">
                <a:solidFill>
                  <a:srgbClr val="7030A0"/>
                </a:solidFill>
                <a:latin typeface="Verdana" panose="020B0604030504040204" pitchFamily="34" charset="0"/>
                <a:ea typeface="Verdana" panose="020B0604030504040204" pitchFamily="34" charset="0"/>
              </a:rPr>
              <a:t>Ở NHỮNG NƠI NÀO?</a:t>
            </a:r>
            <a:endParaRPr kumimoji="0" lang="en-US" sz="40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endParaRPr>
          </a:p>
        </p:txBody>
      </p:sp>
      <p:sp>
        <p:nvSpPr>
          <p:cNvPr id="16" name="Rectangle 15">
            <a:extLst>
              <a:ext uri="{FF2B5EF4-FFF2-40B4-BE49-F238E27FC236}">
                <a16:creationId xmlns:a16="http://schemas.microsoft.com/office/drawing/2014/main" id="{6DD31431-A4F3-4EF4-91E5-FCE9CEF27582}"/>
              </a:ext>
            </a:extLst>
          </p:cNvPr>
          <p:cNvSpPr/>
          <p:nvPr/>
        </p:nvSpPr>
        <p:spPr>
          <a:xfrm>
            <a:off x="-8106" y="498966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5.	BÀ GÓA NGHÈO ĐÃ RÚT TỪ </a:t>
            </a:r>
            <a:r>
              <a:rPr lang="vi-VN" sz="4000" b="1">
                <a:solidFill>
                  <a:srgbClr val="7030A0"/>
                </a:solidFill>
                <a:latin typeface="Verdana" panose="020B0604030504040204" pitchFamily="34" charset="0"/>
                <a:ea typeface="Verdana" panose="020B0604030504040204" pitchFamily="34" charset="0"/>
              </a:rPr>
              <a:t>CÁI GÌ </a:t>
            </a:r>
            <a:r>
              <a:rPr lang="vi-VN" sz="4000" b="1">
                <a:solidFill>
                  <a:srgbClr val="FF0000"/>
                </a:solidFill>
                <a:latin typeface="Verdana" panose="020B0604030504040204" pitchFamily="34" charset="0"/>
                <a:ea typeface="Verdana" panose="020B0604030504040204" pitchFamily="34" charset="0"/>
              </a:rPr>
              <a:t>CỦA MÌNH</a:t>
            </a:r>
            <a:r>
              <a:rPr lang="en-US" sz="4000" b="1">
                <a:solidFill>
                  <a:srgbClr val="FF000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MÀ BỎ VÀO ĐÓ TẤT CẢ TÀI SẢN BÀ CÓ ĐỂ NUÔI SỐNG MÌNH ?</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endParaRPr>
          </a:p>
        </p:txBody>
      </p:sp>
      <p:sp>
        <p:nvSpPr>
          <p:cNvPr id="17" name="Rectangle 16">
            <a:extLst>
              <a:ext uri="{FF2B5EF4-FFF2-40B4-BE49-F238E27FC236}">
                <a16:creationId xmlns:a16="http://schemas.microsoft.com/office/drawing/2014/main" id="{2CD3E118-8283-49BB-B231-06777B5B0EAB}"/>
              </a:ext>
            </a:extLst>
          </p:cNvPr>
          <p:cNvSpPr/>
          <p:nvPr/>
        </p:nvSpPr>
        <p:spPr>
          <a:xfrm>
            <a:off x="-14592" y="4977907"/>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rgbClr val="FF0000"/>
                </a:solidFill>
                <a:latin typeface="Verdana" panose="020B0604030504040204" pitchFamily="34" charset="0"/>
                <a:ea typeface="Verdana" panose="020B0604030504040204" pitchFamily="34" charset="0"/>
              </a:rPr>
              <a:t>6.	CÁC KINH SƯ ƯA CHIẾM GHẾ</a:t>
            </a:r>
            <a:r>
              <a:rPr lang="en-US" sz="4800" b="1">
                <a:solidFill>
                  <a:srgbClr val="FF0000"/>
                </a:solidFill>
                <a:latin typeface="Verdana" panose="020B0604030504040204" pitchFamily="34" charset="0"/>
                <a:ea typeface="Verdana" panose="020B0604030504040204" pitchFamily="34" charset="0"/>
              </a:rPr>
              <a:t> </a:t>
            </a:r>
            <a:r>
              <a:rPr lang="vi-VN" sz="4800" b="1">
                <a:solidFill>
                  <a:srgbClr val="FF0000"/>
                </a:solidFill>
                <a:latin typeface="Verdana" panose="020B0604030504040204" pitchFamily="34" charset="0"/>
                <a:ea typeface="Verdana" panose="020B0604030504040204" pitchFamily="34" charset="0"/>
              </a:rPr>
              <a:t>DANH DỰ </a:t>
            </a:r>
            <a:r>
              <a:rPr lang="vi-VN" sz="4800" b="1">
                <a:solidFill>
                  <a:srgbClr val="7030A0"/>
                </a:solidFill>
                <a:latin typeface="Verdana" panose="020B0604030504040204" pitchFamily="34" charset="0"/>
                <a:ea typeface="Verdana" panose="020B0604030504040204" pitchFamily="34" charset="0"/>
              </a:rPr>
              <a:t>Ở TRONG ĐÂU </a:t>
            </a:r>
            <a:r>
              <a:rPr lang="vi-VN" sz="4800" b="1">
                <a:solidFill>
                  <a:srgbClr val="FF0000"/>
                </a:solidFill>
                <a:latin typeface="Verdana" panose="020B0604030504040204" pitchFamily="34" charset="0"/>
                <a:ea typeface="Verdana" panose="020B0604030504040204" pitchFamily="34" charset="0"/>
              </a:rPr>
              <a:t>?</a:t>
            </a:r>
            <a:endParaRPr kumimoji="0" lang="en-US" sz="48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endParaRPr>
          </a:p>
        </p:txBody>
      </p:sp>
      <p:sp>
        <p:nvSpPr>
          <p:cNvPr id="25" name="Rectangle 24">
            <a:extLst>
              <a:ext uri="{FF2B5EF4-FFF2-40B4-BE49-F238E27FC236}">
                <a16:creationId xmlns:a16="http://schemas.microsoft.com/office/drawing/2014/main" id="{EF20896D-EB9D-4D37-98FF-10B14143D28D}"/>
              </a:ext>
            </a:extLst>
          </p:cNvPr>
          <p:cNvSpPr/>
          <p:nvPr/>
        </p:nvSpPr>
        <p:spPr>
          <a:xfrm>
            <a:off x="-10808" y="5001602"/>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a:solidFill>
                  <a:srgbClr val="FF0000"/>
                </a:solidFill>
                <a:latin typeface="Verdana" panose="020B0604030504040204" pitchFamily="34" charset="0"/>
                <a:ea typeface="Verdana" panose="020B0604030504040204" pitchFamily="34" charset="0"/>
              </a:rPr>
              <a:t>7.	CÁC ÔNG KINH SƯ ƯA DẠO QUANH,</a:t>
            </a:r>
            <a:r>
              <a:rPr lang="en-US" sz="4400" b="1">
                <a:solidFill>
                  <a:srgbClr val="FF0000"/>
                </a:solidFill>
                <a:latin typeface="Verdana" panose="020B0604030504040204" pitchFamily="34" charset="0"/>
                <a:ea typeface="Verdana" panose="020B0604030504040204" pitchFamily="34" charset="0"/>
              </a:rPr>
              <a:t> </a:t>
            </a:r>
            <a:r>
              <a:rPr lang="vi-VN" sz="4400" b="1">
                <a:solidFill>
                  <a:srgbClr val="FF0000"/>
                </a:solidFill>
                <a:latin typeface="Verdana" panose="020B0604030504040204" pitchFamily="34" charset="0"/>
                <a:ea typeface="Verdana" panose="020B0604030504040204" pitchFamily="34" charset="0"/>
              </a:rPr>
              <a:t>XÚNG XÍNH </a:t>
            </a:r>
            <a:r>
              <a:rPr lang="vi-VN" sz="4400" b="1">
                <a:solidFill>
                  <a:srgbClr val="7030A0"/>
                </a:solidFill>
                <a:latin typeface="Verdana" panose="020B0604030504040204" pitchFamily="34" charset="0"/>
                <a:ea typeface="Verdana" panose="020B0604030504040204" pitchFamily="34" charset="0"/>
              </a:rPr>
              <a:t>TRONG CÁI GÌ </a:t>
            </a:r>
            <a:r>
              <a:rPr lang="vi-VN" sz="4400" b="1">
                <a:solidFill>
                  <a:srgbClr val="FF0000"/>
                </a:solidFill>
                <a:latin typeface="Verdana" panose="020B0604030504040204" pitchFamily="34" charset="0"/>
                <a:ea typeface="Verdana" panose="020B0604030504040204" pitchFamily="34" charset="0"/>
              </a:rPr>
              <a:t>?</a:t>
            </a:r>
          </a:p>
        </p:txBody>
      </p:sp>
      <p:sp>
        <p:nvSpPr>
          <p:cNvPr id="26" name="Rectangle 25">
            <a:extLst>
              <a:ext uri="{FF2B5EF4-FFF2-40B4-BE49-F238E27FC236}">
                <a16:creationId xmlns:a16="http://schemas.microsoft.com/office/drawing/2014/main" id="{7BA97EE1-0564-4C59-9EA2-5FE8B8BD95DE}"/>
              </a:ext>
            </a:extLst>
          </p:cNvPr>
          <p:cNvSpPr/>
          <p:nvPr/>
        </p:nvSpPr>
        <p:spPr>
          <a:xfrm>
            <a:off x="-38673" y="5066901"/>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a:solidFill>
                  <a:srgbClr val="FF0000"/>
                </a:solidFill>
                <a:latin typeface="Verdana" panose="020B0604030504040204" pitchFamily="34" charset="0"/>
                <a:ea typeface="Verdana" panose="020B0604030504040204" pitchFamily="34" charset="0"/>
              </a:rPr>
              <a:t>8.	MỘT PHẦN TƯ ĐỒNG XU RÔ-MA TRỊ GIÁ BẰNG </a:t>
            </a:r>
            <a:r>
              <a:rPr lang="vi-VN" sz="4400" b="1">
                <a:solidFill>
                  <a:srgbClr val="7030A0"/>
                </a:solidFill>
                <a:latin typeface="Verdana" panose="020B0604030504040204" pitchFamily="34" charset="0"/>
                <a:ea typeface="Verdana" panose="020B0604030504040204" pitchFamily="34" charset="0"/>
              </a:rPr>
              <a:t>BAO NHIÊU </a:t>
            </a:r>
            <a:r>
              <a:rPr lang="vi-VN" sz="4400" b="1">
                <a:solidFill>
                  <a:srgbClr val="FF0000"/>
                </a:solidFill>
                <a:latin typeface="Verdana" panose="020B0604030504040204" pitchFamily="34" charset="0"/>
                <a:ea typeface="Verdana" panose="020B0604030504040204" pitchFamily="34" charset="0"/>
              </a:rPr>
              <a:t>TIỀN KẼM?</a:t>
            </a:r>
            <a:endParaRPr kumimoji="0" lang="en-US" sz="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endParaRPr>
          </a:p>
        </p:txBody>
      </p:sp>
      <p:graphicFrame>
        <p:nvGraphicFramePr>
          <p:cNvPr id="5" name="Table 4">
            <a:extLst>
              <a:ext uri="{FF2B5EF4-FFF2-40B4-BE49-F238E27FC236}">
                <a16:creationId xmlns:a16="http://schemas.microsoft.com/office/drawing/2014/main" id="{34600036-E973-4905-BB32-84EF02FE0589}"/>
              </a:ext>
            </a:extLst>
          </p:cNvPr>
          <p:cNvGraphicFramePr>
            <a:graphicFrameLocks noGrp="1"/>
          </p:cNvGraphicFramePr>
          <p:nvPr>
            <p:extLst>
              <p:ext uri="{D42A27DB-BD31-4B8C-83A1-F6EECF244321}">
                <p14:modId xmlns:p14="http://schemas.microsoft.com/office/powerpoint/2010/main" val="1569296512"/>
              </p:ext>
            </p:extLst>
          </p:nvPr>
        </p:nvGraphicFramePr>
        <p:xfrm>
          <a:off x="1333500" y="70948"/>
          <a:ext cx="9109914" cy="4853480"/>
        </p:xfrm>
        <a:graphic>
          <a:graphicData uri="http://schemas.openxmlformats.org/drawingml/2006/table">
            <a:tbl>
              <a:tblPr firstRow="1" firstCol="1" bandRow="1"/>
              <a:tblGrid>
                <a:gridCol w="828174">
                  <a:extLst>
                    <a:ext uri="{9D8B030D-6E8A-4147-A177-3AD203B41FA5}">
                      <a16:colId xmlns:a16="http://schemas.microsoft.com/office/drawing/2014/main" val="1988624458"/>
                    </a:ext>
                  </a:extLst>
                </a:gridCol>
                <a:gridCol w="828174">
                  <a:extLst>
                    <a:ext uri="{9D8B030D-6E8A-4147-A177-3AD203B41FA5}">
                      <a16:colId xmlns:a16="http://schemas.microsoft.com/office/drawing/2014/main" val="4098434251"/>
                    </a:ext>
                  </a:extLst>
                </a:gridCol>
                <a:gridCol w="828174">
                  <a:extLst>
                    <a:ext uri="{9D8B030D-6E8A-4147-A177-3AD203B41FA5}">
                      <a16:colId xmlns:a16="http://schemas.microsoft.com/office/drawing/2014/main" val="1129268290"/>
                    </a:ext>
                  </a:extLst>
                </a:gridCol>
                <a:gridCol w="828174">
                  <a:extLst>
                    <a:ext uri="{9D8B030D-6E8A-4147-A177-3AD203B41FA5}">
                      <a16:colId xmlns:a16="http://schemas.microsoft.com/office/drawing/2014/main" val="701307779"/>
                    </a:ext>
                  </a:extLst>
                </a:gridCol>
                <a:gridCol w="828174">
                  <a:extLst>
                    <a:ext uri="{9D8B030D-6E8A-4147-A177-3AD203B41FA5}">
                      <a16:colId xmlns:a16="http://schemas.microsoft.com/office/drawing/2014/main" val="2567561653"/>
                    </a:ext>
                  </a:extLst>
                </a:gridCol>
                <a:gridCol w="828174">
                  <a:extLst>
                    <a:ext uri="{9D8B030D-6E8A-4147-A177-3AD203B41FA5}">
                      <a16:colId xmlns:a16="http://schemas.microsoft.com/office/drawing/2014/main" val="2036985956"/>
                    </a:ext>
                  </a:extLst>
                </a:gridCol>
                <a:gridCol w="828174">
                  <a:extLst>
                    <a:ext uri="{9D8B030D-6E8A-4147-A177-3AD203B41FA5}">
                      <a16:colId xmlns:a16="http://schemas.microsoft.com/office/drawing/2014/main" val="3846984492"/>
                    </a:ext>
                  </a:extLst>
                </a:gridCol>
                <a:gridCol w="828174">
                  <a:extLst>
                    <a:ext uri="{9D8B030D-6E8A-4147-A177-3AD203B41FA5}">
                      <a16:colId xmlns:a16="http://schemas.microsoft.com/office/drawing/2014/main" val="1251286798"/>
                    </a:ext>
                  </a:extLst>
                </a:gridCol>
                <a:gridCol w="828174">
                  <a:extLst>
                    <a:ext uri="{9D8B030D-6E8A-4147-A177-3AD203B41FA5}">
                      <a16:colId xmlns:a16="http://schemas.microsoft.com/office/drawing/2014/main" val="752831775"/>
                    </a:ext>
                  </a:extLst>
                </a:gridCol>
                <a:gridCol w="828174">
                  <a:extLst>
                    <a:ext uri="{9D8B030D-6E8A-4147-A177-3AD203B41FA5}">
                      <a16:colId xmlns:a16="http://schemas.microsoft.com/office/drawing/2014/main" val="4044191760"/>
                    </a:ext>
                  </a:extLst>
                </a:gridCol>
                <a:gridCol w="828174">
                  <a:extLst>
                    <a:ext uri="{9D8B030D-6E8A-4147-A177-3AD203B41FA5}">
                      <a16:colId xmlns:a16="http://schemas.microsoft.com/office/drawing/2014/main" val="3455423189"/>
                    </a:ext>
                  </a:extLst>
                </a:gridCol>
              </a:tblGrid>
              <a:tr h="606685">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D</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Ạ</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Q</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2442412"/>
                  </a:ext>
                </a:extLst>
              </a:tr>
              <a:tr h="606685">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Ù</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Ề</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80833886"/>
                  </a:ext>
                </a:extLst>
              </a:tr>
              <a:tr h="606685">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B</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À</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Á</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È</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3309449"/>
                  </a:ext>
                </a:extLst>
              </a:tr>
              <a:tr h="606685">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Ô</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0601153"/>
                  </a:ext>
                </a:extLst>
              </a:tr>
              <a:tr h="606685">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Ú</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Ế</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71264538"/>
                  </a:ext>
                </a:extLst>
              </a:tr>
              <a:tr h="606685">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Ờ</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51820152"/>
                  </a:ext>
                </a:extLst>
              </a:tr>
              <a:tr h="606685">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B</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Á</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Ụ</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33851129"/>
                  </a:ext>
                </a:extLst>
              </a:tr>
              <a:tr h="606685">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Ồ</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784362"/>
                  </a:ext>
                </a:extLst>
              </a:tr>
            </a:tbl>
          </a:graphicData>
        </a:graphic>
      </p:graphicFrame>
      <p:sp>
        <p:nvSpPr>
          <p:cNvPr id="3" name="Rectangle 2">
            <a:extLst>
              <a:ext uri="{FF2B5EF4-FFF2-40B4-BE49-F238E27FC236}">
                <a16:creationId xmlns:a16="http://schemas.microsoft.com/office/drawing/2014/main" id="{F7CD88AF-9CD5-483B-BB4E-110DBB3A9165}"/>
              </a:ext>
            </a:extLst>
          </p:cNvPr>
          <p:cNvSpPr/>
          <p:nvPr/>
        </p:nvSpPr>
        <p:spPr>
          <a:xfrm>
            <a:off x="2152651" y="60365"/>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349710A3-369D-4971-9398-20A887A744FF}"/>
              </a:ext>
            </a:extLst>
          </p:cNvPr>
          <p:cNvSpPr/>
          <p:nvPr/>
        </p:nvSpPr>
        <p:spPr>
          <a:xfrm>
            <a:off x="2988733" y="6661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0B79E7AA-AFC2-477E-B821-B40E27426EE1}"/>
              </a:ext>
            </a:extLst>
          </p:cNvPr>
          <p:cNvSpPr/>
          <p:nvPr/>
        </p:nvSpPr>
        <p:spPr>
          <a:xfrm>
            <a:off x="3821533" y="6661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5957D156-238C-4FA5-B572-651FB557F58D}"/>
              </a:ext>
            </a:extLst>
          </p:cNvPr>
          <p:cNvSpPr/>
          <p:nvPr/>
        </p:nvSpPr>
        <p:spPr>
          <a:xfrm>
            <a:off x="4651265" y="6652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D2382F03-0D8B-4959-AFEC-ECA131D0927C}"/>
              </a:ext>
            </a:extLst>
          </p:cNvPr>
          <p:cNvSpPr/>
          <p:nvPr/>
        </p:nvSpPr>
        <p:spPr>
          <a:xfrm>
            <a:off x="5465129" y="63568"/>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1CBEA285-7C68-4EE6-ABF7-E5C570FE7D11}"/>
              </a:ext>
            </a:extLst>
          </p:cNvPr>
          <p:cNvSpPr/>
          <p:nvPr/>
        </p:nvSpPr>
        <p:spPr>
          <a:xfrm>
            <a:off x="6301211" y="63472"/>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2F881113-5B7B-4B21-A37F-9D2C2F61DA9F}"/>
              </a:ext>
            </a:extLst>
          </p:cNvPr>
          <p:cNvSpPr/>
          <p:nvPr/>
        </p:nvSpPr>
        <p:spPr>
          <a:xfrm>
            <a:off x="7134011" y="63472"/>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A56CF1BD-3A37-4F74-9532-E6D1778AF50A}"/>
              </a:ext>
            </a:extLst>
          </p:cNvPr>
          <p:cNvSpPr/>
          <p:nvPr/>
        </p:nvSpPr>
        <p:spPr>
          <a:xfrm>
            <a:off x="7963743" y="63376"/>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D0FBA719-CE18-4977-9974-B324C9724FC5}"/>
              </a:ext>
            </a:extLst>
          </p:cNvPr>
          <p:cNvSpPr/>
          <p:nvPr/>
        </p:nvSpPr>
        <p:spPr>
          <a:xfrm>
            <a:off x="2980266" y="670734"/>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10516D00-090A-4384-A296-39FE9C618CF7}"/>
              </a:ext>
            </a:extLst>
          </p:cNvPr>
          <p:cNvSpPr/>
          <p:nvPr/>
        </p:nvSpPr>
        <p:spPr>
          <a:xfrm>
            <a:off x="3807881" y="668521"/>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7168B620-9C4C-4669-AA6A-244E3269531D}"/>
              </a:ext>
            </a:extLst>
          </p:cNvPr>
          <p:cNvSpPr/>
          <p:nvPr/>
        </p:nvSpPr>
        <p:spPr>
          <a:xfrm>
            <a:off x="4640681" y="668521"/>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4E917DB3-14DD-486E-BC70-EBD17AEFCBED}"/>
              </a:ext>
            </a:extLst>
          </p:cNvPr>
          <p:cNvSpPr/>
          <p:nvPr/>
        </p:nvSpPr>
        <p:spPr>
          <a:xfrm>
            <a:off x="5470413" y="668425"/>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A0D8D801-E366-433F-AA4A-991A35B917E1}"/>
              </a:ext>
            </a:extLst>
          </p:cNvPr>
          <p:cNvSpPr/>
          <p:nvPr/>
        </p:nvSpPr>
        <p:spPr>
          <a:xfrm>
            <a:off x="6301211" y="66547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16F25E93-DE45-4100-84B2-19628EFE358E}"/>
              </a:ext>
            </a:extLst>
          </p:cNvPr>
          <p:cNvSpPr/>
          <p:nvPr/>
        </p:nvSpPr>
        <p:spPr>
          <a:xfrm>
            <a:off x="7137293" y="665374"/>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B2992512-7FB6-4487-A296-9D6635295962}"/>
              </a:ext>
            </a:extLst>
          </p:cNvPr>
          <p:cNvSpPr/>
          <p:nvPr/>
        </p:nvSpPr>
        <p:spPr>
          <a:xfrm>
            <a:off x="7970093" y="665374"/>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F0DE92B7-9AA9-4EC0-9E4D-11DFFCDDDB86}"/>
              </a:ext>
            </a:extLst>
          </p:cNvPr>
          <p:cNvSpPr/>
          <p:nvPr/>
        </p:nvSpPr>
        <p:spPr>
          <a:xfrm>
            <a:off x="8799825" y="665278"/>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B7552951-9072-42BF-9CC8-87F301F60054}"/>
              </a:ext>
            </a:extLst>
          </p:cNvPr>
          <p:cNvSpPr/>
          <p:nvPr/>
        </p:nvSpPr>
        <p:spPr>
          <a:xfrm>
            <a:off x="9621620" y="665278"/>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E9B56F22-86B0-46D3-8AF1-99BA2ECDD133}"/>
              </a:ext>
            </a:extLst>
          </p:cNvPr>
          <p:cNvSpPr/>
          <p:nvPr/>
        </p:nvSpPr>
        <p:spPr>
          <a:xfrm>
            <a:off x="2159001" y="127983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E545592-FF31-47E4-A1F7-A729F8E33D90}"/>
              </a:ext>
            </a:extLst>
          </p:cNvPr>
          <p:cNvSpPr/>
          <p:nvPr/>
        </p:nvSpPr>
        <p:spPr>
          <a:xfrm>
            <a:off x="2986616" y="1277626"/>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2BAF2532-3836-48B6-8165-FEFB0FBF9D26}"/>
              </a:ext>
            </a:extLst>
          </p:cNvPr>
          <p:cNvSpPr/>
          <p:nvPr/>
        </p:nvSpPr>
        <p:spPr>
          <a:xfrm>
            <a:off x="3819416" y="1277626"/>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A90142C4-9748-4457-9848-CDECBD77A298}"/>
              </a:ext>
            </a:extLst>
          </p:cNvPr>
          <p:cNvSpPr/>
          <p:nvPr/>
        </p:nvSpPr>
        <p:spPr>
          <a:xfrm>
            <a:off x="4649148" y="127753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3C147D7F-494C-42C4-B2C7-3B4D93872EB1}"/>
              </a:ext>
            </a:extLst>
          </p:cNvPr>
          <p:cNvSpPr/>
          <p:nvPr/>
        </p:nvSpPr>
        <p:spPr>
          <a:xfrm>
            <a:off x="5479946" y="1274575"/>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480BA2A0-EC8B-409A-AA13-CD23297ABC58}"/>
              </a:ext>
            </a:extLst>
          </p:cNvPr>
          <p:cNvSpPr/>
          <p:nvPr/>
        </p:nvSpPr>
        <p:spPr>
          <a:xfrm>
            <a:off x="6316028" y="127447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DA377F09-124B-48B4-B5F8-879B5FE6ABDA}"/>
              </a:ext>
            </a:extLst>
          </p:cNvPr>
          <p:cNvSpPr/>
          <p:nvPr/>
        </p:nvSpPr>
        <p:spPr>
          <a:xfrm>
            <a:off x="7148828" y="127447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3D112C00-A603-45D3-AB82-5F6E9EB1649E}"/>
              </a:ext>
            </a:extLst>
          </p:cNvPr>
          <p:cNvSpPr/>
          <p:nvPr/>
        </p:nvSpPr>
        <p:spPr>
          <a:xfrm>
            <a:off x="7978560" y="127438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2B233D16-448F-490A-AF33-E4B38750FC38}"/>
              </a:ext>
            </a:extLst>
          </p:cNvPr>
          <p:cNvSpPr/>
          <p:nvPr/>
        </p:nvSpPr>
        <p:spPr>
          <a:xfrm>
            <a:off x="8800355" y="127438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C483E941-FD0D-4AB0-8099-61B9BD9990B7}"/>
              </a:ext>
            </a:extLst>
          </p:cNvPr>
          <p:cNvSpPr/>
          <p:nvPr/>
        </p:nvSpPr>
        <p:spPr>
          <a:xfrm>
            <a:off x="1317734" y="1278752"/>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243C5AA7-8A40-4139-8E81-22C4AC480CD0}"/>
              </a:ext>
            </a:extLst>
          </p:cNvPr>
          <p:cNvSpPr/>
          <p:nvPr/>
        </p:nvSpPr>
        <p:spPr>
          <a:xfrm>
            <a:off x="2977728" y="1898496"/>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518370AE-20D9-42C6-8F5E-9E4D07171630}"/>
              </a:ext>
            </a:extLst>
          </p:cNvPr>
          <p:cNvSpPr/>
          <p:nvPr/>
        </p:nvSpPr>
        <p:spPr>
          <a:xfrm>
            <a:off x="3810528" y="1898496"/>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0B756D8C-0EBB-4D68-AC1F-ED2CD2052475}"/>
              </a:ext>
            </a:extLst>
          </p:cNvPr>
          <p:cNvSpPr/>
          <p:nvPr/>
        </p:nvSpPr>
        <p:spPr>
          <a:xfrm>
            <a:off x="4640260" y="189840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8D2366DD-5F2F-4FA8-9FEA-E62F7D114498}"/>
              </a:ext>
            </a:extLst>
          </p:cNvPr>
          <p:cNvSpPr/>
          <p:nvPr/>
        </p:nvSpPr>
        <p:spPr>
          <a:xfrm>
            <a:off x="5471058" y="1895445"/>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4D800E1F-23E1-4D83-9154-2081C8DA5525}"/>
              </a:ext>
            </a:extLst>
          </p:cNvPr>
          <p:cNvSpPr/>
          <p:nvPr/>
        </p:nvSpPr>
        <p:spPr>
          <a:xfrm>
            <a:off x="6307140" y="189534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0C1193D0-E467-4240-9A11-5B7D68A27A58}"/>
              </a:ext>
            </a:extLst>
          </p:cNvPr>
          <p:cNvSpPr/>
          <p:nvPr/>
        </p:nvSpPr>
        <p:spPr>
          <a:xfrm>
            <a:off x="7139940" y="189534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81418C16-0175-4F15-AACF-C0B0B9086FD1}"/>
              </a:ext>
            </a:extLst>
          </p:cNvPr>
          <p:cNvSpPr/>
          <p:nvPr/>
        </p:nvSpPr>
        <p:spPr>
          <a:xfrm>
            <a:off x="7969672" y="189525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5244420F-9606-496F-99BF-DF0EE7E7C7E5}"/>
              </a:ext>
            </a:extLst>
          </p:cNvPr>
          <p:cNvSpPr/>
          <p:nvPr/>
        </p:nvSpPr>
        <p:spPr>
          <a:xfrm>
            <a:off x="8791467" y="189525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E05C4478-3068-4E19-A66D-4818B4782244}"/>
              </a:ext>
            </a:extLst>
          </p:cNvPr>
          <p:cNvSpPr/>
          <p:nvPr/>
        </p:nvSpPr>
        <p:spPr>
          <a:xfrm>
            <a:off x="2974867" y="248893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8BE3350B-8338-4C34-853C-CBC01781F151}"/>
              </a:ext>
            </a:extLst>
          </p:cNvPr>
          <p:cNvSpPr/>
          <p:nvPr/>
        </p:nvSpPr>
        <p:spPr>
          <a:xfrm>
            <a:off x="3802482" y="2486724"/>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50A989E9-75EC-419B-8C1E-448100445D92}"/>
              </a:ext>
            </a:extLst>
          </p:cNvPr>
          <p:cNvSpPr/>
          <p:nvPr/>
        </p:nvSpPr>
        <p:spPr>
          <a:xfrm>
            <a:off x="4635282" y="2486724"/>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030C9F82-CE2F-49CB-9104-172640B6CAC8}"/>
              </a:ext>
            </a:extLst>
          </p:cNvPr>
          <p:cNvSpPr/>
          <p:nvPr/>
        </p:nvSpPr>
        <p:spPr>
          <a:xfrm>
            <a:off x="5465014" y="2486628"/>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45F1B0D1-CF0F-4B9D-B8ED-134DF7CBFE92}"/>
              </a:ext>
            </a:extLst>
          </p:cNvPr>
          <p:cNvSpPr/>
          <p:nvPr/>
        </p:nvSpPr>
        <p:spPr>
          <a:xfrm>
            <a:off x="6295812" y="248367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3C63221A-9AAB-4CE3-BC09-17DA00DF071E}"/>
              </a:ext>
            </a:extLst>
          </p:cNvPr>
          <p:cNvSpPr/>
          <p:nvPr/>
        </p:nvSpPr>
        <p:spPr>
          <a:xfrm>
            <a:off x="7131894" y="248357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0B218DC7-B6B5-4B69-8EE9-8E62DCACC7F8}"/>
              </a:ext>
            </a:extLst>
          </p:cNvPr>
          <p:cNvSpPr/>
          <p:nvPr/>
        </p:nvSpPr>
        <p:spPr>
          <a:xfrm>
            <a:off x="7964694" y="248357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839865B4-B4FB-45C3-9511-EBB25AC9822E}"/>
              </a:ext>
            </a:extLst>
          </p:cNvPr>
          <p:cNvSpPr/>
          <p:nvPr/>
        </p:nvSpPr>
        <p:spPr>
          <a:xfrm>
            <a:off x="8794426" y="2483481"/>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F9B079E7-36DE-4B59-9209-0EE0B8826F5B}"/>
              </a:ext>
            </a:extLst>
          </p:cNvPr>
          <p:cNvSpPr/>
          <p:nvPr/>
        </p:nvSpPr>
        <p:spPr>
          <a:xfrm>
            <a:off x="2133600" y="248785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FD984C98-1976-48D3-BC38-55D7C04F0059}"/>
              </a:ext>
            </a:extLst>
          </p:cNvPr>
          <p:cNvSpPr/>
          <p:nvPr/>
        </p:nvSpPr>
        <p:spPr>
          <a:xfrm>
            <a:off x="2974867" y="310080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2E219028-6789-4990-ABDC-798BD0C51378}"/>
              </a:ext>
            </a:extLst>
          </p:cNvPr>
          <p:cNvSpPr/>
          <p:nvPr/>
        </p:nvSpPr>
        <p:spPr>
          <a:xfrm>
            <a:off x="3802482" y="309858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FB54570F-535B-4D40-A727-318621E2B000}"/>
              </a:ext>
            </a:extLst>
          </p:cNvPr>
          <p:cNvSpPr/>
          <p:nvPr/>
        </p:nvSpPr>
        <p:spPr>
          <a:xfrm>
            <a:off x="4635282" y="309858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D4CC47FB-421F-4AD1-AAED-E02CDC64C53F}"/>
              </a:ext>
            </a:extLst>
          </p:cNvPr>
          <p:cNvSpPr/>
          <p:nvPr/>
        </p:nvSpPr>
        <p:spPr>
          <a:xfrm>
            <a:off x="5465014" y="3098491"/>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ECC50B1C-2C52-42DF-B6D4-8DAEB1D015EC}"/>
              </a:ext>
            </a:extLst>
          </p:cNvPr>
          <p:cNvSpPr/>
          <p:nvPr/>
        </p:nvSpPr>
        <p:spPr>
          <a:xfrm>
            <a:off x="6295812" y="3095536"/>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D165E220-03B1-45D2-9C3C-C68F6EB94343}"/>
              </a:ext>
            </a:extLst>
          </p:cNvPr>
          <p:cNvSpPr/>
          <p:nvPr/>
        </p:nvSpPr>
        <p:spPr>
          <a:xfrm>
            <a:off x="7131894" y="309544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8AB1AB16-5CBC-41A1-A9F8-A5F726CF75EB}"/>
              </a:ext>
            </a:extLst>
          </p:cNvPr>
          <p:cNvSpPr/>
          <p:nvPr/>
        </p:nvSpPr>
        <p:spPr>
          <a:xfrm>
            <a:off x="7964694" y="309544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1" name="Rectangle 200">
            <a:extLst>
              <a:ext uri="{FF2B5EF4-FFF2-40B4-BE49-F238E27FC236}">
                <a16:creationId xmlns:a16="http://schemas.microsoft.com/office/drawing/2014/main" id="{92128EA3-052A-4AE5-B2B6-A9600108D7D1}"/>
              </a:ext>
            </a:extLst>
          </p:cNvPr>
          <p:cNvSpPr/>
          <p:nvPr/>
        </p:nvSpPr>
        <p:spPr>
          <a:xfrm>
            <a:off x="2133600" y="309971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2" name="Rectangle 201">
            <a:extLst>
              <a:ext uri="{FF2B5EF4-FFF2-40B4-BE49-F238E27FC236}">
                <a16:creationId xmlns:a16="http://schemas.microsoft.com/office/drawing/2014/main" id="{F00EB36E-1FA5-4C64-9996-974D92249128}"/>
              </a:ext>
            </a:extLst>
          </p:cNvPr>
          <p:cNvSpPr/>
          <p:nvPr/>
        </p:nvSpPr>
        <p:spPr>
          <a:xfrm>
            <a:off x="2971799" y="370971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3" name="Rectangle 202">
            <a:extLst>
              <a:ext uri="{FF2B5EF4-FFF2-40B4-BE49-F238E27FC236}">
                <a16:creationId xmlns:a16="http://schemas.microsoft.com/office/drawing/2014/main" id="{51523261-AA4E-4421-854A-568DD3FA779D}"/>
              </a:ext>
            </a:extLst>
          </p:cNvPr>
          <p:cNvSpPr/>
          <p:nvPr/>
        </p:nvSpPr>
        <p:spPr>
          <a:xfrm>
            <a:off x="3799414" y="370750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4" name="Rectangle 203">
            <a:extLst>
              <a:ext uri="{FF2B5EF4-FFF2-40B4-BE49-F238E27FC236}">
                <a16:creationId xmlns:a16="http://schemas.microsoft.com/office/drawing/2014/main" id="{3C9F59F4-E9B7-467C-8A02-34086444D8A7}"/>
              </a:ext>
            </a:extLst>
          </p:cNvPr>
          <p:cNvSpPr/>
          <p:nvPr/>
        </p:nvSpPr>
        <p:spPr>
          <a:xfrm>
            <a:off x="4632214" y="370750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5" name="Rectangle 204">
            <a:extLst>
              <a:ext uri="{FF2B5EF4-FFF2-40B4-BE49-F238E27FC236}">
                <a16:creationId xmlns:a16="http://schemas.microsoft.com/office/drawing/2014/main" id="{551D12AB-0A05-473D-9974-C07CAF20EE3F}"/>
              </a:ext>
            </a:extLst>
          </p:cNvPr>
          <p:cNvSpPr/>
          <p:nvPr/>
        </p:nvSpPr>
        <p:spPr>
          <a:xfrm>
            <a:off x="5461946" y="3707404"/>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6" name="Rectangle 205">
            <a:extLst>
              <a:ext uri="{FF2B5EF4-FFF2-40B4-BE49-F238E27FC236}">
                <a16:creationId xmlns:a16="http://schemas.microsoft.com/office/drawing/2014/main" id="{D25CC2EE-4CCD-4A57-9BFB-5E45A5751208}"/>
              </a:ext>
            </a:extLst>
          </p:cNvPr>
          <p:cNvSpPr/>
          <p:nvPr/>
        </p:nvSpPr>
        <p:spPr>
          <a:xfrm>
            <a:off x="6292744" y="370444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7" name="Rectangle 206">
            <a:extLst>
              <a:ext uri="{FF2B5EF4-FFF2-40B4-BE49-F238E27FC236}">
                <a16:creationId xmlns:a16="http://schemas.microsoft.com/office/drawing/2014/main" id="{59B17A21-8E06-427E-A19E-FC89ED3EF88B}"/>
              </a:ext>
            </a:extLst>
          </p:cNvPr>
          <p:cNvSpPr/>
          <p:nvPr/>
        </p:nvSpPr>
        <p:spPr>
          <a:xfrm>
            <a:off x="7128826" y="370435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8" name="Rectangle 207">
            <a:extLst>
              <a:ext uri="{FF2B5EF4-FFF2-40B4-BE49-F238E27FC236}">
                <a16:creationId xmlns:a16="http://schemas.microsoft.com/office/drawing/2014/main" id="{6A0CBE89-11BC-47AB-9DFD-14E83FD5CF7B}"/>
              </a:ext>
            </a:extLst>
          </p:cNvPr>
          <p:cNvSpPr/>
          <p:nvPr/>
        </p:nvSpPr>
        <p:spPr>
          <a:xfrm>
            <a:off x="7961626" y="370435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9" name="Rectangle 208">
            <a:extLst>
              <a:ext uri="{FF2B5EF4-FFF2-40B4-BE49-F238E27FC236}">
                <a16:creationId xmlns:a16="http://schemas.microsoft.com/office/drawing/2014/main" id="{F84EB8F6-A35F-4643-939C-073FE5BE290A}"/>
              </a:ext>
            </a:extLst>
          </p:cNvPr>
          <p:cNvSpPr/>
          <p:nvPr/>
        </p:nvSpPr>
        <p:spPr>
          <a:xfrm>
            <a:off x="8791358" y="370425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0" name="Rectangle 209">
            <a:extLst>
              <a:ext uri="{FF2B5EF4-FFF2-40B4-BE49-F238E27FC236}">
                <a16:creationId xmlns:a16="http://schemas.microsoft.com/office/drawing/2014/main" id="{C345838B-6C3C-49F5-9C0A-3B8AF467637C}"/>
              </a:ext>
            </a:extLst>
          </p:cNvPr>
          <p:cNvSpPr/>
          <p:nvPr/>
        </p:nvSpPr>
        <p:spPr>
          <a:xfrm>
            <a:off x="9613153" y="370425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1" name="Rectangle 210">
            <a:extLst>
              <a:ext uri="{FF2B5EF4-FFF2-40B4-BE49-F238E27FC236}">
                <a16:creationId xmlns:a16="http://schemas.microsoft.com/office/drawing/2014/main" id="{24C4A8C7-94DC-4EAD-9074-DF7AC9E50652}"/>
              </a:ext>
            </a:extLst>
          </p:cNvPr>
          <p:cNvSpPr/>
          <p:nvPr/>
        </p:nvSpPr>
        <p:spPr>
          <a:xfrm>
            <a:off x="2969682" y="4316660"/>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2" name="Rectangle 211">
            <a:extLst>
              <a:ext uri="{FF2B5EF4-FFF2-40B4-BE49-F238E27FC236}">
                <a16:creationId xmlns:a16="http://schemas.microsoft.com/office/drawing/2014/main" id="{393FB3A2-A280-4F8E-9639-FA0EFF90B401}"/>
              </a:ext>
            </a:extLst>
          </p:cNvPr>
          <p:cNvSpPr/>
          <p:nvPr/>
        </p:nvSpPr>
        <p:spPr>
          <a:xfrm>
            <a:off x="3799414" y="4316564"/>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3" name="Rectangle 212">
            <a:extLst>
              <a:ext uri="{FF2B5EF4-FFF2-40B4-BE49-F238E27FC236}">
                <a16:creationId xmlns:a16="http://schemas.microsoft.com/office/drawing/2014/main" id="{2B729858-AA5D-44F7-B591-1AF2F36AA1BA}"/>
              </a:ext>
            </a:extLst>
          </p:cNvPr>
          <p:cNvSpPr/>
          <p:nvPr/>
        </p:nvSpPr>
        <p:spPr>
          <a:xfrm>
            <a:off x="4630212" y="4313609"/>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4" name="Rectangle 213">
            <a:extLst>
              <a:ext uri="{FF2B5EF4-FFF2-40B4-BE49-F238E27FC236}">
                <a16:creationId xmlns:a16="http://schemas.microsoft.com/office/drawing/2014/main" id="{754685C0-114A-48A7-A100-0D64FDB689E0}"/>
              </a:ext>
            </a:extLst>
          </p:cNvPr>
          <p:cNvSpPr/>
          <p:nvPr/>
        </p:nvSpPr>
        <p:spPr>
          <a:xfrm>
            <a:off x="5466294" y="431351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5" name="Rectangle 214">
            <a:extLst>
              <a:ext uri="{FF2B5EF4-FFF2-40B4-BE49-F238E27FC236}">
                <a16:creationId xmlns:a16="http://schemas.microsoft.com/office/drawing/2014/main" id="{57CE9839-562D-4087-BD66-2A557BF79F38}"/>
              </a:ext>
            </a:extLst>
          </p:cNvPr>
          <p:cNvSpPr/>
          <p:nvPr/>
        </p:nvSpPr>
        <p:spPr>
          <a:xfrm>
            <a:off x="6299094" y="4313513"/>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6" name="Rectangle 215">
            <a:extLst>
              <a:ext uri="{FF2B5EF4-FFF2-40B4-BE49-F238E27FC236}">
                <a16:creationId xmlns:a16="http://schemas.microsoft.com/office/drawing/2014/main" id="{CD3E9BBD-191A-4E4C-80DE-669BCDC5966B}"/>
              </a:ext>
            </a:extLst>
          </p:cNvPr>
          <p:cNvSpPr/>
          <p:nvPr/>
        </p:nvSpPr>
        <p:spPr>
          <a:xfrm>
            <a:off x="7128826" y="431341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7" name="Rectangle 216">
            <a:extLst>
              <a:ext uri="{FF2B5EF4-FFF2-40B4-BE49-F238E27FC236}">
                <a16:creationId xmlns:a16="http://schemas.microsoft.com/office/drawing/2014/main" id="{F29113F6-7222-4210-A691-F274324E8AD2}"/>
              </a:ext>
            </a:extLst>
          </p:cNvPr>
          <p:cNvSpPr/>
          <p:nvPr/>
        </p:nvSpPr>
        <p:spPr>
          <a:xfrm>
            <a:off x="7950621" y="4313417"/>
            <a:ext cx="829732" cy="6106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8564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ircle(in)">
                                      <p:cBhvr>
                                        <p:cTn id="7" dur="2000"/>
                                        <p:tgtEl>
                                          <p:spTgt spid="7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3"/>
                                        </p:tgtEl>
                                        <p:attrNameLst>
                                          <p:attrName>style.color</p:attrName>
                                        </p:attrNameLst>
                                      </p:cBhvr>
                                      <p:to>
                                        <a:schemeClr val="accent2"/>
                                      </p:to>
                                    </p:animClr>
                                    <p:animClr clrSpc="rgb" dir="cw">
                                      <p:cBhvr>
                                        <p:cTn id="10" dur="500" fill="hold"/>
                                        <p:tgtEl>
                                          <p:spTgt spid="3"/>
                                        </p:tgtEl>
                                        <p:attrNameLst>
                                          <p:attrName>fillcolor</p:attrName>
                                        </p:attrNameLst>
                                      </p:cBhvr>
                                      <p:to>
                                        <a:schemeClr val="accent2"/>
                                      </p:to>
                                    </p:animClr>
                                    <p:set>
                                      <p:cBhvr>
                                        <p:cTn id="11" dur="500" fill="hold"/>
                                        <p:tgtEl>
                                          <p:spTgt spid="3"/>
                                        </p:tgtEl>
                                        <p:attrNameLst>
                                          <p:attrName>fill.type</p:attrName>
                                        </p:attrNameLst>
                                      </p:cBhvr>
                                      <p:to>
                                        <p:strVal val="solid"/>
                                      </p:to>
                                    </p:set>
                                    <p:set>
                                      <p:cBhvr>
                                        <p:cTn id="12" dur="500" fill="hold"/>
                                        <p:tgtEl>
                                          <p:spTgt spid="3"/>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86"/>
                                        </p:tgtEl>
                                        <p:attrNameLst>
                                          <p:attrName>style.color</p:attrName>
                                        </p:attrNameLst>
                                      </p:cBhvr>
                                      <p:to>
                                        <a:schemeClr val="accent2"/>
                                      </p:to>
                                    </p:animClr>
                                    <p:animClr clrSpc="rgb" dir="cw">
                                      <p:cBhvr>
                                        <p:cTn id="15" dur="500" fill="hold"/>
                                        <p:tgtEl>
                                          <p:spTgt spid="86"/>
                                        </p:tgtEl>
                                        <p:attrNameLst>
                                          <p:attrName>fillcolor</p:attrName>
                                        </p:attrNameLst>
                                      </p:cBhvr>
                                      <p:to>
                                        <a:schemeClr val="accent2"/>
                                      </p:to>
                                    </p:animClr>
                                    <p:set>
                                      <p:cBhvr>
                                        <p:cTn id="16" dur="500" fill="hold"/>
                                        <p:tgtEl>
                                          <p:spTgt spid="86"/>
                                        </p:tgtEl>
                                        <p:attrNameLst>
                                          <p:attrName>fill.type</p:attrName>
                                        </p:attrNameLst>
                                      </p:cBhvr>
                                      <p:to>
                                        <p:strVal val="solid"/>
                                      </p:to>
                                    </p:set>
                                    <p:set>
                                      <p:cBhvr>
                                        <p:cTn id="17" dur="500" fill="hold"/>
                                        <p:tgtEl>
                                          <p:spTgt spid="86"/>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7"/>
                                        </p:tgtEl>
                                        <p:attrNameLst>
                                          <p:attrName>style.color</p:attrName>
                                        </p:attrNameLst>
                                      </p:cBhvr>
                                      <p:to>
                                        <a:schemeClr val="accent2"/>
                                      </p:to>
                                    </p:animClr>
                                    <p:animClr clrSpc="rgb" dir="cw">
                                      <p:cBhvr>
                                        <p:cTn id="20" dur="500" fill="hold"/>
                                        <p:tgtEl>
                                          <p:spTgt spid="87"/>
                                        </p:tgtEl>
                                        <p:attrNameLst>
                                          <p:attrName>fillcolor</p:attrName>
                                        </p:attrNameLst>
                                      </p:cBhvr>
                                      <p:to>
                                        <a:schemeClr val="accent2"/>
                                      </p:to>
                                    </p:animClr>
                                    <p:set>
                                      <p:cBhvr>
                                        <p:cTn id="21" dur="500" fill="hold"/>
                                        <p:tgtEl>
                                          <p:spTgt spid="87"/>
                                        </p:tgtEl>
                                        <p:attrNameLst>
                                          <p:attrName>fill.type</p:attrName>
                                        </p:attrNameLst>
                                      </p:cBhvr>
                                      <p:to>
                                        <p:strVal val="solid"/>
                                      </p:to>
                                    </p:set>
                                    <p:set>
                                      <p:cBhvr>
                                        <p:cTn id="22" dur="500" fill="hold"/>
                                        <p:tgtEl>
                                          <p:spTgt spid="87"/>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88"/>
                                        </p:tgtEl>
                                        <p:attrNameLst>
                                          <p:attrName>style.color</p:attrName>
                                        </p:attrNameLst>
                                      </p:cBhvr>
                                      <p:to>
                                        <a:schemeClr val="accent2"/>
                                      </p:to>
                                    </p:animClr>
                                    <p:animClr clrSpc="rgb" dir="cw">
                                      <p:cBhvr>
                                        <p:cTn id="25" dur="500" fill="hold"/>
                                        <p:tgtEl>
                                          <p:spTgt spid="88"/>
                                        </p:tgtEl>
                                        <p:attrNameLst>
                                          <p:attrName>fillcolor</p:attrName>
                                        </p:attrNameLst>
                                      </p:cBhvr>
                                      <p:to>
                                        <a:schemeClr val="accent2"/>
                                      </p:to>
                                    </p:animClr>
                                    <p:set>
                                      <p:cBhvr>
                                        <p:cTn id="26" dur="500" fill="hold"/>
                                        <p:tgtEl>
                                          <p:spTgt spid="88"/>
                                        </p:tgtEl>
                                        <p:attrNameLst>
                                          <p:attrName>fill.type</p:attrName>
                                        </p:attrNameLst>
                                      </p:cBhvr>
                                      <p:to>
                                        <p:strVal val="solid"/>
                                      </p:to>
                                    </p:set>
                                    <p:set>
                                      <p:cBhvr>
                                        <p:cTn id="27" dur="500" fill="hold"/>
                                        <p:tgtEl>
                                          <p:spTgt spid="88"/>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89"/>
                                        </p:tgtEl>
                                        <p:attrNameLst>
                                          <p:attrName>style.color</p:attrName>
                                        </p:attrNameLst>
                                      </p:cBhvr>
                                      <p:to>
                                        <a:schemeClr val="accent2"/>
                                      </p:to>
                                    </p:animClr>
                                    <p:animClr clrSpc="rgb" dir="cw">
                                      <p:cBhvr>
                                        <p:cTn id="30" dur="500" fill="hold"/>
                                        <p:tgtEl>
                                          <p:spTgt spid="89"/>
                                        </p:tgtEl>
                                        <p:attrNameLst>
                                          <p:attrName>fillcolor</p:attrName>
                                        </p:attrNameLst>
                                      </p:cBhvr>
                                      <p:to>
                                        <a:schemeClr val="accent2"/>
                                      </p:to>
                                    </p:animClr>
                                    <p:set>
                                      <p:cBhvr>
                                        <p:cTn id="31" dur="500" fill="hold"/>
                                        <p:tgtEl>
                                          <p:spTgt spid="89"/>
                                        </p:tgtEl>
                                        <p:attrNameLst>
                                          <p:attrName>fill.type</p:attrName>
                                        </p:attrNameLst>
                                      </p:cBhvr>
                                      <p:to>
                                        <p:strVal val="solid"/>
                                      </p:to>
                                    </p:set>
                                    <p:set>
                                      <p:cBhvr>
                                        <p:cTn id="32" dur="500" fill="hold"/>
                                        <p:tgtEl>
                                          <p:spTgt spid="89"/>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90"/>
                                        </p:tgtEl>
                                        <p:attrNameLst>
                                          <p:attrName>style.color</p:attrName>
                                        </p:attrNameLst>
                                      </p:cBhvr>
                                      <p:to>
                                        <a:schemeClr val="accent2"/>
                                      </p:to>
                                    </p:animClr>
                                    <p:animClr clrSpc="rgb" dir="cw">
                                      <p:cBhvr>
                                        <p:cTn id="35" dur="500" fill="hold"/>
                                        <p:tgtEl>
                                          <p:spTgt spid="90"/>
                                        </p:tgtEl>
                                        <p:attrNameLst>
                                          <p:attrName>fillcolor</p:attrName>
                                        </p:attrNameLst>
                                      </p:cBhvr>
                                      <p:to>
                                        <a:schemeClr val="accent2"/>
                                      </p:to>
                                    </p:animClr>
                                    <p:set>
                                      <p:cBhvr>
                                        <p:cTn id="36" dur="500" fill="hold"/>
                                        <p:tgtEl>
                                          <p:spTgt spid="90"/>
                                        </p:tgtEl>
                                        <p:attrNameLst>
                                          <p:attrName>fill.type</p:attrName>
                                        </p:attrNameLst>
                                      </p:cBhvr>
                                      <p:to>
                                        <p:strVal val="solid"/>
                                      </p:to>
                                    </p:set>
                                    <p:set>
                                      <p:cBhvr>
                                        <p:cTn id="37" dur="500" fill="hold"/>
                                        <p:tgtEl>
                                          <p:spTgt spid="90"/>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91"/>
                                        </p:tgtEl>
                                        <p:attrNameLst>
                                          <p:attrName>style.color</p:attrName>
                                        </p:attrNameLst>
                                      </p:cBhvr>
                                      <p:to>
                                        <a:schemeClr val="accent2"/>
                                      </p:to>
                                    </p:animClr>
                                    <p:animClr clrSpc="rgb" dir="cw">
                                      <p:cBhvr>
                                        <p:cTn id="40" dur="500" fill="hold"/>
                                        <p:tgtEl>
                                          <p:spTgt spid="91"/>
                                        </p:tgtEl>
                                        <p:attrNameLst>
                                          <p:attrName>fillcolor</p:attrName>
                                        </p:attrNameLst>
                                      </p:cBhvr>
                                      <p:to>
                                        <a:schemeClr val="accent2"/>
                                      </p:to>
                                    </p:animClr>
                                    <p:set>
                                      <p:cBhvr>
                                        <p:cTn id="41" dur="500" fill="hold"/>
                                        <p:tgtEl>
                                          <p:spTgt spid="91"/>
                                        </p:tgtEl>
                                        <p:attrNameLst>
                                          <p:attrName>fill.type</p:attrName>
                                        </p:attrNameLst>
                                      </p:cBhvr>
                                      <p:to>
                                        <p:strVal val="solid"/>
                                      </p:to>
                                    </p:set>
                                    <p:set>
                                      <p:cBhvr>
                                        <p:cTn id="42" dur="500" fill="hold"/>
                                        <p:tgtEl>
                                          <p:spTgt spid="91"/>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92"/>
                                        </p:tgtEl>
                                        <p:attrNameLst>
                                          <p:attrName>style.color</p:attrName>
                                        </p:attrNameLst>
                                      </p:cBhvr>
                                      <p:to>
                                        <a:schemeClr val="accent2"/>
                                      </p:to>
                                    </p:animClr>
                                    <p:animClr clrSpc="rgb" dir="cw">
                                      <p:cBhvr>
                                        <p:cTn id="45" dur="500" fill="hold"/>
                                        <p:tgtEl>
                                          <p:spTgt spid="92"/>
                                        </p:tgtEl>
                                        <p:attrNameLst>
                                          <p:attrName>fillcolor</p:attrName>
                                        </p:attrNameLst>
                                      </p:cBhvr>
                                      <p:to>
                                        <a:schemeClr val="accent2"/>
                                      </p:to>
                                    </p:animClr>
                                    <p:set>
                                      <p:cBhvr>
                                        <p:cTn id="46" dur="500" fill="hold"/>
                                        <p:tgtEl>
                                          <p:spTgt spid="92"/>
                                        </p:tgtEl>
                                        <p:attrNameLst>
                                          <p:attrName>fill.type</p:attrName>
                                        </p:attrNameLst>
                                      </p:cBhvr>
                                      <p:to>
                                        <p:strVal val="solid"/>
                                      </p:to>
                                    </p:set>
                                    <p:set>
                                      <p:cBhvr>
                                        <p:cTn id="47" dur="500" fill="hold"/>
                                        <p:tgtEl>
                                          <p:spTgt spid="92"/>
                                        </p:tgtEl>
                                        <p:attrNameLst>
                                          <p:attrName>fill.on</p:attrName>
                                        </p:attrNameLst>
                                      </p:cBhvr>
                                      <p:to>
                                        <p:strVal val="true"/>
                                      </p:to>
                                    </p:set>
                                  </p:childTnLst>
                                </p:cTn>
                              </p:par>
                            </p:childTnLst>
                          </p:cTn>
                        </p:par>
                      </p:childTnLst>
                    </p:cTn>
                  </p:par>
                  <p:par>
                    <p:cTn id="48" fill="hold">
                      <p:stCondLst>
                        <p:cond delay="indefinite"/>
                      </p:stCondLst>
                      <p:childTnLst>
                        <p:par>
                          <p:cTn id="49" fill="hold">
                            <p:stCondLst>
                              <p:cond delay="0"/>
                            </p:stCondLst>
                            <p:childTnLst>
                              <p:par>
                                <p:cTn id="50" presetID="6" presetClass="exit" presetSubtype="32" fill="hold" grpId="1" nodeType="clickEffect">
                                  <p:stCondLst>
                                    <p:cond delay="0"/>
                                  </p:stCondLst>
                                  <p:childTnLst>
                                    <p:animEffect transition="out" filter="circle(out)">
                                      <p:cBhvr>
                                        <p:cTn id="51" dur="2000"/>
                                        <p:tgtEl>
                                          <p:spTgt spid="3"/>
                                        </p:tgtEl>
                                      </p:cBhvr>
                                    </p:animEffect>
                                    <p:set>
                                      <p:cBhvr>
                                        <p:cTn id="52" dur="1" fill="hold">
                                          <p:stCondLst>
                                            <p:cond delay="1999"/>
                                          </p:stCondLst>
                                        </p:cTn>
                                        <p:tgtEl>
                                          <p:spTgt spid="3"/>
                                        </p:tgtEl>
                                        <p:attrNameLst>
                                          <p:attrName>style.visibility</p:attrName>
                                        </p:attrNameLst>
                                      </p:cBhvr>
                                      <p:to>
                                        <p:strVal val="hidden"/>
                                      </p:to>
                                    </p:set>
                                  </p:childTnLst>
                                </p:cTn>
                              </p:par>
                              <p:par>
                                <p:cTn id="53" presetID="6" presetClass="exit" presetSubtype="32" fill="hold" grpId="1" nodeType="withEffect">
                                  <p:stCondLst>
                                    <p:cond delay="0"/>
                                  </p:stCondLst>
                                  <p:childTnLst>
                                    <p:animEffect transition="out" filter="circle(out)">
                                      <p:cBhvr>
                                        <p:cTn id="54" dur="2000"/>
                                        <p:tgtEl>
                                          <p:spTgt spid="86"/>
                                        </p:tgtEl>
                                      </p:cBhvr>
                                    </p:animEffect>
                                    <p:set>
                                      <p:cBhvr>
                                        <p:cTn id="55" dur="1" fill="hold">
                                          <p:stCondLst>
                                            <p:cond delay="1999"/>
                                          </p:stCondLst>
                                        </p:cTn>
                                        <p:tgtEl>
                                          <p:spTgt spid="86"/>
                                        </p:tgtEl>
                                        <p:attrNameLst>
                                          <p:attrName>style.visibility</p:attrName>
                                        </p:attrNameLst>
                                      </p:cBhvr>
                                      <p:to>
                                        <p:strVal val="hidden"/>
                                      </p:to>
                                    </p:set>
                                  </p:childTnLst>
                                </p:cTn>
                              </p:par>
                              <p:par>
                                <p:cTn id="56" presetID="6" presetClass="exit" presetSubtype="32" fill="hold" grpId="1" nodeType="withEffect">
                                  <p:stCondLst>
                                    <p:cond delay="0"/>
                                  </p:stCondLst>
                                  <p:childTnLst>
                                    <p:animEffect transition="out" filter="circle(out)">
                                      <p:cBhvr>
                                        <p:cTn id="57" dur="2000"/>
                                        <p:tgtEl>
                                          <p:spTgt spid="87"/>
                                        </p:tgtEl>
                                      </p:cBhvr>
                                    </p:animEffect>
                                    <p:set>
                                      <p:cBhvr>
                                        <p:cTn id="58" dur="1" fill="hold">
                                          <p:stCondLst>
                                            <p:cond delay="1999"/>
                                          </p:stCondLst>
                                        </p:cTn>
                                        <p:tgtEl>
                                          <p:spTgt spid="87"/>
                                        </p:tgtEl>
                                        <p:attrNameLst>
                                          <p:attrName>style.visibility</p:attrName>
                                        </p:attrNameLst>
                                      </p:cBhvr>
                                      <p:to>
                                        <p:strVal val="hidden"/>
                                      </p:to>
                                    </p:set>
                                  </p:childTnLst>
                                </p:cTn>
                              </p:par>
                              <p:par>
                                <p:cTn id="59" presetID="6" presetClass="exit" presetSubtype="32" fill="hold" grpId="1" nodeType="withEffect">
                                  <p:stCondLst>
                                    <p:cond delay="0"/>
                                  </p:stCondLst>
                                  <p:childTnLst>
                                    <p:animEffect transition="out" filter="circle(out)">
                                      <p:cBhvr>
                                        <p:cTn id="60" dur="2000"/>
                                        <p:tgtEl>
                                          <p:spTgt spid="88"/>
                                        </p:tgtEl>
                                      </p:cBhvr>
                                    </p:animEffect>
                                    <p:set>
                                      <p:cBhvr>
                                        <p:cTn id="61" dur="1" fill="hold">
                                          <p:stCondLst>
                                            <p:cond delay="1999"/>
                                          </p:stCondLst>
                                        </p:cTn>
                                        <p:tgtEl>
                                          <p:spTgt spid="88"/>
                                        </p:tgtEl>
                                        <p:attrNameLst>
                                          <p:attrName>style.visibility</p:attrName>
                                        </p:attrNameLst>
                                      </p:cBhvr>
                                      <p:to>
                                        <p:strVal val="hidden"/>
                                      </p:to>
                                    </p:set>
                                  </p:childTnLst>
                                </p:cTn>
                              </p:par>
                              <p:par>
                                <p:cTn id="62" presetID="6" presetClass="exit" presetSubtype="32" fill="hold" grpId="1" nodeType="withEffect">
                                  <p:stCondLst>
                                    <p:cond delay="0"/>
                                  </p:stCondLst>
                                  <p:childTnLst>
                                    <p:animEffect transition="out" filter="circle(out)">
                                      <p:cBhvr>
                                        <p:cTn id="63" dur="2000"/>
                                        <p:tgtEl>
                                          <p:spTgt spid="89"/>
                                        </p:tgtEl>
                                      </p:cBhvr>
                                    </p:animEffect>
                                    <p:set>
                                      <p:cBhvr>
                                        <p:cTn id="64" dur="1" fill="hold">
                                          <p:stCondLst>
                                            <p:cond delay="1999"/>
                                          </p:stCondLst>
                                        </p:cTn>
                                        <p:tgtEl>
                                          <p:spTgt spid="89"/>
                                        </p:tgtEl>
                                        <p:attrNameLst>
                                          <p:attrName>style.visibility</p:attrName>
                                        </p:attrNameLst>
                                      </p:cBhvr>
                                      <p:to>
                                        <p:strVal val="hidden"/>
                                      </p:to>
                                    </p:set>
                                  </p:childTnLst>
                                </p:cTn>
                              </p:par>
                              <p:par>
                                <p:cTn id="65" presetID="6" presetClass="exit" presetSubtype="32" fill="hold" grpId="1" nodeType="withEffect">
                                  <p:stCondLst>
                                    <p:cond delay="0"/>
                                  </p:stCondLst>
                                  <p:childTnLst>
                                    <p:animEffect transition="out" filter="circle(out)">
                                      <p:cBhvr>
                                        <p:cTn id="66" dur="2000"/>
                                        <p:tgtEl>
                                          <p:spTgt spid="90"/>
                                        </p:tgtEl>
                                      </p:cBhvr>
                                    </p:animEffect>
                                    <p:set>
                                      <p:cBhvr>
                                        <p:cTn id="67" dur="1" fill="hold">
                                          <p:stCondLst>
                                            <p:cond delay="1999"/>
                                          </p:stCondLst>
                                        </p:cTn>
                                        <p:tgtEl>
                                          <p:spTgt spid="90"/>
                                        </p:tgtEl>
                                        <p:attrNameLst>
                                          <p:attrName>style.visibility</p:attrName>
                                        </p:attrNameLst>
                                      </p:cBhvr>
                                      <p:to>
                                        <p:strVal val="hidden"/>
                                      </p:to>
                                    </p:set>
                                  </p:childTnLst>
                                </p:cTn>
                              </p:par>
                              <p:par>
                                <p:cTn id="68" presetID="6" presetClass="exit" presetSubtype="32" fill="hold" grpId="1" nodeType="withEffect">
                                  <p:stCondLst>
                                    <p:cond delay="0"/>
                                  </p:stCondLst>
                                  <p:childTnLst>
                                    <p:animEffect transition="out" filter="circle(out)">
                                      <p:cBhvr>
                                        <p:cTn id="69" dur="2000"/>
                                        <p:tgtEl>
                                          <p:spTgt spid="91"/>
                                        </p:tgtEl>
                                      </p:cBhvr>
                                    </p:animEffect>
                                    <p:set>
                                      <p:cBhvr>
                                        <p:cTn id="70" dur="1" fill="hold">
                                          <p:stCondLst>
                                            <p:cond delay="1999"/>
                                          </p:stCondLst>
                                        </p:cTn>
                                        <p:tgtEl>
                                          <p:spTgt spid="91"/>
                                        </p:tgtEl>
                                        <p:attrNameLst>
                                          <p:attrName>style.visibility</p:attrName>
                                        </p:attrNameLst>
                                      </p:cBhvr>
                                      <p:to>
                                        <p:strVal val="hidden"/>
                                      </p:to>
                                    </p:set>
                                  </p:childTnLst>
                                </p:cTn>
                              </p:par>
                              <p:par>
                                <p:cTn id="71" presetID="6" presetClass="exit" presetSubtype="32" fill="hold" grpId="1" nodeType="withEffect">
                                  <p:stCondLst>
                                    <p:cond delay="0"/>
                                  </p:stCondLst>
                                  <p:childTnLst>
                                    <p:animEffect transition="out" filter="circle(out)">
                                      <p:cBhvr>
                                        <p:cTn id="72" dur="2000"/>
                                        <p:tgtEl>
                                          <p:spTgt spid="92"/>
                                        </p:tgtEl>
                                      </p:cBhvr>
                                    </p:animEffect>
                                    <p:set>
                                      <p:cBhvr>
                                        <p:cTn id="73" dur="1" fill="hold">
                                          <p:stCondLst>
                                            <p:cond delay="1999"/>
                                          </p:stCondLst>
                                        </p:cTn>
                                        <p:tgtEl>
                                          <p:spTgt spid="92"/>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2000"/>
                                        <p:tgtEl>
                                          <p:spTgt spid="76"/>
                                        </p:tgtEl>
                                      </p:cBhvr>
                                    </p:animEffect>
                                    <p:set>
                                      <p:cBhvr>
                                        <p:cTn id="76" dur="1" fill="hold">
                                          <p:stCondLst>
                                            <p:cond delay="1999"/>
                                          </p:stCondLst>
                                        </p:cTn>
                                        <p:tgtEl>
                                          <p:spTgt spid="7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77" restart="whenNotActive" fill="hold" evtFilter="cancelBubble" nodeType="interactiveSeq">
                <p:stCondLst>
                  <p:cond evt="onClick" delay="0">
                    <p:tgtEl>
                      <p:spTgt spid="20"/>
                    </p:tgtEl>
                  </p:cond>
                </p:stCondLst>
                <p:endSync evt="end" delay="0">
                  <p:rtn val="all"/>
                </p:endSync>
                <p:childTnLst>
                  <p:par>
                    <p:cTn id="78" fill="hold">
                      <p:stCondLst>
                        <p:cond delay="0"/>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circle(in)">
                                      <p:cBhvr>
                                        <p:cTn id="82" dur="2000"/>
                                        <p:tgtEl>
                                          <p:spTgt spid="13"/>
                                        </p:tgtEl>
                                      </p:cBhvr>
                                    </p:animEffect>
                                  </p:childTnLst>
                                </p:cTn>
                              </p:par>
                              <p:par>
                                <p:cTn id="83" presetID="19" presetClass="emph" presetSubtype="0" fill="hold" grpId="0" nodeType="withEffect">
                                  <p:stCondLst>
                                    <p:cond delay="0"/>
                                  </p:stCondLst>
                                  <p:childTnLst>
                                    <p:animClr clrSpc="rgb" dir="cw">
                                      <p:cBhvr override="childStyle">
                                        <p:cTn id="84" dur="500" fill="hold"/>
                                        <p:tgtEl>
                                          <p:spTgt spid="93"/>
                                        </p:tgtEl>
                                        <p:attrNameLst>
                                          <p:attrName>style.color</p:attrName>
                                        </p:attrNameLst>
                                      </p:cBhvr>
                                      <p:to>
                                        <a:schemeClr val="accent2"/>
                                      </p:to>
                                    </p:animClr>
                                    <p:animClr clrSpc="rgb" dir="cw">
                                      <p:cBhvr>
                                        <p:cTn id="85" dur="500" fill="hold"/>
                                        <p:tgtEl>
                                          <p:spTgt spid="93"/>
                                        </p:tgtEl>
                                        <p:attrNameLst>
                                          <p:attrName>fillcolor</p:attrName>
                                        </p:attrNameLst>
                                      </p:cBhvr>
                                      <p:to>
                                        <a:schemeClr val="accent2"/>
                                      </p:to>
                                    </p:animClr>
                                    <p:set>
                                      <p:cBhvr>
                                        <p:cTn id="86" dur="500" fill="hold"/>
                                        <p:tgtEl>
                                          <p:spTgt spid="93"/>
                                        </p:tgtEl>
                                        <p:attrNameLst>
                                          <p:attrName>fill.type</p:attrName>
                                        </p:attrNameLst>
                                      </p:cBhvr>
                                      <p:to>
                                        <p:strVal val="solid"/>
                                      </p:to>
                                    </p:set>
                                    <p:set>
                                      <p:cBhvr>
                                        <p:cTn id="87" dur="500" fill="hold"/>
                                        <p:tgtEl>
                                          <p:spTgt spid="93"/>
                                        </p:tgtEl>
                                        <p:attrNameLst>
                                          <p:attrName>fill.on</p:attrName>
                                        </p:attrNameLst>
                                      </p:cBhvr>
                                      <p:to>
                                        <p:strVal val="true"/>
                                      </p:to>
                                    </p:set>
                                  </p:childTnLst>
                                </p:cTn>
                              </p:par>
                              <p:par>
                                <p:cTn id="88" presetID="19" presetClass="emph" presetSubtype="0" fill="hold" grpId="0" nodeType="withEffect">
                                  <p:stCondLst>
                                    <p:cond delay="0"/>
                                  </p:stCondLst>
                                  <p:childTnLst>
                                    <p:animClr clrSpc="rgb" dir="cw">
                                      <p:cBhvr override="childStyle">
                                        <p:cTn id="89" dur="500" fill="hold"/>
                                        <p:tgtEl>
                                          <p:spTgt spid="94"/>
                                        </p:tgtEl>
                                        <p:attrNameLst>
                                          <p:attrName>style.color</p:attrName>
                                        </p:attrNameLst>
                                      </p:cBhvr>
                                      <p:to>
                                        <a:schemeClr val="accent2"/>
                                      </p:to>
                                    </p:animClr>
                                    <p:animClr clrSpc="rgb" dir="cw">
                                      <p:cBhvr>
                                        <p:cTn id="90" dur="500" fill="hold"/>
                                        <p:tgtEl>
                                          <p:spTgt spid="94"/>
                                        </p:tgtEl>
                                        <p:attrNameLst>
                                          <p:attrName>fillcolor</p:attrName>
                                        </p:attrNameLst>
                                      </p:cBhvr>
                                      <p:to>
                                        <a:schemeClr val="accent2"/>
                                      </p:to>
                                    </p:animClr>
                                    <p:set>
                                      <p:cBhvr>
                                        <p:cTn id="91" dur="500" fill="hold"/>
                                        <p:tgtEl>
                                          <p:spTgt spid="94"/>
                                        </p:tgtEl>
                                        <p:attrNameLst>
                                          <p:attrName>fill.type</p:attrName>
                                        </p:attrNameLst>
                                      </p:cBhvr>
                                      <p:to>
                                        <p:strVal val="solid"/>
                                      </p:to>
                                    </p:set>
                                    <p:set>
                                      <p:cBhvr>
                                        <p:cTn id="92" dur="500" fill="hold"/>
                                        <p:tgtEl>
                                          <p:spTgt spid="94"/>
                                        </p:tgtEl>
                                        <p:attrNameLst>
                                          <p:attrName>fill.on</p:attrName>
                                        </p:attrNameLst>
                                      </p:cBhvr>
                                      <p:to>
                                        <p:strVal val="true"/>
                                      </p:to>
                                    </p:set>
                                  </p:childTnLst>
                                </p:cTn>
                              </p:par>
                              <p:par>
                                <p:cTn id="93" presetID="19" presetClass="emph" presetSubtype="0" fill="hold" grpId="0" nodeType="withEffect">
                                  <p:stCondLst>
                                    <p:cond delay="0"/>
                                  </p:stCondLst>
                                  <p:childTnLst>
                                    <p:animClr clrSpc="rgb" dir="cw">
                                      <p:cBhvr override="childStyle">
                                        <p:cTn id="94" dur="500" fill="hold"/>
                                        <p:tgtEl>
                                          <p:spTgt spid="95"/>
                                        </p:tgtEl>
                                        <p:attrNameLst>
                                          <p:attrName>style.color</p:attrName>
                                        </p:attrNameLst>
                                      </p:cBhvr>
                                      <p:to>
                                        <a:schemeClr val="accent2"/>
                                      </p:to>
                                    </p:animClr>
                                    <p:animClr clrSpc="rgb" dir="cw">
                                      <p:cBhvr>
                                        <p:cTn id="95" dur="500" fill="hold"/>
                                        <p:tgtEl>
                                          <p:spTgt spid="95"/>
                                        </p:tgtEl>
                                        <p:attrNameLst>
                                          <p:attrName>fillcolor</p:attrName>
                                        </p:attrNameLst>
                                      </p:cBhvr>
                                      <p:to>
                                        <a:schemeClr val="accent2"/>
                                      </p:to>
                                    </p:animClr>
                                    <p:set>
                                      <p:cBhvr>
                                        <p:cTn id="96" dur="500" fill="hold"/>
                                        <p:tgtEl>
                                          <p:spTgt spid="95"/>
                                        </p:tgtEl>
                                        <p:attrNameLst>
                                          <p:attrName>fill.type</p:attrName>
                                        </p:attrNameLst>
                                      </p:cBhvr>
                                      <p:to>
                                        <p:strVal val="solid"/>
                                      </p:to>
                                    </p:set>
                                    <p:set>
                                      <p:cBhvr>
                                        <p:cTn id="97" dur="500" fill="hold"/>
                                        <p:tgtEl>
                                          <p:spTgt spid="95"/>
                                        </p:tgtEl>
                                        <p:attrNameLst>
                                          <p:attrName>fill.on</p:attrName>
                                        </p:attrNameLst>
                                      </p:cBhvr>
                                      <p:to>
                                        <p:strVal val="true"/>
                                      </p:to>
                                    </p:set>
                                  </p:childTnLst>
                                </p:cTn>
                              </p:par>
                              <p:par>
                                <p:cTn id="98" presetID="19" presetClass="emph" presetSubtype="0" fill="hold" grpId="0" nodeType="withEffect">
                                  <p:stCondLst>
                                    <p:cond delay="0"/>
                                  </p:stCondLst>
                                  <p:childTnLst>
                                    <p:animClr clrSpc="rgb" dir="cw">
                                      <p:cBhvr override="childStyle">
                                        <p:cTn id="99" dur="500" fill="hold"/>
                                        <p:tgtEl>
                                          <p:spTgt spid="96"/>
                                        </p:tgtEl>
                                        <p:attrNameLst>
                                          <p:attrName>style.color</p:attrName>
                                        </p:attrNameLst>
                                      </p:cBhvr>
                                      <p:to>
                                        <a:schemeClr val="accent2"/>
                                      </p:to>
                                    </p:animClr>
                                    <p:animClr clrSpc="rgb" dir="cw">
                                      <p:cBhvr>
                                        <p:cTn id="100" dur="500" fill="hold"/>
                                        <p:tgtEl>
                                          <p:spTgt spid="96"/>
                                        </p:tgtEl>
                                        <p:attrNameLst>
                                          <p:attrName>fillcolor</p:attrName>
                                        </p:attrNameLst>
                                      </p:cBhvr>
                                      <p:to>
                                        <a:schemeClr val="accent2"/>
                                      </p:to>
                                    </p:animClr>
                                    <p:set>
                                      <p:cBhvr>
                                        <p:cTn id="101" dur="500" fill="hold"/>
                                        <p:tgtEl>
                                          <p:spTgt spid="96"/>
                                        </p:tgtEl>
                                        <p:attrNameLst>
                                          <p:attrName>fill.type</p:attrName>
                                        </p:attrNameLst>
                                      </p:cBhvr>
                                      <p:to>
                                        <p:strVal val="solid"/>
                                      </p:to>
                                    </p:set>
                                    <p:set>
                                      <p:cBhvr>
                                        <p:cTn id="102" dur="500" fill="hold"/>
                                        <p:tgtEl>
                                          <p:spTgt spid="96"/>
                                        </p:tgtEl>
                                        <p:attrNameLst>
                                          <p:attrName>fill.on</p:attrName>
                                        </p:attrNameLst>
                                      </p:cBhvr>
                                      <p:to>
                                        <p:strVal val="true"/>
                                      </p:to>
                                    </p:set>
                                  </p:childTnLst>
                                </p:cTn>
                              </p:par>
                              <p:par>
                                <p:cTn id="103" presetID="19" presetClass="emph" presetSubtype="0" fill="hold" grpId="0" nodeType="withEffect">
                                  <p:stCondLst>
                                    <p:cond delay="0"/>
                                  </p:stCondLst>
                                  <p:childTnLst>
                                    <p:animClr clrSpc="rgb" dir="cw">
                                      <p:cBhvr override="childStyle">
                                        <p:cTn id="104" dur="500" fill="hold"/>
                                        <p:tgtEl>
                                          <p:spTgt spid="97"/>
                                        </p:tgtEl>
                                        <p:attrNameLst>
                                          <p:attrName>style.color</p:attrName>
                                        </p:attrNameLst>
                                      </p:cBhvr>
                                      <p:to>
                                        <a:schemeClr val="accent2"/>
                                      </p:to>
                                    </p:animClr>
                                    <p:animClr clrSpc="rgb" dir="cw">
                                      <p:cBhvr>
                                        <p:cTn id="105" dur="500" fill="hold"/>
                                        <p:tgtEl>
                                          <p:spTgt spid="97"/>
                                        </p:tgtEl>
                                        <p:attrNameLst>
                                          <p:attrName>fillcolor</p:attrName>
                                        </p:attrNameLst>
                                      </p:cBhvr>
                                      <p:to>
                                        <a:schemeClr val="accent2"/>
                                      </p:to>
                                    </p:animClr>
                                    <p:set>
                                      <p:cBhvr>
                                        <p:cTn id="106" dur="500" fill="hold"/>
                                        <p:tgtEl>
                                          <p:spTgt spid="97"/>
                                        </p:tgtEl>
                                        <p:attrNameLst>
                                          <p:attrName>fill.type</p:attrName>
                                        </p:attrNameLst>
                                      </p:cBhvr>
                                      <p:to>
                                        <p:strVal val="solid"/>
                                      </p:to>
                                    </p:set>
                                    <p:set>
                                      <p:cBhvr>
                                        <p:cTn id="107" dur="500" fill="hold"/>
                                        <p:tgtEl>
                                          <p:spTgt spid="97"/>
                                        </p:tgtEl>
                                        <p:attrNameLst>
                                          <p:attrName>fill.on</p:attrName>
                                        </p:attrNameLst>
                                      </p:cBhvr>
                                      <p:to>
                                        <p:strVal val="true"/>
                                      </p:to>
                                    </p:set>
                                  </p:childTnLst>
                                </p:cTn>
                              </p:par>
                              <p:par>
                                <p:cTn id="108" presetID="19" presetClass="emph" presetSubtype="0" fill="hold" grpId="0" nodeType="withEffect">
                                  <p:stCondLst>
                                    <p:cond delay="0"/>
                                  </p:stCondLst>
                                  <p:childTnLst>
                                    <p:animClr clrSpc="rgb" dir="cw">
                                      <p:cBhvr override="childStyle">
                                        <p:cTn id="109" dur="500" fill="hold"/>
                                        <p:tgtEl>
                                          <p:spTgt spid="98"/>
                                        </p:tgtEl>
                                        <p:attrNameLst>
                                          <p:attrName>style.color</p:attrName>
                                        </p:attrNameLst>
                                      </p:cBhvr>
                                      <p:to>
                                        <a:schemeClr val="accent2"/>
                                      </p:to>
                                    </p:animClr>
                                    <p:animClr clrSpc="rgb" dir="cw">
                                      <p:cBhvr>
                                        <p:cTn id="110" dur="500" fill="hold"/>
                                        <p:tgtEl>
                                          <p:spTgt spid="98"/>
                                        </p:tgtEl>
                                        <p:attrNameLst>
                                          <p:attrName>fillcolor</p:attrName>
                                        </p:attrNameLst>
                                      </p:cBhvr>
                                      <p:to>
                                        <a:schemeClr val="accent2"/>
                                      </p:to>
                                    </p:animClr>
                                    <p:set>
                                      <p:cBhvr>
                                        <p:cTn id="111" dur="500" fill="hold"/>
                                        <p:tgtEl>
                                          <p:spTgt spid="98"/>
                                        </p:tgtEl>
                                        <p:attrNameLst>
                                          <p:attrName>fill.type</p:attrName>
                                        </p:attrNameLst>
                                      </p:cBhvr>
                                      <p:to>
                                        <p:strVal val="solid"/>
                                      </p:to>
                                    </p:set>
                                    <p:set>
                                      <p:cBhvr>
                                        <p:cTn id="112" dur="500" fill="hold"/>
                                        <p:tgtEl>
                                          <p:spTgt spid="98"/>
                                        </p:tgtEl>
                                        <p:attrNameLst>
                                          <p:attrName>fill.on</p:attrName>
                                        </p:attrNameLst>
                                      </p:cBhvr>
                                      <p:to>
                                        <p:strVal val="true"/>
                                      </p:to>
                                    </p:set>
                                  </p:childTnLst>
                                </p:cTn>
                              </p:par>
                              <p:par>
                                <p:cTn id="113" presetID="19" presetClass="emph" presetSubtype="0" fill="hold" grpId="0" nodeType="withEffect">
                                  <p:stCondLst>
                                    <p:cond delay="0"/>
                                  </p:stCondLst>
                                  <p:childTnLst>
                                    <p:animClr clrSpc="rgb" dir="cw">
                                      <p:cBhvr override="childStyle">
                                        <p:cTn id="114" dur="500" fill="hold"/>
                                        <p:tgtEl>
                                          <p:spTgt spid="99"/>
                                        </p:tgtEl>
                                        <p:attrNameLst>
                                          <p:attrName>style.color</p:attrName>
                                        </p:attrNameLst>
                                      </p:cBhvr>
                                      <p:to>
                                        <a:schemeClr val="accent2"/>
                                      </p:to>
                                    </p:animClr>
                                    <p:animClr clrSpc="rgb" dir="cw">
                                      <p:cBhvr>
                                        <p:cTn id="115" dur="500" fill="hold"/>
                                        <p:tgtEl>
                                          <p:spTgt spid="99"/>
                                        </p:tgtEl>
                                        <p:attrNameLst>
                                          <p:attrName>fillcolor</p:attrName>
                                        </p:attrNameLst>
                                      </p:cBhvr>
                                      <p:to>
                                        <a:schemeClr val="accent2"/>
                                      </p:to>
                                    </p:animClr>
                                    <p:set>
                                      <p:cBhvr>
                                        <p:cTn id="116" dur="500" fill="hold"/>
                                        <p:tgtEl>
                                          <p:spTgt spid="99"/>
                                        </p:tgtEl>
                                        <p:attrNameLst>
                                          <p:attrName>fill.type</p:attrName>
                                        </p:attrNameLst>
                                      </p:cBhvr>
                                      <p:to>
                                        <p:strVal val="solid"/>
                                      </p:to>
                                    </p:set>
                                    <p:set>
                                      <p:cBhvr>
                                        <p:cTn id="117" dur="500" fill="hold"/>
                                        <p:tgtEl>
                                          <p:spTgt spid="99"/>
                                        </p:tgtEl>
                                        <p:attrNameLst>
                                          <p:attrName>fill.on</p:attrName>
                                        </p:attrNameLst>
                                      </p:cBhvr>
                                      <p:to>
                                        <p:strVal val="true"/>
                                      </p:to>
                                    </p:set>
                                  </p:childTnLst>
                                </p:cTn>
                              </p:par>
                              <p:par>
                                <p:cTn id="118" presetID="19" presetClass="emph" presetSubtype="0" fill="hold" grpId="0" nodeType="withEffect">
                                  <p:stCondLst>
                                    <p:cond delay="0"/>
                                  </p:stCondLst>
                                  <p:childTnLst>
                                    <p:animClr clrSpc="rgb" dir="cw">
                                      <p:cBhvr override="childStyle">
                                        <p:cTn id="119" dur="500" fill="hold"/>
                                        <p:tgtEl>
                                          <p:spTgt spid="100"/>
                                        </p:tgtEl>
                                        <p:attrNameLst>
                                          <p:attrName>style.color</p:attrName>
                                        </p:attrNameLst>
                                      </p:cBhvr>
                                      <p:to>
                                        <a:schemeClr val="accent2"/>
                                      </p:to>
                                    </p:animClr>
                                    <p:animClr clrSpc="rgb" dir="cw">
                                      <p:cBhvr>
                                        <p:cTn id="120" dur="500" fill="hold"/>
                                        <p:tgtEl>
                                          <p:spTgt spid="100"/>
                                        </p:tgtEl>
                                        <p:attrNameLst>
                                          <p:attrName>fillcolor</p:attrName>
                                        </p:attrNameLst>
                                      </p:cBhvr>
                                      <p:to>
                                        <a:schemeClr val="accent2"/>
                                      </p:to>
                                    </p:animClr>
                                    <p:set>
                                      <p:cBhvr>
                                        <p:cTn id="121" dur="500" fill="hold"/>
                                        <p:tgtEl>
                                          <p:spTgt spid="100"/>
                                        </p:tgtEl>
                                        <p:attrNameLst>
                                          <p:attrName>fill.type</p:attrName>
                                        </p:attrNameLst>
                                      </p:cBhvr>
                                      <p:to>
                                        <p:strVal val="solid"/>
                                      </p:to>
                                    </p:set>
                                    <p:set>
                                      <p:cBhvr>
                                        <p:cTn id="122" dur="500" fill="hold"/>
                                        <p:tgtEl>
                                          <p:spTgt spid="100"/>
                                        </p:tgtEl>
                                        <p:attrNameLst>
                                          <p:attrName>fill.on</p:attrName>
                                        </p:attrNameLst>
                                      </p:cBhvr>
                                      <p:to>
                                        <p:strVal val="true"/>
                                      </p:to>
                                    </p:set>
                                  </p:childTnLst>
                                </p:cTn>
                              </p:par>
                              <p:par>
                                <p:cTn id="123" presetID="19" presetClass="emph" presetSubtype="0" fill="hold" grpId="0" nodeType="withEffect">
                                  <p:stCondLst>
                                    <p:cond delay="0"/>
                                  </p:stCondLst>
                                  <p:childTnLst>
                                    <p:animClr clrSpc="rgb" dir="cw">
                                      <p:cBhvr override="childStyle">
                                        <p:cTn id="124" dur="500" fill="hold"/>
                                        <p:tgtEl>
                                          <p:spTgt spid="101"/>
                                        </p:tgtEl>
                                        <p:attrNameLst>
                                          <p:attrName>style.color</p:attrName>
                                        </p:attrNameLst>
                                      </p:cBhvr>
                                      <p:to>
                                        <a:schemeClr val="accent2"/>
                                      </p:to>
                                    </p:animClr>
                                    <p:animClr clrSpc="rgb" dir="cw">
                                      <p:cBhvr>
                                        <p:cTn id="125" dur="500" fill="hold"/>
                                        <p:tgtEl>
                                          <p:spTgt spid="101"/>
                                        </p:tgtEl>
                                        <p:attrNameLst>
                                          <p:attrName>fillcolor</p:attrName>
                                        </p:attrNameLst>
                                      </p:cBhvr>
                                      <p:to>
                                        <a:schemeClr val="accent2"/>
                                      </p:to>
                                    </p:animClr>
                                    <p:set>
                                      <p:cBhvr>
                                        <p:cTn id="126" dur="500" fill="hold"/>
                                        <p:tgtEl>
                                          <p:spTgt spid="101"/>
                                        </p:tgtEl>
                                        <p:attrNameLst>
                                          <p:attrName>fill.type</p:attrName>
                                        </p:attrNameLst>
                                      </p:cBhvr>
                                      <p:to>
                                        <p:strVal val="solid"/>
                                      </p:to>
                                    </p:set>
                                    <p:set>
                                      <p:cBhvr>
                                        <p:cTn id="127" dur="500" fill="hold"/>
                                        <p:tgtEl>
                                          <p:spTgt spid="101"/>
                                        </p:tgtEl>
                                        <p:attrNameLst>
                                          <p:attrName>fill.on</p:attrName>
                                        </p:attrNameLst>
                                      </p:cBhvr>
                                      <p:to>
                                        <p:strVal val="true"/>
                                      </p:to>
                                    </p:set>
                                  </p:childTnLst>
                                </p:cTn>
                              </p:par>
                            </p:childTnLst>
                          </p:cTn>
                        </p:par>
                      </p:childTnLst>
                    </p:cTn>
                  </p:par>
                  <p:par>
                    <p:cTn id="128" fill="hold">
                      <p:stCondLst>
                        <p:cond delay="indefinite"/>
                      </p:stCondLst>
                      <p:childTnLst>
                        <p:par>
                          <p:cTn id="129" fill="hold">
                            <p:stCondLst>
                              <p:cond delay="0"/>
                            </p:stCondLst>
                            <p:childTnLst>
                              <p:par>
                                <p:cTn id="130" presetID="6" presetClass="exit" presetSubtype="32" fill="hold" grpId="1" nodeType="clickEffect">
                                  <p:stCondLst>
                                    <p:cond delay="0"/>
                                  </p:stCondLst>
                                  <p:childTnLst>
                                    <p:animEffect transition="out" filter="circle(out)">
                                      <p:cBhvr>
                                        <p:cTn id="131" dur="2000"/>
                                        <p:tgtEl>
                                          <p:spTgt spid="93"/>
                                        </p:tgtEl>
                                      </p:cBhvr>
                                    </p:animEffect>
                                    <p:set>
                                      <p:cBhvr>
                                        <p:cTn id="132" dur="1" fill="hold">
                                          <p:stCondLst>
                                            <p:cond delay="1999"/>
                                          </p:stCondLst>
                                        </p:cTn>
                                        <p:tgtEl>
                                          <p:spTgt spid="93"/>
                                        </p:tgtEl>
                                        <p:attrNameLst>
                                          <p:attrName>style.visibility</p:attrName>
                                        </p:attrNameLst>
                                      </p:cBhvr>
                                      <p:to>
                                        <p:strVal val="hidden"/>
                                      </p:to>
                                    </p:set>
                                  </p:childTnLst>
                                </p:cTn>
                              </p:par>
                              <p:par>
                                <p:cTn id="133" presetID="6" presetClass="exit" presetSubtype="32" fill="hold" grpId="1" nodeType="withEffect">
                                  <p:stCondLst>
                                    <p:cond delay="0"/>
                                  </p:stCondLst>
                                  <p:childTnLst>
                                    <p:animEffect transition="out" filter="circle(out)">
                                      <p:cBhvr>
                                        <p:cTn id="134" dur="2000"/>
                                        <p:tgtEl>
                                          <p:spTgt spid="94"/>
                                        </p:tgtEl>
                                      </p:cBhvr>
                                    </p:animEffect>
                                    <p:set>
                                      <p:cBhvr>
                                        <p:cTn id="135" dur="1" fill="hold">
                                          <p:stCondLst>
                                            <p:cond delay="1999"/>
                                          </p:stCondLst>
                                        </p:cTn>
                                        <p:tgtEl>
                                          <p:spTgt spid="94"/>
                                        </p:tgtEl>
                                        <p:attrNameLst>
                                          <p:attrName>style.visibility</p:attrName>
                                        </p:attrNameLst>
                                      </p:cBhvr>
                                      <p:to>
                                        <p:strVal val="hidden"/>
                                      </p:to>
                                    </p:set>
                                  </p:childTnLst>
                                </p:cTn>
                              </p:par>
                              <p:par>
                                <p:cTn id="136" presetID="6" presetClass="exit" presetSubtype="32" fill="hold" grpId="1" nodeType="withEffect">
                                  <p:stCondLst>
                                    <p:cond delay="0"/>
                                  </p:stCondLst>
                                  <p:childTnLst>
                                    <p:animEffect transition="out" filter="circle(out)">
                                      <p:cBhvr>
                                        <p:cTn id="137" dur="2000"/>
                                        <p:tgtEl>
                                          <p:spTgt spid="95"/>
                                        </p:tgtEl>
                                      </p:cBhvr>
                                    </p:animEffect>
                                    <p:set>
                                      <p:cBhvr>
                                        <p:cTn id="138" dur="1" fill="hold">
                                          <p:stCondLst>
                                            <p:cond delay="1999"/>
                                          </p:stCondLst>
                                        </p:cTn>
                                        <p:tgtEl>
                                          <p:spTgt spid="95"/>
                                        </p:tgtEl>
                                        <p:attrNameLst>
                                          <p:attrName>style.visibility</p:attrName>
                                        </p:attrNameLst>
                                      </p:cBhvr>
                                      <p:to>
                                        <p:strVal val="hidden"/>
                                      </p:to>
                                    </p:set>
                                  </p:childTnLst>
                                </p:cTn>
                              </p:par>
                              <p:par>
                                <p:cTn id="139" presetID="6" presetClass="exit" presetSubtype="32" fill="hold" grpId="1" nodeType="withEffect">
                                  <p:stCondLst>
                                    <p:cond delay="0"/>
                                  </p:stCondLst>
                                  <p:childTnLst>
                                    <p:animEffect transition="out" filter="circle(out)">
                                      <p:cBhvr>
                                        <p:cTn id="140" dur="2000"/>
                                        <p:tgtEl>
                                          <p:spTgt spid="96"/>
                                        </p:tgtEl>
                                      </p:cBhvr>
                                    </p:animEffect>
                                    <p:set>
                                      <p:cBhvr>
                                        <p:cTn id="141" dur="1" fill="hold">
                                          <p:stCondLst>
                                            <p:cond delay="1999"/>
                                          </p:stCondLst>
                                        </p:cTn>
                                        <p:tgtEl>
                                          <p:spTgt spid="96"/>
                                        </p:tgtEl>
                                        <p:attrNameLst>
                                          <p:attrName>style.visibility</p:attrName>
                                        </p:attrNameLst>
                                      </p:cBhvr>
                                      <p:to>
                                        <p:strVal val="hidden"/>
                                      </p:to>
                                    </p:set>
                                  </p:childTnLst>
                                </p:cTn>
                              </p:par>
                              <p:par>
                                <p:cTn id="142" presetID="6" presetClass="exit" presetSubtype="32" fill="hold" grpId="1" nodeType="withEffect">
                                  <p:stCondLst>
                                    <p:cond delay="0"/>
                                  </p:stCondLst>
                                  <p:childTnLst>
                                    <p:animEffect transition="out" filter="circle(out)">
                                      <p:cBhvr>
                                        <p:cTn id="143" dur="2000"/>
                                        <p:tgtEl>
                                          <p:spTgt spid="97"/>
                                        </p:tgtEl>
                                      </p:cBhvr>
                                    </p:animEffect>
                                    <p:set>
                                      <p:cBhvr>
                                        <p:cTn id="144" dur="1" fill="hold">
                                          <p:stCondLst>
                                            <p:cond delay="1999"/>
                                          </p:stCondLst>
                                        </p:cTn>
                                        <p:tgtEl>
                                          <p:spTgt spid="97"/>
                                        </p:tgtEl>
                                        <p:attrNameLst>
                                          <p:attrName>style.visibility</p:attrName>
                                        </p:attrNameLst>
                                      </p:cBhvr>
                                      <p:to>
                                        <p:strVal val="hidden"/>
                                      </p:to>
                                    </p:set>
                                  </p:childTnLst>
                                </p:cTn>
                              </p:par>
                              <p:par>
                                <p:cTn id="145" presetID="6" presetClass="exit" presetSubtype="32" fill="hold" grpId="1" nodeType="withEffect">
                                  <p:stCondLst>
                                    <p:cond delay="0"/>
                                  </p:stCondLst>
                                  <p:childTnLst>
                                    <p:animEffect transition="out" filter="circle(out)">
                                      <p:cBhvr>
                                        <p:cTn id="146" dur="2000"/>
                                        <p:tgtEl>
                                          <p:spTgt spid="98"/>
                                        </p:tgtEl>
                                      </p:cBhvr>
                                    </p:animEffect>
                                    <p:set>
                                      <p:cBhvr>
                                        <p:cTn id="147" dur="1" fill="hold">
                                          <p:stCondLst>
                                            <p:cond delay="1999"/>
                                          </p:stCondLst>
                                        </p:cTn>
                                        <p:tgtEl>
                                          <p:spTgt spid="98"/>
                                        </p:tgtEl>
                                        <p:attrNameLst>
                                          <p:attrName>style.visibility</p:attrName>
                                        </p:attrNameLst>
                                      </p:cBhvr>
                                      <p:to>
                                        <p:strVal val="hidden"/>
                                      </p:to>
                                    </p:set>
                                  </p:childTnLst>
                                </p:cTn>
                              </p:par>
                              <p:par>
                                <p:cTn id="148" presetID="6" presetClass="exit" presetSubtype="32" fill="hold" grpId="1" nodeType="withEffect">
                                  <p:stCondLst>
                                    <p:cond delay="0"/>
                                  </p:stCondLst>
                                  <p:childTnLst>
                                    <p:animEffect transition="out" filter="circle(out)">
                                      <p:cBhvr>
                                        <p:cTn id="149" dur="2000"/>
                                        <p:tgtEl>
                                          <p:spTgt spid="99"/>
                                        </p:tgtEl>
                                      </p:cBhvr>
                                    </p:animEffect>
                                    <p:set>
                                      <p:cBhvr>
                                        <p:cTn id="150" dur="1" fill="hold">
                                          <p:stCondLst>
                                            <p:cond delay="1999"/>
                                          </p:stCondLst>
                                        </p:cTn>
                                        <p:tgtEl>
                                          <p:spTgt spid="99"/>
                                        </p:tgtEl>
                                        <p:attrNameLst>
                                          <p:attrName>style.visibility</p:attrName>
                                        </p:attrNameLst>
                                      </p:cBhvr>
                                      <p:to>
                                        <p:strVal val="hidden"/>
                                      </p:to>
                                    </p:set>
                                  </p:childTnLst>
                                </p:cTn>
                              </p:par>
                              <p:par>
                                <p:cTn id="151" presetID="6" presetClass="exit" presetSubtype="32" fill="hold" grpId="1" nodeType="withEffect">
                                  <p:stCondLst>
                                    <p:cond delay="0"/>
                                  </p:stCondLst>
                                  <p:childTnLst>
                                    <p:animEffect transition="out" filter="circle(out)">
                                      <p:cBhvr>
                                        <p:cTn id="152" dur="2000"/>
                                        <p:tgtEl>
                                          <p:spTgt spid="100"/>
                                        </p:tgtEl>
                                      </p:cBhvr>
                                    </p:animEffect>
                                    <p:set>
                                      <p:cBhvr>
                                        <p:cTn id="153" dur="1" fill="hold">
                                          <p:stCondLst>
                                            <p:cond delay="1999"/>
                                          </p:stCondLst>
                                        </p:cTn>
                                        <p:tgtEl>
                                          <p:spTgt spid="100"/>
                                        </p:tgtEl>
                                        <p:attrNameLst>
                                          <p:attrName>style.visibility</p:attrName>
                                        </p:attrNameLst>
                                      </p:cBhvr>
                                      <p:to>
                                        <p:strVal val="hidden"/>
                                      </p:to>
                                    </p:set>
                                  </p:childTnLst>
                                </p:cTn>
                              </p:par>
                              <p:par>
                                <p:cTn id="154" presetID="6" presetClass="exit" presetSubtype="32" fill="hold" grpId="1" nodeType="withEffect">
                                  <p:stCondLst>
                                    <p:cond delay="0"/>
                                  </p:stCondLst>
                                  <p:childTnLst>
                                    <p:animEffect transition="out" filter="circle(out)">
                                      <p:cBhvr>
                                        <p:cTn id="155" dur="2000"/>
                                        <p:tgtEl>
                                          <p:spTgt spid="101"/>
                                        </p:tgtEl>
                                      </p:cBhvr>
                                    </p:animEffect>
                                    <p:set>
                                      <p:cBhvr>
                                        <p:cTn id="156" dur="1" fill="hold">
                                          <p:stCondLst>
                                            <p:cond delay="1999"/>
                                          </p:stCondLst>
                                        </p:cTn>
                                        <p:tgtEl>
                                          <p:spTgt spid="101"/>
                                        </p:tgtEl>
                                        <p:attrNameLst>
                                          <p:attrName>style.visibility</p:attrName>
                                        </p:attrNameLst>
                                      </p:cBhvr>
                                      <p:to>
                                        <p:strVal val="hidden"/>
                                      </p:to>
                                    </p:set>
                                  </p:childTnLst>
                                </p:cTn>
                              </p:par>
                              <p:par>
                                <p:cTn id="157" presetID="6" presetClass="exit" presetSubtype="32" fill="hold" grpId="1" nodeType="withEffect">
                                  <p:stCondLst>
                                    <p:cond delay="0"/>
                                  </p:stCondLst>
                                  <p:childTnLst>
                                    <p:animEffect transition="out" filter="circle(out)">
                                      <p:cBhvr>
                                        <p:cTn id="158" dur="2000"/>
                                        <p:tgtEl>
                                          <p:spTgt spid="13"/>
                                        </p:tgtEl>
                                      </p:cBhvr>
                                    </p:animEffect>
                                    <p:set>
                                      <p:cBhvr>
                                        <p:cTn id="159" dur="1" fill="hold">
                                          <p:stCondLst>
                                            <p:cond delay="19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60" restart="whenNotActive" fill="hold" evtFilter="cancelBubble" nodeType="interactiveSeq">
                <p:stCondLst>
                  <p:cond evt="onClick" delay="0">
                    <p:tgtEl>
                      <p:spTgt spid="21"/>
                    </p:tgtEl>
                  </p:cond>
                </p:stCondLst>
                <p:endSync evt="end" delay="0">
                  <p:rtn val="all"/>
                </p:endSync>
                <p:childTnLst>
                  <p:par>
                    <p:cTn id="161" fill="hold">
                      <p:stCondLst>
                        <p:cond delay="0"/>
                      </p:stCondLst>
                      <p:childTnLst>
                        <p:par>
                          <p:cTn id="162" fill="hold">
                            <p:stCondLst>
                              <p:cond delay="0"/>
                            </p:stCondLst>
                            <p:childTnLst>
                              <p:par>
                                <p:cTn id="163" presetID="6" presetClass="entr" presetSubtype="16" fill="hold" grpId="0" nodeType="clickEffect">
                                  <p:stCondLst>
                                    <p:cond delay="0"/>
                                  </p:stCondLst>
                                  <p:childTnLst>
                                    <p:set>
                                      <p:cBhvr>
                                        <p:cTn id="164" dur="1" fill="hold">
                                          <p:stCondLst>
                                            <p:cond delay="0"/>
                                          </p:stCondLst>
                                        </p:cTn>
                                        <p:tgtEl>
                                          <p:spTgt spid="14"/>
                                        </p:tgtEl>
                                        <p:attrNameLst>
                                          <p:attrName>style.visibility</p:attrName>
                                        </p:attrNameLst>
                                      </p:cBhvr>
                                      <p:to>
                                        <p:strVal val="visible"/>
                                      </p:to>
                                    </p:set>
                                    <p:animEffect transition="in" filter="circle(in)">
                                      <p:cBhvr>
                                        <p:cTn id="165" dur="2000"/>
                                        <p:tgtEl>
                                          <p:spTgt spid="14"/>
                                        </p:tgtEl>
                                      </p:cBhvr>
                                    </p:animEffect>
                                  </p:childTnLst>
                                </p:cTn>
                              </p:par>
                              <p:par>
                                <p:cTn id="166" presetID="19" presetClass="emph" presetSubtype="0" fill="hold" grpId="0" nodeType="withEffect">
                                  <p:stCondLst>
                                    <p:cond delay="0"/>
                                  </p:stCondLst>
                                  <p:childTnLst>
                                    <p:animClr clrSpc="rgb" dir="cw">
                                      <p:cBhvr override="childStyle">
                                        <p:cTn id="167" dur="500" fill="hold"/>
                                        <p:tgtEl>
                                          <p:spTgt spid="102"/>
                                        </p:tgtEl>
                                        <p:attrNameLst>
                                          <p:attrName>style.color</p:attrName>
                                        </p:attrNameLst>
                                      </p:cBhvr>
                                      <p:to>
                                        <a:schemeClr val="accent2"/>
                                      </p:to>
                                    </p:animClr>
                                    <p:animClr clrSpc="rgb" dir="cw">
                                      <p:cBhvr>
                                        <p:cTn id="168" dur="500" fill="hold"/>
                                        <p:tgtEl>
                                          <p:spTgt spid="102"/>
                                        </p:tgtEl>
                                        <p:attrNameLst>
                                          <p:attrName>fillcolor</p:attrName>
                                        </p:attrNameLst>
                                      </p:cBhvr>
                                      <p:to>
                                        <a:schemeClr val="accent2"/>
                                      </p:to>
                                    </p:animClr>
                                    <p:set>
                                      <p:cBhvr>
                                        <p:cTn id="169" dur="500" fill="hold"/>
                                        <p:tgtEl>
                                          <p:spTgt spid="102"/>
                                        </p:tgtEl>
                                        <p:attrNameLst>
                                          <p:attrName>fill.type</p:attrName>
                                        </p:attrNameLst>
                                      </p:cBhvr>
                                      <p:to>
                                        <p:strVal val="solid"/>
                                      </p:to>
                                    </p:set>
                                    <p:set>
                                      <p:cBhvr>
                                        <p:cTn id="170" dur="500" fill="hold"/>
                                        <p:tgtEl>
                                          <p:spTgt spid="102"/>
                                        </p:tgtEl>
                                        <p:attrNameLst>
                                          <p:attrName>fill.on</p:attrName>
                                        </p:attrNameLst>
                                      </p:cBhvr>
                                      <p:to>
                                        <p:strVal val="true"/>
                                      </p:to>
                                    </p:set>
                                  </p:childTnLst>
                                </p:cTn>
                              </p:par>
                              <p:par>
                                <p:cTn id="171" presetID="19" presetClass="emph" presetSubtype="0" fill="hold" grpId="0" nodeType="withEffect">
                                  <p:stCondLst>
                                    <p:cond delay="0"/>
                                  </p:stCondLst>
                                  <p:childTnLst>
                                    <p:animClr clrSpc="rgb" dir="cw">
                                      <p:cBhvr override="childStyle">
                                        <p:cTn id="172" dur="500" fill="hold"/>
                                        <p:tgtEl>
                                          <p:spTgt spid="103"/>
                                        </p:tgtEl>
                                        <p:attrNameLst>
                                          <p:attrName>style.color</p:attrName>
                                        </p:attrNameLst>
                                      </p:cBhvr>
                                      <p:to>
                                        <a:schemeClr val="accent2"/>
                                      </p:to>
                                    </p:animClr>
                                    <p:animClr clrSpc="rgb" dir="cw">
                                      <p:cBhvr>
                                        <p:cTn id="173" dur="500" fill="hold"/>
                                        <p:tgtEl>
                                          <p:spTgt spid="103"/>
                                        </p:tgtEl>
                                        <p:attrNameLst>
                                          <p:attrName>fillcolor</p:attrName>
                                        </p:attrNameLst>
                                      </p:cBhvr>
                                      <p:to>
                                        <a:schemeClr val="accent2"/>
                                      </p:to>
                                    </p:animClr>
                                    <p:set>
                                      <p:cBhvr>
                                        <p:cTn id="174" dur="500" fill="hold"/>
                                        <p:tgtEl>
                                          <p:spTgt spid="103"/>
                                        </p:tgtEl>
                                        <p:attrNameLst>
                                          <p:attrName>fill.type</p:attrName>
                                        </p:attrNameLst>
                                      </p:cBhvr>
                                      <p:to>
                                        <p:strVal val="solid"/>
                                      </p:to>
                                    </p:set>
                                    <p:set>
                                      <p:cBhvr>
                                        <p:cTn id="175" dur="500" fill="hold"/>
                                        <p:tgtEl>
                                          <p:spTgt spid="103"/>
                                        </p:tgtEl>
                                        <p:attrNameLst>
                                          <p:attrName>fill.on</p:attrName>
                                        </p:attrNameLst>
                                      </p:cBhvr>
                                      <p:to>
                                        <p:strVal val="true"/>
                                      </p:to>
                                    </p:set>
                                  </p:childTnLst>
                                </p:cTn>
                              </p:par>
                              <p:par>
                                <p:cTn id="176" presetID="19" presetClass="emph" presetSubtype="0" fill="hold" grpId="0" nodeType="withEffect">
                                  <p:stCondLst>
                                    <p:cond delay="0"/>
                                  </p:stCondLst>
                                  <p:childTnLst>
                                    <p:animClr clrSpc="rgb" dir="cw">
                                      <p:cBhvr override="childStyle">
                                        <p:cTn id="177" dur="500" fill="hold"/>
                                        <p:tgtEl>
                                          <p:spTgt spid="104"/>
                                        </p:tgtEl>
                                        <p:attrNameLst>
                                          <p:attrName>style.color</p:attrName>
                                        </p:attrNameLst>
                                      </p:cBhvr>
                                      <p:to>
                                        <a:schemeClr val="accent2"/>
                                      </p:to>
                                    </p:animClr>
                                    <p:animClr clrSpc="rgb" dir="cw">
                                      <p:cBhvr>
                                        <p:cTn id="178" dur="500" fill="hold"/>
                                        <p:tgtEl>
                                          <p:spTgt spid="104"/>
                                        </p:tgtEl>
                                        <p:attrNameLst>
                                          <p:attrName>fillcolor</p:attrName>
                                        </p:attrNameLst>
                                      </p:cBhvr>
                                      <p:to>
                                        <a:schemeClr val="accent2"/>
                                      </p:to>
                                    </p:animClr>
                                    <p:set>
                                      <p:cBhvr>
                                        <p:cTn id="179" dur="500" fill="hold"/>
                                        <p:tgtEl>
                                          <p:spTgt spid="104"/>
                                        </p:tgtEl>
                                        <p:attrNameLst>
                                          <p:attrName>fill.type</p:attrName>
                                        </p:attrNameLst>
                                      </p:cBhvr>
                                      <p:to>
                                        <p:strVal val="solid"/>
                                      </p:to>
                                    </p:set>
                                    <p:set>
                                      <p:cBhvr>
                                        <p:cTn id="180" dur="500" fill="hold"/>
                                        <p:tgtEl>
                                          <p:spTgt spid="104"/>
                                        </p:tgtEl>
                                        <p:attrNameLst>
                                          <p:attrName>fill.on</p:attrName>
                                        </p:attrNameLst>
                                      </p:cBhvr>
                                      <p:to>
                                        <p:strVal val="true"/>
                                      </p:to>
                                    </p:set>
                                  </p:childTnLst>
                                </p:cTn>
                              </p:par>
                              <p:par>
                                <p:cTn id="181" presetID="19" presetClass="emph" presetSubtype="0" fill="hold" grpId="0" nodeType="withEffect">
                                  <p:stCondLst>
                                    <p:cond delay="0"/>
                                  </p:stCondLst>
                                  <p:childTnLst>
                                    <p:animClr clrSpc="rgb" dir="cw">
                                      <p:cBhvr override="childStyle">
                                        <p:cTn id="182" dur="500" fill="hold"/>
                                        <p:tgtEl>
                                          <p:spTgt spid="105"/>
                                        </p:tgtEl>
                                        <p:attrNameLst>
                                          <p:attrName>style.color</p:attrName>
                                        </p:attrNameLst>
                                      </p:cBhvr>
                                      <p:to>
                                        <a:schemeClr val="accent2"/>
                                      </p:to>
                                    </p:animClr>
                                    <p:animClr clrSpc="rgb" dir="cw">
                                      <p:cBhvr>
                                        <p:cTn id="183" dur="500" fill="hold"/>
                                        <p:tgtEl>
                                          <p:spTgt spid="105"/>
                                        </p:tgtEl>
                                        <p:attrNameLst>
                                          <p:attrName>fillcolor</p:attrName>
                                        </p:attrNameLst>
                                      </p:cBhvr>
                                      <p:to>
                                        <a:schemeClr val="accent2"/>
                                      </p:to>
                                    </p:animClr>
                                    <p:set>
                                      <p:cBhvr>
                                        <p:cTn id="184" dur="500" fill="hold"/>
                                        <p:tgtEl>
                                          <p:spTgt spid="105"/>
                                        </p:tgtEl>
                                        <p:attrNameLst>
                                          <p:attrName>fill.type</p:attrName>
                                        </p:attrNameLst>
                                      </p:cBhvr>
                                      <p:to>
                                        <p:strVal val="solid"/>
                                      </p:to>
                                    </p:set>
                                    <p:set>
                                      <p:cBhvr>
                                        <p:cTn id="185" dur="500" fill="hold"/>
                                        <p:tgtEl>
                                          <p:spTgt spid="105"/>
                                        </p:tgtEl>
                                        <p:attrNameLst>
                                          <p:attrName>fill.on</p:attrName>
                                        </p:attrNameLst>
                                      </p:cBhvr>
                                      <p:to>
                                        <p:strVal val="true"/>
                                      </p:to>
                                    </p:set>
                                  </p:childTnLst>
                                </p:cTn>
                              </p:par>
                              <p:par>
                                <p:cTn id="186" presetID="19" presetClass="emph" presetSubtype="0" fill="hold" grpId="0" nodeType="withEffect">
                                  <p:stCondLst>
                                    <p:cond delay="0"/>
                                  </p:stCondLst>
                                  <p:childTnLst>
                                    <p:animClr clrSpc="rgb" dir="cw">
                                      <p:cBhvr override="childStyle">
                                        <p:cTn id="187" dur="500" fill="hold"/>
                                        <p:tgtEl>
                                          <p:spTgt spid="106"/>
                                        </p:tgtEl>
                                        <p:attrNameLst>
                                          <p:attrName>style.color</p:attrName>
                                        </p:attrNameLst>
                                      </p:cBhvr>
                                      <p:to>
                                        <a:schemeClr val="accent2"/>
                                      </p:to>
                                    </p:animClr>
                                    <p:animClr clrSpc="rgb" dir="cw">
                                      <p:cBhvr>
                                        <p:cTn id="188" dur="500" fill="hold"/>
                                        <p:tgtEl>
                                          <p:spTgt spid="106"/>
                                        </p:tgtEl>
                                        <p:attrNameLst>
                                          <p:attrName>fillcolor</p:attrName>
                                        </p:attrNameLst>
                                      </p:cBhvr>
                                      <p:to>
                                        <a:schemeClr val="accent2"/>
                                      </p:to>
                                    </p:animClr>
                                    <p:set>
                                      <p:cBhvr>
                                        <p:cTn id="189" dur="500" fill="hold"/>
                                        <p:tgtEl>
                                          <p:spTgt spid="106"/>
                                        </p:tgtEl>
                                        <p:attrNameLst>
                                          <p:attrName>fill.type</p:attrName>
                                        </p:attrNameLst>
                                      </p:cBhvr>
                                      <p:to>
                                        <p:strVal val="solid"/>
                                      </p:to>
                                    </p:set>
                                    <p:set>
                                      <p:cBhvr>
                                        <p:cTn id="190" dur="500" fill="hold"/>
                                        <p:tgtEl>
                                          <p:spTgt spid="106"/>
                                        </p:tgtEl>
                                        <p:attrNameLst>
                                          <p:attrName>fill.on</p:attrName>
                                        </p:attrNameLst>
                                      </p:cBhvr>
                                      <p:to>
                                        <p:strVal val="true"/>
                                      </p:to>
                                    </p:set>
                                  </p:childTnLst>
                                </p:cTn>
                              </p:par>
                              <p:par>
                                <p:cTn id="191" presetID="19" presetClass="emph" presetSubtype="0" fill="hold" grpId="0" nodeType="withEffect">
                                  <p:stCondLst>
                                    <p:cond delay="0"/>
                                  </p:stCondLst>
                                  <p:childTnLst>
                                    <p:animClr clrSpc="rgb" dir="cw">
                                      <p:cBhvr override="childStyle">
                                        <p:cTn id="192" dur="500" fill="hold"/>
                                        <p:tgtEl>
                                          <p:spTgt spid="107"/>
                                        </p:tgtEl>
                                        <p:attrNameLst>
                                          <p:attrName>style.color</p:attrName>
                                        </p:attrNameLst>
                                      </p:cBhvr>
                                      <p:to>
                                        <a:schemeClr val="accent2"/>
                                      </p:to>
                                    </p:animClr>
                                    <p:animClr clrSpc="rgb" dir="cw">
                                      <p:cBhvr>
                                        <p:cTn id="193" dur="500" fill="hold"/>
                                        <p:tgtEl>
                                          <p:spTgt spid="107"/>
                                        </p:tgtEl>
                                        <p:attrNameLst>
                                          <p:attrName>fillcolor</p:attrName>
                                        </p:attrNameLst>
                                      </p:cBhvr>
                                      <p:to>
                                        <a:schemeClr val="accent2"/>
                                      </p:to>
                                    </p:animClr>
                                    <p:set>
                                      <p:cBhvr>
                                        <p:cTn id="194" dur="500" fill="hold"/>
                                        <p:tgtEl>
                                          <p:spTgt spid="107"/>
                                        </p:tgtEl>
                                        <p:attrNameLst>
                                          <p:attrName>fill.type</p:attrName>
                                        </p:attrNameLst>
                                      </p:cBhvr>
                                      <p:to>
                                        <p:strVal val="solid"/>
                                      </p:to>
                                    </p:set>
                                    <p:set>
                                      <p:cBhvr>
                                        <p:cTn id="195" dur="500" fill="hold"/>
                                        <p:tgtEl>
                                          <p:spTgt spid="107"/>
                                        </p:tgtEl>
                                        <p:attrNameLst>
                                          <p:attrName>fill.on</p:attrName>
                                        </p:attrNameLst>
                                      </p:cBhvr>
                                      <p:to>
                                        <p:strVal val="true"/>
                                      </p:to>
                                    </p:set>
                                  </p:childTnLst>
                                </p:cTn>
                              </p:par>
                              <p:par>
                                <p:cTn id="196" presetID="19" presetClass="emph" presetSubtype="0" fill="hold" grpId="0" nodeType="withEffect">
                                  <p:stCondLst>
                                    <p:cond delay="0"/>
                                  </p:stCondLst>
                                  <p:childTnLst>
                                    <p:animClr clrSpc="rgb" dir="cw">
                                      <p:cBhvr override="childStyle">
                                        <p:cTn id="197" dur="500" fill="hold"/>
                                        <p:tgtEl>
                                          <p:spTgt spid="108"/>
                                        </p:tgtEl>
                                        <p:attrNameLst>
                                          <p:attrName>style.color</p:attrName>
                                        </p:attrNameLst>
                                      </p:cBhvr>
                                      <p:to>
                                        <a:schemeClr val="accent2"/>
                                      </p:to>
                                    </p:animClr>
                                    <p:animClr clrSpc="rgb" dir="cw">
                                      <p:cBhvr>
                                        <p:cTn id="198" dur="500" fill="hold"/>
                                        <p:tgtEl>
                                          <p:spTgt spid="108"/>
                                        </p:tgtEl>
                                        <p:attrNameLst>
                                          <p:attrName>fillcolor</p:attrName>
                                        </p:attrNameLst>
                                      </p:cBhvr>
                                      <p:to>
                                        <a:schemeClr val="accent2"/>
                                      </p:to>
                                    </p:animClr>
                                    <p:set>
                                      <p:cBhvr>
                                        <p:cTn id="199" dur="500" fill="hold"/>
                                        <p:tgtEl>
                                          <p:spTgt spid="108"/>
                                        </p:tgtEl>
                                        <p:attrNameLst>
                                          <p:attrName>fill.type</p:attrName>
                                        </p:attrNameLst>
                                      </p:cBhvr>
                                      <p:to>
                                        <p:strVal val="solid"/>
                                      </p:to>
                                    </p:set>
                                    <p:set>
                                      <p:cBhvr>
                                        <p:cTn id="200" dur="500" fill="hold"/>
                                        <p:tgtEl>
                                          <p:spTgt spid="108"/>
                                        </p:tgtEl>
                                        <p:attrNameLst>
                                          <p:attrName>fill.on</p:attrName>
                                        </p:attrNameLst>
                                      </p:cBhvr>
                                      <p:to>
                                        <p:strVal val="true"/>
                                      </p:to>
                                    </p:set>
                                  </p:childTnLst>
                                </p:cTn>
                              </p:par>
                              <p:par>
                                <p:cTn id="201" presetID="19" presetClass="emph" presetSubtype="0" fill="hold" grpId="0" nodeType="withEffect">
                                  <p:stCondLst>
                                    <p:cond delay="0"/>
                                  </p:stCondLst>
                                  <p:childTnLst>
                                    <p:animClr clrSpc="rgb" dir="cw">
                                      <p:cBhvr override="childStyle">
                                        <p:cTn id="202" dur="500" fill="hold"/>
                                        <p:tgtEl>
                                          <p:spTgt spid="109"/>
                                        </p:tgtEl>
                                        <p:attrNameLst>
                                          <p:attrName>style.color</p:attrName>
                                        </p:attrNameLst>
                                      </p:cBhvr>
                                      <p:to>
                                        <a:schemeClr val="accent2"/>
                                      </p:to>
                                    </p:animClr>
                                    <p:animClr clrSpc="rgb" dir="cw">
                                      <p:cBhvr>
                                        <p:cTn id="203" dur="500" fill="hold"/>
                                        <p:tgtEl>
                                          <p:spTgt spid="109"/>
                                        </p:tgtEl>
                                        <p:attrNameLst>
                                          <p:attrName>fillcolor</p:attrName>
                                        </p:attrNameLst>
                                      </p:cBhvr>
                                      <p:to>
                                        <a:schemeClr val="accent2"/>
                                      </p:to>
                                    </p:animClr>
                                    <p:set>
                                      <p:cBhvr>
                                        <p:cTn id="204" dur="500" fill="hold"/>
                                        <p:tgtEl>
                                          <p:spTgt spid="109"/>
                                        </p:tgtEl>
                                        <p:attrNameLst>
                                          <p:attrName>fill.type</p:attrName>
                                        </p:attrNameLst>
                                      </p:cBhvr>
                                      <p:to>
                                        <p:strVal val="solid"/>
                                      </p:to>
                                    </p:set>
                                    <p:set>
                                      <p:cBhvr>
                                        <p:cTn id="205" dur="500" fill="hold"/>
                                        <p:tgtEl>
                                          <p:spTgt spid="109"/>
                                        </p:tgtEl>
                                        <p:attrNameLst>
                                          <p:attrName>fill.on</p:attrName>
                                        </p:attrNameLst>
                                      </p:cBhvr>
                                      <p:to>
                                        <p:strVal val="true"/>
                                      </p:to>
                                    </p:set>
                                  </p:childTnLst>
                                </p:cTn>
                              </p:par>
                              <p:par>
                                <p:cTn id="206" presetID="19" presetClass="emph" presetSubtype="0" fill="hold" grpId="0" nodeType="withEffect">
                                  <p:stCondLst>
                                    <p:cond delay="0"/>
                                  </p:stCondLst>
                                  <p:childTnLst>
                                    <p:animClr clrSpc="rgb" dir="cw">
                                      <p:cBhvr override="childStyle">
                                        <p:cTn id="207" dur="500" fill="hold"/>
                                        <p:tgtEl>
                                          <p:spTgt spid="110"/>
                                        </p:tgtEl>
                                        <p:attrNameLst>
                                          <p:attrName>style.color</p:attrName>
                                        </p:attrNameLst>
                                      </p:cBhvr>
                                      <p:to>
                                        <a:schemeClr val="accent2"/>
                                      </p:to>
                                    </p:animClr>
                                    <p:animClr clrSpc="rgb" dir="cw">
                                      <p:cBhvr>
                                        <p:cTn id="208" dur="500" fill="hold"/>
                                        <p:tgtEl>
                                          <p:spTgt spid="110"/>
                                        </p:tgtEl>
                                        <p:attrNameLst>
                                          <p:attrName>fillcolor</p:attrName>
                                        </p:attrNameLst>
                                      </p:cBhvr>
                                      <p:to>
                                        <a:schemeClr val="accent2"/>
                                      </p:to>
                                    </p:animClr>
                                    <p:set>
                                      <p:cBhvr>
                                        <p:cTn id="209" dur="500" fill="hold"/>
                                        <p:tgtEl>
                                          <p:spTgt spid="110"/>
                                        </p:tgtEl>
                                        <p:attrNameLst>
                                          <p:attrName>fill.type</p:attrName>
                                        </p:attrNameLst>
                                      </p:cBhvr>
                                      <p:to>
                                        <p:strVal val="solid"/>
                                      </p:to>
                                    </p:set>
                                    <p:set>
                                      <p:cBhvr>
                                        <p:cTn id="210" dur="500" fill="hold"/>
                                        <p:tgtEl>
                                          <p:spTgt spid="110"/>
                                        </p:tgtEl>
                                        <p:attrNameLst>
                                          <p:attrName>fill.on</p:attrName>
                                        </p:attrNameLst>
                                      </p:cBhvr>
                                      <p:to>
                                        <p:strVal val="true"/>
                                      </p:to>
                                    </p:set>
                                  </p:childTnLst>
                                </p:cTn>
                              </p:par>
                              <p:par>
                                <p:cTn id="211" presetID="19" presetClass="emph" presetSubtype="0" fill="hold" grpId="0" nodeType="withEffect">
                                  <p:stCondLst>
                                    <p:cond delay="0"/>
                                  </p:stCondLst>
                                  <p:childTnLst>
                                    <p:animClr clrSpc="rgb" dir="cw">
                                      <p:cBhvr override="childStyle">
                                        <p:cTn id="212" dur="500" fill="hold"/>
                                        <p:tgtEl>
                                          <p:spTgt spid="111"/>
                                        </p:tgtEl>
                                        <p:attrNameLst>
                                          <p:attrName>style.color</p:attrName>
                                        </p:attrNameLst>
                                      </p:cBhvr>
                                      <p:to>
                                        <a:schemeClr val="accent2"/>
                                      </p:to>
                                    </p:animClr>
                                    <p:animClr clrSpc="rgb" dir="cw">
                                      <p:cBhvr>
                                        <p:cTn id="213" dur="500" fill="hold"/>
                                        <p:tgtEl>
                                          <p:spTgt spid="111"/>
                                        </p:tgtEl>
                                        <p:attrNameLst>
                                          <p:attrName>fillcolor</p:attrName>
                                        </p:attrNameLst>
                                      </p:cBhvr>
                                      <p:to>
                                        <a:schemeClr val="accent2"/>
                                      </p:to>
                                    </p:animClr>
                                    <p:set>
                                      <p:cBhvr>
                                        <p:cTn id="214" dur="500" fill="hold"/>
                                        <p:tgtEl>
                                          <p:spTgt spid="111"/>
                                        </p:tgtEl>
                                        <p:attrNameLst>
                                          <p:attrName>fill.type</p:attrName>
                                        </p:attrNameLst>
                                      </p:cBhvr>
                                      <p:to>
                                        <p:strVal val="solid"/>
                                      </p:to>
                                    </p:set>
                                    <p:set>
                                      <p:cBhvr>
                                        <p:cTn id="215" dur="500" fill="hold"/>
                                        <p:tgtEl>
                                          <p:spTgt spid="111"/>
                                        </p:tgtEl>
                                        <p:attrNameLst>
                                          <p:attrName>fill.on</p:attrName>
                                        </p:attrNameLst>
                                      </p:cBhvr>
                                      <p:to>
                                        <p:strVal val="true"/>
                                      </p:to>
                                    </p:set>
                                  </p:childTnLst>
                                </p:cTn>
                              </p:par>
                            </p:childTnLst>
                          </p:cTn>
                        </p:par>
                      </p:childTnLst>
                    </p:cTn>
                  </p:par>
                  <p:par>
                    <p:cTn id="216" fill="hold">
                      <p:stCondLst>
                        <p:cond delay="indefinite"/>
                      </p:stCondLst>
                      <p:childTnLst>
                        <p:par>
                          <p:cTn id="217" fill="hold">
                            <p:stCondLst>
                              <p:cond delay="0"/>
                            </p:stCondLst>
                            <p:childTnLst>
                              <p:par>
                                <p:cTn id="218" presetID="6" presetClass="exit" presetSubtype="32" fill="hold" grpId="1" nodeType="clickEffect">
                                  <p:stCondLst>
                                    <p:cond delay="0"/>
                                  </p:stCondLst>
                                  <p:childTnLst>
                                    <p:animEffect transition="out" filter="circle(out)">
                                      <p:cBhvr>
                                        <p:cTn id="219" dur="2000"/>
                                        <p:tgtEl>
                                          <p:spTgt spid="102"/>
                                        </p:tgtEl>
                                      </p:cBhvr>
                                    </p:animEffect>
                                    <p:set>
                                      <p:cBhvr>
                                        <p:cTn id="220" dur="1" fill="hold">
                                          <p:stCondLst>
                                            <p:cond delay="1999"/>
                                          </p:stCondLst>
                                        </p:cTn>
                                        <p:tgtEl>
                                          <p:spTgt spid="102"/>
                                        </p:tgtEl>
                                        <p:attrNameLst>
                                          <p:attrName>style.visibility</p:attrName>
                                        </p:attrNameLst>
                                      </p:cBhvr>
                                      <p:to>
                                        <p:strVal val="hidden"/>
                                      </p:to>
                                    </p:set>
                                  </p:childTnLst>
                                </p:cTn>
                              </p:par>
                              <p:par>
                                <p:cTn id="221" presetID="6" presetClass="exit" presetSubtype="32" fill="hold" grpId="1" nodeType="withEffect">
                                  <p:stCondLst>
                                    <p:cond delay="0"/>
                                  </p:stCondLst>
                                  <p:childTnLst>
                                    <p:animEffect transition="out" filter="circle(out)">
                                      <p:cBhvr>
                                        <p:cTn id="222" dur="2000"/>
                                        <p:tgtEl>
                                          <p:spTgt spid="103"/>
                                        </p:tgtEl>
                                      </p:cBhvr>
                                    </p:animEffect>
                                    <p:set>
                                      <p:cBhvr>
                                        <p:cTn id="223" dur="1" fill="hold">
                                          <p:stCondLst>
                                            <p:cond delay="1999"/>
                                          </p:stCondLst>
                                        </p:cTn>
                                        <p:tgtEl>
                                          <p:spTgt spid="103"/>
                                        </p:tgtEl>
                                        <p:attrNameLst>
                                          <p:attrName>style.visibility</p:attrName>
                                        </p:attrNameLst>
                                      </p:cBhvr>
                                      <p:to>
                                        <p:strVal val="hidden"/>
                                      </p:to>
                                    </p:set>
                                  </p:childTnLst>
                                </p:cTn>
                              </p:par>
                              <p:par>
                                <p:cTn id="224" presetID="6" presetClass="exit" presetSubtype="32" fill="hold" grpId="1" nodeType="withEffect">
                                  <p:stCondLst>
                                    <p:cond delay="0"/>
                                  </p:stCondLst>
                                  <p:childTnLst>
                                    <p:animEffect transition="out" filter="circle(out)">
                                      <p:cBhvr>
                                        <p:cTn id="225" dur="2000"/>
                                        <p:tgtEl>
                                          <p:spTgt spid="104"/>
                                        </p:tgtEl>
                                      </p:cBhvr>
                                    </p:animEffect>
                                    <p:set>
                                      <p:cBhvr>
                                        <p:cTn id="226" dur="1" fill="hold">
                                          <p:stCondLst>
                                            <p:cond delay="1999"/>
                                          </p:stCondLst>
                                        </p:cTn>
                                        <p:tgtEl>
                                          <p:spTgt spid="104"/>
                                        </p:tgtEl>
                                        <p:attrNameLst>
                                          <p:attrName>style.visibility</p:attrName>
                                        </p:attrNameLst>
                                      </p:cBhvr>
                                      <p:to>
                                        <p:strVal val="hidden"/>
                                      </p:to>
                                    </p:set>
                                  </p:childTnLst>
                                </p:cTn>
                              </p:par>
                              <p:par>
                                <p:cTn id="227" presetID="6" presetClass="exit" presetSubtype="32" fill="hold" grpId="1" nodeType="withEffect">
                                  <p:stCondLst>
                                    <p:cond delay="0"/>
                                  </p:stCondLst>
                                  <p:childTnLst>
                                    <p:animEffect transition="out" filter="circle(out)">
                                      <p:cBhvr>
                                        <p:cTn id="228" dur="2000"/>
                                        <p:tgtEl>
                                          <p:spTgt spid="105"/>
                                        </p:tgtEl>
                                      </p:cBhvr>
                                    </p:animEffect>
                                    <p:set>
                                      <p:cBhvr>
                                        <p:cTn id="229" dur="1" fill="hold">
                                          <p:stCondLst>
                                            <p:cond delay="1999"/>
                                          </p:stCondLst>
                                        </p:cTn>
                                        <p:tgtEl>
                                          <p:spTgt spid="105"/>
                                        </p:tgtEl>
                                        <p:attrNameLst>
                                          <p:attrName>style.visibility</p:attrName>
                                        </p:attrNameLst>
                                      </p:cBhvr>
                                      <p:to>
                                        <p:strVal val="hidden"/>
                                      </p:to>
                                    </p:set>
                                  </p:childTnLst>
                                </p:cTn>
                              </p:par>
                              <p:par>
                                <p:cTn id="230" presetID="6" presetClass="exit" presetSubtype="32" fill="hold" grpId="1" nodeType="withEffect">
                                  <p:stCondLst>
                                    <p:cond delay="0"/>
                                  </p:stCondLst>
                                  <p:childTnLst>
                                    <p:animEffect transition="out" filter="circle(out)">
                                      <p:cBhvr>
                                        <p:cTn id="231" dur="2000"/>
                                        <p:tgtEl>
                                          <p:spTgt spid="106"/>
                                        </p:tgtEl>
                                      </p:cBhvr>
                                    </p:animEffect>
                                    <p:set>
                                      <p:cBhvr>
                                        <p:cTn id="232" dur="1" fill="hold">
                                          <p:stCondLst>
                                            <p:cond delay="1999"/>
                                          </p:stCondLst>
                                        </p:cTn>
                                        <p:tgtEl>
                                          <p:spTgt spid="106"/>
                                        </p:tgtEl>
                                        <p:attrNameLst>
                                          <p:attrName>style.visibility</p:attrName>
                                        </p:attrNameLst>
                                      </p:cBhvr>
                                      <p:to>
                                        <p:strVal val="hidden"/>
                                      </p:to>
                                    </p:set>
                                  </p:childTnLst>
                                </p:cTn>
                              </p:par>
                              <p:par>
                                <p:cTn id="233" presetID="6" presetClass="exit" presetSubtype="32" fill="hold" grpId="1" nodeType="withEffect">
                                  <p:stCondLst>
                                    <p:cond delay="0"/>
                                  </p:stCondLst>
                                  <p:childTnLst>
                                    <p:animEffect transition="out" filter="circle(out)">
                                      <p:cBhvr>
                                        <p:cTn id="234" dur="2000"/>
                                        <p:tgtEl>
                                          <p:spTgt spid="107"/>
                                        </p:tgtEl>
                                      </p:cBhvr>
                                    </p:animEffect>
                                    <p:set>
                                      <p:cBhvr>
                                        <p:cTn id="235" dur="1" fill="hold">
                                          <p:stCondLst>
                                            <p:cond delay="1999"/>
                                          </p:stCondLst>
                                        </p:cTn>
                                        <p:tgtEl>
                                          <p:spTgt spid="107"/>
                                        </p:tgtEl>
                                        <p:attrNameLst>
                                          <p:attrName>style.visibility</p:attrName>
                                        </p:attrNameLst>
                                      </p:cBhvr>
                                      <p:to>
                                        <p:strVal val="hidden"/>
                                      </p:to>
                                    </p:set>
                                  </p:childTnLst>
                                </p:cTn>
                              </p:par>
                              <p:par>
                                <p:cTn id="236" presetID="6" presetClass="exit" presetSubtype="32" fill="hold" grpId="1" nodeType="withEffect">
                                  <p:stCondLst>
                                    <p:cond delay="0"/>
                                  </p:stCondLst>
                                  <p:childTnLst>
                                    <p:animEffect transition="out" filter="circle(out)">
                                      <p:cBhvr>
                                        <p:cTn id="237" dur="2000"/>
                                        <p:tgtEl>
                                          <p:spTgt spid="108"/>
                                        </p:tgtEl>
                                      </p:cBhvr>
                                    </p:animEffect>
                                    <p:set>
                                      <p:cBhvr>
                                        <p:cTn id="238" dur="1" fill="hold">
                                          <p:stCondLst>
                                            <p:cond delay="1999"/>
                                          </p:stCondLst>
                                        </p:cTn>
                                        <p:tgtEl>
                                          <p:spTgt spid="108"/>
                                        </p:tgtEl>
                                        <p:attrNameLst>
                                          <p:attrName>style.visibility</p:attrName>
                                        </p:attrNameLst>
                                      </p:cBhvr>
                                      <p:to>
                                        <p:strVal val="hidden"/>
                                      </p:to>
                                    </p:set>
                                  </p:childTnLst>
                                </p:cTn>
                              </p:par>
                              <p:par>
                                <p:cTn id="239" presetID="6" presetClass="exit" presetSubtype="32" fill="hold" grpId="1" nodeType="withEffect">
                                  <p:stCondLst>
                                    <p:cond delay="0"/>
                                  </p:stCondLst>
                                  <p:childTnLst>
                                    <p:animEffect transition="out" filter="circle(out)">
                                      <p:cBhvr>
                                        <p:cTn id="240" dur="2000"/>
                                        <p:tgtEl>
                                          <p:spTgt spid="109"/>
                                        </p:tgtEl>
                                      </p:cBhvr>
                                    </p:animEffect>
                                    <p:set>
                                      <p:cBhvr>
                                        <p:cTn id="241" dur="1" fill="hold">
                                          <p:stCondLst>
                                            <p:cond delay="1999"/>
                                          </p:stCondLst>
                                        </p:cTn>
                                        <p:tgtEl>
                                          <p:spTgt spid="109"/>
                                        </p:tgtEl>
                                        <p:attrNameLst>
                                          <p:attrName>style.visibility</p:attrName>
                                        </p:attrNameLst>
                                      </p:cBhvr>
                                      <p:to>
                                        <p:strVal val="hidden"/>
                                      </p:to>
                                    </p:set>
                                  </p:childTnLst>
                                </p:cTn>
                              </p:par>
                              <p:par>
                                <p:cTn id="242" presetID="6" presetClass="exit" presetSubtype="32" fill="hold" grpId="1" nodeType="withEffect">
                                  <p:stCondLst>
                                    <p:cond delay="0"/>
                                  </p:stCondLst>
                                  <p:childTnLst>
                                    <p:animEffect transition="out" filter="circle(out)">
                                      <p:cBhvr>
                                        <p:cTn id="243" dur="2000"/>
                                        <p:tgtEl>
                                          <p:spTgt spid="110"/>
                                        </p:tgtEl>
                                      </p:cBhvr>
                                    </p:animEffect>
                                    <p:set>
                                      <p:cBhvr>
                                        <p:cTn id="244" dur="1" fill="hold">
                                          <p:stCondLst>
                                            <p:cond delay="1999"/>
                                          </p:stCondLst>
                                        </p:cTn>
                                        <p:tgtEl>
                                          <p:spTgt spid="110"/>
                                        </p:tgtEl>
                                        <p:attrNameLst>
                                          <p:attrName>style.visibility</p:attrName>
                                        </p:attrNameLst>
                                      </p:cBhvr>
                                      <p:to>
                                        <p:strVal val="hidden"/>
                                      </p:to>
                                    </p:set>
                                  </p:childTnLst>
                                </p:cTn>
                              </p:par>
                              <p:par>
                                <p:cTn id="245" presetID="6" presetClass="exit" presetSubtype="32" fill="hold" grpId="1" nodeType="withEffect">
                                  <p:stCondLst>
                                    <p:cond delay="0"/>
                                  </p:stCondLst>
                                  <p:childTnLst>
                                    <p:animEffect transition="out" filter="circle(out)">
                                      <p:cBhvr>
                                        <p:cTn id="246" dur="2000"/>
                                        <p:tgtEl>
                                          <p:spTgt spid="111"/>
                                        </p:tgtEl>
                                      </p:cBhvr>
                                    </p:animEffect>
                                    <p:set>
                                      <p:cBhvr>
                                        <p:cTn id="247" dur="1" fill="hold">
                                          <p:stCondLst>
                                            <p:cond delay="1999"/>
                                          </p:stCondLst>
                                        </p:cTn>
                                        <p:tgtEl>
                                          <p:spTgt spid="111"/>
                                        </p:tgtEl>
                                        <p:attrNameLst>
                                          <p:attrName>style.visibility</p:attrName>
                                        </p:attrNameLst>
                                      </p:cBhvr>
                                      <p:to>
                                        <p:strVal val="hidden"/>
                                      </p:to>
                                    </p:set>
                                  </p:childTnLst>
                                </p:cTn>
                              </p:par>
                              <p:par>
                                <p:cTn id="248" presetID="6" presetClass="exit" presetSubtype="32" fill="hold" grpId="2" nodeType="withEffect">
                                  <p:stCondLst>
                                    <p:cond delay="0"/>
                                  </p:stCondLst>
                                  <p:childTnLst>
                                    <p:animEffect transition="out" filter="circle(out)">
                                      <p:cBhvr>
                                        <p:cTn id="249" dur="2000"/>
                                        <p:tgtEl>
                                          <p:spTgt spid="13"/>
                                        </p:tgtEl>
                                      </p:cBhvr>
                                    </p:animEffect>
                                    <p:set>
                                      <p:cBhvr>
                                        <p:cTn id="250" dur="1" fill="hold">
                                          <p:stCondLst>
                                            <p:cond delay="1999"/>
                                          </p:stCondLst>
                                        </p:cTn>
                                        <p:tgtEl>
                                          <p:spTgt spid="13"/>
                                        </p:tgtEl>
                                        <p:attrNameLst>
                                          <p:attrName>style.visibility</p:attrName>
                                        </p:attrNameLst>
                                      </p:cBhvr>
                                      <p:to>
                                        <p:strVal val="hidden"/>
                                      </p:to>
                                    </p:set>
                                  </p:childTnLst>
                                </p:cTn>
                              </p:par>
                              <p:par>
                                <p:cTn id="251" presetID="6" presetClass="exit" presetSubtype="32" fill="hold" grpId="1" nodeType="withEffect">
                                  <p:stCondLst>
                                    <p:cond delay="0"/>
                                  </p:stCondLst>
                                  <p:childTnLst>
                                    <p:animEffect transition="out" filter="circle(out)">
                                      <p:cBhvr>
                                        <p:cTn id="252" dur="2000"/>
                                        <p:tgtEl>
                                          <p:spTgt spid="14"/>
                                        </p:tgtEl>
                                      </p:cBhvr>
                                    </p:animEffect>
                                    <p:set>
                                      <p:cBhvr>
                                        <p:cTn id="253" dur="1" fill="hold">
                                          <p:stCondLst>
                                            <p:cond delay="19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54" restart="whenNotActive" fill="hold" evtFilter="cancelBubble" nodeType="interactiveSeq">
                <p:stCondLst>
                  <p:cond evt="onClick" delay="0">
                    <p:tgtEl>
                      <p:spTgt spid="22"/>
                    </p:tgtEl>
                  </p:cond>
                </p:stCondLst>
                <p:endSync evt="end" delay="0">
                  <p:rtn val="all"/>
                </p:endSync>
                <p:childTnLst>
                  <p:par>
                    <p:cTn id="255" fill="hold">
                      <p:stCondLst>
                        <p:cond delay="0"/>
                      </p:stCondLst>
                      <p:childTnLst>
                        <p:par>
                          <p:cTn id="256" fill="hold">
                            <p:stCondLst>
                              <p:cond delay="0"/>
                            </p:stCondLst>
                            <p:childTnLst>
                              <p:par>
                                <p:cTn id="257" presetID="6" presetClass="entr" presetSubtype="16" fill="hold" grpId="0" nodeType="clickEffect">
                                  <p:stCondLst>
                                    <p:cond delay="0"/>
                                  </p:stCondLst>
                                  <p:childTnLst>
                                    <p:set>
                                      <p:cBhvr>
                                        <p:cTn id="258" dur="1" fill="hold">
                                          <p:stCondLst>
                                            <p:cond delay="0"/>
                                          </p:stCondLst>
                                        </p:cTn>
                                        <p:tgtEl>
                                          <p:spTgt spid="15"/>
                                        </p:tgtEl>
                                        <p:attrNameLst>
                                          <p:attrName>style.visibility</p:attrName>
                                        </p:attrNameLst>
                                      </p:cBhvr>
                                      <p:to>
                                        <p:strVal val="visible"/>
                                      </p:to>
                                    </p:set>
                                    <p:animEffect transition="in" filter="circle(in)">
                                      <p:cBhvr>
                                        <p:cTn id="259" dur="2000"/>
                                        <p:tgtEl>
                                          <p:spTgt spid="15"/>
                                        </p:tgtEl>
                                      </p:cBhvr>
                                    </p:animEffect>
                                  </p:childTnLst>
                                </p:cTn>
                              </p:par>
                              <p:par>
                                <p:cTn id="260" presetID="19" presetClass="emph" presetSubtype="0" fill="hold" grpId="0" nodeType="withEffect">
                                  <p:stCondLst>
                                    <p:cond delay="0"/>
                                  </p:stCondLst>
                                  <p:childTnLst>
                                    <p:animClr clrSpc="rgb" dir="cw">
                                      <p:cBhvr override="childStyle">
                                        <p:cTn id="261" dur="500" fill="hold"/>
                                        <p:tgtEl>
                                          <p:spTgt spid="112"/>
                                        </p:tgtEl>
                                        <p:attrNameLst>
                                          <p:attrName>style.color</p:attrName>
                                        </p:attrNameLst>
                                      </p:cBhvr>
                                      <p:to>
                                        <a:schemeClr val="accent2"/>
                                      </p:to>
                                    </p:animClr>
                                    <p:animClr clrSpc="rgb" dir="cw">
                                      <p:cBhvr>
                                        <p:cTn id="262" dur="500" fill="hold"/>
                                        <p:tgtEl>
                                          <p:spTgt spid="112"/>
                                        </p:tgtEl>
                                        <p:attrNameLst>
                                          <p:attrName>fillcolor</p:attrName>
                                        </p:attrNameLst>
                                      </p:cBhvr>
                                      <p:to>
                                        <a:schemeClr val="accent2"/>
                                      </p:to>
                                    </p:animClr>
                                    <p:set>
                                      <p:cBhvr>
                                        <p:cTn id="263" dur="500" fill="hold"/>
                                        <p:tgtEl>
                                          <p:spTgt spid="112"/>
                                        </p:tgtEl>
                                        <p:attrNameLst>
                                          <p:attrName>fill.type</p:attrName>
                                        </p:attrNameLst>
                                      </p:cBhvr>
                                      <p:to>
                                        <p:strVal val="solid"/>
                                      </p:to>
                                    </p:set>
                                    <p:set>
                                      <p:cBhvr>
                                        <p:cTn id="264" dur="500" fill="hold"/>
                                        <p:tgtEl>
                                          <p:spTgt spid="112"/>
                                        </p:tgtEl>
                                        <p:attrNameLst>
                                          <p:attrName>fill.on</p:attrName>
                                        </p:attrNameLst>
                                      </p:cBhvr>
                                      <p:to>
                                        <p:strVal val="true"/>
                                      </p:to>
                                    </p:set>
                                  </p:childTnLst>
                                </p:cTn>
                              </p:par>
                              <p:par>
                                <p:cTn id="265" presetID="19" presetClass="emph" presetSubtype="0" fill="hold" grpId="0" nodeType="withEffect">
                                  <p:stCondLst>
                                    <p:cond delay="0"/>
                                  </p:stCondLst>
                                  <p:childTnLst>
                                    <p:animClr clrSpc="rgb" dir="cw">
                                      <p:cBhvr override="childStyle">
                                        <p:cTn id="266" dur="500" fill="hold"/>
                                        <p:tgtEl>
                                          <p:spTgt spid="113"/>
                                        </p:tgtEl>
                                        <p:attrNameLst>
                                          <p:attrName>style.color</p:attrName>
                                        </p:attrNameLst>
                                      </p:cBhvr>
                                      <p:to>
                                        <a:schemeClr val="accent2"/>
                                      </p:to>
                                    </p:animClr>
                                    <p:animClr clrSpc="rgb" dir="cw">
                                      <p:cBhvr>
                                        <p:cTn id="267" dur="500" fill="hold"/>
                                        <p:tgtEl>
                                          <p:spTgt spid="113"/>
                                        </p:tgtEl>
                                        <p:attrNameLst>
                                          <p:attrName>fillcolor</p:attrName>
                                        </p:attrNameLst>
                                      </p:cBhvr>
                                      <p:to>
                                        <a:schemeClr val="accent2"/>
                                      </p:to>
                                    </p:animClr>
                                    <p:set>
                                      <p:cBhvr>
                                        <p:cTn id="268" dur="500" fill="hold"/>
                                        <p:tgtEl>
                                          <p:spTgt spid="113"/>
                                        </p:tgtEl>
                                        <p:attrNameLst>
                                          <p:attrName>fill.type</p:attrName>
                                        </p:attrNameLst>
                                      </p:cBhvr>
                                      <p:to>
                                        <p:strVal val="solid"/>
                                      </p:to>
                                    </p:set>
                                    <p:set>
                                      <p:cBhvr>
                                        <p:cTn id="269" dur="500" fill="hold"/>
                                        <p:tgtEl>
                                          <p:spTgt spid="113"/>
                                        </p:tgtEl>
                                        <p:attrNameLst>
                                          <p:attrName>fill.on</p:attrName>
                                        </p:attrNameLst>
                                      </p:cBhvr>
                                      <p:to>
                                        <p:strVal val="true"/>
                                      </p:to>
                                    </p:set>
                                  </p:childTnLst>
                                </p:cTn>
                              </p:par>
                              <p:par>
                                <p:cTn id="270" presetID="19" presetClass="emph" presetSubtype="0" fill="hold" grpId="0" nodeType="withEffect">
                                  <p:stCondLst>
                                    <p:cond delay="0"/>
                                  </p:stCondLst>
                                  <p:childTnLst>
                                    <p:animClr clrSpc="rgb" dir="cw">
                                      <p:cBhvr override="childStyle">
                                        <p:cTn id="271" dur="500" fill="hold"/>
                                        <p:tgtEl>
                                          <p:spTgt spid="114"/>
                                        </p:tgtEl>
                                        <p:attrNameLst>
                                          <p:attrName>style.color</p:attrName>
                                        </p:attrNameLst>
                                      </p:cBhvr>
                                      <p:to>
                                        <a:schemeClr val="accent2"/>
                                      </p:to>
                                    </p:animClr>
                                    <p:animClr clrSpc="rgb" dir="cw">
                                      <p:cBhvr>
                                        <p:cTn id="272" dur="500" fill="hold"/>
                                        <p:tgtEl>
                                          <p:spTgt spid="114"/>
                                        </p:tgtEl>
                                        <p:attrNameLst>
                                          <p:attrName>fillcolor</p:attrName>
                                        </p:attrNameLst>
                                      </p:cBhvr>
                                      <p:to>
                                        <a:schemeClr val="accent2"/>
                                      </p:to>
                                    </p:animClr>
                                    <p:set>
                                      <p:cBhvr>
                                        <p:cTn id="273" dur="500" fill="hold"/>
                                        <p:tgtEl>
                                          <p:spTgt spid="114"/>
                                        </p:tgtEl>
                                        <p:attrNameLst>
                                          <p:attrName>fill.type</p:attrName>
                                        </p:attrNameLst>
                                      </p:cBhvr>
                                      <p:to>
                                        <p:strVal val="solid"/>
                                      </p:to>
                                    </p:set>
                                    <p:set>
                                      <p:cBhvr>
                                        <p:cTn id="274" dur="500" fill="hold"/>
                                        <p:tgtEl>
                                          <p:spTgt spid="114"/>
                                        </p:tgtEl>
                                        <p:attrNameLst>
                                          <p:attrName>fill.on</p:attrName>
                                        </p:attrNameLst>
                                      </p:cBhvr>
                                      <p:to>
                                        <p:strVal val="true"/>
                                      </p:to>
                                    </p:set>
                                  </p:childTnLst>
                                </p:cTn>
                              </p:par>
                              <p:par>
                                <p:cTn id="275" presetID="19" presetClass="emph" presetSubtype="0" fill="hold" grpId="0" nodeType="withEffect">
                                  <p:stCondLst>
                                    <p:cond delay="0"/>
                                  </p:stCondLst>
                                  <p:childTnLst>
                                    <p:animClr clrSpc="rgb" dir="cw">
                                      <p:cBhvr override="childStyle">
                                        <p:cTn id="276" dur="500" fill="hold"/>
                                        <p:tgtEl>
                                          <p:spTgt spid="115"/>
                                        </p:tgtEl>
                                        <p:attrNameLst>
                                          <p:attrName>style.color</p:attrName>
                                        </p:attrNameLst>
                                      </p:cBhvr>
                                      <p:to>
                                        <a:schemeClr val="accent2"/>
                                      </p:to>
                                    </p:animClr>
                                    <p:animClr clrSpc="rgb" dir="cw">
                                      <p:cBhvr>
                                        <p:cTn id="277" dur="500" fill="hold"/>
                                        <p:tgtEl>
                                          <p:spTgt spid="115"/>
                                        </p:tgtEl>
                                        <p:attrNameLst>
                                          <p:attrName>fillcolor</p:attrName>
                                        </p:attrNameLst>
                                      </p:cBhvr>
                                      <p:to>
                                        <a:schemeClr val="accent2"/>
                                      </p:to>
                                    </p:animClr>
                                    <p:set>
                                      <p:cBhvr>
                                        <p:cTn id="278" dur="500" fill="hold"/>
                                        <p:tgtEl>
                                          <p:spTgt spid="115"/>
                                        </p:tgtEl>
                                        <p:attrNameLst>
                                          <p:attrName>fill.type</p:attrName>
                                        </p:attrNameLst>
                                      </p:cBhvr>
                                      <p:to>
                                        <p:strVal val="solid"/>
                                      </p:to>
                                    </p:set>
                                    <p:set>
                                      <p:cBhvr>
                                        <p:cTn id="279" dur="500" fill="hold"/>
                                        <p:tgtEl>
                                          <p:spTgt spid="115"/>
                                        </p:tgtEl>
                                        <p:attrNameLst>
                                          <p:attrName>fill.on</p:attrName>
                                        </p:attrNameLst>
                                      </p:cBhvr>
                                      <p:to>
                                        <p:strVal val="true"/>
                                      </p:to>
                                    </p:set>
                                  </p:childTnLst>
                                </p:cTn>
                              </p:par>
                              <p:par>
                                <p:cTn id="280" presetID="19" presetClass="emph" presetSubtype="0" fill="hold" grpId="0" nodeType="withEffect">
                                  <p:stCondLst>
                                    <p:cond delay="0"/>
                                  </p:stCondLst>
                                  <p:childTnLst>
                                    <p:animClr clrSpc="rgb" dir="cw">
                                      <p:cBhvr override="childStyle">
                                        <p:cTn id="281" dur="500" fill="hold"/>
                                        <p:tgtEl>
                                          <p:spTgt spid="116"/>
                                        </p:tgtEl>
                                        <p:attrNameLst>
                                          <p:attrName>style.color</p:attrName>
                                        </p:attrNameLst>
                                      </p:cBhvr>
                                      <p:to>
                                        <a:schemeClr val="accent2"/>
                                      </p:to>
                                    </p:animClr>
                                    <p:animClr clrSpc="rgb" dir="cw">
                                      <p:cBhvr>
                                        <p:cTn id="282" dur="500" fill="hold"/>
                                        <p:tgtEl>
                                          <p:spTgt spid="116"/>
                                        </p:tgtEl>
                                        <p:attrNameLst>
                                          <p:attrName>fillcolor</p:attrName>
                                        </p:attrNameLst>
                                      </p:cBhvr>
                                      <p:to>
                                        <a:schemeClr val="accent2"/>
                                      </p:to>
                                    </p:animClr>
                                    <p:set>
                                      <p:cBhvr>
                                        <p:cTn id="283" dur="500" fill="hold"/>
                                        <p:tgtEl>
                                          <p:spTgt spid="116"/>
                                        </p:tgtEl>
                                        <p:attrNameLst>
                                          <p:attrName>fill.type</p:attrName>
                                        </p:attrNameLst>
                                      </p:cBhvr>
                                      <p:to>
                                        <p:strVal val="solid"/>
                                      </p:to>
                                    </p:set>
                                    <p:set>
                                      <p:cBhvr>
                                        <p:cTn id="284" dur="500" fill="hold"/>
                                        <p:tgtEl>
                                          <p:spTgt spid="116"/>
                                        </p:tgtEl>
                                        <p:attrNameLst>
                                          <p:attrName>fill.on</p:attrName>
                                        </p:attrNameLst>
                                      </p:cBhvr>
                                      <p:to>
                                        <p:strVal val="true"/>
                                      </p:to>
                                    </p:set>
                                  </p:childTnLst>
                                </p:cTn>
                              </p:par>
                              <p:par>
                                <p:cTn id="285" presetID="19" presetClass="emph" presetSubtype="0" fill="hold" grpId="0" nodeType="withEffect">
                                  <p:stCondLst>
                                    <p:cond delay="0"/>
                                  </p:stCondLst>
                                  <p:childTnLst>
                                    <p:animClr clrSpc="rgb" dir="cw">
                                      <p:cBhvr override="childStyle">
                                        <p:cTn id="286" dur="500" fill="hold"/>
                                        <p:tgtEl>
                                          <p:spTgt spid="117"/>
                                        </p:tgtEl>
                                        <p:attrNameLst>
                                          <p:attrName>style.color</p:attrName>
                                        </p:attrNameLst>
                                      </p:cBhvr>
                                      <p:to>
                                        <a:schemeClr val="accent2"/>
                                      </p:to>
                                    </p:animClr>
                                    <p:animClr clrSpc="rgb" dir="cw">
                                      <p:cBhvr>
                                        <p:cTn id="287" dur="500" fill="hold"/>
                                        <p:tgtEl>
                                          <p:spTgt spid="117"/>
                                        </p:tgtEl>
                                        <p:attrNameLst>
                                          <p:attrName>fillcolor</p:attrName>
                                        </p:attrNameLst>
                                      </p:cBhvr>
                                      <p:to>
                                        <a:schemeClr val="accent2"/>
                                      </p:to>
                                    </p:animClr>
                                    <p:set>
                                      <p:cBhvr>
                                        <p:cTn id="288" dur="500" fill="hold"/>
                                        <p:tgtEl>
                                          <p:spTgt spid="117"/>
                                        </p:tgtEl>
                                        <p:attrNameLst>
                                          <p:attrName>fill.type</p:attrName>
                                        </p:attrNameLst>
                                      </p:cBhvr>
                                      <p:to>
                                        <p:strVal val="solid"/>
                                      </p:to>
                                    </p:set>
                                    <p:set>
                                      <p:cBhvr>
                                        <p:cTn id="289" dur="500" fill="hold"/>
                                        <p:tgtEl>
                                          <p:spTgt spid="117"/>
                                        </p:tgtEl>
                                        <p:attrNameLst>
                                          <p:attrName>fill.on</p:attrName>
                                        </p:attrNameLst>
                                      </p:cBhvr>
                                      <p:to>
                                        <p:strVal val="true"/>
                                      </p:to>
                                    </p:set>
                                  </p:childTnLst>
                                </p:cTn>
                              </p:par>
                              <p:par>
                                <p:cTn id="290" presetID="19" presetClass="emph" presetSubtype="0" fill="hold" grpId="0" nodeType="withEffect">
                                  <p:stCondLst>
                                    <p:cond delay="0"/>
                                  </p:stCondLst>
                                  <p:childTnLst>
                                    <p:animClr clrSpc="rgb" dir="cw">
                                      <p:cBhvr override="childStyle">
                                        <p:cTn id="291" dur="500" fill="hold"/>
                                        <p:tgtEl>
                                          <p:spTgt spid="118"/>
                                        </p:tgtEl>
                                        <p:attrNameLst>
                                          <p:attrName>style.color</p:attrName>
                                        </p:attrNameLst>
                                      </p:cBhvr>
                                      <p:to>
                                        <a:schemeClr val="accent2"/>
                                      </p:to>
                                    </p:animClr>
                                    <p:animClr clrSpc="rgb" dir="cw">
                                      <p:cBhvr>
                                        <p:cTn id="292" dur="500" fill="hold"/>
                                        <p:tgtEl>
                                          <p:spTgt spid="118"/>
                                        </p:tgtEl>
                                        <p:attrNameLst>
                                          <p:attrName>fillcolor</p:attrName>
                                        </p:attrNameLst>
                                      </p:cBhvr>
                                      <p:to>
                                        <a:schemeClr val="accent2"/>
                                      </p:to>
                                    </p:animClr>
                                    <p:set>
                                      <p:cBhvr>
                                        <p:cTn id="293" dur="500" fill="hold"/>
                                        <p:tgtEl>
                                          <p:spTgt spid="118"/>
                                        </p:tgtEl>
                                        <p:attrNameLst>
                                          <p:attrName>fill.type</p:attrName>
                                        </p:attrNameLst>
                                      </p:cBhvr>
                                      <p:to>
                                        <p:strVal val="solid"/>
                                      </p:to>
                                    </p:set>
                                    <p:set>
                                      <p:cBhvr>
                                        <p:cTn id="294" dur="500" fill="hold"/>
                                        <p:tgtEl>
                                          <p:spTgt spid="118"/>
                                        </p:tgtEl>
                                        <p:attrNameLst>
                                          <p:attrName>fill.on</p:attrName>
                                        </p:attrNameLst>
                                      </p:cBhvr>
                                      <p:to>
                                        <p:strVal val="true"/>
                                      </p:to>
                                    </p:set>
                                  </p:childTnLst>
                                </p:cTn>
                              </p:par>
                              <p:par>
                                <p:cTn id="295" presetID="19" presetClass="emph" presetSubtype="0" fill="hold" grpId="0" nodeType="withEffect">
                                  <p:stCondLst>
                                    <p:cond delay="0"/>
                                  </p:stCondLst>
                                  <p:childTnLst>
                                    <p:animClr clrSpc="rgb" dir="cw">
                                      <p:cBhvr override="childStyle">
                                        <p:cTn id="296" dur="500" fill="hold"/>
                                        <p:tgtEl>
                                          <p:spTgt spid="119"/>
                                        </p:tgtEl>
                                        <p:attrNameLst>
                                          <p:attrName>style.color</p:attrName>
                                        </p:attrNameLst>
                                      </p:cBhvr>
                                      <p:to>
                                        <a:schemeClr val="accent2"/>
                                      </p:to>
                                    </p:animClr>
                                    <p:animClr clrSpc="rgb" dir="cw">
                                      <p:cBhvr>
                                        <p:cTn id="297" dur="500" fill="hold"/>
                                        <p:tgtEl>
                                          <p:spTgt spid="119"/>
                                        </p:tgtEl>
                                        <p:attrNameLst>
                                          <p:attrName>fillcolor</p:attrName>
                                        </p:attrNameLst>
                                      </p:cBhvr>
                                      <p:to>
                                        <a:schemeClr val="accent2"/>
                                      </p:to>
                                    </p:animClr>
                                    <p:set>
                                      <p:cBhvr>
                                        <p:cTn id="298" dur="500" fill="hold"/>
                                        <p:tgtEl>
                                          <p:spTgt spid="119"/>
                                        </p:tgtEl>
                                        <p:attrNameLst>
                                          <p:attrName>fill.type</p:attrName>
                                        </p:attrNameLst>
                                      </p:cBhvr>
                                      <p:to>
                                        <p:strVal val="solid"/>
                                      </p:to>
                                    </p:set>
                                    <p:set>
                                      <p:cBhvr>
                                        <p:cTn id="299" dur="500" fill="hold"/>
                                        <p:tgtEl>
                                          <p:spTgt spid="119"/>
                                        </p:tgtEl>
                                        <p:attrNameLst>
                                          <p:attrName>fill.on</p:attrName>
                                        </p:attrNameLst>
                                      </p:cBhvr>
                                      <p:to>
                                        <p:strVal val="true"/>
                                      </p:to>
                                    </p:set>
                                  </p:childTnLst>
                                </p:cTn>
                              </p:par>
                            </p:childTnLst>
                          </p:cTn>
                        </p:par>
                      </p:childTnLst>
                    </p:cTn>
                  </p:par>
                  <p:par>
                    <p:cTn id="300" fill="hold">
                      <p:stCondLst>
                        <p:cond delay="indefinite"/>
                      </p:stCondLst>
                      <p:childTnLst>
                        <p:par>
                          <p:cTn id="301" fill="hold">
                            <p:stCondLst>
                              <p:cond delay="0"/>
                            </p:stCondLst>
                            <p:childTnLst>
                              <p:par>
                                <p:cTn id="302" presetID="6" presetClass="exit" presetSubtype="32" fill="hold" grpId="1" nodeType="clickEffect">
                                  <p:stCondLst>
                                    <p:cond delay="0"/>
                                  </p:stCondLst>
                                  <p:childTnLst>
                                    <p:animEffect transition="out" filter="circle(out)">
                                      <p:cBhvr>
                                        <p:cTn id="303" dur="2000"/>
                                        <p:tgtEl>
                                          <p:spTgt spid="112"/>
                                        </p:tgtEl>
                                      </p:cBhvr>
                                    </p:animEffect>
                                    <p:set>
                                      <p:cBhvr>
                                        <p:cTn id="304" dur="1" fill="hold">
                                          <p:stCondLst>
                                            <p:cond delay="1999"/>
                                          </p:stCondLst>
                                        </p:cTn>
                                        <p:tgtEl>
                                          <p:spTgt spid="112"/>
                                        </p:tgtEl>
                                        <p:attrNameLst>
                                          <p:attrName>style.visibility</p:attrName>
                                        </p:attrNameLst>
                                      </p:cBhvr>
                                      <p:to>
                                        <p:strVal val="hidden"/>
                                      </p:to>
                                    </p:set>
                                  </p:childTnLst>
                                </p:cTn>
                              </p:par>
                              <p:par>
                                <p:cTn id="305" presetID="6" presetClass="exit" presetSubtype="32" fill="hold" grpId="1" nodeType="withEffect">
                                  <p:stCondLst>
                                    <p:cond delay="0"/>
                                  </p:stCondLst>
                                  <p:childTnLst>
                                    <p:animEffect transition="out" filter="circle(out)">
                                      <p:cBhvr>
                                        <p:cTn id="306" dur="2000"/>
                                        <p:tgtEl>
                                          <p:spTgt spid="113"/>
                                        </p:tgtEl>
                                      </p:cBhvr>
                                    </p:animEffect>
                                    <p:set>
                                      <p:cBhvr>
                                        <p:cTn id="307" dur="1" fill="hold">
                                          <p:stCondLst>
                                            <p:cond delay="1999"/>
                                          </p:stCondLst>
                                        </p:cTn>
                                        <p:tgtEl>
                                          <p:spTgt spid="113"/>
                                        </p:tgtEl>
                                        <p:attrNameLst>
                                          <p:attrName>style.visibility</p:attrName>
                                        </p:attrNameLst>
                                      </p:cBhvr>
                                      <p:to>
                                        <p:strVal val="hidden"/>
                                      </p:to>
                                    </p:set>
                                  </p:childTnLst>
                                </p:cTn>
                              </p:par>
                              <p:par>
                                <p:cTn id="308" presetID="6" presetClass="exit" presetSubtype="32" fill="hold" grpId="1" nodeType="withEffect">
                                  <p:stCondLst>
                                    <p:cond delay="0"/>
                                  </p:stCondLst>
                                  <p:childTnLst>
                                    <p:animEffect transition="out" filter="circle(out)">
                                      <p:cBhvr>
                                        <p:cTn id="309" dur="2000"/>
                                        <p:tgtEl>
                                          <p:spTgt spid="114"/>
                                        </p:tgtEl>
                                      </p:cBhvr>
                                    </p:animEffect>
                                    <p:set>
                                      <p:cBhvr>
                                        <p:cTn id="310" dur="1" fill="hold">
                                          <p:stCondLst>
                                            <p:cond delay="1999"/>
                                          </p:stCondLst>
                                        </p:cTn>
                                        <p:tgtEl>
                                          <p:spTgt spid="114"/>
                                        </p:tgtEl>
                                        <p:attrNameLst>
                                          <p:attrName>style.visibility</p:attrName>
                                        </p:attrNameLst>
                                      </p:cBhvr>
                                      <p:to>
                                        <p:strVal val="hidden"/>
                                      </p:to>
                                    </p:set>
                                  </p:childTnLst>
                                </p:cTn>
                              </p:par>
                              <p:par>
                                <p:cTn id="311" presetID="6" presetClass="exit" presetSubtype="32" fill="hold" grpId="1" nodeType="withEffect">
                                  <p:stCondLst>
                                    <p:cond delay="0"/>
                                  </p:stCondLst>
                                  <p:childTnLst>
                                    <p:animEffect transition="out" filter="circle(out)">
                                      <p:cBhvr>
                                        <p:cTn id="312" dur="2000"/>
                                        <p:tgtEl>
                                          <p:spTgt spid="115"/>
                                        </p:tgtEl>
                                      </p:cBhvr>
                                    </p:animEffect>
                                    <p:set>
                                      <p:cBhvr>
                                        <p:cTn id="313" dur="1" fill="hold">
                                          <p:stCondLst>
                                            <p:cond delay="1999"/>
                                          </p:stCondLst>
                                        </p:cTn>
                                        <p:tgtEl>
                                          <p:spTgt spid="115"/>
                                        </p:tgtEl>
                                        <p:attrNameLst>
                                          <p:attrName>style.visibility</p:attrName>
                                        </p:attrNameLst>
                                      </p:cBhvr>
                                      <p:to>
                                        <p:strVal val="hidden"/>
                                      </p:to>
                                    </p:set>
                                  </p:childTnLst>
                                </p:cTn>
                              </p:par>
                              <p:par>
                                <p:cTn id="314" presetID="6" presetClass="exit" presetSubtype="32" fill="hold" grpId="1" nodeType="withEffect">
                                  <p:stCondLst>
                                    <p:cond delay="0"/>
                                  </p:stCondLst>
                                  <p:childTnLst>
                                    <p:animEffect transition="out" filter="circle(out)">
                                      <p:cBhvr>
                                        <p:cTn id="315" dur="2000"/>
                                        <p:tgtEl>
                                          <p:spTgt spid="116"/>
                                        </p:tgtEl>
                                      </p:cBhvr>
                                    </p:animEffect>
                                    <p:set>
                                      <p:cBhvr>
                                        <p:cTn id="316" dur="1" fill="hold">
                                          <p:stCondLst>
                                            <p:cond delay="1999"/>
                                          </p:stCondLst>
                                        </p:cTn>
                                        <p:tgtEl>
                                          <p:spTgt spid="116"/>
                                        </p:tgtEl>
                                        <p:attrNameLst>
                                          <p:attrName>style.visibility</p:attrName>
                                        </p:attrNameLst>
                                      </p:cBhvr>
                                      <p:to>
                                        <p:strVal val="hidden"/>
                                      </p:to>
                                    </p:set>
                                  </p:childTnLst>
                                </p:cTn>
                              </p:par>
                              <p:par>
                                <p:cTn id="317" presetID="6" presetClass="exit" presetSubtype="32" fill="hold" grpId="1" nodeType="withEffect">
                                  <p:stCondLst>
                                    <p:cond delay="0"/>
                                  </p:stCondLst>
                                  <p:childTnLst>
                                    <p:animEffect transition="out" filter="circle(out)">
                                      <p:cBhvr>
                                        <p:cTn id="318" dur="2000"/>
                                        <p:tgtEl>
                                          <p:spTgt spid="117"/>
                                        </p:tgtEl>
                                      </p:cBhvr>
                                    </p:animEffect>
                                    <p:set>
                                      <p:cBhvr>
                                        <p:cTn id="319" dur="1" fill="hold">
                                          <p:stCondLst>
                                            <p:cond delay="1999"/>
                                          </p:stCondLst>
                                        </p:cTn>
                                        <p:tgtEl>
                                          <p:spTgt spid="117"/>
                                        </p:tgtEl>
                                        <p:attrNameLst>
                                          <p:attrName>style.visibility</p:attrName>
                                        </p:attrNameLst>
                                      </p:cBhvr>
                                      <p:to>
                                        <p:strVal val="hidden"/>
                                      </p:to>
                                    </p:set>
                                  </p:childTnLst>
                                </p:cTn>
                              </p:par>
                              <p:par>
                                <p:cTn id="320" presetID="6" presetClass="exit" presetSubtype="32" fill="hold" grpId="1" nodeType="withEffect">
                                  <p:stCondLst>
                                    <p:cond delay="0"/>
                                  </p:stCondLst>
                                  <p:childTnLst>
                                    <p:animEffect transition="out" filter="circle(out)">
                                      <p:cBhvr>
                                        <p:cTn id="321" dur="2000"/>
                                        <p:tgtEl>
                                          <p:spTgt spid="118"/>
                                        </p:tgtEl>
                                      </p:cBhvr>
                                    </p:animEffect>
                                    <p:set>
                                      <p:cBhvr>
                                        <p:cTn id="322" dur="1" fill="hold">
                                          <p:stCondLst>
                                            <p:cond delay="1999"/>
                                          </p:stCondLst>
                                        </p:cTn>
                                        <p:tgtEl>
                                          <p:spTgt spid="118"/>
                                        </p:tgtEl>
                                        <p:attrNameLst>
                                          <p:attrName>style.visibility</p:attrName>
                                        </p:attrNameLst>
                                      </p:cBhvr>
                                      <p:to>
                                        <p:strVal val="hidden"/>
                                      </p:to>
                                    </p:set>
                                  </p:childTnLst>
                                </p:cTn>
                              </p:par>
                              <p:par>
                                <p:cTn id="323" presetID="6" presetClass="exit" presetSubtype="32" fill="hold" grpId="1" nodeType="withEffect">
                                  <p:stCondLst>
                                    <p:cond delay="0"/>
                                  </p:stCondLst>
                                  <p:childTnLst>
                                    <p:animEffect transition="out" filter="circle(out)">
                                      <p:cBhvr>
                                        <p:cTn id="324" dur="2000"/>
                                        <p:tgtEl>
                                          <p:spTgt spid="119"/>
                                        </p:tgtEl>
                                      </p:cBhvr>
                                    </p:animEffect>
                                    <p:set>
                                      <p:cBhvr>
                                        <p:cTn id="325" dur="1" fill="hold">
                                          <p:stCondLst>
                                            <p:cond delay="1999"/>
                                          </p:stCondLst>
                                        </p:cTn>
                                        <p:tgtEl>
                                          <p:spTgt spid="119"/>
                                        </p:tgtEl>
                                        <p:attrNameLst>
                                          <p:attrName>style.visibility</p:attrName>
                                        </p:attrNameLst>
                                      </p:cBhvr>
                                      <p:to>
                                        <p:strVal val="hidden"/>
                                      </p:to>
                                    </p:set>
                                  </p:childTnLst>
                                </p:cTn>
                              </p:par>
                              <p:par>
                                <p:cTn id="326" presetID="6" presetClass="exit" presetSubtype="32" fill="hold" grpId="1" nodeType="withEffect">
                                  <p:stCondLst>
                                    <p:cond delay="0"/>
                                  </p:stCondLst>
                                  <p:childTnLst>
                                    <p:animEffect transition="out" filter="circle(out)">
                                      <p:cBhvr>
                                        <p:cTn id="327" dur="2000"/>
                                        <p:tgtEl>
                                          <p:spTgt spid="15"/>
                                        </p:tgtEl>
                                      </p:cBhvr>
                                    </p:animEffect>
                                    <p:set>
                                      <p:cBhvr>
                                        <p:cTn id="328" dur="1" fill="hold">
                                          <p:stCondLst>
                                            <p:cond delay="19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29" restart="whenNotActive" fill="hold" evtFilter="cancelBubble" nodeType="interactiveSeq">
                <p:stCondLst>
                  <p:cond evt="onClick" delay="0">
                    <p:tgtEl>
                      <p:spTgt spid="23"/>
                    </p:tgtEl>
                  </p:cond>
                </p:stCondLst>
                <p:endSync evt="end" delay="0">
                  <p:rtn val="all"/>
                </p:endSync>
                <p:childTnLst>
                  <p:par>
                    <p:cTn id="330" fill="hold">
                      <p:stCondLst>
                        <p:cond delay="0"/>
                      </p:stCondLst>
                      <p:childTnLst>
                        <p:par>
                          <p:cTn id="331" fill="hold">
                            <p:stCondLst>
                              <p:cond delay="0"/>
                            </p:stCondLst>
                            <p:childTnLst>
                              <p:par>
                                <p:cTn id="332" presetID="6" presetClass="entr" presetSubtype="16" fill="hold" grpId="0" nodeType="clickEffect">
                                  <p:stCondLst>
                                    <p:cond delay="0"/>
                                  </p:stCondLst>
                                  <p:childTnLst>
                                    <p:set>
                                      <p:cBhvr>
                                        <p:cTn id="333" dur="1" fill="hold">
                                          <p:stCondLst>
                                            <p:cond delay="0"/>
                                          </p:stCondLst>
                                        </p:cTn>
                                        <p:tgtEl>
                                          <p:spTgt spid="16"/>
                                        </p:tgtEl>
                                        <p:attrNameLst>
                                          <p:attrName>style.visibility</p:attrName>
                                        </p:attrNameLst>
                                      </p:cBhvr>
                                      <p:to>
                                        <p:strVal val="visible"/>
                                      </p:to>
                                    </p:set>
                                    <p:animEffect transition="in" filter="circle(in)">
                                      <p:cBhvr>
                                        <p:cTn id="334" dur="2000"/>
                                        <p:tgtEl>
                                          <p:spTgt spid="16"/>
                                        </p:tgtEl>
                                      </p:cBhvr>
                                    </p:animEffect>
                                  </p:childTnLst>
                                </p:cTn>
                              </p:par>
                              <p:par>
                                <p:cTn id="335" presetID="19" presetClass="emph" presetSubtype="0" fill="hold" grpId="0" nodeType="withEffect">
                                  <p:stCondLst>
                                    <p:cond delay="0"/>
                                  </p:stCondLst>
                                  <p:childTnLst>
                                    <p:animClr clrSpc="rgb" dir="cw">
                                      <p:cBhvr override="childStyle">
                                        <p:cTn id="336" dur="500" fill="hold"/>
                                        <p:tgtEl>
                                          <p:spTgt spid="120"/>
                                        </p:tgtEl>
                                        <p:attrNameLst>
                                          <p:attrName>style.color</p:attrName>
                                        </p:attrNameLst>
                                      </p:cBhvr>
                                      <p:to>
                                        <a:schemeClr val="accent2"/>
                                      </p:to>
                                    </p:animClr>
                                    <p:animClr clrSpc="rgb" dir="cw">
                                      <p:cBhvr>
                                        <p:cTn id="337" dur="500" fill="hold"/>
                                        <p:tgtEl>
                                          <p:spTgt spid="120"/>
                                        </p:tgtEl>
                                        <p:attrNameLst>
                                          <p:attrName>fillcolor</p:attrName>
                                        </p:attrNameLst>
                                      </p:cBhvr>
                                      <p:to>
                                        <a:schemeClr val="accent2"/>
                                      </p:to>
                                    </p:animClr>
                                    <p:set>
                                      <p:cBhvr>
                                        <p:cTn id="338" dur="500" fill="hold"/>
                                        <p:tgtEl>
                                          <p:spTgt spid="120"/>
                                        </p:tgtEl>
                                        <p:attrNameLst>
                                          <p:attrName>fill.type</p:attrName>
                                        </p:attrNameLst>
                                      </p:cBhvr>
                                      <p:to>
                                        <p:strVal val="solid"/>
                                      </p:to>
                                    </p:set>
                                    <p:set>
                                      <p:cBhvr>
                                        <p:cTn id="339" dur="500" fill="hold"/>
                                        <p:tgtEl>
                                          <p:spTgt spid="120"/>
                                        </p:tgtEl>
                                        <p:attrNameLst>
                                          <p:attrName>fill.on</p:attrName>
                                        </p:attrNameLst>
                                      </p:cBhvr>
                                      <p:to>
                                        <p:strVal val="true"/>
                                      </p:to>
                                    </p:set>
                                  </p:childTnLst>
                                </p:cTn>
                              </p:par>
                              <p:par>
                                <p:cTn id="340" presetID="19" presetClass="emph" presetSubtype="0" fill="hold" grpId="0" nodeType="withEffect">
                                  <p:stCondLst>
                                    <p:cond delay="0"/>
                                  </p:stCondLst>
                                  <p:childTnLst>
                                    <p:animClr clrSpc="rgb" dir="cw">
                                      <p:cBhvr override="childStyle">
                                        <p:cTn id="341" dur="500" fill="hold"/>
                                        <p:tgtEl>
                                          <p:spTgt spid="121"/>
                                        </p:tgtEl>
                                        <p:attrNameLst>
                                          <p:attrName>style.color</p:attrName>
                                        </p:attrNameLst>
                                      </p:cBhvr>
                                      <p:to>
                                        <a:schemeClr val="accent2"/>
                                      </p:to>
                                    </p:animClr>
                                    <p:animClr clrSpc="rgb" dir="cw">
                                      <p:cBhvr>
                                        <p:cTn id="342" dur="500" fill="hold"/>
                                        <p:tgtEl>
                                          <p:spTgt spid="121"/>
                                        </p:tgtEl>
                                        <p:attrNameLst>
                                          <p:attrName>fillcolor</p:attrName>
                                        </p:attrNameLst>
                                      </p:cBhvr>
                                      <p:to>
                                        <a:schemeClr val="accent2"/>
                                      </p:to>
                                    </p:animClr>
                                    <p:set>
                                      <p:cBhvr>
                                        <p:cTn id="343" dur="500" fill="hold"/>
                                        <p:tgtEl>
                                          <p:spTgt spid="121"/>
                                        </p:tgtEl>
                                        <p:attrNameLst>
                                          <p:attrName>fill.type</p:attrName>
                                        </p:attrNameLst>
                                      </p:cBhvr>
                                      <p:to>
                                        <p:strVal val="solid"/>
                                      </p:to>
                                    </p:set>
                                    <p:set>
                                      <p:cBhvr>
                                        <p:cTn id="344" dur="500" fill="hold"/>
                                        <p:tgtEl>
                                          <p:spTgt spid="121"/>
                                        </p:tgtEl>
                                        <p:attrNameLst>
                                          <p:attrName>fill.on</p:attrName>
                                        </p:attrNameLst>
                                      </p:cBhvr>
                                      <p:to>
                                        <p:strVal val="true"/>
                                      </p:to>
                                    </p:set>
                                  </p:childTnLst>
                                </p:cTn>
                              </p:par>
                              <p:par>
                                <p:cTn id="345" presetID="19" presetClass="emph" presetSubtype="0" fill="hold" grpId="0" nodeType="withEffect">
                                  <p:stCondLst>
                                    <p:cond delay="0"/>
                                  </p:stCondLst>
                                  <p:childTnLst>
                                    <p:animClr clrSpc="rgb" dir="cw">
                                      <p:cBhvr override="childStyle">
                                        <p:cTn id="346" dur="500" fill="hold"/>
                                        <p:tgtEl>
                                          <p:spTgt spid="122"/>
                                        </p:tgtEl>
                                        <p:attrNameLst>
                                          <p:attrName>style.color</p:attrName>
                                        </p:attrNameLst>
                                      </p:cBhvr>
                                      <p:to>
                                        <a:schemeClr val="accent2"/>
                                      </p:to>
                                    </p:animClr>
                                    <p:animClr clrSpc="rgb" dir="cw">
                                      <p:cBhvr>
                                        <p:cTn id="347" dur="500" fill="hold"/>
                                        <p:tgtEl>
                                          <p:spTgt spid="122"/>
                                        </p:tgtEl>
                                        <p:attrNameLst>
                                          <p:attrName>fillcolor</p:attrName>
                                        </p:attrNameLst>
                                      </p:cBhvr>
                                      <p:to>
                                        <a:schemeClr val="accent2"/>
                                      </p:to>
                                    </p:animClr>
                                    <p:set>
                                      <p:cBhvr>
                                        <p:cTn id="348" dur="500" fill="hold"/>
                                        <p:tgtEl>
                                          <p:spTgt spid="122"/>
                                        </p:tgtEl>
                                        <p:attrNameLst>
                                          <p:attrName>fill.type</p:attrName>
                                        </p:attrNameLst>
                                      </p:cBhvr>
                                      <p:to>
                                        <p:strVal val="solid"/>
                                      </p:to>
                                    </p:set>
                                    <p:set>
                                      <p:cBhvr>
                                        <p:cTn id="349" dur="500" fill="hold"/>
                                        <p:tgtEl>
                                          <p:spTgt spid="122"/>
                                        </p:tgtEl>
                                        <p:attrNameLst>
                                          <p:attrName>fill.on</p:attrName>
                                        </p:attrNameLst>
                                      </p:cBhvr>
                                      <p:to>
                                        <p:strVal val="true"/>
                                      </p:to>
                                    </p:set>
                                  </p:childTnLst>
                                </p:cTn>
                              </p:par>
                              <p:par>
                                <p:cTn id="350" presetID="19" presetClass="emph" presetSubtype="0" fill="hold" grpId="0" nodeType="withEffect">
                                  <p:stCondLst>
                                    <p:cond delay="0"/>
                                  </p:stCondLst>
                                  <p:childTnLst>
                                    <p:animClr clrSpc="rgb" dir="cw">
                                      <p:cBhvr override="childStyle">
                                        <p:cTn id="351" dur="500" fill="hold"/>
                                        <p:tgtEl>
                                          <p:spTgt spid="140"/>
                                        </p:tgtEl>
                                        <p:attrNameLst>
                                          <p:attrName>style.color</p:attrName>
                                        </p:attrNameLst>
                                      </p:cBhvr>
                                      <p:to>
                                        <a:schemeClr val="accent2"/>
                                      </p:to>
                                    </p:animClr>
                                    <p:animClr clrSpc="rgb" dir="cw">
                                      <p:cBhvr>
                                        <p:cTn id="352" dur="500" fill="hold"/>
                                        <p:tgtEl>
                                          <p:spTgt spid="140"/>
                                        </p:tgtEl>
                                        <p:attrNameLst>
                                          <p:attrName>fillcolor</p:attrName>
                                        </p:attrNameLst>
                                      </p:cBhvr>
                                      <p:to>
                                        <a:schemeClr val="accent2"/>
                                      </p:to>
                                    </p:animClr>
                                    <p:set>
                                      <p:cBhvr>
                                        <p:cTn id="353" dur="500" fill="hold"/>
                                        <p:tgtEl>
                                          <p:spTgt spid="140"/>
                                        </p:tgtEl>
                                        <p:attrNameLst>
                                          <p:attrName>fill.type</p:attrName>
                                        </p:attrNameLst>
                                      </p:cBhvr>
                                      <p:to>
                                        <p:strVal val="solid"/>
                                      </p:to>
                                    </p:set>
                                    <p:set>
                                      <p:cBhvr>
                                        <p:cTn id="354" dur="500" fill="hold"/>
                                        <p:tgtEl>
                                          <p:spTgt spid="140"/>
                                        </p:tgtEl>
                                        <p:attrNameLst>
                                          <p:attrName>fill.on</p:attrName>
                                        </p:attrNameLst>
                                      </p:cBhvr>
                                      <p:to>
                                        <p:strVal val="true"/>
                                      </p:to>
                                    </p:set>
                                  </p:childTnLst>
                                </p:cTn>
                              </p:par>
                              <p:par>
                                <p:cTn id="355" presetID="19" presetClass="emph" presetSubtype="0" fill="hold" grpId="0" nodeType="withEffect">
                                  <p:stCondLst>
                                    <p:cond delay="0"/>
                                  </p:stCondLst>
                                  <p:childTnLst>
                                    <p:animClr clrSpc="rgb" dir="cw">
                                      <p:cBhvr override="childStyle">
                                        <p:cTn id="356" dur="500" fill="hold"/>
                                        <p:tgtEl>
                                          <p:spTgt spid="141"/>
                                        </p:tgtEl>
                                        <p:attrNameLst>
                                          <p:attrName>style.color</p:attrName>
                                        </p:attrNameLst>
                                      </p:cBhvr>
                                      <p:to>
                                        <a:schemeClr val="accent2"/>
                                      </p:to>
                                    </p:animClr>
                                    <p:animClr clrSpc="rgb" dir="cw">
                                      <p:cBhvr>
                                        <p:cTn id="357" dur="500" fill="hold"/>
                                        <p:tgtEl>
                                          <p:spTgt spid="141"/>
                                        </p:tgtEl>
                                        <p:attrNameLst>
                                          <p:attrName>fillcolor</p:attrName>
                                        </p:attrNameLst>
                                      </p:cBhvr>
                                      <p:to>
                                        <a:schemeClr val="accent2"/>
                                      </p:to>
                                    </p:animClr>
                                    <p:set>
                                      <p:cBhvr>
                                        <p:cTn id="358" dur="500" fill="hold"/>
                                        <p:tgtEl>
                                          <p:spTgt spid="141"/>
                                        </p:tgtEl>
                                        <p:attrNameLst>
                                          <p:attrName>fill.type</p:attrName>
                                        </p:attrNameLst>
                                      </p:cBhvr>
                                      <p:to>
                                        <p:strVal val="solid"/>
                                      </p:to>
                                    </p:set>
                                    <p:set>
                                      <p:cBhvr>
                                        <p:cTn id="359" dur="500" fill="hold"/>
                                        <p:tgtEl>
                                          <p:spTgt spid="141"/>
                                        </p:tgtEl>
                                        <p:attrNameLst>
                                          <p:attrName>fill.on</p:attrName>
                                        </p:attrNameLst>
                                      </p:cBhvr>
                                      <p:to>
                                        <p:strVal val="true"/>
                                      </p:to>
                                    </p:set>
                                  </p:childTnLst>
                                </p:cTn>
                              </p:par>
                              <p:par>
                                <p:cTn id="360" presetID="19" presetClass="emph" presetSubtype="0" fill="hold" grpId="0" nodeType="withEffect">
                                  <p:stCondLst>
                                    <p:cond delay="0"/>
                                  </p:stCondLst>
                                  <p:childTnLst>
                                    <p:animClr clrSpc="rgb" dir="cw">
                                      <p:cBhvr override="childStyle">
                                        <p:cTn id="361" dur="500" fill="hold"/>
                                        <p:tgtEl>
                                          <p:spTgt spid="142"/>
                                        </p:tgtEl>
                                        <p:attrNameLst>
                                          <p:attrName>style.color</p:attrName>
                                        </p:attrNameLst>
                                      </p:cBhvr>
                                      <p:to>
                                        <a:schemeClr val="accent2"/>
                                      </p:to>
                                    </p:animClr>
                                    <p:animClr clrSpc="rgb" dir="cw">
                                      <p:cBhvr>
                                        <p:cTn id="362" dur="500" fill="hold"/>
                                        <p:tgtEl>
                                          <p:spTgt spid="142"/>
                                        </p:tgtEl>
                                        <p:attrNameLst>
                                          <p:attrName>fillcolor</p:attrName>
                                        </p:attrNameLst>
                                      </p:cBhvr>
                                      <p:to>
                                        <a:schemeClr val="accent2"/>
                                      </p:to>
                                    </p:animClr>
                                    <p:set>
                                      <p:cBhvr>
                                        <p:cTn id="363" dur="500" fill="hold"/>
                                        <p:tgtEl>
                                          <p:spTgt spid="142"/>
                                        </p:tgtEl>
                                        <p:attrNameLst>
                                          <p:attrName>fill.type</p:attrName>
                                        </p:attrNameLst>
                                      </p:cBhvr>
                                      <p:to>
                                        <p:strVal val="solid"/>
                                      </p:to>
                                    </p:set>
                                    <p:set>
                                      <p:cBhvr>
                                        <p:cTn id="364" dur="500" fill="hold"/>
                                        <p:tgtEl>
                                          <p:spTgt spid="142"/>
                                        </p:tgtEl>
                                        <p:attrNameLst>
                                          <p:attrName>fill.on</p:attrName>
                                        </p:attrNameLst>
                                      </p:cBhvr>
                                      <p:to>
                                        <p:strVal val="true"/>
                                      </p:to>
                                    </p:set>
                                  </p:childTnLst>
                                </p:cTn>
                              </p:par>
                              <p:par>
                                <p:cTn id="365" presetID="19" presetClass="emph" presetSubtype="0" fill="hold" grpId="0" nodeType="withEffect">
                                  <p:stCondLst>
                                    <p:cond delay="0"/>
                                  </p:stCondLst>
                                  <p:childTnLst>
                                    <p:animClr clrSpc="rgb" dir="cw">
                                      <p:cBhvr override="childStyle">
                                        <p:cTn id="366" dur="500" fill="hold"/>
                                        <p:tgtEl>
                                          <p:spTgt spid="143"/>
                                        </p:tgtEl>
                                        <p:attrNameLst>
                                          <p:attrName>style.color</p:attrName>
                                        </p:attrNameLst>
                                      </p:cBhvr>
                                      <p:to>
                                        <a:schemeClr val="accent2"/>
                                      </p:to>
                                    </p:animClr>
                                    <p:animClr clrSpc="rgb" dir="cw">
                                      <p:cBhvr>
                                        <p:cTn id="367" dur="500" fill="hold"/>
                                        <p:tgtEl>
                                          <p:spTgt spid="143"/>
                                        </p:tgtEl>
                                        <p:attrNameLst>
                                          <p:attrName>fillcolor</p:attrName>
                                        </p:attrNameLst>
                                      </p:cBhvr>
                                      <p:to>
                                        <a:schemeClr val="accent2"/>
                                      </p:to>
                                    </p:animClr>
                                    <p:set>
                                      <p:cBhvr>
                                        <p:cTn id="368" dur="500" fill="hold"/>
                                        <p:tgtEl>
                                          <p:spTgt spid="143"/>
                                        </p:tgtEl>
                                        <p:attrNameLst>
                                          <p:attrName>fill.type</p:attrName>
                                        </p:attrNameLst>
                                      </p:cBhvr>
                                      <p:to>
                                        <p:strVal val="solid"/>
                                      </p:to>
                                    </p:set>
                                    <p:set>
                                      <p:cBhvr>
                                        <p:cTn id="369" dur="500" fill="hold"/>
                                        <p:tgtEl>
                                          <p:spTgt spid="143"/>
                                        </p:tgtEl>
                                        <p:attrNameLst>
                                          <p:attrName>fill.on</p:attrName>
                                        </p:attrNameLst>
                                      </p:cBhvr>
                                      <p:to>
                                        <p:strVal val="true"/>
                                      </p:to>
                                    </p:set>
                                  </p:childTnLst>
                                </p:cTn>
                              </p:par>
                              <p:par>
                                <p:cTn id="370" presetID="19" presetClass="emph" presetSubtype="0" fill="hold" grpId="0" nodeType="withEffect">
                                  <p:stCondLst>
                                    <p:cond delay="0"/>
                                  </p:stCondLst>
                                  <p:childTnLst>
                                    <p:animClr clrSpc="rgb" dir="cw">
                                      <p:cBhvr override="childStyle">
                                        <p:cTn id="371" dur="500" fill="hold"/>
                                        <p:tgtEl>
                                          <p:spTgt spid="151"/>
                                        </p:tgtEl>
                                        <p:attrNameLst>
                                          <p:attrName>style.color</p:attrName>
                                        </p:attrNameLst>
                                      </p:cBhvr>
                                      <p:to>
                                        <a:schemeClr val="accent2"/>
                                      </p:to>
                                    </p:animClr>
                                    <p:animClr clrSpc="rgb" dir="cw">
                                      <p:cBhvr>
                                        <p:cTn id="372" dur="500" fill="hold"/>
                                        <p:tgtEl>
                                          <p:spTgt spid="151"/>
                                        </p:tgtEl>
                                        <p:attrNameLst>
                                          <p:attrName>fillcolor</p:attrName>
                                        </p:attrNameLst>
                                      </p:cBhvr>
                                      <p:to>
                                        <a:schemeClr val="accent2"/>
                                      </p:to>
                                    </p:animClr>
                                    <p:set>
                                      <p:cBhvr>
                                        <p:cTn id="373" dur="500" fill="hold"/>
                                        <p:tgtEl>
                                          <p:spTgt spid="151"/>
                                        </p:tgtEl>
                                        <p:attrNameLst>
                                          <p:attrName>fill.type</p:attrName>
                                        </p:attrNameLst>
                                      </p:cBhvr>
                                      <p:to>
                                        <p:strVal val="solid"/>
                                      </p:to>
                                    </p:set>
                                    <p:set>
                                      <p:cBhvr>
                                        <p:cTn id="374" dur="500" fill="hold"/>
                                        <p:tgtEl>
                                          <p:spTgt spid="151"/>
                                        </p:tgtEl>
                                        <p:attrNameLst>
                                          <p:attrName>fill.on</p:attrName>
                                        </p:attrNameLst>
                                      </p:cBhvr>
                                      <p:to>
                                        <p:strVal val="true"/>
                                      </p:to>
                                    </p:set>
                                  </p:childTnLst>
                                </p:cTn>
                              </p:par>
                              <p:par>
                                <p:cTn id="375" presetID="19" presetClass="emph" presetSubtype="0" fill="hold" grpId="0" nodeType="withEffect">
                                  <p:stCondLst>
                                    <p:cond delay="0"/>
                                  </p:stCondLst>
                                  <p:childTnLst>
                                    <p:animClr clrSpc="rgb" dir="cw">
                                      <p:cBhvr override="childStyle">
                                        <p:cTn id="376" dur="500" fill="hold"/>
                                        <p:tgtEl>
                                          <p:spTgt spid="152"/>
                                        </p:tgtEl>
                                        <p:attrNameLst>
                                          <p:attrName>style.color</p:attrName>
                                        </p:attrNameLst>
                                      </p:cBhvr>
                                      <p:to>
                                        <a:schemeClr val="accent2"/>
                                      </p:to>
                                    </p:animClr>
                                    <p:animClr clrSpc="rgb" dir="cw">
                                      <p:cBhvr>
                                        <p:cTn id="377" dur="500" fill="hold"/>
                                        <p:tgtEl>
                                          <p:spTgt spid="152"/>
                                        </p:tgtEl>
                                        <p:attrNameLst>
                                          <p:attrName>fillcolor</p:attrName>
                                        </p:attrNameLst>
                                      </p:cBhvr>
                                      <p:to>
                                        <a:schemeClr val="accent2"/>
                                      </p:to>
                                    </p:animClr>
                                    <p:set>
                                      <p:cBhvr>
                                        <p:cTn id="378" dur="500" fill="hold"/>
                                        <p:tgtEl>
                                          <p:spTgt spid="152"/>
                                        </p:tgtEl>
                                        <p:attrNameLst>
                                          <p:attrName>fill.type</p:attrName>
                                        </p:attrNameLst>
                                      </p:cBhvr>
                                      <p:to>
                                        <p:strVal val="solid"/>
                                      </p:to>
                                    </p:set>
                                    <p:set>
                                      <p:cBhvr>
                                        <p:cTn id="379" dur="500" fill="hold"/>
                                        <p:tgtEl>
                                          <p:spTgt spid="152"/>
                                        </p:tgtEl>
                                        <p:attrNameLst>
                                          <p:attrName>fill.on</p:attrName>
                                        </p:attrNameLst>
                                      </p:cBhvr>
                                      <p:to>
                                        <p:strVal val="true"/>
                                      </p:to>
                                    </p:set>
                                  </p:childTnLst>
                                </p:cTn>
                              </p:par>
                            </p:childTnLst>
                          </p:cTn>
                        </p:par>
                      </p:childTnLst>
                    </p:cTn>
                  </p:par>
                  <p:par>
                    <p:cTn id="380" fill="hold">
                      <p:stCondLst>
                        <p:cond delay="indefinite"/>
                      </p:stCondLst>
                      <p:childTnLst>
                        <p:par>
                          <p:cTn id="381" fill="hold">
                            <p:stCondLst>
                              <p:cond delay="0"/>
                            </p:stCondLst>
                            <p:childTnLst>
                              <p:par>
                                <p:cTn id="382" presetID="6" presetClass="exit" presetSubtype="32" fill="hold" grpId="1" nodeType="clickEffect">
                                  <p:stCondLst>
                                    <p:cond delay="0"/>
                                  </p:stCondLst>
                                  <p:childTnLst>
                                    <p:animEffect transition="out" filter="circle(out)">
                                      <p:cBhvr>
                                        <p:cTn id="383" dur="2000"/>
                                        <p:tgtEl>
                                          <p:spTgt spid="120"/>
                                        </p:tgtEl>
                                      </p:cBhvr>
                                    </p:animEffect>
                                    <p:set>
                                      <p:cBhvr>
                                        <p:cTn id="384" dur="1" fill="hold">
                                          <p:stCondLst>
                                            <p:cond delay="1999"/>
                                          </p:stCondLst>
                                        </p:cTn>
                                        <p:tgtEl>
                                          <p:spTgt spid="120"/>
                                        </p:tgtEl>
                                        <p:attrNameLst>
                                          <p:attrName>style.visibility</p:attrName>
                                        </p:attrNameLst>
                                      </p:cBhvr>
                                      <p:to>
                                        <p:strVal val="hidden"/>
                                      </p:to>
                                    </p:set>
                                  </p:childTnLst>
                                </p:cTn>
                              </p:par>
                              <p:par>
                                <p:cTn id="385" presetID="6" presetClass="exit" presetSubtype="32" fill="hold" grpId="1" nodeType="withEffect">
                                  <p:stCondLst>
                                    <p:cond delay="0"/>
                                  </p:stCondLst>
                                  <p:childTnLst>
                                    <p:animEffect transition="out" filter="circle(out)">
                                      <p:cBhvr>
                                        <p:cTn id="386" dur="2000"/>
                                        <p:tgtEl>
                                          <p:spTgt spid="121"/>
                                        </p:tgtEl>
                                      </p:cBhvr>
                                    </p:animEffect>
                                    <p:set>
                                      <p:cBhvr>
                                        <p:cTn id="387" dur="1" fill="hold">
                                          <p:stCondLst>
                                            <p:cond delay="1999"/>
                                          </p:stCondLst>
                                        </p:cTn>
                                        <p:tgtEl>
                                          <p:spTgt spid="121"/>
                                        </p:tgtEl>
                                        <p:attrNameLst>
                                          <p:attrName>style.visibility</p:attrName>
                                        </p:attrNameLst>
                                      </p:cBhvr>
                                      <p:to>
                                        <p:strVal val="hidden"/>
                                      </p:to>
                                    </p:set>
                                  </p:childTnLst>
                                </p:cTn>
                              </p:par>
                              <p:par>
                                <p:cTn id="388" presetID="6" presetClass="exit" presetSubtype="32" fill="hold" grpId="1" nodeType="withEffect">
                                  <p:stCondLst>
                                    <p:cond delay="0"/>
                                  </p:stCondLst>
                                  <p:childTnLst>
                                    <p:animEffect transition="out" filter="circle(out)">
                                      <p:cBhvr>
                                        <p:cTn id="389" dur="2000"/>
                                        <p:tgtEl>
                                          <p:spTgt spid="122"/>
                                        </p:tgtEl>
                                      </p:cBhvr>
                                    </p:animEffect>
                                    <p:set>
                                      <p:cBhvr>
                                        <p:cTn id="390" dur="1" fill="hold">
                                          <p:stCondLst>
                                            <p:cond delay="1999"/>
                                          </p:stCondLst>
                                        </p:cTn>
                                        <p:tgtEl>
                                          <p:spTgt spid="122"/>
                                        </p:tgtEl>
                                        <p:attrNameLst>
                                          <p:attrName>style.visibility</p:attrName>
                                        </p:attrNameLst>
                                      </p:cBhvr>
                                      <p:to>
                                        <p:strVal val="hidden"/>
                                      </p:to>
                                    </p:set>
                                  </p:childTnLst>
                                </p:cTn>
                              </p:par>
                              <p:par>
                                <p:cTn id="391" presetID="6" presetClass="exit" presetSubtype="32" fill="hold" grpId="1" nodeType="withEffect">
                                  <p:stCondLst>
                                    <p:cond delay="0"/>
                                  </p:stCondLst>
                                  <p:childTnLst>
                                    <p:animEffect transition="out" filter="circle(out)">
                                      <p:cBhvr>
                                        <p:cTn id="392" dur="2000"/>
                                        <p:tgtEl>
                                          <p:spTgt spid="140"/>
                                        </p:tgtEl>
                                      </p:cBhvr>
                                    </p:animEffect>
                                    <p:set>
                                      <p:cBhvr>
                                        <p:cTn id="393" dur="1" fill="hold">
                                          <p:stCondLst>
                                            <p:cond delay="1999"/>
                                          </p:stCondLst>
                                        </p:cTn>
                                        <p:tgtEl>
                                          <p:spTgt spid="140"/>
                                        </p:tgtEl>
                                        <p:attrNameLst>
                                          <p:attrName>style.visibility</p:attrName>
                                        </p:attrNameLst>
                                      </p:cBhvr>
                                      <p:to>
                                        <p:strVal val="hidden"/>
                                      </p:to>
                                    </p:set>
                                  </p:childTnLst>
                                </p:cTn>
                              </p:par>
                              <p:par>
                                <p:cTn id="394" presetID="6" presetClass="exit" presetSubtype="32" fill="hold" grpId="1" nodeType="withEffect">
                                  <p:stCondLst>
                                    <p:cond delay="0"/>
                                  </p:stCondLst>
                                  <p:childTnLst>
                                    <p:animEffect transition="out" filter="circle(out)">
                                      <p:cBhvr>
                                        <p:cTn id="395" dur="2000"/>
                                        <p:tgtEl>
                                          <p:spTgt spid="141"/>
                                        </p:tgtEl>
                                      </p:cBhvr>
                                    </p:animEffect>
                                    <p:set>
                                      <p:cBhvr>
                                        <p:cTn id="396" dur="1" fill="hold">
                                          <p:stCondLst>
                                            <p:cond delay="1999"/>
                                          </p:stCondLst>
                                        </p:cTn>
                                        <p:tgtEl>
                                          <p:spTgt spid="141"/>
                                        </p:tgtEl>
                                        <p:attrNameLst>
                                          <p:attrName>style.visibility</p:attrName>
                                        </p:attrNameLst>
                                      </p:cBhvr>
                                      <p:to>
                                        <p:strVal val="hidden"/>
                                      </p:to>
                                    </p:set>
                                  </p:childTnLst>
                                </p:cTn>
                              </p:par>
                              <p:par>
                                <p:cTn id="397" presetID="6" presetClass="exit" presetSubtype="32" fill="hold" grpId="1" nodeType="withEffect">
                                  <p:stCondLst>
                                    <p:cond delay="0"/>
                                  </p:stCondLst>
                                  <p:childTnLst>
                                    <p:animEffect transition="out" filter="circle(out)">
                                      <p:cBhvr>
                                        <p:cTn id="398" dur="2000"/>
                                        <p:tgtEl>
                                          <p:spTgt spid="142"/>
                                        </p:tgtEl>
                                      </p:cBhvr>
                                    </p:animEffect>
                                    <p:set>
                                      <p:cBhvr>
                                        <p:cTn id="399" dur="1" fill="hold">
                                          <p:stCondLst>
                                            <p:cond delay="1999"/>
                                          </p:stCondLst>
                                        </p:cTn>
                                        <p:tgtEl>
                                          <p:spTgt spid="142"/>
                                        </p:tgtEl>
                                        <p:attrNameLst>
                                          <p:attrName>style.visibility</p:attrName>
                                        </p:attrNameLst>
                                      </p:cBhvr>
                                      <p:to>
                                        <p:strVal val="hidden"/>
                                      </p:to>
                                    </p:set>
                                  </p:childTnLst>
                                </p:cTn>
                              </p:par>
                              <p:par>
                                <p:cTn id="400" presetID="6" presetClass="exit" presetSubtype="32" fill="hold" grpId="1" nodeType="withEffect">
                                  <p:stCondLst>
                                    <p:cond delay="0"/>
                                  </p:stCondLst>
                                  <p:childTnLst>
                                    <p:animEffect transition="out" filter="circle(out)">
                                      <p:cBhvr>
                                        <p:cTn id="401" dur="2000"/>
                                        <p:tgtEl>
                                          <p:spTgt spid="143"/>
                                        </p:tgtEl>
                                      </p:cBhvr>
                                    </p:animEffect>
                                    <p:set>
                                      <p:cBhvr>
                                        <p:cTn id="402" dur="1" fill="hold">
                                          <p:stCondLst>
                                            <p:cond delay="1999"/>
                                          </p:stCondLst>
                                        </p:cTn>
                                        <p:tgtEl>
                                          <p:spTgt spid="143"/>
                                        </p:tgtEl>
                                        <p:attrNameLst>
                                          <p:attrName>style.visibility</p:attrName>
                                        </p:attrNameLst>
                                      </p:cBhvr>
                                      <p:to>
                                        <p:strVal val="hidden"/>
                                      </p:to>
                                    </p:set>
                                  </p:childTnLst>
                                </p:cTn>
                              </p:par>
                              <p:par>
                                <p:cTn id="403" presetID="6" presetClass="exit" presetSubtype="32" fill="hold" grpId="1" nodeType="withEffect">
                                  <p:stCondLst>
                                    <p:cond delay="0"/>
                                  </p:stCondLst>
                                  <p:childTnLst>
                                    <p:animEffect transition="out" filter="circle(out)">
                                      <p:cBhvr>
                                        <p:cTn id="404" dur="2000"/>
                                        <p:tgtEl>
                                          <p:spTgt spid="151"/>
                                        </p:tgtEl>
                                      </p:cBhvr>
                                    </p:animEffect>
                                    <p:set>
                                      <p:cBhvr>
                                        <p:cTn id="405" dur="1" fill="hold">
                                          <p:stCondLst>
                                            <p:cond delay="1999"/>
                                          </p:stCondLst>
                                        </p:cTn>
                                        <p:tgtEl>
                                          <p:spTgt spid="151"/>
                                        </p:tgtEl>
                                        <p:attrNameLst>
                                          <p:attrName>style.visibility</p:attrName>
                                        </p:attrNameLst>
                                      </p:cBhvr>
                                      <p:to>
                                        <p:strVal val="hidden"/>
                                      </p:to>
                                    </p:set>
                                  </p:childTnLst>
                                </p:cTn>
                              </p:par>
                              <p:par>
                                <p:cTn id="406" presetID="6" presetClass="exit" presetSubtype="32" fill="hold" grpId="1" nodeType="withEffect">
                                  <p:stCondLst>
                                    <p:cond delay="0"/>
                                  </p:stCondLst>
                                  <p:childTnLst>
                                    <p:animEffect transition="out" filter="circle(out)">
                                      <p:cBhvr>
                                        <p:cTn id="407" dur="2000"/>
                                        <p:tgtEl>
                                          <p:spTgt spid="152"/>
                                        </p:tgtEl>
                                      </p:cBhvr>
                                    </p:animEffect>
                                    <p:set>
                                      <p:cBhvr>
                                        <p:cTn id="408" dur="1" fill="hold">
                                          <p:stCondLst>
                                            <p:cond delay="1999"/>
                                          </p:stCondLst>
                                        </p:cTn>
                                        <p:tgtEl>
                                          <p:spTgt spid="152"/>
                                        </p:tgtEl>
                                        <p:attrNameLst>
                                          <p:attrName>style.visibility</p:attrName>
                                        </p:attrNameLst>
                                      </p:cBhvr>
                                      <p:to>
                                        <p:strVal val="hidden"/>
                                      </p:to>
                                    </p:set>
                                  </p:childTnLst>
                                </p:cTn>
                              </p:par>
                              <p:par>
                                <p:cTn id="409" presetID="6" presetClass="exit" presetSubtype="32" fill="hold" grpId="2" nodeType="withEffect">
                                  <p:stCondLst>
                                    <p:cond delay="0"/>
                                  </p:stCondLst>
                                  <p:childTnLst>
                                    <p:animEffect transition="out" filter="circle(out)">
                                      <p:cBhvr>
                                        <p:cTn id="410" dur="2000"/>
                                        <p:tgtEl>
                                          <p:spTgt spid="15"/>
                                        </p:tgtEl>
                                      </p:cBhvr>
                                    </p:animEffect>
                                    <p:set>
                                      <p:cBhvr>
                                        <p:cTn id="411" dur="1" fill="hold">
                                          <p:stCondLst>
                                            <p:cond delay="1999"/>
                                          </p:stCondLst>
                                        </p:cTn>
                                        <p:tgtEl>
                                          <p:spTgt spid="15"/>
                                        </p:tgtEl>
                                        <p:attrNameLst>
                                          <p:attrName>style.visibility</p:attrName>
                                        </p:attrNameLst>
                                      </p:cBhvr>
                                      <p:to>
                                        <p:strVal val="hidden"/>
                                      </p:to>
                                    </p:set>
                                  </p:childTnLst>
                                </p:cTn>
                              </p:par>
                              <p:par>
                                <p:cTn id="412" presetID="6" presetClass="exit" presetSubtype="32" fill="hold" grpId="1" nodeType="withEffect">
                                  <p:stCondLst>
                                    <p:cond delay="0"/>
                                  </p:stCondLst>
                                  <p:childTnLst>
                                    <p:animEffect transition="out" filter="circle(out)">
                                      <p:cBhvr>
                                        <p:cTn id="413" dur="2000"/>
                                        <p:tgtEl>
                                          <p:spTgt spid="16"/>
                                        </p:tgtEl>
                                      </p:cBhvr>
                                    </p:animEffect>
                                    <p:set>
                                      <p:cBhvr>
                                        <p:cTn id="414" dur="1" fill="hold">
                                          <p:stCondLst>
                                            <p:cond delay="19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15" restart="whenNotActive" fill="hold" evtFilter="cancelBubble" nodeType="interactiveSeq">
                <p:stCondLst>
                  <p:cond evt="onClick" delay="0">
                    <p:tgtEl>
                      <p:spTgt spid="24"/>
                    </p:tgtEl>
                  </p:cond>
                </p:stCondLst>
                <p:endSync evt="end" delay="0">
                  <p:rtn val="all"/>
                </p:endSync>
                <p:childTnLst>
                  <p:par>
                    <p:cTn id="416" fill="hold">
                      <p:stCondLst>
                        <p:cond delay="0"/>
                      </p:stCondLst>
                      <p:childTnLst>
                        <p:par>
                          <p:cTn id="417" fill="hold">
                            <p:stCondLst>
                              <p:cond delay="0"/>
                            </p:stCondLst>
                            <p:childTnLst>
                              <p:par>
                                <p:cTn id="418" presetID="6" presetClass="entr" presetSubtype="16" fill="hold" grpId="0" nodeType="clickEffect">
                                  <p:stCondLst>
                                    <p:cond delay="0"/>
                                  </p:stCondLst>
                                  <p:childTnLst>
                                    <p:set>
                                      <p:cBhvr>
                                        <p:cTn id="419" dur="1" fill="hold">
                                          <p:stCondLst>
                                            <p:cond delay="0"/>
                                          </p:stCondLst>
                                        </p:cTn>
                                        <p:tgtEl>
                                          <p:spTgt spid="17"/>
                                        </p:tgtEl>
                                        <p:attrNameLst>
                                          <p:attrName>style.visibility</p:attrName>
                                        </p:attrNameLst>
                                      </p:cBhvr>
                                      <p:to>
                                        <p:strVal val="visible"/>
                                      </p:to>
                                    </p:set>
                                    <p:animEffect transition="in" filter="circle(in)">
                                      <p:cBhvr>
                                        <p:cTn id="420" dur="2000"/>
                                        <p:tgtEl>
                                          <p:spTgt spid="17"/>
                                        </p:tgtEl>
                                      </p:cBhvr>
                                    </p:animEffect>
                                  </p:childTnLst>
                                </p:cTn>
                              </p:par>
                              <p:par>
                                <p:cTn id="421" presetID="19" presetClass="emph" presetSubtype="0" fill="hold" grpId="0" nodeType="withEffect">
                                  <p:stCondLst>
                                    <p:cond delay="0"/>
                                  </p:stCondLst>
                                  <p:childTnLst>
                                    <p:animClr clrSpc="rgb" dir="cw">
                                      <p:cBhvr override="childStyle">
                                        <p:cTn id="422" dur="500" fill="hold"/>
                                        <p:tgtEl>
                                          <p:spTgt spid="160"/>
                                        </p:tgtEl>
                                        <p:attrNameLst>
                                          <p:attrName>style.color</p:attrName>
                                        </p:attrNameLst>
                                      </p:cBhvr>
                                      <p:to>
                                        <a:schemeClr val="accent2"/>
                                      </p:to>
                                    </p:animClr>
                                    <p:animClr clrSpc="rgb" dir="cw">
                                      <p:cBhvr>
                                        <p:cTn id="423" dur="500" fill="hold"/>
                                        <p:tgtEl>
                                          <p:spTgt spid="160"/>
                                        </p:tgtEl>
                                        <p:attrNameLst>
                                          <p:attrName>fillcolor</p:attrName>
                                        </p:attrNameLst>
                                      </p:cBhvr>
                                      <p:to>
                                        <a:schemeClr val="accent2"/>
                                      </p:to>
                                    </p:animClr>
                                    <p:set>
                                      <p:cBhvr>
                                        <p:cTn id="424" dur="500" fill="hold"/>
                                        <p:tgtEl>
                                          <p:spTgt spid="160"/>
                                        </p:tgtEl>
                                        <p:attrNameLst>
                                          <p:attrName>fill.type</p:attrName>
                                        </p:attrNameLst>
                                      </p:cBhvr>
                                      <p:to>
                                        <p:strVal val="solid"/>
                                      </p:to>
                                    </p:set>
                                    <p:set>
                                      <p:cBhvr>
                                        <p:cTn id="425" dur="500" fill="hold"/>
                                        <p:tgtEl>
                                          <p:spTgt spid="160"/>
                                        </p:tgtEl>
                                        <p:attrNameLst>
                                          <p:attrName>fill.on</p:attrName>
                                        </p:attrNameLst>
                                      </p:cBhvr>
                                      <p:to>
                                        <p:strVal val="true"/>
                                      </p:to>
                                    </p:set>
                                  </p:childTnLst>
                                </p:cTn>
                              </p:par>
                              <p:par>
                                <p:cTn id="426" presetID="19" presetClass="emph" presetSubtype="0" fill="hold" grpId="0" nodeType="withEffect">
                                  <p:stCondLst>
                                    <p:cond delay="0"/>
                                  </p:stCondLst>
                                  <p:childTnLst>
                                    <p:animClr clrSpc="rgb" dir="cw">
                                      <p:cBhvr override="childStyle">
                                        <p:cTn id="427" dur="500" fill="hold"/>
                                        <p:tgtEl>
                                          <p:spTgt spid="161"/>
                                        </p:tgtEl>
                                        <p:attrNameLst>
                                          <p:attrName>style.color</p:attrName>
                                        </p:attrNameLst>
                                      </p:cBhvr>
                                      <p:to>
                                        <a:schemeClr val="accent2"/>
                                      </p:to>
                                    </p:animClr>
                                    <p:animClr clrSpc="rgb" dir="cw">
                                      <p:cBhvr>
                                        <p:cTn id="428" dur="500" fill="hold"/>
                                        <p:tgtEl>
                                          <p:spTgt spid="161"/>
                                        </p:tgtEl>
                                        <p:attrNameLst>
                                          <p:attrName>fillcolor</p:attrName>
                                        </p:attrNameLst>
                                      </p:cBhvr>
                                      <p:to>
                                        <a:schemeClr val="accent2"/>
                                      </p:to>
                                    </p:animClr>
                                    <p:set>
                                      <p:cBhvr>
                                        <p:cTn id="429" dur="500" fill="hold"/>
                                        <p:tgtEl>
                                          <p:spTgt spid="161"/>
                                        </p:tgtEl>
                                        <p:attrNameLst>
                                          <p:attrName>fill.type</p:attrName>
                                        </p:attrNameLst>
                                      </p:cBhvr>
                                      <p:to>
                                        <p:strVal val="solid"/>
                                      </p:to>
                                    </p:set>
                                    <p:set>
                                      <p:cBhvr>
                                        <p:cTn id="430" dur="500" fill="hold"/>
                                        <p:tgtEl>
                                          <p:spTgt spid="161"/>
                                        </p:tgtEl>
                                        <p:attrNameLst>
                                          <p:attrName>fill.on</p:attrName>
                                        </p:attrNameLst>
                                      </p:cBhvr>
                                      <p:to>
                                        <p:strVal val="true"/>
                                      </p:to>
                                    </p:set>
                                  </p:childTnLst>
                                </p:cTn>
                              </p:par>
                              <p:par>
                                <p:cTn id="431" presetID="19" presetClass="emph" presetSubtype="0" fill="hold" grpId="0" nodeType="withEffect">
                                  <p:stCondLst>
                                    <p:cond delay="0"/>
                                  </p:stCondLst>
                                  <p:childTnLst>
                                    <p:animClr clrSpc="rgb" dir="cw">
                                      <p:cBhvr override="childStyle">
                                        <p:cTn id="432" dur="500" fill="hold"/>
                                        <p:tgtEl>
                                          <p:spTgt spid="162"/>
                                        </p:tgtEl>
                                        <p:attrNameLst>
                                          <p:attrName>style.color</p:attrName>
                                        </p:attrNameLst>
                                      </p:cBhvr>
                                      <p:to>
                                        <a:schemeClr val="accent2"/>
                                      </p:to>
                                    </p:animClr>
                                    <p:animClr clrSpc="rgb" dir="cw">
                                      <p:cBhvr>
                                        <p:cTn id="433" dur="500" fill="hold"/>
                                        <p:tgtEl>
                                          <p:spTgt spid="162"/>
                                        </p:tgtEl>
                                        <p:attrNameLst>
                                          <p:attrName>fillcolor</p:attrName>
                                        </p:attrNameLst>
                                      </p:cBhvr>
                                      <p:to>
                                        <a:schemeClr val="accent2"/>
                                      </p:to>
                                    </p:animClr>
                                    <p:set>
                                      <p:cBhvr>
                                        <p:cTn id="434" dur="500" fill="hold"/>
                                        <p:tgtEl>
                                          <p:spTgt spid="162"/>
                                        </p:tgtEl>
                                        <p:attrNameLst>
                                          <p:attrName>fill.type</p:attrName>
                                        </p:attrNameLst>
                                      </p:cBhvr>
                                      <p:to>
                                        <p:strVal val="solid"/>
                                      </p:to>
                                    </p:set>
                                    <p:set>
                                      <p:cBhvr>
                                        <p:cTn id="435" dur="500" fill="hold"/>
                                        <p:tgtEl>
                                          <p:spTgt spid="162"/>
                                        </p:tgtEl>
                                        <p:attrNameLst>
                                          <p:attrName>fill.on</p:attrName>
                                        </p:attrNameLst>
                                      </p:cBhvr>
                                      <p:to>
                                        <p:strVal val="true"/>
                                      </p:to>
                                    </p:set>
                                  </p:childTnLst>
                                </p:cTn>
                              </p:par>
                              <p:par>
                                <p:cTn id="436" presetID="19" presetClass="emph" presetSubtype="0" fill="hold" grpId="0" nodeType="withEffect">
                                  <p:stCondLst>
                                    <p:cond delay="0"/>
                                  </p:stCondLst>
                                  <p:childTnLst>
                                    <p:animClr clrSpc="rgb" dir="cw">
                                      <p:cBhvr override="childStyle">
                                        <p:cTn id="437" dur="500" fill="hold"/>
                                        <p:tgtEl>
                                          <p:spTgt spid="172"/>
                                        </p:tgtEl>
                                        <p:attrNameLst>
                                          <p:attrName>style.color</p:attrName>
                                        </p:attrNameLst>
                                      </p:cBhvr>
                                      <p:to>
                                        <a:schemeClr val="accent2"/>
                                      </p:to>
                                    </p:animClr>
                                    <p:animClr clrSpc="rgb" dir="cw">
                                      <p:cBhvr>
                                        <p:cTn id="438" dur="500" fill="hold"/>
                                        <p:tgtEl>
                                          <p:spTgt spid="172"/>
                                        </p:tgtEl>
                                        <p:attrNameLst>
                                          <p:attrName>fillcolor</p:attrName>
                                        </p:attrNameLst>
                                      </p:cBhvr>
                                      <p:to>
                                        <a:schemeClr val="accent2"/>
                                      </p:to>
                                    </p:animClr>
                                    <p:set>
                                      <p:cBhvr>
                                        <p:cTn id="439" dur="500" fill="hold"/>
                                        <p:tgtEl>
                                          <p:spTgt spid="172"/>
                                        </p:tgtEl>
                                        <p:attrNameLst>
                                          <p:attrName>fill.type</p:attrName>
                                        </p:attrNameLst>
                                      </p:cBhvr>
                                      <p:to>
                                        <p:strVal val="solid"/>
                                      </p:to>
                                    </p:set>
                                    <p:set>
                                      <p:cBhvr>
                                        <p:cTn id="440" dur="500" fill="hold"/>
                                        <p:tgtEl>
                                          <p:spTgt spid="172"/>
                                        </p:tgtEl>
                                        <p:attrNameLst>
                                          <p:attrName>fill.on</p:attrName>
                                        </p:attrNameLst>
                                      </p:cBhvr>
                                      <p:to>
                                        <p:strVal val="true"/>
                                      </p:to>
                                    </p:set>
                                  </p:childTnLst>
                                </p:cTn>
                              </p:par>
                              <p:par>
                                <p:cTn id="441" presetID="19" presetClass="emph" presetSubtype="0" fill="hold" grpId="0" nodeType="withEffect">
                                  <p:stCondLst>
                                    <p:cond delay="0"/>
                                  </p:stCondLst>
                                  <p:childTnLst>
                                    <p:animClr clrSpc="rgb" dir="cw">
                                      <p:cBhvr override="childStyle">
                                        <p:cTn id="442" dur="500" fill="hold"/>
                                        <p:tgtEl>
                                          <p:spTgt spid="173"/>
                                        </p:tgtEl>
                                        <p:attrNameLst>
                                          <p:attrName>style.color</p:attrName>
                                        </p:attrNameLst>
                                      </p:cBhvr>
                                      <p:to>
                                        <a:schemeClr val="accent2"/>
                                      </p:to>
                                    </p:animClr>
                                    <p:animClr clrSpc="rgb" dir="cw">
                                      <p:cBhvr>
                                        <p:cTn id="443" dur="500" fill="hold"/>
                                        <p:tgtEl>
                                          <p:spTgt spid="173"/>
                                        </p:tgtEl>
                                        <p:attrNameLst>
                                          <p:attrName>fillcolor</p:attrName>
                                        </p:attrNameLst>
                                      </p:cBhvr>
                                      <p:to>
                                        <a:schemeClr val="accent2"/>
                                      </p:to>
                                    </p:animClr>
                                    <p:set>
                                      <p:cBhvr>
                                        <p:cTn id="444" dur="500" fill="hold"/>
                                        <p:tgtEl>
                                          <p:spTgt spid="173"/>
                                        </p:tgtEl>
                                        <p:attrNameLst>
                                          <p:attrName>fill.type</p:attrName>
                                        </p:attrNameLst>
                                      </p:cBhvr>
                                      <p:to>
                                        <p:strVal val="solid"/>
                                      </p:to>
                                    </p:set>
                                    <p:set>
                                      <p:cBhvr>
                                        <p:cTn id="445" dur="500" fill="hold"/>
                                        <p:tgtEl>
                                          <p:spTgt spid="173"/>
                                        </p:tgtEl>
                                        <p:attrNameLst>
                                          <p:attrName>fill.on</p:attrName>
                                        </p:attrNameLst>
                                      </p:cBhvr>
                                      <p:to>
                                        <p:strVal val="true"/>
                                      </p:to>
                                    </p:set>
                                  </p:childTnLst>
                                </p:cTn>
                              </p:par>
                              <p:par>
                                <p:cTn id="446" presetID="19" presetClass="emph" presetSubtype="0" fill="hold" grpId="0" nodeType="withEffect">
                                  <p:stCondLst>
                                    <p:cond delay="0"/>
                                  </p:stCondLst>
                                  <p:childTnLst>
                                    <p:animClr clrSpc="rgb" dir="cw">
                                      <p:cBhvr override="childStyle">
                                        <p:cTn id="447" dur="500" fill="hold"/>
                                        <p:tgtEl>
                                          <p:spTgt spid="191"/>
                                        </p:tgtEl>
                                        <p:attrNameLst>
                                          <p:attrName>style.color</p:attrName>
                                        </p:attrNameLst>
                                      </p:cBhvr>
                                      <p:to>
                                        <a:schemeClr val="accent2"/>
                                      </p:to>
                                    </p:animClr>
                                    <p:animClr clrSpc="rgb" dir="cw">
                                      <p:cBhvr>
                                        <p:cTn id="448" dur="500" fill="hold"/>
                                        <p:tgtEl>
                                          <p:spTgt spid="191"/>
                                        </p:tgtEl>
                                        <p:attrNameLst>
                                          <p:attrName>fillcolor</p:attrName>
                                        </p:attrNameLst>
                                      </p:cBhvr>
                                      <p:to>
                                        <a:schemeClr val="accent2"/>
                                      </p:to>
                                    </p:animClr>
                                    <p:set>
                                      <p:cBhvr>
                                        <p:cTn id="449" dur="500" fill="hold"/>
                                        <p:tgtEl>
                                          <p:spTgt spid="191"/>
                                        </p:tgtEl>
                                        <p:attrNameLst>
                                          <p:attrName>fill.type</p:attrName>
                                        </p:attrNameLst>
                                      </p:cBhvr>
                                      <p:to>
                                        <p:strVal val="solid"/>
                                      </p:to>
                                    </p:set>
                                    <p:set>
                                      <p:cBhvr>
                                        <p:cTn id="450" dur="500" fill="hold"/>
                                        <p:tgtEl>
                                          <p:spTgt spid="191"/>
                                        </p:tgtEl>
                                        <p:attrNameLst>
                                          <p:attrName>fill.on</p:attrName>
                                        </p:attrNameLst>
                                      </p:cBhvr>
                                      <p:to>
                                        <p:strVal val="true"/>
                                      </p:to>
                                    </p:set>
                                  </p:childTnLst>
                                </p:cTn>
                              </p:par>
                              <p:par>
                                <p:cTn id="451" presetID="19" presetClass="emph" presetSubtype="0" fill="hold" grpId="0" nodeType="withEffect">
                                  <p:stCondLst>
                                    <p:cond delay="0"/>
                                  </p:stCondLst>
                                  <p:childTnLst>
                                    <p:animClr clrSpc="rgb" dir="cw">
                                      <p:cBhvr override="childStyle">
                                        <p:cTn id="452" dur="500" fill="hold"/>
                                        <p:tgtEl>
                                          <p:spTgt spid="192"/>
                                        </p:tgtEl>
                                        <p:attrNameLst>
                                          <p:attrName>style.color</p:attrName>
                                        </p:attrNameLst>
                                      </p:cBhvr>
                                      <p:to>
                                        <a:schemeClr val="accent2"/>
                                      </p:to>
                                    </p:animClr>
                                    <p:animClr clrSpc="rgb" dir="cw">
                                      <p:cBhvr>
                                        <p:cTn id="453" dur="500" fill="hold"/>
                                        <p:tgtEl>
                                          <p:spTgt spid="192"/>
                                        </p:tgtEl>
                                        <p:attrNameLst>
                                          <p:attrName>fillcolor</p:attrName>
                                        </p:attrNameLst>
                                      </p:cBhvr>
                                      <p:to>
                                        <a:schemeClr val="accent2"/>
                                      </p:to>
                                    </p:animClr>
                                    <p:set>
                                      <p:cBhvr>
                                        <p:cTn id="454" dur="500" fill="hold"/>
                                        <p:tgtEl>
                                          <p:spTgt spid="192"/>
                                        </p:tgtEl>
                                        <p:attrNameLst>
                                          <p:attrName>fill.type</p:attrName>
                                        </p:attrNameLst>
                                      </p:cBhvr>
                                      <p:to>
                                        <p:strVal val="solid"/>
                                      </p:to>
                                    </p:set>
                                    <p:set>
                                      <p:cBhvr>
                                        <p:cTn id="455" dur="500" fill="hold"/>
                                        <p:tgtEl>
                                          <p:spTgt spid="192"/>
                                        </p:tgtEl>
                                        <p:attrNameLst>
                                          <p:attrName>fill.on</p:attrName>
                                        </p:attrNameLst>
                                      </p:cBhvr>
                                      <p:to>
                                        <p:strVal val="true"/>
                                      </p:to>
                                    </p:set>
                                  </p:childTnLst>
                                </p:cTn>
                              </p:par>
                              <p:par>
                                <p:cTn id="456" presetID="19" presetClass="emph" presetSubtype="0" fill="hold" grpId="0" nodeType="withEffect">
                                  <p:stCondLst>
                                    <p:cond delay="0"/>
                                  </p:stCondLst>
                                  <p:childTnLst>
                                    <p:animClr clrSpc="rgb" dir="cw">
                                      <p:cBhvr override="childStyle">
                                        <p:cTn id="457" dur="500" fill="hold"/>
                                        <p:tgtEl>
                                          <p:spTgt spid="201"/>
                                        </p:tgtEl>
                                        <p:attrNameLst>
                                          <p:attrName>style.color</p:attrName>
                                        </p:attrNameLst>
                                      </p:cBhvr>
                                      <p:to>
                                        <a:schemeClr val="accent2"/>
                                      </p:to>
                                    </p:animClr>
                                    <p:animClr clrSpc="rgb" dir="cw">
                                      <p:cBhvr>
                                        <p:cTn id="458" dur="500" fill="hold"/>
                                        <p:tgtEl>
                                          <p:spTgt spid="201"/>
                                        </p:tgtEl>
                                        <p:attrNameLst>
                                          <p:attrName>fillcolor</p:attrName>
                                        </p:attrNameLst>
                                      </p:cBhvr>
                                      <p:to>
                                        <a:schemeClr val="accent2"/>
                                      </p:to>
                                    </p:animClr>
                                    <p:set>
                                      <p:cBhvr>
                                        <p:cTn id="459" dur="500" fill="hold"/>
                                        <p:tgtEl>
                                          <p:spTgt spid="201"/>
                                        </p:tgtEl>
                                        <p:attrNameLst>
                                          <p:attrName>fill.type</p:attrName>
                                        </p:attrNameLst>
                                      </p:cBhvr>
                                      <p:to>
                                        <p:strVal val="solid"/>
                                      </p:to>
                                    </p:set>
                                    <p:set>
                                      <p:cBhvr>
                                        <p:cTn id="460" dur="500" fill="hold"/>
                                        <p:tgtEl>
                                          <p:spTgt spid="201"/>
                                        </p:tgtEl>
                                        <p:attrNameLst>
                                          <p:attrName>fill.on</p:attrName>
                                        </p:attrNameLst>
                                      </p:cBhvr>
                                      <p:to>
                                        <p:strVal val="true"/>
                                      </p:to>
                                    </p:set>
                                  </p:childTnLst>
                                </p:cTn>
                              </p:par>
                            </p:childTnLst>
                          </p:cTn>
                        </p:par>
                      </p:childTnLst>
                    </p:cTn>
                  </p:par>
                  <p:par>
                    <p:cTn id="461" fill="hold">
                      <p:stCondLst>
                        <p:cond delay="indefinite"/>
                      </p:stCondLst>
                      <p:childTnLst>
                        <p:par>
                          <p:cTn id="462" fill="hold">
                            <p:stCondLst>
                              <p:cond delay="0"/>
                            </p:stCondLst>
                            <p:childTnLst>
                              <p:par>
                                <p:cTn id="463" presetID="6" presetClass="exit" presetSubtype="32" fill="hold" grpId="1" nodeType="clickEffect">
                                  <p:stCondLst>
                                    <p:cond delay="0"/>
                                  </p:stCondLst>
                                  <p:childTnLst>
                                    <p:animEffect transition="out" filter="circle(out)">
                                      <p:cBhvr>
                                        <p:cTn id="464" dur="2000"/>
                                        <p:tgtEl>
                                          <p:spTgt spid="160"/>
                                        </p:tgtEl>
                                      </p:cBhvr>
                                    </p:animEffect>
                                    <p:set>
                                      <p:cBhvr>
                                        <p:cTn id="465" dur="1" fill="hold">
                                          <p:stCondLst>
                                            <p:cond delay="1999"/>
                                          </p:stCondLst>
                                        </p:cTn>
                                        <p:tgtEl>
                                          <p:spTgt spid="160"/>
                                        </p:tgtEl>
                                        <p:attrNameLst>
                                          <p:attrName>style.visibility</p:attrName>
                                        </p:attrNameLst>
                                      </p:cBhvr>
                                      <p:to>
                                        <p:strVal val="hidden"/>
                                      </p:to>
                                    </p:set>
                                  </p:childTnLst>
                                </p:cTn>
                              </p:par>
                              <p:par>
                                <p:cTn id="466" presetID="6" presetClass="exit" presetSubtype="32" fill="hold" grpId="1" nodeType="withEffect">
                                  <p:stCondLst>
                                    <p:cond delay="0"/>
                                  </p:stCondLst>
                                  <p:childTnLst>
                                    <p:animEffect transition="out" filter="circle(out)">
                                      <p:cBhvr>
                                        <p:cTn id="467" dur="2000"/>
                                        <p:tgtEl>
                                          <p:spTgt spid="161"/>
                                        </p:tgtEl>
                                      </p:cBhvr>
                                    </p:animEffect>
                                    <p:set>
                                      <p:cBhvr>
                                        <p:cTn id="468" dur="1" fill="hold">
                                          <p:stCondLst>
                                            <p:cond delay="1999"/>
                                          </p:stCondLst>
                                        </p:cTn>
                                        <p:tgtEl>
                                          <p:spTgt spid="161"/>
                                        </p:tgtEl>
                                        <p:attrNameLst>
                                          <p:attrName>style.visibility</p:attrName>
                                        </p:attrNameLst>
                                      </p:cBhvr>
                                      <p:to>
                                        <p:strVal val="hidden"/>
                                      </p:to>
                                    </p:set>
                                  </p:childTnLst>
                                </p:cTn>
                              </p:par>
                              <p:par>
                                <p:cTn id="469" presetID="6" presetClass="exit" presetSubtype="32" fill="hold" grpId="1" nodeType="withEffect">
                                  <p:stCondLst>
                                    <p:cond delay="0"/>
                                  </p:stCondLst>
                                  <p:childTnLst>
                                    <p:animEffect transition="out" filter="circle(out)">
                                      <p:cBhvr>
                                        <p:cTn id="470" dur="2000"/>
                                        <p:tgtEl>
                                          <p:spTgt spid="162"/>
                                        </p:tgtEl>
                                      </p:cBhvr>
                                    </p:animEffect>
                                    <p:set>
                                      <p:cBhvr>
                                        <p:cTn id="471" dur="1" fill="hold">
                                          <p:stCondLst>
                                            <p:cond delay="1999"/>
                                          </p:stCondLst>
                                        </p:cTn>
                                        <p:tgtEl>
                                          <p:spTgt spid="162"/>
                                        </p:tgtEl>
                                        <p:attrNameLst>
                                          <p:attrName>style.visibility</p:attrName>
                                        </p:attrNameLst>
                                      </p:cBhvr>
                                      <p:to>
                                        <p:strVal val="hidden"/>
                                      </p:to>
                                    </p:set>
                                  </p:childTnLst>
                                </p:cTn>
                              </p:par>
                              <p:par>
                                <p:cTn id="472" presetID="6" presetClass="exit" presetSubtype="32" fill="hold" grpId="1" nodeType="withEffect">
                                  <p:stCondLst>
                                    <p:cond delay="0"/>
                                  </p:stCondLst>
                                  <p:childTnLst>
                                    <p:animEffect transition="out" filter="circle(out)">
                                      <p:cBhvr>
                                        <p:cTn id="473" dur="2000"/>
                                        <p:tgtEl>
                                          <p:spTgt spid="172"/>
                                        </p:tgtEl>
                                      </p:cBhvr>
                                    </p:animEffect>
                                    <p:set>
                                      <p:cBhvr>
                                        <p:cTn id="474" dur="1" fill="hold">
                                          <p:stCondLst>
                                            <p:cond delay="1999"/>
                                          </p:stCondLst>
                                        </p:cTn>
                                        <p:tgtEl>
                                          <p:spTgt spid="172"/>
                                        </p:tgtEl>
                                        <p:attrNameLst>
                                          <p:attrName>style.visibility</p:attrName>
                                        </p:attrNameLst>
                                      </p:cBhvr>
                                      <p:to>
                                        <p:strVal val="hidden"/>
                                      </p:to>
                                    </p:set>
                                  </p:childTnLst>
                                </p:cTn>
                              </p:par>
                              <p:par>
                                <p:cTn id="475" presetID="6" presetClass="exit" presetSubtype="32" fill="hold" grpId="1" nodeType="withEffect">
                                  <p:stCondLst>
                                    <p:cond delay="0"/>
                                  </p:stCondLst>
                                  <p:childTnLst>
                                    <p:animEffect transition="out" filter="circle(out)">
                                      <p:cBhvr>
                                        <p:cTn id="476" dur="2000"/>
                                        <p:tgtEl>
                                          <p:spTgt spid="173"/>
                                        </p:tgtEl>
                                      </p:cBhvr>
                                    </p:animEffect>
                                    <p:set>
                                      <p:cBhvr>
                                        <p:cTn id="477" dur="1" fill="hold">
                                          <p:stCondLst>
                                            <p:cond delay="1999"/>
                                          </p:stCondLst>
                                        </p:cTn>
                                        <p:tgtEl>
                                          <p:spTgt spid="173"/>
                                        </p:tgtEl>
                                        <p:attrNameLst>
                                          <p:attrName>style.visibility</p:attrName>
                                        </p:attrNameLst>
                                      </p:cBhvr>
                                      <p:to>
                                        <p:strVal val="hidden"/>
                                      </p:to>
                                    </p:set>
                                  </p:childTnLst>
                                </p:cTn>
                              </p:par>
                              <p:par>
                                <p:cTn id="478" presetID="6" presetClass="exit" presetSubtype="32" fill="hold" grpId="1" nodeType="withEffect">
                                  <p:stCondLst>
                                    <p:cond delay="0"/>
                                  </p:stCondLst>
                                  <p:childTnLst>
                                    <p:animEffect transition="out" filter="circle(out)">
                                      <p:cBhvr>
                                        <p:cTn id="479" dur="2000"/>
                                        <p:tgtEl>
                                          <p:spTgt spid="191"/>
                                        </p:tgtEl>
                                      </p:cBhvr>
                                    </p:animEffect>
                                    <p:set>
                                      <p:cBhvr>
                                        <p:cTn id="480" dur="1" fill="hold">
                                          <p:stCondLst>
                                            <p:cond delay="1999"/>
                                          </p:stCondLst>
                                        </p:cTn>
                                        <p:tgtEl>
                                          <p:spTgt spid="191"/>
                                        </p:tgtEl>
                                        <p:attrNameLst>
                                          <p:attrName>style.visibility</p:attrName>
                                        </p:attrNameLst>
                                      </p:cBhvr>
                                      <p:to>
                                        <p:strVal val="hidden"/>
                                      </p:to>
                                    </p:set>
                                  </p:childTnLst>
                                </p:cTn>
                              </p:par>
                              <p:par>
                                <p:cTn id="481" presetID="6" presetClass="exit" presetSubtype="32" fill="hold" grpId="1" nodeType="withEffect">
                                  <p:stCondLst>
                                    <p:cond delay="0"/>
                                  </p:stCondLst>
                                  <p:childTnLst>
                                    <p:animEffect transition="out" filter="circle(out)">
                                      <p:cBhvr>
                                        <p:cTn id="482" dur="2000"/>
                                        <p:tgtEl>
                                          <p:spTgt spid="192"/>
                                        </p:tgtEl>
                                      </p:cBhvr>
                                    </p:animEffect>
                                    <p:set>
                                      <p:cBhvr>
                                        <p:cTn id="483" dur="1" fill="hold">
                                          <p:stCondLst>
                                            <p:cond delay="1999"/>
                                          </p:stCondLst>
                                        </p:cTn>
                                        <p:tgtEl>
                                          <p:spTgt spid="192"/>
                                        </p:tgtEl>
                                        <p:attrNameLst>
                                          <p:attrName>style.visibility</p:attrName>
                                        </p:attrNameLst>
                                      </p:cBhvr>
                                      <p:to>
                                        <p:strVal val="hidden"/>
                                      </p:to>
                                    </p:set>
                                  </p:childTnLst>
                                </p:cTn>
                              </p:par>
                              <p:par>
                                <p:cTn id="484" presetID="6" presetClass="exit" presetSubtype="32" fill="hold" grpId="1" nodeType="withEffect">
                                  <p:stCondLst>
                                    <p:cond delay="0"/>
                                  </p:stCondLst>
                                  <p:childTnLst>
                                    <p:animEffect transition="out" filter="circle(out)">
                                      <p:cBhvr>
                                        <p:cTn id="485" dur="2000"/>
                                        <p:tgtEl>
                                          <p:spTgt spid="201"/>
                                        </p:tgtEl>
                                      </p:cBhvr>
                                    </p:animEffect>
                                    <p:set>
                                      <p:cBhvr>
                                        <p:cTn id="486" dur="1" fill="hold">
                                          <p:stCondLst>
                                            <p:cond delay="1999"/>
                                          </p:stCondLst>
                                        </p:cTn>
                                        <p:tgtEl>
                                          <p:spTgt spid="201"/>
                                        </p:tgtEl>
                                        <p:attrNameLst>
                                          <p:attrName>style.visibility</p:attrName>
                                        </p:attrNameLst>
                                      </p:cBhvr>
                                      <p:to>
                                        <p:strVal val="hidden"/>
                                      </p:to>
                                    </p:set>
                                  </p:childTnLst>
                                </p:cTn>
                              </p:par>
                              <p:par>
                                <p:cTn id="487" presetID="6" presetClass="exit" presetSubtype="32" fill="hold" grpId="1" nodeType="withEffect">
                                  <p:stCondLst>
                                    <p:cond delay="0"/>
                                  </p:stCondLst>
                                  <p:childTnLst>
                                    <p:animEffect transition="out" filter="circle(out)">
                                      <p:cBhvr>
                                        <p:cTn id="488" dur="2000"/>
                                        <p:tgtEl>
                                          <p:spTgt spid="17"/>
                                        </p:tgtEl>
                                      </p:cBhvr>
                                    </p:animEffect>
                                    <p:set>
                                      <p:cBhvr>
                                        <p:cTn id="489" dur="1" fill="hold">
                                          <p:stCondLst>
                                            <p:cond delay="1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90" restart="whenNotActive" fill="hold" evtFilter="cancelBubble" nodeType="interactiveSeq">
                <p:stCondLst>
                  <p:cond evt="onClick" delay="0">
                    <p:tgtEl>
                      <p:spTgt spid="4"/>
                    </p:tgtEl>
                  </p:cond>
                </p:stCondLst>
                <p:endSync evt="end" delay="0">
                  <p:rtn val="all"/>
                </p:endSync>
                <p:childTnLst>
                  <p:par>
                    <p:cTn id="491" fill="hold">
                      <p:stCondLst>
                        <p:cond delay="0"/>
                      </p:stCondLst>
                      <p:childTnLst>
                        <p:par>
                          <p:cTn id="492" fill="hold">
                            <p:stCondLst>
                              <p:cond delay="0"/>
                            </p:stCondLst>
                            <p:childTnLst>
                              <p:par>
                                <p:cTn id="493" presetID="6" presetClass="entr" presetSubtype="16" fill="hold" grpId="0" nodeType="clickEffect">
                                  <p:stCondLst>
                                    <p:cond delay="0"/>
                                  </p:stCondLst>
                                  <p:childTnLst>
                                    <p:set>
                                      <p:cBhvr>
                                        <p:cTn id="494" dur="1" fill="hold">
                                          <p:stCondLst>
                                            <p:cond delay="0"/>
                                          </p:stCondLst>
                                        </p:cTn>
                                        <p:tgtEl>
                                          <p:spTgt spid="25"/>
                                        </p:tgtEl>
                                        <p:attrNameLst>
                                          <p:attrName>style.visibility</p:attrName>
                                        </p:attrNameLst>
                                      </p:cBhvr>
                                      <p:to>
                                        <p:strVal val="visible"/>
                                      </p:to>
                                    </p:set>
                                    <p:animEffect transition="in" filter="circle(in)">
                                      <p:cBhvr>
                                        <p:cTn id="495" dur="2000"/>
                                        <p:tgtEl>
                                          <p:spTgt spid="25"/>
                                        </p:tgtEl>
                                      </p:cBhvr>
                                    </p:animEffect>
                                  </p:childTnLst>
                                </p:cTn>
                              </p:par>
                              <p:par>
                                <p:cTn id="496" presetID="19" presetClass="emph" presetSubtype="0" fill="hold" grpId="0" nodeType="withEffect">
                                  <p:stCondLst>
                                    <p:cond delay="0"/>
                                  </p:stCondLst>
                                  <p:childTnLst>
                                    <p:animClr clrSpc="rgb" dir="cw">
                                      <p:cBhvr override="childStyle">
                                        <p:cTn id="497" dur="500" fill="hold"/>
                                        <p:tgtEl>
                                          <p:spTgt spid="202"/>
                                        </p:tgtEl>
                                        <p:attrNameLst>
                                          <p:attrName>style.color</p:attrName>
                                        </p:attrNameLst>
                                      </p:cBhvr>
                                      <p:to>
                                        <a:schemeClr val="accent2"/>
                                      </p:to>
                                    </p:animClr>
                                    <p:animClr clrSpc="rgb" dir="cw">
                                      <p:cBhvr>
                                        <p:cTn id="498" dur="500" fill="hold"/>
                                        <p:tgtEl>
                                          <p:spTgt spid="202"/>
                                        </p:tgtEl>
                                        <p:attrNameLst>
                                          <p:attrName>fillcolor</p:attrName>
                                        </p:attrNameLst>
                                      </p:cBhvr>
                                      <p:to>
                                        <a:schemeClr val="accent2"/>
                                      </p:to>
                                    </p:animClr>
                                    <p:set>
                                      <p:cBhvr>
                                        <p:cTn id="499" dur="500" fill="hold"/>
                                        <p:tgtEl>
                                          <p:spTgt spid="202"/>
                                        </p:tgtEl>
                                        <p:attrNameLst>
                                          <p:attrName>fill.type</p:attrName>
                                        </p:attrNameLst>
                                      </p:cBhvr>
                                      <p:to>
                                        <p:strVal val="solid"/>
                                      </p:to>
                                    </p:set>
                                    <p:set>
                                      <p:cBhvr>
                                        <p:cTn id="500" dur="500" fill="hold"/>
                                        <p:tgtEl>
                                          <p:spTgt spid="202"/>
                                        </p:tgtEl>
                                        <p:attrNameLst>
                                          <p:attrName>fill.on</p:attrName>
                                        </p:attrNameLst>
                                      </p:cBhvr>
                                      <p:to>
                                        <p:strVal val="true"/>
                                      </p:to>
                                    </p:set>
                                  </p:childTnLst>
                                </p:cTn>
                              </p:par>
                              <p:par>
                                <p:cTn id="501" presetID="19" presetClass="emph" presetSubtype="0" fill="hold" grpId="0" nodeType="withEffect">
                                  <p:stCondLst>
                                    <p:cond delay="0"/>
                                  </p:stCondLst>
                                  <p:childTnLst>
                                    <p:animClr clrSpc="rgb" dir="cw">
                                      <p:cBhvr override="childStyle">
                                        <p:cTn id="502" dur="500" fill="hold"/>
                                        <p:tgtEl>
                                          <p:spTgt spid="203"/>
                                        </p:tgtEl>
                                        <p:attrNameLst>
                                          <p:attrName>style.color</p:attrName>
                                        </p:attrNameLst>
                                      </p:cBhvr>
                                      <p:to>
                                        <a:schemeClr val="accent2"/>
                                      </p:to>
                                    </p:animClr>
                                    <p:animClr clrSpc="rgb" dir="cw">
                                      <p:cBhvr>
                                        <p:cTn id="503" dur="500" fill="hold"/>
                                        <p:tgtEl>
                                          <p:spTgt spid="203"/>
                                        </p:tgtEl>
                                        <p:attrNameLst>
                                          <p:attrName>fillcolor</p:attrName>
                                        </p:attrNameLst>
                                      </p:cBhvr>
                                      <p:to>
                                        <a:schemeClr val="accent2"/>
                                      </p:to>
                                    </p:animClr>
                                    <p:set>
                                      <p:cBhvr>
                                        <p:cTn id="504" dur="500" fill="hold"/>
                                        <p:tgtEl>
                                          <p:spTgt spid="203"/>
                                        </p:tgtEl>
                                        <p:attrNameLst>
                                          <p:attrName>fill.type</p:attrName>
                                        </p:attrNameLst>
                                      </p:cBhvr>
                                      <p:to>
                                        <p:strVal val="solid"/>
                                      </p:to>
                                    </p:set>
                                    <p:set>
                                      <p:cBhvr>
                                        <p:cTn id="505" dur="500" fill="hold"/>
                                        <p:tgtEl>
                                          <p:spTgt spid="203"/>
                                        </p:tgtEl>
                                        <p:attrNameLst>
                                          <p:attrName>fill.on</p:attrName>
                                        </p:attrNameLst>
                                      </p:cBhvr>
                                      <p:to>
                                        <p:strVal val="true"/>
                                      </p:to>
                                    </p:set>
                                  </p:childTnLst>
                                </p:cTn>
                              </p:par>
                              <p:par>
                                <p:cTn id="506" presetID="19" presetClass="emph" presetSubtype="0" fill="hold" grpId="0" nodeType="withEffect">
                                  <p:stCondLst>
                                    <p:cond delay="0"/>
                                  </p:stCondLst>
                                  <p:childTnLst>
                                    <p:animClr clrSpc="rgb" dir="cw">
                                      <p:cBhvr override="childStyle">
                                        <p:cTn id="507" dur="500" fill="hold"/>
                                        <p:tgtEl>
                                          <p:spTgt spid="204"/>
                                        </p:tgtEl>
                                        <p:attrNameLst>
                                          <p:attrName>style.color</p:attrName>
                                        </p:attrNameLst>
                                      </p:cBhvr>
                                      <p:to>
                                        <a:schemeClr val="accent2"/>
                                      </p:to>
                                    </p:animClr>
                                    <p:animClr clrSpc="rgb" dir="cw">
                                      <p:cBhvr>
                                        <p:cTn id="508" dur="500" fill="hold"/>
                                        <p:tgtEl>
                                          <p:spTgt spid="204"/>
                                        </p:tgtEl>
                                        <p:attrNameLst>
                                          <p:attrName>fillcolor</p:attrName>
                                        </p:attrNameLst>
                                      </p:cBhvr>
                                      <p:to>
                                        <a:schemeClr val="accent2"/>
                                      </p:to>
                                    </p:animClr>
                                    <p:set>
                                      <p:cBhvr>
                                        <p:cTn id="509" dur="500" fill="hold"/>
                                        <p:tgtEl>
                                          <p:spTgt spid="204"/>
                                        </p:tgtEl>
                                        <p:attrNameLst>
                                          <p:attrName>fill.type</p:attrName>
                                        </p:attrNameLst>
                                      </p:cBhvr>
                                      <p:to>
                                        <p:strVal val="solid"/>
                                      </p:to>
                                    </p:set>
                                    <p:set>
                                      <p:cBhvr>
                                        <p:cTn id="510" dur="500" fill="hold"/>
                                        <p:tgtEl>
                                          <p:spTgt spid="204"/>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205"/>
                                        </p:tgtEl>
                                        <p:attrNameLst>
                                          <p:attrName>style.color</p:attrName>
                                        </p:attrNameLst>
                                      </p:cBhvr>
                                      <p:to>
                                        <a:schemeClr val="accent2"/>
                                      </p:to>
                                    </p:animClr>
                                    <p:animClr clrSpc="rgb" dir="cw">
                                      <p:cBhvr>
                                        <p:cTn id="513" dur="500" fill="hold"/>
                                        <p:tgtEl>
                                          <p:spTgt spid="205"/>
                                        </p:tgtEl>
                                        <p:attrNameLst>
                                          <p:attrName>fillcolor</p:attrName>
                                        </p:attrNameLst>
                                      </p:cBhvr>
                                      <p:to>
                                        <a:schemeClr val="accent2"/>
                                      </p:to>
                                    </p:animClr>
                                    <p:set>
                                      <p:cBhvr>
                                        <p:cTn id="514" dur="500" fill="hold"/>
                                        <p:tgtEl>
                                          <p:spTgt spid="205"/>
                                        </p:tgtEl>
                                        <p:attrNameLst>
                                          <p:attrName>fill.type</p:attrName>
                                        </p:attrNameLst>
                                      </p:cBhvr>
                                      <p:to>
                                        <p:strVal val="solid"/>
                                      </p:to>
                                    </p:set>
                                    <p:set>
                                      <p:cBhvr>
                                        <p:cTn id="515" dur="500" fill="hold"/>
                                        <p:tgtEl>
                                          <p:spTgt spid="205"/>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206"/>
                                        </p:tgtEl>
                                        <p:attrNameLst>
                                          <p:attrName>style.color</p:attrName>
                                        </p:attrNameLst>
                                      </p:cBhvr>
                                      <p:to>
                                        <a:schemeClr val="accent2"/>
                                      </p:to>
                                    </p:animClr>
                                    <p:animClr clrSpc="rgb" dir="cw">
                                      <p:cBhvr>
                                        <p:cTn id="518" dur="500" fill="hold"/>
                                        <p:tgtEl>
                                          <p:spTgt spid="206"/>
                                        </p:tgtEl>
                                        <p:attrNameLst>
                                          <p:attrName>fillcolor</p:attrName>
                                        </p:attrNameLst>
                                      </p:cBhvr>
                                      <p:to>
                                        <a:schemeClr val="accent2"/>
                                      </p:to>
                                    </p:animClr>
                                    <p:set>
                                      <p:cBhvr>
                                        <p:cTn id="519" dur="500" fill="hold"/>
                                        <p:tgtEl>
                                          <p:spTgt spid="206"/>
                                        </p:tgtEl>
                                        <p:attrNameLst>
                                          <p:attrName>fill.type</p:attrName>
                                        </p:attrNameLst>
                                      </p:cBhvr>
                                      <p:to>
                                        <p:strVal val="solid"/>
                                      </p:to>
                                    </p:set>
                                    <p:set>
                                      <p:cBhvr>
                                        <p:cTn id="520" dur="500" fill="hold"/>
                                        <p:tgtEl>
                                          <p:spTgt spid="206"/>
                                        </p:tgtEl>
                                        <p:attrNameLst>
                                          <p:attrName>fill.on</p:attrName>
                                        </p:attrNameLst>
                                      </p:cBhvr>
                                      <p:to>
                                        <p:strVal val="true"/>
                                      </p:to>
                                    </p:set>
                                  </p:childTnLst>
                                </p:cTn>
                              </p:par>
                              <p:par>
                                <p:cTn id="521" presetID="19" presetClass="emph" presetSubtype="0" fill="hold" grpId="0" nodeType="withEffect">
                                  <p:stCondLst>
                                    <p:cond delay="0"/>
                                  </p:stCondLst>
                                  <p:childTnLst>
                                    <p:animClr clrSpc="rgb" dir="cw">
                                      <p:cBhvr override="childStyle">
                                        <p:cTn id="522" dur="500" fill="hold"/>
                                        <p:tgtEl>
                                          <p:spTgt spid="207"/>
                                        </p:tgtEl>
                                        <p:attrNameLst>
                                          <p:attrName>style.color</p:attrName>
                                        </p:attrNameLst>
                                      </p:cBhvr>
                                      <p:to>
                                        <a:schemeClr val="accent2"/>
                                      </p:to>
                                    </p:animClr>
                                    <p:animClr clrSpc="rgb" dir="cw">
                                      <p:cBhvr>
                                        <p:cTn id="523" dur="500" fill="hold"/>
                                        <p:tgtEl>
                                          <p:spTgt spid="207"/>
                                        </p:tgtEl>
                                        <p:attrNameLst>
                                          <p:attrName>fillcolor</p:attrName>
                                        </p:attrNameLst>
                                      </p:cBhvr>
                                      <p:to>
                                        <a:schemeClr val="accent2"/>
                                      </p:to>
                                    </p:animClr>
                                    <p:set>
                                      <p:cBhvr>
                                        <p:cTn id="524" dur="500" fill="hold"/>
                                        <p:tgtEl>
                                          <p:spTgt spid="207"/>
                                        </p:tgtEl>
                                        <p:attrNameLst>
                                          <p:attrName>fill.type</p:attrName>
                                        </p:attrNameLst>
                                      </p:cBhvr>
                                      <p:to>
                                        <p:strVal val="solid"/>
                                      </p:to>
                                    </p:set>
                                    <p:set>
                                      <p:cBhvr>
                                        <p:cTn id="525" dur="500" fill="hold"/>
                                        <p:tgtEl>
                                          <p:spTgt spid="207"/>
                                        </p:tgtEl>
                                        <p:attrNameLst>
                                          <p:attrName>fill.on</p:attrName>
                                        </p:attrNameLst>
                                      </p:cBhvr>
                                      <p:to>
                                        <p:strVal val="true"/>
                                      </p:to>
                                    </p:set>
                                  </p:childTnLst>
                                </p:cTn>
                              </p:par>
                              <p:par>
                                <p:cTn id="526" presetID="19" presetClass="emph" presetSubtype="0" fill="hold" grpId="0" nodeType="withEffect">
                                  <p:stCondLst>
                                    <p:cond delay="0"/>
                                  </p:stCondLst>
                                  <p:childTnLst>
                                    <p:animClr clrSpc="rgb" dir="cw">
                                      <p:cBhvr override="childStyle">
                                        <p:cTn id="527" dur="500" fill="hold"/>
                                        <p:tgtEl>
                                          <p:spTgt spid="208"/>
                                        </p:tgtEl>
                                        <p:attrNameLst>
                                          <p:attrName>style.color</p:attrName>
                                        </p:attrNameLst>
                                      </p:cBhvr>
                                      <p:to>
                                        <a:schemeClr val="accent2"/>
                                      </p:to>
                                    </p:animClr>
                                    <p:animClr clrSpc="rgb" dir="cw">
                                      <p:cBhvr>
                                        <p:cTn id="528" dur="500" fill="hold"/>
                                        <p:tgtEl>
                                          <p:spTgt spid="208"/>
                                        </p:tgtEl>
                                        <p:attrNameLst>
                                          <p:attrName>fillcolor</p:attrName>
                                        </p:attrNameLst>
                                      </p:cBhvr>
                                      <p:to>
                                        <a:schemeClr val="accent2"/>
                                      </p:to>
                                    </p:animClr>
                                    <p:set>
                                      <p:cBhvr>
                                        <p:cTn id="529" dur="500" fill="hold"/>
                                        <p:tgtEl>
                                          <p:spTgt spid="208"/>
                                        </p:tgtEl>
                                        <p:attrNameLst>
                                          <p:attrName>fill.type</p:attrName>
                                        </p:attrNameLst>
                                      </p:cBhvr>
                                      <p:to>
                                        <p:strVal val="solid"/>
                                      </p:to>
                                    </p:set>
                                    <p:set>
                                      <p:cBhvr>
                                        <p:cTn id="530" dur="500" fill="hold"/>
                                        <p:tgtEl>
                                          <p:spTgt spid="208"/>
                                        </p:tgtEl>
                                        <p:attrNameLst>
                                          <p:attrName>fill.on</p:attrName>
                                        </p:attrNameLst>
                                      </p:cBhvr>
                                      <p:to>
                                        <p:strVal val="true"/>
                                      </p:to>
                                    </p:set>
                                  </p:childTnLst>
                                </p:cTn>
                              </p:par>
                              <p:par>
                                <p:cTn id="531" presetID="19" presetClass="emph" presetSubtype="0" fill="hold" grpId="0" nodeType="withEffect">
                                  <p:stCondLst>
                                    <p:cond delay="0"/>
                                  </p:stCondLst>
                                  <p:childTnLst>
                                    <p:animClr clrSpc="rgb" dir="cw">
                                      <p:cBhvr override="childStyle">
                                        <p:cTn id="532" dur="500" fill="hold"/>
                                        <p:tgtEl>
                                          <p:spTgt spid="209"/>
                                        </p:tgtEl>
                                        <p:attrNameLst>
                                          <p:attrName>style.color</p:attrName>
                                        </p:attrNameLst>
                                      </p:cBhvr>
                                      <p:to>
                                        <a:schemeClr val="accent2"/>
                                      </p:to>
                                    </p:animClr>
                                    <p:animClr clrSpc="rgb" dir="cw">
                                      <p:cBhvr>
                                        <p:cTn id="533" dur="500" fill="hold"/>
                                        <p:tgtEl>
                                          <p:spTgt spid="209"/>
                                        </p:tgtEl>
                                        <p:attrNameLst>
                                          <p:attrName>fillcolor</p:attrName>
                                        </p:attrNameLst>
                                      </p:cBhvr>
                                      <p:to>
                                        <a:schemeClr val="accent2"/>
                                      </p:to>
                                    </p:animClr>
                                    <p:set>
                                      <p:cBhvr>
                                        <p:cTn id="534" dur="500" fill="hold"/>
                                        <p:tgtEl>
                                          <p:spTgt spid="209"/>
                                        </p:tgtEl>
                                        <p:attrNameLst>
                                          <p:attrName>fill.type</p:attrName>
                                        </p:attrNameLst>
                                      </p:cBhvr>
                                      <p:to>
                                        <p:strVal val="solid"/>
                                      </p:to>
                                    </p:set>
                                    <p:set>
                                      <p:cBhvr>
                                        <p:cTn id="535" dur="500" fill="hold"/>
                                        <p:tgtEl>
                                          <p:spTgt spid="209"/>
                                        </p:tgtEl>
                                        <p:attrNameLst>
                                          <p:attrName>fill.on</p:attrName>
                                        </p:attrNameLst>
                                      </p:cBhvr>
                                      <p:to>
                                        <p:strVal val="true"/>
                                      </p:to>
                                    </p:set>
                                  </p:childTnLst>
                                </p:cTn>
                              </p:par>
                              <p:par>
                                <p:cTn id="536" presetID="19" presetClass="emph" presetSubtype="0" fill="hold" grpId="0" nodeType="withEffect">
                                  <p:stCondLst>
                                    <p:cond delay="0"/>
                                  </p:stCondLst>
                                  <p:childTnLst>
                                    <p:animClr clrSpc="rgb" dir="cw">
                                      <p:cBhvr override="childStyle">
                                        <p:cTn id="537" dur="500" fill="hold"/>
                                        <p:tgtEl>
                                          <p:spTgt spid="210"/>
                                        </p:tgtEl>
                                        <p:attrNameLst>
                                          <p:attrName>style.color</p:attrName>
                                        </p:attrNameLst>
                                      </p:cBhvr>
                                      <p:to>
                                        <a:schemeClr val="accent2"/>
                                      </p:to>
                                    </p:animClr>
                                    <p:animClr clrSpc="rgb" dir="cw">
                                      <p:cBhvr>
                                        <p:cTn id="538" dur="500" fill="hold"/>
                                        <p:tgtEl>
                                          <p:spTgt spid="210"/>
                                        </p:tgtEl>
                                        <p:attrNameLst>
                                          <p:attrName>fillcolor</p:attrName>
                                        </p:attrNameLst>
                                      </p:cBhvr>
                                      <p:to>
                                        <a:schemeClr val="accent2"/>
                                      </p:to>
                                    </p:animClr>
                                    <p:set>
                                      <p:cBhvr>
                                        <p:cTn id="539" dur="500" fill="hold"/>
                                        <p:tgtEl>
                                          <p:spTgt spid="210"/>
                                        </p:tgtEl>
                                        <p:attrNameLst>
                                          <p:attrName>fill.type</p:attrName>
                                        </p:attrNameLst>
                                      </p:cBhvr>
                                      <p:to>
                                        <p:strVal val="solid"/>
                                      </p:to>
                                    </p:set>
                                    <p:set>
                                      <p:cBhvr>
                                        <p:cTn id="540" dur="500" fill="hold"/>
                                        <p:tgtEl>
                                          <p:spTgt spid="210"/>
                                        </p:tgtEl>
                                        <p:attrNameLst>
                                          <p:attrName>fill.on</p:attrName>
                                        </p:attrNameLst>
                                      </p:cBhvr>
                                      <p:to>
                                        <p:strVal val="true"/>
                                      </p:to>
                                    </p:set>
                                  </p:childTnLst>
                                </p:cTn>
                              </p:par>
                            </p:childTnLst>
                          </p:cTn>
                        </p:par>
                      </p:childTnLst>
                    </p:cTn>
                  </p:par>
                  <p:par>
                    <p:cTn id="541" fill="hold">
                      <p:stCondLst>
                        <p:cond delay="indefinite"/>
                      </p:stCondLst>
                      <p:childTnLst>
                        <p:par>
                          <p:cTn id="542" fill="hold">
                            <p:stCondLst>
                              <p:cond delay="0"/>
                            </p:stCondLst>
                            <p:childTnLst>
                              <p:par>
                                <p:cTn id="543" presetID="6" presetClass="exit" presetSubtype="32" fill="hold" grpId="1" nodeType="clickEffect">
                                  <p:stCondLst>
                                    <p:cond delay="0"/>
                                  </p:stCondLst>
                                  <p:childTnLst>
                                    <p:animEffect transition="out" filter="circle(out)">
                                      <p:cBhvr>
                                        <p:cTn id="544" dur="2000"/>
                                        <p:tgtEl>
                                          <p:spTgt spid="202"/>
                                        </p:tgtEl>
                                      </p:cBhvr>
                                    </p:animEffect>
                                    <p:set>
                                      <p:cBhvr>
                                        <p:cTn id="545" dur="1" fill="hold">
                                          <p:stCondLst>
                                            <p:cond delay="1999"/>
                                          </p:stCondLst>
                                        </p:cTn>
                                        <p:tgtEl>
                                          <p:spTgt spid="202"/>
                                        </p:tgtEl>
                                        <p:attrNameLst>
                                          <p:attrName>style.visibility</p:attrName>
                                        </p:attrNameLst>
                                      </p:cBhvr>
                                      <p:to>
                                        <p:strVal val="hidden"/>
                                      </p:to>
                                    </p:set>
                                  </p:childTnLst>
                                </p:cTn>
                              </p:par>
                              <p:par>
                                <p:cTn id="546" presetID="6" presetClass="exit" presetSubtype="32" fill="hold" grpId="1" nodeType="withEffect">
                                  <p:stCondLst>
                                    <p:cond delay="0"/>
                                  </p:stCondLst>
                                  <p:childTnLst>
                                    <p:animEffect transition="out" filter="circle(out)">
                                      <p:cBhvr>
                                        <p:cTn id="547" dur="2000"/>
                                        <p:tgtEl>
                                          <p:spTgt spid="203"/>
                                        </p:tgtEl>
                                      </p:cBhvr>
                                    </p:animEffect>
                                    <p:set>
                                      <p:cBhvr>
                                        <p:cTn id="548" dur="1" fill="hold">
                                          <p:stCondLst>
                                            <p:cond delay="1999"/>
                                          </p:stCondLst>
                                        </p:cTn>
                                        <p:tgtEl>
                                          <p:spTgt spid="203"/>
                                        </p:tgtEl>
                                        <p:attrNameLst>
                                          <p:attrName>style.visibility</p:attrName>
                                        </p:attrNameLst>
                                      </p:cBhvr>
                                      <p:to>
                                        <p:strVal val="hidden"/>
                                      </p:to>
                                    </p:set>
                                  </p:childTnLst>
                                </p:cTn>
                              </p:par>
                              <p:par>
                                <p:cTn id="549" presetID="6" presetClass="exit" presetSubtype="32" fill="hold" grpId="1" nodeType="withEffect">
                                  <p:stCondLst>
                                    <p:cond delay="0"/>
                                  </p:stCondLst>
                                  <p:childTnLst>
                                    <p:animEffect transition="out" filter="circle(out)">
                                      <p:cBhvr>
                                        <p:cTn id="550" dur="2000"/>
                                        <p:tgtEl>
                                          <p:spTgt spid="204"/>
                                        </p:tgtEl>
                                      </p:cBhvr>
                                    </p:animEffect>
                                    <p:set>
                                      <p:cBhvr>
                                        <p:cTn id="551" dur="1" fill="hold">
                                          <p:stCondLst>
                                            <p:cond delay="1999"/>
                                          </p:stCondLst>
                                        </p:cTn>
                                        <p:tgtEl>
                                          <p:spTgt spid="204"/>
                                        </p:tgtEl>
                                        <p:attrNameLst>
                                          <p:attrName>style.visibility</p:attrName>
                                        </p:attrNameLst>
                                      </p:cBhvr>
                                      <p:to>
                                        <p:strVal val="hidden"/>
                                      </p:to>
                                    </p:set>
                                  </p:childTnLst>
                                </p:cTn>
                              </p:par>
                              <p:par>
                                <p:cTn id="552" presetID="6" presetClass="exit" presetSubtype="32" fill="hold" grpId="1" nodeType="withEffect">
                                  <p:stCondLst>
                                    <p:cond delay="0"/>
                                  </p:stCondLst>
                                  <p:childTnLst>
                                    <p:animEffect transition="out" filter="circle(out)">
                                      <p:cBhvr>
                                        <p:cTn id="553" dur="2000"/>
                                        <p:tgtEl>
                                          <p:spTgt spid="205"/>
                                        </p:tgtEl>
                                      </p:cBhvr>
                                    </p:animEffect>
                                    <p:set>
                                      <p:cBhvr>
                                        <p:cTn id="554" dur="1" fill="hold">
                                          <p:stCondLst>
                                            <p:cond delay="1999"/>
                                          </p:stCondLst>
                                        </p:cTn>
                                        <p:tgtEl>
                                          <p:spTgt spid="205"/>
                                        </p:tgtEl>
                                        <p:attrNameLst>
                                          <p:attrName>style.visibility</p:attrName>
                                        </p:attrNameLst>
                                      </p:cBhvr>
                                      <p:to>
                                        <p:strVal val="hidden"/>
                                      </p:to>
                                    </p:set>
                                  </p:childTnLst>
                                </p:cTn>
                              </p:par>
                              <p:par>
                                <p:cTn id="555" presetID="6" presetClass="exit" presetSubtype="32" fill="hold" grpId="1" nodeType="withEffect">
                                  <p:stCondLst>
                                    <p:cond delay="0"/>
                                  </p:stCondLst>
                                  <p:childTnLst>
                                    <p:animEffect transition="out" filter="circle(out)">
                                      <p:cBhvr>
                                        <p:cTn id="556" dur="2000"/>
                                        <p:tgtEl>
                                          <p:spTgt spid="206"/>
                                        </p:tgtEl>
                                      </p:cBhvr>
                                    </p:animEffect>
                                    <p:set>
                                      <p:cBhvr>
                                        <p:cTn id="557" dur="1" fill="hold">
                                          <p:stCondLst>
                                            <p:cond delay="1999"/>
                                          </p:stCondLst>
                                        </p:cTn>
                                        <p:tgtEl>
                                          <p:spTgt spid="206"/>
                                        </p:tgtEl>
                                        <p:attrNameLst>
                                          <p:attrName>style.visibility</p:attrName>
                                        </p:attrNameLst>
                                      </p:cBhvr>
                                      <p:to>
                                        <p:strVal val="hidden"/>
                                      </p:to>
                                    </p:set>
                                  </p:childTnLst>
                                </p:cTn>
                              </p:par>
                              <p:par>
                                <p:cTn id="558" presetID="6" presetClass="exit" presetSubtype="32" fill="hold" grpId="1" nodeType="withEffect">
                                  <p:stCondLst>
                                    <p:cond delay="0"/>
                                  </p:stCondLst>
                                  <p:childTnLst>
                                    <p:animEffect transition="out" filter="circle(out)">
                                      <p:cBhvr>
                                        <p:cTn id="559" dur="2000"/>
                                        <p:tgtEl>
                                          <p:spTgt spid="207"/>
                                        </p:tgtEl>
                                      </p:cBhvr>
                                    </p:animEffect>
                                    <p:set>
                                      <p:cBhvr>
                                        <p:cTn id="560" dur="1" fill="hold">
                                          <p:stCondLst>
                                            <p:cond delay="1999"/>
                                          </p:stCondLst>
                                        </p:cTn>
                                        <p:tgtEl>
                                          <p:spTgt spid="207"/>
                                        </p:tgtEl>
                                        <p:attrNameLst>
                                          <p:attrName>style.visibility</p:attrName>
                                        </p:attrNameLst>
                                      </p:cBhvr>
                                      <p:to>
                                        <p:strVal val="hidden"/>
                                      </p:to>
                                    </p:set>
                                  </p:childTnLst>
                                </p:cTn>
                              </p:par>
                              <p:par>
                                <p:cTn id="561" presetID="6" presetClass="exit" presetSubtype="32" fill="hold" grpId="1" nodeType="withEffect">
                                  <p:stCondLst>
                                    <p:cond delay="0"/>
                                  </p:stCondLst>
                                  <p:childTnLst>
                                    <p:animEffect transition="out" filter="circle(out)">
                                      <p:cBhvr>
                                        <p:cTn id="562" dur="2000"/>
                                        <p:tgtEl>
                                          <p:spTgt spid="208"/>
                                        </p:tgtEl>
                                      </p:cBhvr>
                                    </p:animEffect>
                                    <p:set>
                                      <p:cBhvr>
                                        <p:cTn id="563" dur="1" fill="hold">
                                          <p:stCondLst>
                                            <p:cond delay="1999"/>
                                          </p:stCondLst>
                                        </p:cTn>
                                        <p:tgtEl>
                                          <p:spTgt spid="208"/>
                                        </p:tgtEl>
                                        <p:attrNameLst>
                                          <p:attrName>style.visibility</p:attrName>
                                        </p:attrNameLst>
                                      </p:cBhvr>
                                      <p:to>
                                        <p:strVal val="hidden"/>
                                      </p:to>
                                    </p:set>
                                  </p:childTnLst>
                                </p:cTn>
                              </p:par>
                              <p:par>
                                <p:cTn id="564" presetID="6" presetClass="exit" presetSubtype="32" fill="hold" grpId="1" nodeType="withEffect">
                                  <p:stCondLst>
                                    <p:cond delay="0"/>
                                  </p:stCondLst>
                                  <p:childTnLst>
                                    <p:animEffect transition="out" filter="circle(out)">
                                      <p:cBhvr>
                                        <p:cTn id="565" dur="2000"/>
                                        <p:tgtEl>
                                          <p:spTgt spid="209"/>
                                        </p:tgtEl>
                                      </p:cBhvr>
                                    </p:animEffect>
                                    <p:set>
                                      <p:cBhvr>
                                        <p:cTn id="566" dur="1" fill="hold">
                                          <p:stCondLst>
                                            <p:cond delay="1999"/>
                                          </p:stCondLst>
                                        </p:cTn>
                                        <p:tgtEl>
                                          <p:spTgt spid="209"/>
                                        </p:tgtEl>
                                        <p:attrNameLst>
                                          <p:attrName>style.visibility</p:attrName>
                                        </p:attrNameLst>
                                      </p:cBhvr>
                                      <p:to>
                                        <p:strVal val="hidden"/>
                                      </p:to>
                                    </p:set>
                                  </p:childTnLst>
                                </p:cTn>
                              </p:par>
                              <p:par>
                                <p:cTn id="567" presetID="6" presetClass="exit" presetSubtype="32" fill="hold" grpId="1" nodeType="withEffect">
                                  <p:stCondLst>
                                    <p:cond delay="0"/>
                                  </p:stCondLst>
                                  <p:childTnLst>
                                    <p:animEffect transition="out" filter="circle(out)">
                                      <p:cBhvr>
                                        <p:cTn id="568" dur="2000"/>
                                        <p:tgtEl>
                                          <p:spTgt spid="210"/>
                                        </p:tgtEl>
                                      </p:cBhvr>
                                    </p:animEffect>
                                    <p:set>
                                      <p:cBhvr>
                                        <p:cTn id="569" dur="1" fill="hold">
                                          <p:stCondLst>
                                            <p:cond delay="1999"/>
                                          </p:stCondLst>
                                        </p:cTn>
                                        <p:tgtEl>
                                          <p:spTgt spid="210"/>
                                        </p:tgtEl>
                                        <p:attrNameLst>
                                          <p:attrName>style.visibility</p:attrName>
                                        </p:attrNameLst>
                                      </p:cBhvr>
                                      <p:to>
                                        <p:strVal val="hidden"/>
                                      </p:to>
                                    </p:set>
                                  </p:childTnLst>
                                </p:cTn>
                              </p:par>
                              <p:par>
                                <p:cTn id="570" presetID="6" presetClass="exit" presetSubtype="32" fill="hold" grpId="1" nodeType="withEffect">
                                  <p:stCondLst>
                                    <p:cond delay="0"/>
                                  </p:stCondLst>
                                  <p:childTnLst>
                                    <p:animEffect transition="out" filter="circle(out)">
                                      <p:cBhvr>
                                        <p:cTn id="571" dur="2000"/>
                                        <p:tgtEl>
                                          <p:spTgt spid="25"/>
                                        </p:tgtEl>
                                      </p:cBhvr>
                                    </p:animEffect>
                                    <p:set>
                                      <p:cBhvr>
                                        <p:cTn id="572" dur="1" fill="hold">
                                          <p:stCondLst>
                                            <p:cond delay="19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573" restart="whenNotActive" fill="hold" evtFilter="cancelBubble" nodeType="interactiveSeq">
                <p:stCondLst>
                  <p:cond evt="onClick" delay="0">
                    <p:tgtEl>
                      <p:spTgt spid="2"/>
                    </p:tgtEl>
                  </p:cond>
                </p:stCondLst>
                <p:endSync evt="end" delay="0">
                  <p:rtn val="all"/>
                </p:endSync>
                <p:childTnLst>
                  <p:par>
                    <p:cTn id="574" fill="hold">
                      <p:stCondLst>
                        <p:cond delay="0"/>
                      </p:stCondLst>
                      <p:childTnLst>
                        <p:par>
                          <p:cTn id="575" fill="hold">
                            <p:stCondLst>
                              <p:cond delay="0"/>
                            </p:stCondLst>
                            <p:childTnLst>
                              <p:par>
                                <p:cTn id="576" presetID="6" presetClass="entr" presetSubtype="16" fill="hold" grpId="0" nodeType="clickEffect">
                                  <p:stCondLst>
                                    <p:cond delay="0"/>
                                  </p:stCondLst>
                                  <p:childTnLst>
                                    <p:set>
                                      <p:cBhvr>
                                        <p:cTn id="577" dur="1" fill="hold">
                                          <p:stCondLst>
                                            <p:cond delay="0"/>
                                          </p:stCondLst>
                                        </p:cTn>
                                        <p:tgtEl>
                                          <p:spTgt spid="26"/>
                                        </p:tgtEl>
                                        <p:attrNameLst>
                                          <p:attrName>style.visibility</p:attrName>
                                        </p:attrNameLst>
                                      </p:cBhvr>
                                      <p:to>
                                        <p:strVal val="visible"/>
                                      </p:to>
                                    </p:set>
                                    <p:animEffect transition="in" filter="circle(in)">
                                      <p:cBhvr>
                                        <p:cTn id="578" dur="2000"/>
                                        <p:tgtEl>
                                          <p:spTgt spid="26"/>
                                        </p:tgtEl>
                                      </p:cBhvr>
                                    </p:animEffect>
                                  </p:childTnLst>
                                </p:cTn>
                              </p:par>
                              <p:par>
                                <p:cTn id="579" presetID="19" presetClass="emph" presetSubtype="0" fill="hold" grpId="0" nodeType="withEffect">
                                  <p:stCondLst>
                                    <p:cond delay="0"/>
                                  </p:stCondLst>
                                  <p:childTnLst>
                                    <p:animClr clrSpc="rgb" dir="cw">
                                      <p:cBhvr override="childStyle">
                                        <p:cTn id="580" dur="500" fill="hold"/>
                                        <p:tgtEl>
                                          <p:spTgt spid="211"/>
                                        </p:tgtEl>
                                        <p:attrNameLst>
                                          <p:attrName>style.color</p:attrName>
                                        </p:attrNameLst>
                                      </p:cBhvr>
                                      <p:to>
                                        <a:schemeClr val="accent2"/>
                                      </p:to>
                                    </p:animClr>
                                    <p:animClr clrSpc="rgb" dir="cw">
                                      <p:cBhvr>
                                        <p:cTn id="581" dur="500" fill="hold"/>
                                        <p:tgtEl>
                                          <p:spTgt spid="211"/>
                                        </p:tgtEl>
                                        <p:attrNameLst>
                                          <p:attrName>fillcolor</p:attrName>
                                        </p:attrNameLst>
                                      </p:cBhvr>
                                      <p:to>
                                        <a:schemeClr val="accent2"/>
                                      </p:to>
                                    </p:animClr>
                                    <p:set>
                                      <p:cBhvr>
                                        <p:cTn id="582" dur="500" fill="hold"/>
                                        <p:tgtEl>
                                          <p:spTgt spid="211"/>
                                        </p:tgtEl>
                                        <p:attrNameLst>
                                          <p:attrName>fill.type</p:attrName>
                                        </p:attrNameLst>
                                      </p:cBhvr>
                                      <p:to>
                                        <p:strVal val="solid"/>
                                      </p:to>
                                    </p:set>
                                    <p:set>
                                      <p:cBhvr>
                                        <p:cTn id="583" dur="500" fill="hold"/>
                                        <p:tgtEl>
                                          <p:spTgt spid="211"/>
                                        </p:tgtEl>
                                        <p:attrNameLst>
                                          <p:attrName>fill.on</p:attrName>
                                        </p:attrNameLst>
                                      </p:cBhvr>
                                      <p:to>
                                        <p:strVal val="true"/>
                                      </p:to>
                                    </p:set>
                                  </p:childTnLst>
                                </p:cTn>
                              </p:par>
                              <p:par>
                                <p:cTn id="584" presetID="19" presetClass="emph" presetSubtype="0" fill="hold" grpId="0" nodeType="withEffect">
                                  <p:stCondLst>
                                    <p:cond delay="0"/>
                                  </p:stCondLst>
                                  <p:childTnLst>
                                    <p:animClr clrSpc="rgb" dir="cw">
                                      <p:cBhvr override="childStyle">
                                        <p:cTn id="585" dur="500" fill="hold"/>
                                        <p:tgtEl>
                                          <p:spTgt spid="212"/>
                                        </p:tgtEl>
                                        <p:attrNameLst>
                                          <p:attrName>style.color</p:attrName>
                                        </p:attrNameLst>
                                      </p:cBhvr>
                                      <p:to>
                                        <a:schemeClr val="accent2"/>
                                      </p:to>
                                    </p:animClr>
                                    <p:animClr clrSpc="rgb" dir="cw">
                                      <p:cBhvr>
                                        <p:cTn id="586" dur="500" fill="hold"/>
                                        <p:tgtEl>
                                          <p:spTgt spid="212"/>
                                        </p:tgtEl>
                                        <p:attrNameLst>
                                          <p:attrName>fillcolor</p:attrName>
                                        </p:attrNameLst>
                                      </p:cBhvr>
                                      <p:to>
                                        <a:schemeClr val="accent2"/>
                                      </p:to>
                                    </p:animClr>
                                    <p:set>
                                      <p:cBhvr>
                                        <p:cTn id="587" dur="500" fill="hold"/>
                                        <p:tgtEl>
                                          <p:spTgt spid="212"/>
                                        </p:tgtEl>
                                        <p:attrNameLst>
                                          <p:attrName>fill.type</p:attrName>
                                        </p:attrNameLst>
                                      </p:cBhvr>
                                      <p:to>
                                        <p:strVal val="solid"/>
                                      </p:to>
                                    </p:set>
                                    <p:set>
                                      <p:cBhvr>
                                        <p:cTn id="588" dur="500" fill="hold"/>
                                        <p:tgtEl>
                                          <p:spTgt spid="212"/>
                                        </p:tgtEl>
                                        <p:attrNameLst>
                                          <p:attrName>fill.on</p:attrName>
                                        </p:attrNameLst>
                                      </p:cBhvr>
                                      <p:to>
                                        <p:strVal val="true"/>
                                      </p:to>
                                    </p:set>
                                  </p:childTnLst>
                                </p:cTn>
                              </p:par>
                              <p:par>
                                <p:cTn id="589" presetID="19" presetClass="emph" presetSubtype="0" fill="hold" grpId="0" nodeType="withEffect">
                                  <p:stCondLst>
                                    <p:cond delay="0"/>
                                  </p:stCondLst>
                                  <p:childTnLst>
                                    <p:animClr clrSpc="rgb" dir="cw">
                                      <p:cBhvr override="childStyle">
                                        <p:cTn id="590" dur="500" fill="hold"/>
                                        <p:tgtEl>
                                          <p:spTgt spid="213"/>
                                        </p:tgtEl>
                                        <p:attrNameLst>
                                          <p:attrName>style.color</p:attrName>
                                        </p:attrNameLst>
                                      </p:cBhvr>
                                      <p:to>
                                        <a:schemeClr val="accent2"/>
                                      </p:to>
                                    </p:animClr>
                                    <p:animClr clrSpc="rgb" dir="cw">
                                      <p:cBhvr>
                                        <p:cTn id="591" dur="500" fill="hold"/>
                                        <p:tgtEl>
                                          <p:spTgt spid="213"/>
                                        </p:tgtEl>
                                        <p:attrNameLst>
                                          <p:attrName>fillcolor</p:attrName>
                                        </p:attrNameLst>
                                      </p:cBhvr>
                                      <p:to>
                                        <a:schemeClr val="accent2"/>
                                      </p:to>
                                    </p:animClr>
                                    <p:set>
                                      <p:cBhvr>
                                        <p:cTn id="592" dur="500" fill="hold"/>
                                        <p:tgtEl>
                                          <p:spTgt spid="213"/>
                                        </p:tgtEl>
                                        <p:attrNameLst>
                                          <p:attrName>fill.type</p:attrName>
                                        </p:attrNameLst>
                                      </p:cBhvr>
                                      <p:to>
                                        <p:strVal val="solid"/>
                                      </p:to>
                                    </p:set>
                                    <p:set>
                                      <p:cBhvr>
                                        <p:cTn id="593" dur="500" fill="hold"/>
                                        <p:tgtEl>
                                          <p:spTgt spid="213"/>
                                        </p:tgtEl>
                                        <p:attrNameLst>
                                          <p:attrName>fill.on</p:attrName>
                                        </p:attrNameLst>
                                      </p:cBhvr>
                                      <p:to>
                                        <p:strVal val="true"/>
                                      </p:to>
                                    </p:set>
                                  </p:childTnLst>
                                </p:cTn>
                              </p:par>
                              <p:par>
                                <p:cTn id="594" presetID="19" presetClass="emph" presetSubtype="0" fill="hold" grpId="0" nodeType="withEffect">
                                  <p:stCondLst>
                                    <p:cond delay="0"/>
                                  </p:stCondLst>
                                  <p:childTnLst>
                                    <p:animClr clrSpc="rgb" dir="cw">
                                      <p:cBhvr override="childStyle">
                                        <p:cTn id="595" dur="500" fill="hold"/>
                                        <p:tgtEl>
                                          <p:spTgt spid="214"/>
                                        </p:tgtEl>
                                        <p:attrNameLst>
                                          <p:attrName>style.color</p:attrName>
                                        </p:attrNameLst>
                                      </p:cBhvr>
                                      <p:to>
                                        <a:schemeClr val="accent2"/>
                                      </p:to>
                                    </p:animClr>
                                    <p:animClr clrSpc="rgb" dir="cw">
                                      <p:cBhvr>
                                        <p:cTn id="596" dur="500" fill="hold"/>
                                        <p:tgtEl>
                                          <p:spTgt spid="214"/>
                                        </p:tgtEl>
                                        <p:attrNameLst>
                                          <p:attrName>fillcolor</p:attrName>
                                        </p:attrNameLst>
                                      </p:cBhvr>
                                      <p:to>
                                        <a:schemeClr val="accent2"/>
                                      </p:to>
                                    </p:animClr>
                                    <p:set>
                                      <p:cBhvr>
                                        <p:cTn id="597" dur="500" fill="hold"/>
                                        <p:tgtEl>
                                          <p:spTgt spid="214"/>
                                        </p:tgtEl>
                                        <p:attrNameLst>
                                          <p:attrName>fill.type</p:attrName>
                                        </p:attrNameLst>
                                      </p:cBhvr>
                                      <p:to>
                                        <p:strVal val="solid"/>
                                      </p:to>
                                    </p:set>
                                    <p:set>
                                      <p:cBhvr>
                                        <p:cTn id="598" dur="500" fill="hold"/>
                                        <p:tgtEl>
                                          <p:spTgt spid="214"/>
                                        </p:tgtEl>
                                        <p:attrNameLst>
                                          <p:attrName>fill.on</p:attrName>
                                        </p:attrNameLst>
                                      </p:cBhvr>
                                      <p:to>
                                        <p:strVal val="true"/>
                                      </p:to>
                                    </p:set>
                                  </p:childTnLst>
                                </p:cTn>
                              </p:par>
                              <p:par>
                                <p:cTn id="599" presetID="19" presetClass="emph" presetSubtype="0" fill="hold" grpId="0" nodeType="withEffect">
                                  <p:stCondLst>
                                    <p:cond delay="0"/>
                                  </p:stCondLst>
                                  <p:childTnLst>
                                    <p:animClr clrSpc="rgb" dir="cw">
                                      <p:cBhvr override="childStyle">
                                        <p:cTn id="600" dur="500" fill="hold"/>
                                        <p:tgtEl>
                                          <p:spTgt spid="215"/>
                                        </p:tgtEl>
                                        <p:attrNameLst>
                                          <p:attrName>style.color</p:attrName>
                                        </p:attrNameLst>
                                      </p:cBhvr>
                                      <p:to>
                                        <a:schemeClr val="accent2"/>
                                      </p:to>
                                    </p:animClr>
                                    <p:animClr clrSpc="rgb" dir="cw">
                                      <p:cBhvr>
                                        <p:cTn id="601" dur="500" fill="hold"/>
                                        <p:tgtEl>
                                          <p:spTgt spid="215"/>
                                        </p:tgtEl>
                                        <p:attrNameLst>
                                          <p:attrName>fillcolor</p:attrName>
                                        </p:attrNameLst>
                                      </p:cBhvr>
                                      <p:to>
                                        <a:schemeClr val="accent2"/>
                                      </p:to>
                                    </p:animClr>
                                    <p:set>
                                      <p:cBhvr>
                                        <p:cTn id="602" dur="500" fill="hold"/>
                                        <p:tgtEl>
                                          <p:spTgt spid="215"/>
                                        </p:tgtEl>
                                        <p:attrNameLst>
                                          <p:attrName>fill.type</p:attrName>
                                        </p:attrNameLst>
                                      </p:cBhvr>
                                      <p:to>
                                        <p:strVal val="solid"/>
                                      </p:to>
                                    </p:set>
                                    <p:set>
                                      <p:cBhvr>
                                        <p:cTn id="603" dur="500" fill="hold"/>
                                        <p:tgtEl>
                                          <p:spTgt spid="215"/>
                                        </p:tgtEl>
                                        <p:attrNameLst>
                                          <p:attrName>fill.on</p:attrName>
                                        </p:attrNameLst>
                                      </p:cBhvr>
                                      <p:to>
                                        <p:strVal val="true"/>
                                      </p:to>
                                    </p:set>
                                  </p:childTnLst>
                                </p:cTn>
                              </p:par>
                              <p:par>
                                <p:cTn id="604" presetID="19" presetClass="emph" presetSubtype="0" fill="hold" grpId="0" nodeType="withEffect">
                                  <p:stCondLst>
                                    <p:cond delay="0"/>
                                  </p:stCondLst>
                                  <p:childTnLst>
                                    <p:animClr clrSpc="rgb" dir="cw">
                                      <p:cBhvr override="childStyle">
                                        <p:cTn id="605" dur="500" fill="hold"/>
                                        <p:tgtEl>
                                          <p:spTgt spid="216"/>
                                        </p:tgtEl>
                                        <p:attrNameLst>
                                          <p:attrName>style.color</p:attrName>
                                        </p:attrNameLst>
                                      </p:cBhvr>
                                      <p:to>
                                        <a:schemeClr val="accent2"/>
                                      </p:to>
                                    </p:animClr>
                                    <p:animClr clrSpc="rgb" dir="cw">
                                      <p:cBhvr>
                                        <p:cTn id="606" dur="500" fill="hold"/>
                                        <p:tgtEl>
                                          <p:spTgt spid="216"/>
                                        </p:tgtEl>
                                        <p:attrNameLst>
                                          <p:attrName>fillcolor</p:attrName>
                                        </p:attrNameLst>
                                      </p:cBhvr>
                                      <p:to>
                                        <a:schemeClr val="accent2"/>
                                      </p:to>
                                    </p:animClr>
                                    <p:set>
                                      <p:cBhvr>
                                        <p:cTn id="607" dur="500" fill="hold"/>
                                        <p:tgtEl>
                                          <p:spTgt spid="216"/>
                                        </p:tgtEl>
                                        <p:attrNameLst>
                                          <p:attrName>fill.type</p:attrName>
                                        </p:attrNameLst>
                                      </p:cBhvr>
                                      <p:to>
                                        <p:strVal val="solid"/>
                                      </p:to>
                                    </p:set>
                                    <p:set>
                                      <p:cBhvr>
                                        <p:cTn id="608" dur="500" fill="hold"/>
                                        <p:tgtEl>
                                          <p:spTgt spid="216"/>
                                        </p:tgtEl>
                                        <p:attrNameLst>
                                          <p:attrName>fill.on</p:attrName>
                                        </p:attrNameLst>
                                      </p:cBhvr>
                                      <p:to>
                                        <p:strVal val="true"/>
                                      </p:to>
                                    </p:set>
                                  </p:childTnLst>
                                </p:cTn>
                              </p:par>
                              <p:par>
                                <p:cTn id="609" presetID="19" presetClass="emph" presetSubtype="0" fill="hold" grpId="0" nodeType="withEffect">
                                  <p:stCondLst>
                                    <p:cond delay="0"/>
                                  </p:stCondLst>
                                  <p:childTnLst>
                                    <p:animClr clrSpc="rgb" dir="cw">
                                      <p:cBhvr override="childStyle">
                                        <p:cTn id="610" dur="500" fill="hold"/>
                                        <p:tgtEl>
                                          <p:spTgt spid="217"/>
                                        </p:tgtEl>
                                        <p:attrNameLst>
                                          <p:attrName>style.color</p:attrName>
                                        </p:attrNameLst>
                                      </p:cBhvr>
                                      <p:to>
                                        <a:schemeClr val="accent2"/>
                                      </p:to>
                                    </p:animClr>
                                    <p:animClr clrSpc="rgb" dir="cw">
                                      <p:cBhvr>
                                        <p:cTn id="611" dur="500" fill="hold"/>
                                        <p:tgtEl>
                                          <p:spTgt spid="217"/>
                                        </p:tgtEl>
                                        <p:attrNameLst>
                                          <p:attrName>fillcolor</p:attrName>
                                        </p:attrNameLst>
                                      </p:cBhvr>
                                      <p:to>
                                        <a:schemeClr val="accent2"/>
                                      </p:to>
                                    </p:animClr>
                                    <p:set>
                                      <p:cBhvr>
                                        <p:cTn id="612" dur="500" fill="hold"/>
                                        <p:tgtEl>
                                          <p:spTgt spid="217"/>
                                        </p:tgtEl>
                                        <p:attrNameLst>
                                          <p:attrName>fill.type</p:attrName>
                                        </p:attrNameLst>
                                      </p:cBhvr>
                                      <p:to>
                                        <p:strVal val="solid"/>
                                      </p:to>
                                    </p:set>
                                    <p:set>
                                      <p:cBhvr>
                                        <p:cTn id="613" dur="500" fill="hold"/>
                                        <p:tgtEl>
                                          <p:spTgt spid="217"/>
                                        </p:tgtEl>
                                        <p:attrNameLst>
                                          <p:attrName>fill.on</p:attrName>
                                        </p:attrNameLst>
                                      </p:cBhvr>
                                      <p:to>
                                        <p:strVal val="true"/>
                                      </p:to>
                                    </p:set>
                                  </p:childTnLst>
                                </p:cTn>
                              </p:par>
                            </p:childTnLst>
                          </p:cTn>
                        </p:par>
                      </p:childTnLst>
                    </p:cTn>
                  </p:par>
                  <p:par>
                    <p:cTn id="614" fill="hold">
                      <p:stCondLst>
                        <p:cond delay="indefinite"/>
                      </p:stCondLst>
                      <p:childTnLst>
                        <p:par>
                          <p:cTn id="615" fill="hold">
                            <p:stCondLst>
                              <p:cond delay="0"/>
                            </p:stCondLst>
                            <p:childTnLst>
                              <p:par>
                                <p:cTn id="616" presetID="6" presetClass="exit" presetSubtype="32" fill="hold" grpId="1" nodeType="clickEffect">
                                  <p:stCondLst>
                                    <p:cond delay="0"/>
                                  </p:stCondLst>
                                  <p:childTnLst>
                                    <p:animEffect transition="out" filter="circle(out)">
                                      <p:cBhvr>
                                        <p:cTn id="617" dur="2000"/>
                                        <p:tgtEl>
                                          <p:spTgt spid="211"/>
                                        </p:tgtEl>
                                      </p:cBhvr>
                                    </p:animEffect>
                                    <p:set>
                                      <p:cBhvr>
                                        <p:cTn id="618" dur="1" fill="hold">
                                          <p:stCondLst>
                                            <p:cond delay="1999"/>
                                          </p:stCondLst>
                                        </p:cTn>
                                        <p:tgtEl>
                                          <p:spTgt spid="211"/>
                                        </p:tgtEl>
                                        <p:attrNameLst>
                                          <p:attrName>style.visibility</p:attrName>
                                        </p:attrNameLst>
                                      </p:cBhvr>
                                      <p:to>
                                        <p:strVal val="hidden"/>
                                      </p:to>
                                    </p:set>
                                  </p:childTnLst>
                                </p:cTn>
                              </p:par>
                              <p:par>
                                <p:cTn id="619" presetID="6" presetClass="exit" presetSubtype="32" fill="hold" grpId="1" nodeType="withEffect">
                                  <p:stCondLst>
                                    <p:cond delay="0"/>
                                  </p:stCondLst>
                                  <p:childTnLst>
                                    <p:animEffect transition="out" filter="circle(out)">
                                      <p:cBhvr>
                                        <p:cTn id="620" dur="2000"/>
                                        <p:tgtEl>
                                          <p:spTgt spid="212"/>
                                        </p:tgtEl>
                                      </p:cBhvr>
                                    </p:animEffect>
                                    <p:set>
                                      <p:cBhvr>
                                        <p:cTn id="621" dur="1" fill="hold">
                                          <p:stCondLst>
                                            <p:cond delay="1999"/>
                                          </p:stCondLst>
                                        </p:cTn>
                                        <p:tgtEl>
                                          <p:spTgt spid="212"/>
                                        </p:tgtEl>
                                        <p:attrNameLst>
                                          <p:attrName>style.visibility</p:attrName>
                                        </p:attrNameLst>
                                      </p:cBhvr>
                                      <p:to>
                                        <p:strVal val="hidden"/>
                                      </p:to>
                                    </p:set>
                                  </p:childTnLst>
                                </p:cTn>
                              </p:par>
                              <p:par>
                                <p:cTn id="622" presetID="6" presetClass="exit" presetSubtype="32" fill="hold" grpId="1" nodeType="withEffect">
                                  <p:stCondLst>
                                    <p:cond delay="0"/>
                                  </p:stCondLst>
                                  <p:childTnLst>
                                    <p:animEffect transition="out" filter="circle(out)">
                                      <p:cBhvr>
                                        <p:cTn id="623" dur="2000"/>
                                        <p:tgtEl>
                                          <p:spTgt spid="213"/>
                                        </p:tgtEl>
                                      </p:cBhvr>
                                    </p:animEffect>
                                    <p:set>
                                      <p:cBhvr>
                                        <p:cTn id="624" dur="1" fill="hold">
                                          <p:stCondLst>
                                            <p:cond delay="1999"/>
                                          </p:stCondLst>
                                        </p:cTn>
                                        <p:tgtEl>
                                          <p:spTgt spid="213"/>
                                        </p:tgtEl>
                                        <p:attrNameLst>
                                          <p:attrName>style.visibility</p:attrName>
                                        </p:attrNameLst>
                                      </p:cBhvr>
                                      <p:to>
                                        <p:strVal val="hidden"/>
                                      </p:to>
                                    </p:set>
                                  </p:childTnLst>
                                </p:cTn>
                              </p:par>
                              <p:par>
                                <p:cTn id="625" presetID="6" presetClass="exit" presetSubtype="32" fill="hold" grpId="1" nodeType="withEffect">
                                  <p:stCondLst>
                                    <p:cond delay="0"/>
                                  </p:stCondLst>
                                  <p:childTnLst>
                                    <p:animEffect transition="out" filter="circle(out)">
                                      <p:cBhvr>
                                        <p:cTn id="626" dur="2000"/>
                                        <p:tgtEl>
                                          <p:spTgt spid="214"/>
                                        </p:tgtEl>
                                      </p:cBhvr>
                                    </p:animEffect>
                                    <p:set>
                                      <p:cBhvr>
                                        <p:cTn id="627" dur="1" fill="hold">
                                          <p:stCondLst>
                                            <p:cond delay="1999"/>
                                          </p:stCondLst>
                                        </p:cTn>
                                        <p:tgtEl>
                                          <p:spTgt spid="214"/>
                                        </p:tgtEl>
                                        <p:attrNameLst>
                                          <p:attrName>style.visibility</p:attrName>
                                        </p:attrNameLst>
                                      </p:cBhvr>
                                      <p:to>
                                        <p:strVal val="hidden"/>
                                      </p:to>
                                    </p:set>
                                  </p:childTnLst>
                                </p:cTn>
                              </p:par>
                              <p:par>
                                <p:cTn id="628" presetID="6" presetClass="exit" presetSubtype="32" fill="hold" grpId="1" nodeType="withEffect">
                                  <p:stCondLst>
                                    <p:cond delay="0"/>
                                  </p:stCondLst>
                                  <p:childTnLst>
                                    <p:animEffect transition="out" filter="circle(out)">
                                      <p:cBhvr>
                                        <p:cTn id="629" dur="2000"/>
                                        <p:tgtEl>
                                          <p:spTgt spid="215"/>
                                        </p:tgtEl>
                                      </p:cBhvr>
                                    </p:animEffect>
                                    <p:set>
                                      <p:cBhvr>
                                        <p:cTn id="630" dur="1" fill="hold">
                                          <p:stCondLst>
                                            <p:cond delay="1999"/>
                                          </p:stCondLst>
                                        </p:cTn>
                                        <p:tgtEl>
                                          <p:spTgt spid="215"/>
                                        </p:tgtEl>
                                        <p:attrNameLst>
                                          <p:attrName>style.visibility</p:attrName>
                                        </p:attrNameLst>
                                      </p:cBhvr>
                                      <p:to>
                                        <p:strVal val="hidden"/>
                                      </p:to>
                                    </p:set>
                                  </p:childTnLst>
                                </p:cTn>
                              </p:par>
                              <p:par>
                                <p:cTn id="631" presetID="6" presetClass="exit" presetSubtype="32" fill="hold" grpId="1" nodeType="withEffect">
                                  <p:stCondLst>
                                    <p:cond delay="0"/>
                                  </p:stCondLst>
                                  <p:childTnLst>
                                    <p:animEffect transition="out" filter="circle(out)">
                                      <p:cBhvr>
                                        <p:cTn id="632" dur="2000"/>
                                        <p:tgtEl>
                                          <p:spTgt spid="216"/>
                                        </p:tgtEl>
                                      </p:cBhvr>
                                    </p:animEffect>
                                    <p:set>
                                      <p:cBhvr>
                                        <p:cTn id="633" dur="1" fill="hold">
                                          <p:stCondLst>
                                            <p:cond delay="1999"/>
                                          </p:stCondLst>
                                        </p:cTn>
                                        <p:tgtEl>
                                          <p:spTgt spid="216"/>
                                        </p:tgtEl>
                                        <p:attrNameLst>
                                          <p:attrName>style.visibility</p:attrName>
                                        </p:attrNameLst>
                                      </p:cBhvr>
                                      <p:to>
                                        <p:strVal val="hidden"/>
                                      </p:to>
                                    </p:set>
                                  </p:childTnLst>
                                </p:cTn>
                              </p:par>
                              <p:par>
                                <p:cTn id="634" presetID="6" presetClass="exit" presetSubtype="32" fill="hold" grpId="1" nodeType="withEffect">
                                  <p:stCondLst>
                                    <p:cond delay="0"/>
                                  </p:stCondLst>
                                  <p:childTnLst>
                                    <p:animEffect transition="out" filter="circle(out)">
                                      <p:cBhvr>
                                        <p:cTn id="635" dur="2000"/>
                                        <p:tgtEl>
                                          <p:spTgt spid="217"/>
                                        </p:tgtEl>
                                      </p:cBhvr>
                                    </p:animEffect>
                                    <p:set>
                                      <p:cBhvr>
                                        <p:cTn id="636" dur="1" fill="hold">
                                          <p:stCondLst>
                                            <p:cond delay="1999"/>
                                          </p:stCondLst>
                                        </p:cTn>
                                        <p:tgtEl>
                                          <p:spTgt spid="217"/>
                                        </p:tgtEl>
                                        <p:attrNameLst>
                                          <p:attrName>style.visibility</p:attrName>
                                        </p:attrNameLst>
                                      </p:cBhvr>
                                      <p:to>
                                        <p:strVal val="hidden"/>
                                      </p:to>
                                    </p:set>
                                  </p:childTnLst>
                                </p:cTn>
                              </p:par>
                              <p:par>
                                <p:cTn id="637" presetID="6" presetClass="exit" presetSubtype="32" fill="hold" grpId="1" nodeType="withEffect">
                                  <p:stCondLst>
                                    <p:cond delay="0"/>
                                  </p:stCondLst>
                                  <p:childTnLst>
                                    <p:animEffect transition="out" filter="circle(out)">
                                      <p:cBhvr>
                                        <p:cTn id="638" dur="2000"/>
                                        <p:tgtEl>
                                          <p:spTgt spid="26"/>
                                        </p:tgtEl>
                                      </p:cBhvr>
                                    </p:animEffect>
                                    <p:set>
                                      <p:cBhvr>
                                        <p:cTn id="639" dur="1" fill="hold">
                                          <p:stCondLst>
                                            <p:cond delay="19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
                  </p:tgtEl>
                </p:cond>
              </p:nextCondLst>
            </p:seq>
          </p:childTnLst>
        </p:cTn>
      </p:par>
    </p:tnLst>
    <p:bldLst>
      <p:bldP spid="76" grpId="0" animBg="1"/>
      <p:bldP spid="76" grpId="1" animBg="1"/>
      <p:bldP spid="13" grpId="0" animBg="1"/>
      <p:bldP spid="13" grpId="1" animBg="1"/>
      <p:bldP spid="13" grpId="2" animBg="1"/>
      <p:bldP spid="14" grpId="0" animBg="1"/>
      <p:bldP spid="14" grpId="1" animBg="1"/>
      <p:bldP spid="15" grpId="0" animBg="1"/>
      <p:bldP spid="15" grpId="1" animBg="1"/>
      <p:bldP spid="15" grpId="2" animBg="1"/>
      <p:bldP spid="16" grpId="0" animBg="1"/>
      <p:bldP spid="16" grpId="1" animBg="1"/>
      <p:bldP spid="17" grpId="0" animBg="1"/>
      <p:bldP spid="17" grpId="1" animBg="1"/>
      <p:bldP spid="25" grpId="0" animBg="1"/>
      <p:bldP spid="25" grpId="1" animBg="1"/>
      <p:bldP spid="26" grpId="0" animBg="1"/>
      <p:bldP spid="26" grpId="1" animBg="1"/>
      <p:bldP spid="3" grpId="0" animBg="1"/>
      <p:bldP spid="3"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40" grpId="0" animBg="1"/>
      <p:bldP spid="140" grpId="1" animBg="1"/>
      <p:bldP spid="141" grpId="0" animBg="1"/>
      <p:bldP spid="141" grpId="1" animBg="1"/>
      <p:bldP spid="142" grpId="0" animBg="1"/>
      <p:bldP spid="142" grpId="1" animBg="1"/>
      <p:bldP spid="143" grpId="0" animBg="1"/>
      <p:bldP spid="143" grpId="1" animBg="1"/>
      <p:bldP spid="151" grpId="0" animBg="1"/>
      <p:bldP spid="151" grpId="1" animBg="1"/>
      <p:bldP spid="152" grpId="0" animBg="1"/>
      <p:bldP spid="152" grpId="1" animBg="1"/>
      <p:bldP spid="160" grpId="0" animBg="1"/>
      <p:bldP spid="160" grpId="1" animBg="1"/>
      <p:bldP spid="161" grpId="0" animBg="1"/>
      <p:bldP spid="161" grpId="1" animBg="1"/>
      <p:bldP spid="162" grpId="0" animBg="1"/>
      <p:bldP spid="162" grpId="1" animBg="1"/>
      <p:bldP spid="172" grpId="0" animBg="1"/>
      <p:bldP spid="172" grpId="1" animBg="1"/>
      <p:bldP spid="173" grpId="0" animBg="1"/>
      <p:bldP spid="173" grpId="1" animBg="1"/>
      <p:bldP spid="191" grpId="0" animBg="1"/>
      <p:bldP spid="191" grpId="1" animBg="1"/>
      <p:bldP spid="192" grpId="0" animBg="1"/>
      <p:bldP spid="192" grpId="1" animBg="1"/>
      <p:bldP spid="201" grpId="0" animBg="1"/>
      <p:bldP spid="201" grpId="1" animBg="1"/>
      <p:bldP spid="202" grpId="0" animBg="1"/>
      <p:bldP spid="202" grpId="1" animBg="1"/>
      <p:bldP spid="203" grpId="0" animBg="1"/>
      <p:bldP spid="203" grpId="1" animBg="1"/>
      <p:bldP spid="204" grpId="0" animBg="1"/>
      <p:bldP spid="204" grpId="1" animBg="1"/>
      <p:bldP spid="205" grpId="0" animBg="1"/>
      <p:bldP spid="205" grpId="1" animBg="1"/>
      <p:bldP spid="206" grpId="0" animBg="1"/>
      <p:bldP spid="206" grpId="1" animBg="1"/>
      <p:bldP spid="207" grpId="0" animBg="1"/>
      <p:bldP spid="207" grpId="1" animBg="1"/>
      <p:bldP spid="208" grpId="0" animBg="1"/>
      <p:bldP spid="208" grpId="1" animBg="1"/>
      <p:bldP spid="209" grpId="0" animBg="1"/>
      <p:bldP spid="209" grpId="1" animBg="1"/>
      <p:bldP spid="210" grpId="0" animBg="1"/>
      <p:bldP spid="210" grpId="1" animBg="1"/>
      <p:bldP spid="211" grpId="0" animBg="1"/>
      <p:bldP spid="211" grpId="1" animBg="1"/>
      <p:bldP spid="212" grpId="0" animBg="1"/>
      <p:bldP spid="212" grpId="1" animBg="1"/>
      <p:bldP spid="213" grpId="0" animBg="1"/>
      <p:bldP spid="213" grpId="1" animBg="1"/>
      <p:bldP spid="214" grpId="0" animBg="1"/>
      <p:bldP spid="214" grpId="1" animBg="1"/>
      <p:bldP spid="215" grpId="0" animBg="1"/>
      <p:bldP spid="215" grpId="1" animBg="1"/>
      <p:bldP spid="216" grpId="0" animBg="1"/>
      <p:bldP spid="216" grpId="1" animBg="1"/>
      <p:bldP spid="217" grpId="0" animBg="1"/>
      <p:bldP spid="217"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4" name="Table 3">
            <a:extLst>
              <a:ext uri="{FF2B5EF4-FFF2-40B4-BE49-F238E27FC236}">
                <a16:creationId xmlns:a16="http://schemas.microsoft.com/office/drawing/2014/main" id="{641EA961-65FE-416B-A980-E2EAE8C7790E}"/>
              </a:ext>
            </a:extLst>
          </p:cNvPr>
          <p:cNvGraphicFramePr>
            <a:graphicFrameLocks noGrp="1"/>
          </p:cNvGraphicFramePr>
          <p:nvPr>
            <p:extLst>
              <p:ext uri="{D42A27DB-BD31-4B8C-83A1-F6EECF244321}">
                <p14:modId xmlns:p14="http://schemas.microsoft.com/office/powerpoint/2010/main" val="3991563931"/>
              </p:ext>
            </p:extLst>
          </p:nvPr>
        </p:nvGraphicFramePr>
        <p:xfrm>
          <a:off x="0" y="0"/>
          <a:ext cx="12192004" cy="7124700"/>
        </p:xfrm>
        <a:graphic>
          <a:graphicData uri="http://schemas.openxmlformats.org/drawingml/2006/table">
            <a:tbl>
              <a:tblPr firstRow="1" firstCol="1" bandRow="1"/>
              <a:tblGrid>
                <a:gridCol w="1108364">
                  <a:extLst>
                    <a:ext uri="{9D8B030D-6E8A-4147-A177-3AD203B41FA5}">
                      <a16:colId xmlns:a16="http://schemas.microsoft.com/office/drawing/2014/main" val="1988624458"/>
                    </a:ext>
                  </a:extLst>
                </a:gridCol>
                <a:gridCol w="1108364">
                  <a:extLst>
                    <a:ext uri="{9D8B030D-6E8A-4147-A177-3AD203B41FA5}">
                      <a16:colId xmlns:a16="http://schemas.microsoft.com/office/drawing/2014/main" val="4098434251"/>
                    </a:ext>
                  </a:extLst>
                </a:gridCol>
                <a:gridCol w="1108364">
                  <a:extLst>
                    <a:ext uri="{9D8B030D-6E8A-4147-A177-3AD203B41FA5}">
                      <a16:colId xmlns:a16="http://schemas.microsoft.com/office/drawing/2014/main" val="1129268290"/>
                    </a:ext>
                  </a:extLst>
                </a:gridCol>
                <a:gridCol w="1108364">
                  <a:extLst>
                    <a:ext uri="{9D8B030D-6E8A-4147-A177-3AD203B41FA5}">
                      <a16:colId xmlns:a16="http://schemas.microsoft.com/office/drawing/2014/main" val="701307779"/>
                    </a:ext>
                  </a:extLst>
                </a:gridCol>
                <a:gridCol w="1108364">
                  <a:extLst>
                    <a:ext uri="{9D8B030D-6E8A-4147-A177-3AD203B41FA5}">
                      <a16:colId xmlns:a16="http://schemas.microsoft.com/office/drawing/2014/main" val="2567561653"/>
                    </a:ext>
                  </a:extLst>
                </a:gridCol>
                <a:gridCol w="1108364">
                  <a:extLst>
                    <a:ext uri="{9D8B030D-6E8A-4147-A177-3AD203B41FA5}">
                      <a16:colId xmlns:a16="http://schemas.microsoft.com/office/drawing/2014/main" val="2036985956"/>
                    </a:ext>
                  </a:extLst>
                </a:gridCol>
                <a:gridCol w="1108364">
                  <a:extLst>
                    <a:ext uri="{9D8B030D-6E8A-4147-A177-3AD203B41FA5}">
                      <a16:colId xmlns:a16="http://schemas.microsoft.com/office/drawing/2014/main" val="3846984492"/>
                    </a:ext>
                  </a:extLst>
                </a:gridCol>
                <a:gridCol w="1108364">
                  <a:extLst>
                    <a:ext uri="{9D8B030D-6E8A-4147-A177-3AD203B41FA5}">
                      <a16:colId xmlns:a16="http://schemas.microsoft.com/office/drawing/2014/main" val="1251286798"/>
                    </a:ext>
                  </a:extLst>
                </a:gridCol>
                <a:gridCol w="1108364">
                  <a:extLst>
                    <a:ext uri="{9D8B030D-6E8A-4147-A177-3AD203B41FA5}">
                      <a16:colId xmlns:a16="http://schemas.microsoft.com/office/drawing/2014/main" val="752831775"/>
                    </a:ext>
                  </a:extLst>
                </a:gridCol>
                <a:gridCol w="1108364">
                  <a:extLst>
                    <a:ext uri="{9D8B030D-6E8A-4147-A177-3AD203B41FA5}">
                      <a16:colId xmlns:a16="http://schemas.microsoft.com/office/drawing/2014/main" val="4044191760"/>
                    </a:ext>
                  </a:extLst>
                </a:gridCol>
                <a:gridCol w="1108364">
                  <a:extLst>
                    <a:ext uri="{9D8B030D-6E8A-4147-A177-3AD203B41FA5}">
                      <a16:colId xmlns:a16="http://schemas.microsoft.com/office/drawing/2014/main" val="3455423189"/>
                    </a:ext>
                  </a:extLst>
                </a:gridCol>
              </a:tblGrid>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D</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Ạ</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Q</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2442412"/>
                  </a:ext>
                </a:extLst>
              </a:tr>
              <a:tr h="11239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Ề</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80833886"/>
                  </a:ext>
                </a:extLst>
              </a:tr>
              <a:tr h="857250">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B</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À</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Ả</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È</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3309449"/>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Ô</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0601153"/>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Ú</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Ế</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71264538"/>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Ờ</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51820152"/>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B</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Ạ</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Ụ</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33851129"/>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Ồ</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784362"/>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4" name="Table 3">
            <a:extLst>
              <a:ext uri="{FF2B5EF4-FFF2-40B4-BE49-F238E27FC236}">
                <a16:creationId xmlns:a16="http://schemas.microsoft.com/office/drawing/2014/main" id="{641EA961-65FE-416B-A980-E2EAE8C7790E}"/>
              </a:ext>
            </a:extLst>
          </p:cNvPr>
          <p:cNvGraphicFramePr>
            <a:graphicFrameLocks noGrp="1"/>
          </p:cNvGraphicFramePr>
          <p:nvPr>
            <p:extLst>
              <p:ext uri="{D42A27DB-BD31-4B8C-83A1-F6EECF244321}">
                <p14:modId xmlns:p14="http://schemas.microsoft.com/office/powerpoint/2010/main" val="1039614413"/>
              </p:ext>
            </p:extLst>
          </p:nvPr>
        </p:nvGraphicFramePr>
        <p:xfrm>
          <a:off x="0" y="0"/>
          <a:ext cx="12192004" cy="7124700"/>
        </p:xfrm>
        <a:graphic>
          <a:graphicData uri="http://schemas.openxmlformats.org/drawingml/2006/table">
            <a:tbl>
              <a:tblPr firstRow="1" firstCol="1" bandRow="1"/>
              <a:tblGrid>
                <a:gridCol w="1108364">
                  <a:extLst>
                    <a:ext uri="{9D8B030D-6E8A-4147-A177-3AD203B41FA5}">
                      <a16:colId xmlns:a16="http://schemas.microsoft.com/office/drawing/2014/main" val="1988624458"/>
                    </a:ext>
                  </a:extLst>
                </a:gridCol>
                <a:gridCol w="1108364">
                  <a:extLst>
                    <a:ext uri="{9D8B030D-6E8A-4147-A177-3AD203B41FA5}">
                      <a16:colId xmlns:a16="http://schemas.microsoft.com/office/drawing/2014/main" val="4098434251"/>
                    </a:ext>
                  </a:extLst>
                </a:gridCol>
                <a:gridCol w="1108364">
                  <a:extLst>
                    <a:ext uri="{9D8B030D-6E8A-4147-A177-3AD203B41FA5}">
                      <a16:colId xmlns:a16="http://schemas.microsoft.com/office/drawing/2014/main" val="1129268290"/>
                    </a:ext>
                  </a:extLst>
                </a:gridCol>
                <a:gridCol w="1108364">
                  <a:extLst>
                    <a:ext uri="{9D8B030D-6E8A-4147-A177-3AD203B41FA5}">
                      <a16:colId xmlns:a16="http://schemas.microsoft.com/office/drawing/2014/main" val="701307779"/>
                    </a:ext>
                  </a:extLst>
                </a:gridCol>
                <a:gridCol w="1108364">
                  <a:extLst>
                    <a:ext uri="{9D8B030D-6E8A-4147-A177-3AD203B41FA5}">
                      <a16:colId xmlns:a16="http://schemas.microsoft.com/office/drawing/2014/main" val="2567561653"/>
                    </a:ext>
                  </a:extLst>
                </a:gridCol>
                <a:gridCol w="1108364">
                  <a:extLst>
                    <a:ext uri="{9D8B030D-6E8A-4147-A177-3AD203B41FA5}">
                      <a16:colId xmlns:a16="http://schemas.microsoft.com/office/drawing/2014/main" val="2036985956"/>
                    </a:ext>
                  </a:extLst>
                </a:gridCol>
                <a:gridCol w="1108364">
                  <a:extLst>
                    <a:ext uri="{9D8B030D-6E8A-4147-A177-3AD203B41FA5}">
                      <a16:colId xmlns:a16="http://schemas.microsoft.com/office/drawing/2014/main" val="3846984492"/>
                    </a:ext>
                  </a:extLst>
                </a:gridCol>
                <a:gridCol w="1108364">
                  <a:extLst>
                    <a:ext uri="{9D8B030D-6E8A-4147-A177-3AD203B41FA5}">
                      <a16:colId xmlns:a16="http://schemas.microsoft.com/office/drawing/2014/main" val="1251286798"/>
                    </a:ext>
                  </a:extLst>
                </a:gridCol>
                <a:gridCol w="1108364">
                  <a:extLst>
                    <a:ext uri="{9D8B030D-6E8A-4147-A177-3AD203B41FA5}">
                      <a16:colId xmlns:a16="http://schemas.microsoft.com/office/drawing/2014/main" val="752831775"/>
                    </a:ext>
                  </a:extLst>
                </a:gridCol>
                <a:gridCol w="1108364">
                  <a:extLst>
                    <a:ext uri="{9D8B030D-6E8A-4147-A177-3AD203B41FA5}">
                      <a16:colId xmlns:a16="http://schemas.microsoft.com/office/drawing/2014/main" val="4044191760"/>
                    </a:ext>
                  </a:extLst>
                </a:gridCol>
                <a:gridCol w="1108364">
                  <a:extLst>
                    <a:ext uri="{9D8B030D-6E8A-4147-A177-3AD203B41FA5}">
                      <a16:colId xmlns:a16="http://schemas.microsoft.com/office/drawing/2014/main" val="3455423189"/>
                    </a:ext>
                  </a:extLst>
                </a:gridCol>
              </a:tblGrid>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D</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Ạ</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Q</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2442412"/>
                  </a:ext>
                </a:extLst>
              </a:tr>
              <a:tr h="11239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Ề</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80833886"/>
                  </a:ext>
                </a:extLst>
              </a:tr>
              <a:tr h="857250">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B</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À</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Ả</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È</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3309449"/>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Ô</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0601153"/>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Ú</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Ế</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71264538"/>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Ờ</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51820152"/>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B</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Ộ</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Ạ</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O</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Ụ</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33851129"/>
                  </a:ext>
                </a:extLst>
              </a:tr>
              <a:tr h="857250">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Ồ</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3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784362"/>
                  </a:ext>
                </a:extLst>
              </a:tr>
            </a:tbl>
          </a:graphicData>
        </a:graphic>
      </p:graphicFrame>
    </p:spTree>
    <p:extLst>
      <p:ext uri="{BB962C8B-B14F-4D97-AF65-F5344CB8AC3E}">
        <p14:creationId xmlns:p14="http://schemas.microsoft.com/office/powerpoint/2010/main" val="40633572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Nhóm Thượng Tế</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Nhóm Kinh Sư</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Nhóm Xa - đốc</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Nhóm Luật Sỹ</a:t>
              </a:r>
            </a:p>
          </p:txBody>
        </p:sp>
      </p:grpSp>
      <p:grpSp>
        <p:nvGrpSpPr>
          <p:cNvPr id="9" name="Group 33"/>
          <p:cNvGrpSpPr>
            <a:grpSpLocks/>
          </p:cNvGrpSpPr>
          <p:nvPr/>
        </p:nvGrpSpPr>
        <p:grpSpPr bwMode="auto">
          <a:xfrm>
            <a:off x="-42230" y="3643994"/>
            <a:ext cx="12232016" cy="808010"/>
            <a:chOff x="-1880129" y="4688599"/>
            <a:chExt cx="10559276" cy="692570"/>
          </a:xfrm>
          <a:solidFill>
            <a:srgbClr val="00B0F0"/>
          </a:solidFill>
        </p:grpSpPr>
        <p:sp>
          <p:nvSpPr>
            <p:cNvPr id="19" name="AutoShape 46"/>
            <p:cNvSpPr>
              <a:spLocks noChangeArrowheads="1"/>
            </p:cNvSpPr>
            <p:nvPr/>
          </p:nvSpPr>
          <p:spPr bwMode="auto">
            <a:xfrm>
              <a:off x="-1880129"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59922" y="468859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Nhóm Kinh Sư</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6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Đức Giêsu cảnh báo phải coi chừng </a:t>
            </a:r>
            <a:r>
              <a:rPr lang="vi-VN" sz="6000" b="1">
                <a:solidFill>
                  <a:srgbClr val="FF0000"/>
                </a:solidFill>
                <a:latin typeface="Verdana" panose="020B0604030504040204" pitchFamily="34" charset="0"/>
                <a:ea typeface="Verdana" panose="020B0604030504040204" pitchFamily="34" charset="0"/>
              </a:rPr>
              <a:t>nhóm người nào?</a:t>
            </a:r>
          </a:p>
        </p:txBody>
      </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Hòm công đức</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Hòm khấn</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Thùng tiền dâng cúng</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Tất cả các ý trên</a:t>
              </a:r>
            </a:p>
          </p:txBody>
        </p:sp>
      </p:grpSp>
      <p:grpSp>
        <p:nvGrpSpPr>
          <p:cNvPr id="9" name="Group 33"/>
          <p:cNvGrpSpPr>
            <a:grpSpLocks/>
          </p:cNvGrpSpPr>
          <p:nvPr/>
        </p:nvGrpSpPr>
        <p:grpSpPr bwMode="auto">
          <a:xfrm>
            <a:off x="-48986" y="4507839"/>
            <a:ext cx="12240884" cy="817091"/>
            <a:chOff x="-1896924" y="4695369"/>
            <a:chExt cx="10566930" cy="700354"/>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p>
          </p:txBody>
        </p:sp>
        <p:sp>
          <p:nvSpPr>
            <p:cNvPr id="33" name="Rounded Rectangle 12"/>
            <p:cNvSpPr>
              <a:spLocks noChangeArrowheads="1"/>
            </p:cNvSpPr>
            <p:nvPr/>
          </p:nvSpPr>
          <p:spPr bwMode="auto">
            <a:xfrm>
              <a:off x="-969063" y="4709923"/>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Thùng tiền dâng cúng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600" b="1" dirty="0">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66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6600" b="1">
                <a:solidFill>
                  <a:srgbClr val="0070C0"/>
                </a:solidFill>
                <a:latin typeface="Verdana" panose="020B0604030504040204" pitchFamily="34" charset="0"/>
                <a:ea typeface="Verdana" panose="020B0604030504040204" pitchFamily="34" charset="0"/>
              </a:rPr>
              <a:t>Đức Giêsu ngồi đối diện </a:t>
            </a:r>
            <a:r>
              <a:rPr lang="en-US" sz="6600" b="1">
                <a:solidFill>
                  <a:srgbClr val="FF0000"/>
                </a:solidFill>
                <a:latin typeface="Verdana" panose="020B0604030504040204" pitchFamily="34" charset="0"/>
                <a:ea typeface="Verdana" panose="020B0604030504040204" pitchFamily="34" charset="0"/>
              </a:rPr>
              <a:t>với cái gì?</a:t>
            </a:r>
          </a:p>
        </p:txBody>
      </p:sp>
    </p:spTree>
    <p:extLst>
      <p:ext uri="{BB962C8B-B14F-4D97-AF65-F5344CB8AC3E}">
        <p14:creationId xmlns:p14="http://schemas.microsoft.com/office/powerpoint/2010/main" val="3906461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Bà không có nhiều tiền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Bà bỏ tất cả những gì bà có</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Bà là người nghèo</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Tất cả các ý trên</a:t>
              </a:r>
            </a:p>
          </p:txBody>
        </p:sp>
      </p:grpSp>
      <p:grpSp>
        <p:nvGrpSpPr>
          <p:cNvPr id="9" name="Group 33"/>
          <p:cNvGrpSpPr>
            <a:grpSpLocks/>
          </p:cNvGrpSpPr>
          <p:nvPr/>
        </p:nvGrpSpPr>
        <p:grpSpPr bwMode="auto">
          <a:xfrm>
            <a:off x="-48986" y="5356876"/>
            <a:ext cx="12251204" cy="804847"/>
            <a:chOff x="-1896924" y="6926910"/>
            <a:chExt cx="10575839" cy="689867"/>
          </a:xfrm>
          <a:solidFill>
            <a:srgbClr val="00B0F0"/>
          </a:solidFill>
        </p:grpSpPr>
        <p:sp>
          <p:nvSpPr>
            <p:cNvPr id="19" name="AutoShape 46"/>
            <p:cNvSpPr>
              <a:spLocks noChangeArrowheads="1"/>
            </p:cNvSpPr>
            <p:nvPr/>
          </p:nvSpPr>
          <p:spPr bwMode="auto">
            <a:xfrm>
              <a:off x="-1896924" y="6926910"/>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0154" y="6930977"/>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Tất cả các ý trên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dirty="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800" b="1">
                <a:solidFill>
                  <a:srgbClr val="FF0000"/>
                </a:solidFill>
                <a:latin typeface="Verdana" panose="020B0604030504040204" pitchFamily="34" charset="0"/>
                <a:ea typeface="Verdana" panose="020B0604030504040204" pitchFamily="34" charset="0"/>
              </a:rPr>
              <a:t>Tại sao </a:t>
            </a:r>
            <a:r>
              <a:rPr lang="vi-VN" sz="4800" b="1">
                <a:solidFill>
                  <a:srgbClr val="0070C0"/>
                </a:solidFill>
                <a:latin typeface="Verdana" panose="020B0604030504040204" pitchFamily="34" charset="0"/>
                <a:ea typeface="Verdana" panose="020B0604030504040204" pitchFamily="34" charset="0"/>
              </a:rPr>
              <a:t>bà góa nghèo chỉ bỏ có 2 đồng tiền kẽm lại được Đức Giêsu cho là bỏ nhiều hơn ai hết?</a:t>
            </a:r>
            <a:endParaRPr lang="en-US" sz="4800" b="1">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786929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Hai xu.</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Hai đồng tiền kẽm.</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Một quan tiền.</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Hai quan tiền.</a:t>
              </a:r>
            </a:p>
          </p:txBody>
        </p:sp>
      </p:grpSp>
      <p:grpSp>
        <p:nvGrpSpPr>
          <p:cNvPr id="9" name="Group 33"/>
          <p:cNvGrpSpPr>
            <a:grpSpLocks/>
          </p:cNvGrpSpPr>
          <p:nvPr/>
        </p:nvGrpSpPr>
        <p:grpSpPr bwMode="auto">
          <a:xfrm>
            <a:off x="-48986" y="3635968"/>
            <a:ext cx="12240986" cy="817257"/>
            <a:chOff x="-1896924" y="4695369"/>
            <a:chExt cx="10567018" cy="700497"/>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p>
          </p:txBody>
        </p:sp>
        <p:sp>
          <p:nvSpPr>
            <p:cNvPr id="33" name="Rounded Rectangle 12"/>
            <p:cNvSpPr>
              <a:spLocks noChangeArrowheads="1"/>
            </p:cNvSpPr>
            <p:nvPr/>
          </p:nvSpPr>
          <p:spPr bwMode="auto">
            <a:xfrm>
              <a:off x="-968975" y="471006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Hai đồng tiền kẽm.</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Bà góa nghèo bỏ vào thùng tiền dâng cúng cho Đền Thờ </a:t>
            </a:r>
            <a:r>
              <a:rPr lang="vi-VN" sz="5400" b="1">
                <a:solidFill>
                  <a:srgbClr val="FF0000"/>
                </a:solidFill>
                <a:latin typeface="Verdana" panose="020B0604030504040204" pitchFamily="34" charset="0"/>
                <a:ea typeface="Verdana" panose="020B0604030504040204" pitchFamily="34" charset="0"/>
              </a:rPr>
              <a:t>bao nhiêu?</a:t>
            </a:r>
          </a:p>
        </p:txBody>
      </p:sp>
    </p:spTree>
    <p:extLst>
      <p:ext uri="{BB962C8B-B14F-4D97-AF65-F5344CB8AC3E}">
        <p14:creationId xmlns:p14="http://schemas.microsoft.com/office/powerpoint/2010/main" val="2348623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533055" y="739207"/>
            <a:ext cx="6112940" cy="4944687"/>
          </a:xfrm>
          <a:prstGeom prst="rect">
            <a:avLst/>
          </a:prstGeom>
          <a:noFill/>
        </p:spPr>
        <p:txBody>
          <a:bodyPr wrap="square">
            <a:spAutoFit/>
          </a:bodyPr>
          <a:lstStyle/>
          <a:p>
            <a:pPr lvl="0" algn="ctr">
              <a:lnSpc>
                <a:spcPct val="107000"/>
              </a:lnSpc>
              <a:spcAft>
                <a:spcPts val="800"/>
              </a:spcAft>
              <a:defRPr/>
            </a:pPr>
            <a:r>
              <a:rPr lang="en-US" sz="60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Nhi làm gì để sống quảng đại với Chúa và mọi người?</a:t>
            </a:r>
            <a:endParaRPr kumimoji="0" lang="en-US" sz="60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546005" y="573475"/>
            <a:ext cx="3567739"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8000" b="1">
                <a:latin typeface="Verdana" panose="020B0604030504040204" pitchFamily="34" charset="0"/>
                <a:ea typeface="Verdana" panose="020B0604030504040204" pitchFamily="34" charset="0"/>
                <a:cs typeface="Times New Roman" panose="02020603050405020304" pitchFamily="18" charset="0"/>
              </a:rPr>
              <a:t>Khi ấy, trong lúc giảng dạy, Đức Giê-su nói với đám đông dân chúng rằng :</a:t>
            </a:r>
            <a:endParaRPr lang="en-US" sz="8000" dirty="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135307"/>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kumimoji="0" lang="en-US" sz="3600" b="1" i="0" u="none" strike="noStrike" kern="1200" cap="none" spc="0" normalizeH="0" baseline="0" noProof="0">
                <a:ln>
                  <a:noFill/>
                </a:ln>
                <a:solidFill>
                  <a:srgbClr val="FF0000"/>
                </a:solidFill>
                <a:effectLst/>
                <a:uLnTx/>
                <a:uFillTx/>
                <a:latin typeface="Tahoma" panose="020B0604030504040204" pitchFamily="34" charset="0"/>
                <a:ea typeface="Tahoma" panose="020B0604030504040204" pitchFamily="34" charset="0"/>
                <a:cs typeface="Tahoma" panose="020B0604030504040204" pitchFamily="34" charset="0"/>
              </a:rPr>
              <a:t>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ahoma" panose="020B0604030504040204" pitchFamily="34" charset="0"/>
                <a:ea typeface="Tahoma" panose="020B0604030504040204" pitchFamily="34" charset="0"/>
                <a:cs typeface="Tahoma" panose="020B0604030504040204" pitchFamily="34" charset="0"/>
              </a:rPr>
              <a:t>THEO THÁNH MÁC-CÔ </a:t>
            </a:r>
            <a:r>
              <a:rPr kumimoji="0" lang="en-US" sz="3200" b="1" i="0" u="none" strike="noStrike" kern="1200" cap="none" spc="0" normalizeH="0" baseline="0" noProof="0">
                <a:ln>
                  <a:noFill/>
                </a:ln>
                <a:solidFill>
                  <a:srgbClr val="FF0000"/>
                </a:solidFill>
                <a:effectLst/>
                <a:uLnTx/>
                <a:uFillTx/>
                <a:latin typeface="Arial" panose="020B0604020202020204" pitchFamily="34" charset="0"/>
                <a:ea typeface="Verdana" panose="020B0604030504040204" pitchFamily="34" charset="0"/>
                <a:cs typeface="Arial" panose="020B0604020202020204" pitchFamily="34" charset="0"/>
              </a:rPr>
              <a:t>✠</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86826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“Anh em phải coi chừng những ông kinh sư ưa dạo quanh, xúng xính trong bộ áo thụng, thích được người ta chào hỏi ở những nơi công cộng.</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75393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Họ ưa chiếm ghế danh dự trong hội đường, thích ngồi cỗ nhất trong đám tiệc.</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842988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Họ nuốt hết tài sản của các bà goá, lại còn làm bộ đọc kinh cầu nguyện lâu giờ. Những người ấy sẽ bị kết án nghiêm khắc hơn.”</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8500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200" b="1">
                <a:latin typeface="Verdana" panose="020B0604030504040204" pitchFamily="34" charset="0"/>
                <a:ea typeface="Verdana" panose="020B0604030504040204" pitchFamily="34" charset="0"/>
                <a:cs typeface="Times New Roman" panose="02020603050405020304" pitchFamily="18" charset="0"/>
              </a:rPr>
              <a:t>Đức Giê-su ngồi đối diện với thùng tiền dâng cúng cho Đền Thờ. Người quan sát xem đám đông bỏ tiền vào đó ra sao. Có lắm người giàu bỏ thật nhiều tiền.</a:t>
            </a:r>
            <a:endParaRPr lang="en-US" sz="6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9136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Cũng có một bà goá nghèo đến bỏ vào đó hai đồng tiền kẽm, trị giá một phần tư đồng xu Rô-ma. 43 Đức Giê-su liền gọi các môn đệ lại và nói</a:t>
            </a:r>
            <a:r>
              <a:rPr lang="en-US" sz="6600" b="1">
                <a:latin typeface="Verdana" panose="020B0604030504040204" pitchFamily="34" charset="0"/>
                <a:ea typeface="Verdana" panose="020B0604030504040204" pitchFamily="34" charset="0"/>
                <a:cs typeface="Times New Roman" panose="02020603050405020304" pitchFamily="18" charset="0"/>
              </a:rPr>
              <a:t>:</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218432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“Thầy bảo thật anh em : bà goá nghèo này đã bỏ vào thùng nhiều hơn ai hết.</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158948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000" b="1">
                <a:latin typeface="Verdana" panose="020B0604030504040204" pitchFamily="34" charset="0"/>
                <a:ea typeface="Verdana" panose="020B0604030504040204" pitchFamily="34" charset="0"/>
                <a:cs typeface="Times New Roman" panose="02020603050405020304" pitchFamily="18" charset="0"/>
              </a:rPr>
              <a:t>Quả vậy, mọi người đều lấy tiền dư bạc thừa của họ mà đem bỏ vào đó;</a:t>
            </a:r>
            <a:r>
              <a:rPr lang="en-US" sz="6000" b="1">
                <a:latin typeface="Verdana" panose="020B0604030504040204" pitchFamily="34" charset="0"/>
                <a:ea typeface="Verdana" panose="020B0604030504040204" pitchFamily="34" charset="0"/>
                <a:cs typeface="Times New Roman" panose="02020603050405020304" pitchFamily="18" charset="0"/>
              </a:rPr>
              <a:t> còn bà này đã túng thiếu, lại còn bỏ vào đó tất cả những gì bà có, tất cả những gì để nuôi thân.” </a:t>
            </a:r>
            <a:r>
              <a:rPr lang="vi-VN" sz="6000" b="1" i="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6000" b="1" i="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002549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853</Words>
  <Application>Microsoft Office PowerPoint</Application>
  <PresentationFormat>Widescreen</PresentationFormat>
  <Paragraphs>301</Paragraphs>
  <Slides>19</Slides>
  <Notes>0</Notes>
  <HiddenSlides>0</HiddenSlides>
  <MMClips>2</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Algerian</vt:lpstr>
      <vt:lpstr>Arial</vt:lpstr>
      <vt:lpstr>Calibri</vt:lpstr>
      <vt:lpstr>Calibri Light</vt:lpstr>
      <vt:lpstr>Tahoma</vt:lpstr>
      <vt:lpstr>Times New Roman</vt:lpstr>
      <vt:lpstr>Verdana</vt:lpstr>
      <vt:lpstr>Office Theme</vt:lpstr>
      <vt:lpstr>1_Office Theme</vt:lpstr>
      <vt:lpstr>PowerPoint Presentation</vt:lpstr>
      <vt:lpstr>PowerPoint Presentation</vt:lpstr>
      <vt:lpstr>“Anh em phải coi chừng những ông kinh sư ưa dạo quanh, xúng xính trong bộ áo thụng, thích được người ta chào hỏi ở những nơi công cộng.</vt:lpstr>
      <vt:lpstr>Họ ưa chiếm ghế danh dự trong hội đường, thích ngồi cỗ nhất trong đám tiệc.</vt:lpstr>
      <vt:lpstr>Họ nuốt hết tài sản của các bà goá, lại còn làm bộ đọc kinh cầu nguyện lâu giờ. Những người ấy sẽ bị kết án nghiêm khắc hơn.”</vt:lpstr>
      <vt:lpstr>Đức Giê-su ngồi đối diện với thùng tiền dâng cúng cho Đền Thờ. Người quan sát xem đám đông bỏ tiền vào đó ra sao. Có lắm người giàu bỏ thật nhiều tiền.</vt:lpstr>
      <vt:lpstr>Cũng có một bà goá nghèo đến bỏ vào đó hai đồng tiền kẽm, trị giá một phần tư đồng xu Rô-ma. 43 Đức Giê-su liền gọi các môn đệ lại và nói:</vt:lpstr>
      <vt:lpstr>“Thầy bảo thật anh em : bà goá nghèo này đã bỏ vào thùng nhiều hơn ai hết.</vt:lpstr>
      <vt:lpstr>Quả vậy, mọi người đều lấy tiền dư bạc thừa của họ mà đem bỏ vào đó; còn bà này đã túng thiếu, lại còn bỏ vào đó tất cả những gì bà có, tất cả những gì để nuôi thân.”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29</cp:revision>
  <dcterms:created xsi:type="dcterms:W3CDTF">2020-10-16T14:56:40Z</dcterms:created>
  <dcterms:modified xsi:type="dcterms:W3CDTF">2021-11-05T01:32:33Z</dcterms:modified>
</cp:coreProperties>
</file>