
<file path=[Content_Types].xml><?xml version="1.0" encoding="utf-8"?>
<Types xmlns="http://schemas.openxmlformats.org/package/2006/content-types">
  <Default Extension="jpeg" ContentType="image/jpeg"/>
  <Default Extension="jpg" ContentType="image/jpeg"/>
  <Default Extension="mp3" ContentType="audio/m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9" r:id="rId4"/>
    <p:sldId id="344" r:id="rId5"/>
    <p:sldId id="345" r:id="rId6"/>
    <p:sldId id="346" r:id="rId7"/>
    <p:sldId id="348" r:id="rId8"/>
    <p:sldId id="354" r:id="rId9"/>
    <p:sldId id="355" r:id="rId10"/>
    <p:sldId id="349" r:id="rId11"/>
    <p:sldId id="293" r:id="rId12"/>
    <p:sldId id="350" r:id="rId13"/>
    <p:sldId id="327" r:id="rId14"/>
    <p:sldId id="260" r:id="rId15"/>
    <p:sldId id="308" r:id="rId16"/>
    <p:sldId id="351" r:id="rId17"/>
    <p:sldId id="352" r:id="rId18"/>
    <p:sldId id="353" r:id="rId19"/>
    <p:sldId id="296"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33" d="100"/>
          <a:sy n="33" d="100"/>
        </p:scale>
        <p:origin x="1388" y="10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0E04-FDE6-4675-9339-C22A87AA12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8E612D4A-FC5B-401E-87B8-6E6A5DE81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BC36D144-2880-4268-B615-1701192BC1C9}"/>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5" name="Footer Placeholder 4">
            <a:extLst>
              <a:ext uri="{FF2B5EF4-FFF2-40B4-BE49-F238E27FC236}">
                <a16:creationId xmlns:a16="http://schemas.microsoft.com/office/drawing/2014/main" id="{8BE84ED9-D612-45B6-9BB3-11E91BE8717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C64B09B-0CEE-4B7C-844D-D6C504D989C5}"/>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2199432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40042-EB11-4B37-A890-84CEC0633E75}"/>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1EFB3DAC-A95D-4227-B638-8109A5D9386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31DB02A-FF63-44FA-BB64-F2374A20169F}"/>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5" name="Footer Placeholder 4">
            <a:extLst>
              <a:ext uri="{FF2B5EF4-FFF2-40B4-BE49-F238E27FC236}">
                <a16:creationId xmlns:a16="http://schemas.microsoft.com/office/drawing/2014/main" id="{5347C1F7-03E5-4134-ABE0-B5E0469D7B00}"/>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18776528-81C7-4699-8B40-24F4CE31A74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691208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12A584-8134-49B0-87A6-63D24872F6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DE9977D7-9125-4279-B316-33E7B0C7F9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B3BCE09-DECC-4DB5-81E4-FA71903F289F}"/>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5" name="Footer Placeholder 4">
            <a:extLst>
              <a:ext uri="{FF2B5EF4-FFF2-40B4-BE49-F238E27FC236}">
                <a16:creationId xmlns:a16="http://schemas.microsoft.com/office/drawing/2014/main" id="{69A6AD97-D5E9-4FC0-8BC0-A5500D74CDC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02E7A5A-0A73-49F5-8D6B-0A3F91C75E8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517354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77854-CDEF-4D17-AE3A-CEF64C872D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26227AE-3DD4-4827-85B2-D527FDED20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B762A3-738B-46B7-BBF5-B49F0D5F6ADB}"/>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5" name="Footer Placeholder 4">
            <a:extLst>
              <a:ext uri="{FF2B5EF4-FFF2-40B4-BE49-F238E27FC236}">
                <a16:creationId xmlns:a16="http://schemas.microsoft.com/office/drawing/2014/main" id="{F3602529-1782-47F5-BFB8-7EDB0B897C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AFA32-47B2-4A79-A9E1-8B1F4191669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9922064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B4888-8674-4D5F-BA84-570F51EC98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942493-7A46-4B80-AF50-59D925048A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5C91FB-A2AD-423B-AD8D-D2A054A32305}"/>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5" name="Footer Placeholder 4">
            <a:extLst>
              <a:ext uri="{FF2B5EF4-FFF2-40B4-BE49-F238E27FC236}">
                <a16:creationId xmlns:a16="http://schemas.microsoft.com/office/drawing/2014/main" id="{FA5CA342-3501-465D-A95C-E9F7371BFD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651830-CB1B-4405-8ADC-D9A38EE57A8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2109027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C9C24-E248-4CD1-879F-ACCE90F1B4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0E35F85-6064-4CA3-B210-2CD662A83AD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9D11D-2EE6-48DF-A87E-0615EA0EAC93}"/>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5" name="Footer Placeholder 4">
            <a:extLst>
              <a:ext uri="{FF2B5EF4-FFF2-40B4-BE49-F238E27FC236}">
                <a16:creationId xmlns:a16="http://schemas.microsoft.com/office/drawing/2014/main" id="{C7DBB6E3-991C-4F5A-9683-D63C7E0A18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EA4BBC-3D5D-4E60-A47D-662FCE4681E0}"/>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666651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F8394-DAF2-49DE-BC18-F02B37990F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D4B96F-97B3-4BCB-B398-B5842605AE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FB1929-EAD9-4F5D-A76C-E2F51F0D48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B947D3-080A-4294-B062-5AE6562CBACE}"/>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6" name="Footer Placeholder 5">
            <a:extLst>
              <a:ext uri="{FF2B5EF4-FFF2-40B4-BE49-F238E27FC236}">
                <a16:creationId xmlns:a16="http://schemas.microsoft.com/office/drawing/2014/main" id="{F4545E0C-AA67-40BE-ACCC-C3855B1508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CA18F6-F611-45E3-AEAA-B0F42308D77B}"/>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17847649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CEB4E-EBA2-429B-84AE-90CB49D36D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D65C3A-1511-4D26-A012-64AEDDB214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E993F31-A916-4038-9E73-BE5092BD2C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779A41B-21D4-4787-A0DE-AD707510E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C3C421C-59A5-4407-ABC8-2ECA77CFF4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BE718A1-4A3A-43CD-92BE-1C10E0D1138A}"/>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8" name="Footer Placeholder 7">
            <a:extLst>
              <a:ext uri="{FF2B5EF4-FFF2-40B4-BE49-F238E27FC236}">
                <a16:creationId xmlns:a16="http://schemas.microsoft.com/office/drawing/2014/main" id="{5B7082DD-70DB-447B-9E2D-9084233C26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8EDFA7-8A56-44C4-B263-7B580CA7D981}"/>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26580428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DB137-863E-4B2D-BAEE-1932354607F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960978-DAE3-448F-9BDF-7B0AC0A1723B}"/>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4" name="Footer Placeholder 3">
            <a:extLst>
              <a:ext uri="{FF2B5EF4-FFF2-40B4-BE49-F238E27FC236}">
                <a16:creationId xmlns:a16="http://schemas.microsoft.com/office/drawing/2014/main" id="{3F3043CA-5522-439E-8071-377D738855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05617A-2DD4-4C25-9C0D-E2F791B912D5}"/>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10343580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658D13-6AE3-40C6-897F-3535AF32CC00}"/>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3" name="Footer Placeholder 2">
            <a:extLst>
              <a:ext uri="{FF2B5EF4-FFF2-40B4-BE49-F238E27FC236}">
                <a16:creationId xmlns:a16="http://schemas.microsoft.com/office/drawing/2014/main" id="{8FEAACC4-8B9D-4472-84CB-764C5D9915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B939F7C-C241-4510-A8A2-922EE751C051}"/>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5093284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2C741-ED0E-47BB-8408-3C7CBF0FB0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988D17-895F-4513-8311-548EDE1F50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D09C20-36F8-46E3-B5A9-C6F46B1E2A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C58803-8596-4CBA-B970-9B71573E7FB1}"/>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6" name="Footer Placeholder 5">
            <a:extLst>
              <a:ext uri="{FF2B5EF4-FFF2-40B4-BE49-F238E27FC236}">
                <a16:creationId xmlns:a16="http://schemas.microsoft.com/office/drawing/2014/main" id="{61FCAFA7-4195-462B-BEEB-2DF55DF726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244D1F-70AB-443B-8E40-D275D55A0199}"/>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188531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9098B-AB3D-4EEE-997A-11C1F70ACCF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86BF1CF4-C2A1-4320-A474-CA219F184E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CB88CE0-19CD-455F-B4BD-9CF5B005B0BE}"/>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5" name="Footer Placeholder 4">
            <a:extLst>
              <a:ext uri="{FF2B5EF4-FFF2-40B4-BE49-F238E27FC236}">
                <a16:creationId xmlns:a16="http://schemas.microsoft.com/office/drawing/2014/main" id="{BDD65C8B-3BB2-4B77-A345-2C62472AD65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1EB9BEC-9CAD-461F-8091-D09BAF8F8031}"/>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7727929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7E9A3-294C-499D-91EE-2504F71DE5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80FFFC-93EA-4ED4-8AA0-A4B9E40676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3B103C-3FC8-49D6-9CA6-FF45C4543B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66DEF-198A-4A8C-9E7D-68B1FEF24162}"/>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6" name="Footer Placeholder 5">
            <a:extLst>
              <a:ext uri="{FF2B5EF4-FFF2-40B4-BE49-F238E27FC236}">
                <a16:creationId xmlns:a16="http://schemas.microsoft.com/office/drawing/2014/main" id="{230E21CD-2FF1-4F3C-B4A4-A10CC37D62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EE7541-7E1B-45D8-B235-F67DE98BBF42}"/>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6665311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667AA-5F65-456F-BE56-7F5B10DB5F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EF3A01-D7B7-4C2B-B7FD-62C07A48E8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BCAB0F-AA1D-437A-BA0B-97D72BDDEA57}"/>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5" name="Footer Placeholder 4">
            <a:extLst>
              <a:ext uri="{FF2B5EF4-FFF2-40B4-BE49-F238E27FC236}">
                <a16:creationId xmlns:a16="http://schemas.microsoft.com/office/drawing/2014/main" id="{29E16C2A-690E-4F4D-865C-EC1174A432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F4B10D-D7FC-4014-9953-DD2421082953}"/>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971364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DBE111-43D1-4F10-B09D-440AC78CA1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BA5686-E727-4ACB-A958-61B15A85B75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AD0F3-B783-4F6A-BFFA-8409678A47FA}"/>
              </a:ext>
            </a:extLst>
          </p:cNvPr>
          <p:cNvSpPr>
            <a:spLocks noGrp="1"/>
          </p:cNvSpPr>
          <p:nvPr>
            <p:ph type="dt" sz="half" idx="10"/>
          </p:nvPr>
        </p:nvSpPr>
        <p:spPr/>
        <p:txBody>
          <a:bodyPr/>
          <a:lstStyle/>
          <a:p>
            <a:fld id="{26D03941-8EE6-4525-9FCD-7E9B76F4AB01}" type="datetimeFigureOut">
              <a:rPr lang="en-US" smtClean="0"/>
              <a:t>10/29/2021</a:t>
            </a:fld>
            <a:endParaRPr lang="en-US"/>
          </a:p>
        </p:txBody>
      </p:sp>
      <p:sp>
        <p:nvSpPr>
          <p:cNvPr id="5" name="Footer Placeholder 4">
            <a:extLst>
              <a:ext uri="{FF2B5EF4-FFF2-40B4-BE49-F238E27FC236}">
                <a16:creationId xmlns:a16="http://schemas.microsoft.com/office/drawing/2014/main" id="{D4447F4B-2967-462A-AA93-BA826D0DF9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91BC95-7A0F-4CCD-91B4-2804DEAC1C7E}"/>
              </a:ext>
            </a:extLst>
          </p:cNvPr>
          <p:cNvSpPr>
            <a:spLocks noGrp="1"/>
          </p:cNvSpPr>
          <p:nvPr>
            <p:ph type="sldNum" sz="quarter" idx="12"/>
          </p:nvPr>
        </p:nvSpPr>
        <p:spPr/>
        <p:txBody>
          <a:bodyPr/>
          <a:lstStyle/>
          <a:p>
            <a:fld id="{6C0B69A7-A6D8-4AFA-8B6D-0FFAE1F69170}" type="slidenum">
              <a:rPr lang="en-US" smtClean="0"/>
              <a:t>‹#›</a:t>
            </a:fld>
            <a:endParaRPr lang="en-US"/>
          </a:p>
        </p:txBody>
      </p:sp>
    </p:spTree>
    <p:extLst>
      <p:ext uri="{BB962C8B-B14F-4D97-AF65-F5344CB8AC3E}">
        <p14:creationId xmlns:p14="http://schemas.microsoft.com/office/powerpoint/2010/main" val="3059559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DB37B-9E9D-4E1F-A844-93342AD50C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099BDCF-C2C8-4618-BE94-F49CCD3CAF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42A8B9-54BF-46F4-839D-7B20FDEFF279}"/>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5" name="Footer Placeholder 4">
            <a:extLst>
              <a:ext uri="{FF2B5EF4-FFF2-40B4-BE49-F238E27FC236}">
                <a16:creationId xmlns:a16="http://schemas.microsoft.com/office/drawing/2014/main" id="{C9F11E9E-7A95-4024-8812-DAA653E0494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81CBC9F-2639-43B3-9B3F-5C186EA02AA8}"/>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498362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B39A2-0B0B-452D-B707-578082564EBD}"/>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4A47ABED-8F53-4647-A611-9AFF9AEFE7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07627AC3-F135-4290-87CB-B30230893F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EF9A76CE-2703-41E4-97E1-2B6B0B7316B5}"/>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6" name="Footer Placeholder 5">
            <a:extLst>
              <a:ext uri="{FF2B5EF4-FFF2-40B4-BE49-F238E27FC236}">
                <a16:creationId xmlns:a16="http://schemas.microsoft.com/office/drawing/2014/main" id="{6CA8AA67-CF27-4DFE-B3CF-97A7ABA0BFB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C5828B43-557C-4667-813D-185665D62C1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245727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59FED-8D0A-40E4-AF49-BD78F463BBF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F01ED05F-2BD6-43A4-AC6E-7CA0616F26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E6DA99-D590-41C1-AD26-D83A4BFEF44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D750985-CA4C-46A0-8369-59992FE95B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728EFA-D13A-4A06-AE20-F7089FCC31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C4DA480B-BD63-46C6-87B2-241E693CC320}"/>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8" name="Footer Placeholder 7">
            <a:extLst>
              <a:ext uri="{FF2B5EF4-FFF2-40B4-BE49-F238E27FC236}">
                <a16:creationId xmlns:a16="http://schemas.microsoft.com/office/drawing/2014/main" id="{F7AFB96E-42F2-4CB7-ADE5-1692CB5067BB}"/>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4E3A2DED-1BB0-43DF-9327-5C2A97CFB5BA}"/>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3872754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A16E0-A411-4716-B07D-0FDCA197499E}"/>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3E19C6FD-73CB-4377-B2C2-06FDAB820D81}"/>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4" name="Footer Placeholder 3">
            <a:extLst>
              <a:ext uri="{FF2B5EF4-FFF2-40B4-BE49-F238E27FC236}">
                <a16:creationId xmlns:a16="http://schemas.microsoft.com/office/drawing/2014/main" id="{488815C1-1281-4FDA-9837-061B42406887}"/>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D7384A9B-BED6-48F6-9CAA-B8270D7C1624}"/>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1640878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5C0CDA-3B91-42A2-8BFD-275C50847DF5}"/>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3" name="Footer Placeholder 2">
            <a:extLst>
              <a:ext uri="{FF2B5EF4-FFF2-40B4-BE49-F238E27FC236}">
                <a16:creationId xmlns:a16="http://schemas.microsoft.com/office/drawing/2014/main" id="{E56595CF-8C1A-4BDE-9D09-21525E090D9F}"/>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365995AD-5ED7-40A2-AEB8-96BC9E2DB562}"/>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1238852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FC697-CE40-4B00-9568-63BEFDFD07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1FC2F6A6-6769-4252-9057-99EDA30F2C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250F54D8-F879-40CE-BF6E-F13F1AEC0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B951E4-D118-4E83-9B93-463E7108DD1F}"/>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6" name="Footer Placeholder 5">
            <a:extLst>
              <a:ext uri="{FF2B5EF4-FFF2-40B4-BE49-F238E27FC236}">
                <a16:creationId xmlns:a16="http://schemas.microsoft.com/office/drawing/2014/main" id="{1FA5BBA2-85D7-4A57-A6E9-7E726935D87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EF60636B-05BA-482E-8A47-D3D4DCF4BFF6}"/>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957674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02091-4656-42E6-8A35-C106F28FD5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707138D0-6B0E-4816-AD05-297643F80D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3CAB8E57-455F-4AE0-ACC7-54F9183A9B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7E5178E-038E-40B7-AF87-F6342F17756B}"/>
              </a:ext>
            </a:extLst>
          </p:cNvPr>
          <p:cNvSpPr>
            <a:spLocks noGrp="1"/>
          </p:cNvSpPr>
          <p:nvPr>
            <p:ph type="dt" sz="half" idx="10"/>
          </p:nvPr>
        </p:nvSpPr>
        <p:spPr/>
        <p:txBody>
          <a:bodyPr/>
          <a:lstStyle/>
          <a:p>
            <a:fld id="{E14EEE51-37B0-49BB-BF69-9C73AE2E8609}" type="datetimeFigureOut">
              <a:rPr lang="vi-VN" smtClean="0"/>
              <a:t>29/10/2021</a:t>
            </a:fld>
            <a:endParaRPr lang="vi-VN"/>
          </a:p>
        </p:txBody>
      </p:sp>
      <p:sp>
        <p:nvSpPr>
          <p:cNvPr id="6" name="Footer Placeholder 5">
            <a:extLst>
              <a:ext uri="{FF2B5EF4-FFF2-40B4-BE49-F238E27FC236}">
                <a16:creationId xmlns:a16="http://schemas.microsoft.com/office/drawing/2014/main" id="{D2CD9287-C30F-4AD7-939A-C4E1B55A362A}"/>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7C2D254-6781-42DF-A133-4CA7C4A5764B}"/>
              </a:ext>
            </a:extLst>
          </p:cNvPr>
          <p:cNvSpPr>
            <a:spLocks noGrp="1"/>
          </p:cNvSpPr>
          <p:nvPr>
            <p:ph type="sldNum" sz="quarter" idx="12"/>
          </p:nvPr>
        </p:nvSpPr>
        <p:spPr/>
        <p:txBody>
          <a:bodyPr/>
          <a:lstStyle/>
          <a:p>
            <a:fld id="{4ED80530-4C0B-4EE2-8366-3D11060A24EF}" type="slidenum">
              <a:rPr lang="vi-VN" smtClean="0"/>
              <a:t>‹#›</a:t>
            </a:fld>
            <a:endParaRPr lang="vi-VN"/>
          </a:p>
        </p:txBody>
      </p:sp>
    </p:spTree>
    <p:extLst>
      <p:ext uri="{BB962C8B-B14F-4D97-AF65-F5344CB8AC3E}">
        <p14:creationId xmlns:p14="http://schemas.microsoft.com/office/powerpoint/2010/main" val="889914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2B9E3C-BBC8-47C5-9D20-B4BBF5B92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02FE5F8F-3799-482F-B263-36B78D9D8D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A9258E1E-B437-48E3-B695-394F4E9CE0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4EEE51-37B0-49BB-BF69-9C73AE2E8609}" type="datetimeFigureOut">
              <a:rPr lang="vi-VN" smtClean="0"/>
              <a:t>29/10/2021</a:t>
            </a:fld>
            <a:endParaRPr lang="vi-VN"/>
          </a:p>
        </p:txBody>
      </p:sp>
      <p:sp>
        <p:nvSpPr>
          <p:cNvPr id="5" name="Footer Placeholder 4">
            <a:extLst>
              <a:ext uri="{FF2B5EF4-FFF2-40B4-BE49-F238E27FC236}">
                <a16:creationId xmlns:a16="http://schemas.microsoft.com/office/drawing/2014/main" id="{F5ECFE63-6978-4AB9-AB09-343C5ED1CC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3ACA55C-CF14-4E15-BDF2-762121E51D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D80530-4C0B-4EE2-8366-3D11060A24EF}" type="slidenum">
              <a:rPr lang="vi-VN" smtClean="0"/>
              <a:t>‹#›</a:t>
            </a:fld>
            <a:endParaRPr lang="vi-VN"/>
          </a:p>
        </p:txBody>
      </p:sp>
    </p:spTree>
    <p:extLst>
      <p:ext uri="{BB962C8B-B14F-4D97-AF65-F5344CB8AC3E}">
        <p14:creationId xmlns:p14="http://schemas.microsoft.com/office/powerpoint/2010/main" val="3816170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E09AAC2-4E3D-4119-B1A6-8F0F9E0CF1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FA1B5AE-F72C-47FC-AFBB-48046C2B01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AD3C03-BCEC-43EF-8337-57E283F7A3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03941-8EE6-4525-9FCD-7E9B76F4AB01}" type="datetimeFigureOut">
              <a:rPr lang="en-US" smtClean="0"/>
              <a:t>10/29/2021</a:t>
            </a:fld>
            <a:endParaRPr lang="en-US"/>
          </a:p>
        </p:txBody>
      </p:sp>
      <p:sp>
        <p:nvSpPr>
          <p:cNvPr id="5" name="Footer Placeholder 4">
            <a:extLst>
              <a:ext uri="{FF2B5EF4-FFF2-40B4-BE49-F238E27FC236}">
                <a16:creationId xmlns:a16="http://schemas.microsoft.com/office/drawing/2014/main" id="{446A7B9E-0599-436F-9FAA-B77CC1E87E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533B30-2236-4506-8AA2-AA9993B956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B69A7-A6D8-4AFA-8B6D-0FFAE1F69170}" type="slidenum">
              <a:rPr lang="en-US" smtClean="0"/>
              <a:t>‹#›</a:t>
            </a:fld>
            <a:endParaRPr lang="en-US"/>
          </a:p>
        </p:txBody>
      </p:sp>
    </p:spTree>
    <p:extLst>
      <p:ext uri="{BB962C8B-B14F-4D97-AF65-F5344CB8AC3E}">
        <p14:creationId xmlns:p14="http://schemas.microsoft.com/office/powerpoint/2010/main" val="42538427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audio" Target="../media/media1.mp3"/><Relationship Id="rId1" Type="http://schemas.microsoft.com/office/2007/relationships/media" Target="../media/media1.mp3"/><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slide" Target="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2.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Verdana" panose="020B0604030504040204" pitchFamily="34"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CHÚA</a:t>
            </a:r>
            <a:r>
              <a:rPr kumimoji="0" lang="en-US" sz="4400" b="1" i="0" u="none" strike="noStrike" kern="10" cap="none" spc="0" normalizeH="0" noProof="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rPr>
              <a:t> NHẬT 31 THƯỜNG NIÊN B</a:t>
            </a:r>
            <a:endParaRPr kumimoji="0" lang="en-US" sz="4400" b="1" i="0" u="none" strike="noStrike" kern="10" cap="none" spc="0" normalizeH="0" baseline="0" noProof="0" dirty="0">
              <a:ln w="9525">
                <a:noFill/>
                <a:prstDash val="solid"/>
              </a:ln>
              <a:solidFill>
                <a:srgbClr val="00B050"/>
              </a:solidFill>
              <a:effectLst>
                <a:outerShdw blurRad="12700" dist="38100" dir="2700000" algn="tl" rotWithShape="0">
                  <a:srgbClr val="5B9BD5">
                    <a:lumMod val="60000"/>
                    <a:lumOff val="40000"/>
                  </a:srgbClr>
                </a:outerShdw>
              </a:effectLst>
              <a:uLnTx/>
              <a:uFillTx/>
              <a:latin typeface="Times New Roman" panose="02020603050405020304" pitchFamily="18" charset="0"/>
              <a:ea typeface="+mn-ea"/>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498500" y="3791310"/>
            <a:ext cx="394808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TÌNH</a:t>
            </a:r>
            <a:r>
              <a:rPr kumimoji="0" lang="en-US" sz="4000" b="1" i="0" u="none" strike="noStrike" kern="1200" cap="none" spc="0" normalizeH="0" noProof="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rPr>
              <a:t> YÊU</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0" y="3775114"/>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a:solidFill>
                  <a:srgbClr val="00B0F0"/>
                </a:solidFill>
                <a:latin typeface="Tahoma" panose="020B0604030504040204" pitchFamily="34" charset="0"/>
                <a:ea typeface="Tahoma" panose="020B0604030504040204" pitchFamily="34" charset="0"/>
                <a:cs typeface="Tahoma" panose="020B0604030504040204" pitchFamily="34" charset="0"/>
              </a:rPr>
              <a:t>CHỨNG NHÂN</a:t>
            </a:r>
            <a:endParaRPr kumimoji="0" lang="en-US" sz="4000" b="1" i="0" u="none" strike="noStrike" kern="1200" cap="none" spc="0" normalizeH="0" baseline="0" noProof="0" dirty="0">
              <a:ln>
                <a:noFill/>
              </a:ln>
              <a:solidFill>
                <a:srgbClr val="00B0F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2D5CAE8E-F7E6-4FD8-8597-10163C16222B}"/>
              </a:ext>
            </a:extLst>
          </p:cNvPr>
          <p:cNvGraphicFramePr>
            <a:graphicFrameLocks noGrp="1"/>
          </p:cNvGraphicFramePr>
          <p:nvPr>
            <p:extLst>
              <p:ext uri="{D42A27DB-BD31-4B8C-83A1-F6EECF244321}">
                <p14:modId xmlns:p14="http://schemas.microsoft.com/office/powerpoint/2010/main" val="1703884860"/>
              </p:ext>
            </p:extLst>
          </p:nvPr>
        </p:nvGraphicFramePr>
        <p:xfrm>
          <a:off x="1329082" y="70951"/>
          <a:ext cx="9237318" cy="4938606"/>
        </p:xfrm>
        <a:graphic>
          <a:graphicData uri="http://schemas.openxmlformats.org/drawingml/2006/table">
            <a:tbl>
              <a:tblPr firstRow="1" firstCol="1" bandRow="1"/>
              <a:tblGrid>
                <a:gridCol w="839566">
                  <a:extLst>
                    <a:ext uri="{9D8B030D-6E8A-4147-A177-3AD203B41FA5}">
                      <a16:colId xmlns:a16="http://schemas.microsoft.com/office/drawing/2014/main" val="1244490034"/>
                    </a:ext>
                  </a:extLst>
                </a:gridCol>
                <a:gridCol w="839566">
                  <a:extLst>
                    <a:ext uri="{9D8B030D-6E8A-4147-A177-3AD203B41FA5}">
                      <a16:colId xmlns:a16="http://schemas.microsoft.com/office/drawing/2014/main" val="1678152394"/>
                    </a:ext>
                  </a:extLst>
                </a:gridCol>
                <a:gridCol w="841658">
                  <a:extLst>
                    <a:ext uri="{9D8B030D-6E8A-4147-A177-3AD203B41FA5}">
                      <a16:colId xmlns:a16="http://schemas.microsoft.com/office/drawing/2014/main" val="1143912644"/>
                    </a:ext>
                  </a:extLst>
                </a:gridCol>
                <a:gridCol w="839566">
                  <a:extLst>
                    <a:ext uri="{9D8B030D-6E8A-4147-A177-3AD203B41FA5}">
                      <a16:colId xmlns:a16="http://schemas.microsoft.com/office/drawing/2014/main" val="1566810103"/>
                    </a:ext>
                  </a:extLst>
                </a:gridCol>
                <a:gridCol w="839566">
                  <a:extLst>
                    <a:ext uri="{9D8B030D-6E8A-4147-A177-3AD203B41FA5}">
                      <a16:colId xmlns:a16="http://schemas.microsoft.com/office/drawing/2014/main" val="2133477229"/>
                    </a:ext>
                  </a:extLst>
                </a:gridCol>
                <a:gridCol w="839566">
                  <a:extLst>
                    <a:ext uri="{9D8B030D-6E8A-4147-A177-3AD203B41FA5}">
                      <a16:colId xmlns:a16="http://schemas.microsoft.com/office/drawing/2014/main" val="3331288370"/>
                    </a:ext>
                  </a:extLst>
                </a:gridCol>
                <a:gridCol w="839566">
                  <a:extLst>
                    <a:ext uri="{9D8B030D-6E8A-4147-A177-3AD203B41FA5}">
                      <a16:colId xmlns:a16="http://schemas.microsoft.com/office/drawing/2014/main" val="2382973842"/>
                    </a:ext>
                  </a:extLst>
                </a:gridCol>
                <a:gridCol w="839566">
                  <a:extLst>
                    <a:ext uri="{9D8B030D-6E8A-4147-A177-3AD203B41FA5}">
                      <a16:colId xmlns:a16="http://schemas.microsoft.com/office/drawing/2014/main" val="3284737760"/>
                    </a:ext>
                  </a:extLst>
                </a:gridCol>
                <a:gridCol w="839566">
                  <a:extLst>
                    <a:ext uri="{9D8B030D-6E8A-4147-A177-3AD203B41FA5}">
                      <a16:colId xmlns:a16="http://schemas.microsoft.com/office/drawing/2014/main" val="764934686"/>
                    </a:ext>
                  </a:extLst>
                </a:gridCol>
                <a:gridCol w="839566">
                  <a:extLst>
                    <a:ext uri="{9D8B030D-6E8A-4147-A177-3AD203B41FA5}">
                      <a16:colId xmlns:a16="http://schemas.microsoft.com/office/drawing/2014/main" val="1588333007"/>
                    </a:ext>
                  </a:extLst>
                </a:gridCol>
                <a:gridCol w="839566">
                  <a:extLst>
                    <a:ext uri="{9D8B030D-6E8A-4147-A177-3AD203B41FA5}">
                      <a16:colId xmlns:a16="http://schemas.microsoft.com/office/drawing/2014/main" val="2246398130"/>
                    </a:ext>
                  </a:extLst>
                </a:gridCol>
              </a:tblGrid>
              <a:tr h="708818">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Ễ</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O</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À</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79424918"/>
                  </a:ext>
                </a:extLst>
              </a:tr>
              <a:tr h="708818">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Í</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39897594"/>
                  </a:ext>
                </a:extLst>
              </a:tr>
              <a:tr h="708818">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Ế</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Ồ</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069468107"/>
                  </a:ext>
                </a:extLst>
              </a:tr>
              <a:tr h="708818">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Í</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Ì</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913446502"/>
                  </a:ext>
                </a:extLst>
              </a:tr>
              <a:tr h="708818">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D</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343325981"/>
                  </a:ext>
                </a:extLst>
              </a:tr>
              <a:tr h="708818">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Ọ</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Ề</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Ă</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8120139"/>
                  </a:ext>
                </a:extLst>
              </a:tr>
              <a:tr h="685698">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A</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Ậ</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4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4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1655537"/>
                  </a:ext>
                </a:extLst>
              </a:tr>
            </a:tbl>
          </a:graphicData>
        </a:graphic>
      </p:graphicFrame>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3" y="70948"/>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3" y="789790"/>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58523" y="1499933"/>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2" y="2197376"/>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2" y="2916218"/>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2" y="3647760"/>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5E2A3E42-3843-45EA-A939-802969406C87}"/>
              </a:ext>
            </a:extLst>
          </p:cNvPr>
          <p:cNvSpPr/>
          <p:nvPr/>
        </p:nvSpPr>
        <p:spPr>
          <a:xfrm>
            <a:off x="358522" y="4366289"/>
            <a:ext cx="682573" cy="616615"/>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rgbClr val="FF0000"/>
                </a:solidFill>
                <a:latin typeface="Calibri" panose="020F0502020204030204"/>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208" name="Rectangle 207">
            <a:extLst>
              <a:ext uri="{FF2B5EF4-FFF2-40B4-BE49-F238E27FC236}">
                <a16:creationId xmlns:a16="http://schemas.microsoft.com/office/drawing/2014/main" id="{DADCA63E-9C58-4EA2-A1AE-C0107B2CB43E}"/>
              </a:ext>
            </a:extLst>
          </p:cNvPr>
          <p:cNvSpPr/>
          <p:nvPr/>
        </p:nvSpPr>
        <p:spPr>
          <a:xfrm>
            <a:off x="5592" y="5086070"/>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1.</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YÊU MẾN THIÊN CHÚA HẾT LÒNG,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VÀ YÊU NGƯỜI THÂN CẬN NHƯ CHÍNH MÌNH,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LÀ ĐIỀU QUÝ HƠN </a:t>
            </a:r>
            <a:r>
              <a:rPr lang="vi-VN" sz="4000" b="1">
                <a:solidFill>
                  <a:srgbClr val="7030A0"/>
                </a:solidFill>
                <a:latin typeface="Tahoma" panose="020B0604030504040204" pitchFamily="34" charset="0"/>
                <a:ea typeface="Tahoma" panose="020B0604030504040204" pitchFamily="34" charset="0"/>
                <a:cs typeface="Tahoma" panose="020B0604030504040204" pitchFamily="34" charset="0"/>
              </a:rPr>
              <a:t>MỌI CÁI GÌ ?	</a:t>
            </a:r>
            <a:endParaRPr kumimoji="0" lang="vi-VN" sz="4000" b="1" i="0" u="none" strike="noStrike" kern="1200" cap="none" spc="0" normalizeH="0" baseline="0" noProof="0" dirty="0">
              <a:ln>
                <a:noFill/>
              </a:ln>
              <a:solidFill>
                <a:srgbClr val="7030A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2" name="Rectangle 1">
            <a:extLst>
              <a:ext uri="{FF2B5EF4-FFF2-40B4-BE49-F238E27FC236}">
                <a16:creationId xmlns:a16="http://schemas.microsoft.com/office/drawing/2014/main" id="{E3918A47-6D0F-414C-AA9E-692DBCE93877}"/>
              </a:ext>
            </a:extLst>
          </p:cNvPr>
          <p:cNvSpPr/>
          <p:nvPr/>
        </p:nvSpPr>
        <p:spPr>
          <a:xfrm>
            <a:off x="1329082"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26D3A71C-AFC0-4F9C-B67B-12F4B8BB22E3}"/>
              </a:ext>
            </a:extLst>
          </p:cNvPr>
          <p:cNvSpPr/>
          <p:nvPr/>
        </p:nvSpPr>
        <p:spPr>
          <a:xfrm>
            <a:off x="2167282"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6FBF7D3D-4BE6-42E2-B5E9-832E4DA91BEA}"/>
              </a:ext>
            </a:extLst>
          </p:cNvPr>
          <p:cNvSpPr/>
          <p:nvPr/>
        </p:nvSpPr>
        <p:spPr>
          <a:xfrm>
            <a:off x="3013949"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3DBAF98B-DA17-459C-8FED-07312CCFC7CA}"/>
              </a:ext>
            </a:extLst>
          </p:cNvPr>
          <p:cNvSpPr/>
          <p:nvPr/>
        </p:nvSpPr>
        <p:spPr>
          <a:xfrm>
            <a:off x="3852149"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0C561DB3-95DB-4F26-A3D9-990D8D9D87D1}"/>
              </a:ext>
            </a:extLst>
          </p:cNvPr>
          <p:cNvSpPr/>
          <p:nvPr/>
        </p:nvSpPr>
        <p:spPr>
          <a:xfrm>
            <a:off x="4703094"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a:extLst>
              <a:ext uri="{FF2B5EF4-FFF2-40B4-BE49-F238E27FC236}">
                <a16:creationId xmlns:a16="http://schemas.microsoft.com/office/drawing/2014/main" id="{D8BB7BC6-53D1-4A73-9633-69491B0668B3}"/>
              </a:ext>
            </a:extLst>
          </p:cNvPr>
          <p:cNvSpPr/>
          <p:nvPr/>
        </p:nvSpPr>
        <p:spPr>
          <a:xfrm>
            <a:off x="5541294"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1B2E2575-D43E-4A80-ADC0-4D1E68A3C6B7}"/>
              </a:ext>
            </a:extLst>
          </p:cNvPr>
          <p:cNvSpPr/>
          <p:nvPr/>
        </p:nvSpPr>
        <p:spPr>
          <a:xfrm>
            <a:off x="6387961"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451A5C91-AEF1-4C55-8AD8-9BBC7C30752E}"/>
              </a:ext>
            </a:extLst>
          </p:cNvPr>
          <p:cNvSpPr/>
          <p:nvPr/>
        </p:nvSpPr>
        <p:spPr>
          <a:xfrm>
            <a:off x="7226161"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a:extLst>
              <a:ext uri="{FF2B5EF4-FFF2-40B4-BE49-F238E27FC236}">
                <a16:creationId xmlns:a16="http://schemas.microsoft.com/office/drawing/2014/main" id="{8DEB5FAD-CA4D-49F9-9C08-4EBF3C5FF45F}"/>
              </a:ext>
            </a:extLst>
          </p:cNvPr>
          <p:cNvSpPr/>
          <p:nvPr/>
        </p:nvSpPr>
        <p:spPr>
          <a:xfrm>
            <a:off x="8064361"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a:extLst>
              <a:ext uri="{FF2B5EF4-FFF2-40B4-BE49-F238E27FC236}">
                <a16:creationId xmlns:a16="http://schemas.microsoft.com/office/drawing/2014/main" id="{03ACB028-F176-44C4-AC81-611DC8C77786}"/>
              </a:ext>
            </a:extLst>
          </p:cNvPr>
          <p:cNvSpPr/>
          <p:nvPr/>
        </p:nvSpPr>
        <p:spPr>
          <a:xfrm>
            <a:off x="8911028"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a:extLst>
              <a:ext uri="{FF2B5EF4-FFF2-40B4-BE49-F238E27FC236}">
                <a16:creationId xmlns:a16="http://schemas.microsoft.com/office/drawing/2014/main" id="{E2384D45-D679-4603-9268-90137B758417}"/>
              </a:ext>
            </a:extLst>
          </p:cNvPr>
          <p:cNvSpPr/>
          <p:nvPr/>
        </p:nvSpPr>
        <p:spPr>
          <a:xfrm>
            <a:off x="9749228" y="7094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138059F7-0B9B-4BE7-A713-B02CB12D8975}"/>
              </a:ext>
            </a:extLst>
          </p:cNvPr>
          <p:cNvSpPr/>
          <p:nvPr/>
        </p:nvSpPr>
        <p:spPr>
          <a:xfrm>
            <a:off x="2167282"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8390B87-A614-43BD-851A-DB9A18D979D8}"/>
              </a:ext>
            </a:extLst>
          </p:cNvPr>
          <p:cNvSpPr/>
          <p:nvPr/>
        </p:nvSpPr>
        <p:spPr>
          <a:xfrm>
            <a:off x="3013949"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Rectangle 92">
            <a:extLst>
              <a:ext uri="{FF2B5EF4-FFF2-40B4-BE49-F238E27FC236}">
                <a16:creationId xmlns:a16="http://schemas.microsoft.com/office/drawing/2014/main" id="{0CC7376D-F555-4A49-9BA6-63C35800A0AD}"/>
              </a:ext>
            </a:extLst>
          </p:cNvPr>
          <p:cNvSpPr/>
          <p:nvPr/>
        </p:nvSpPr>
        <p:spPr>
          <a:xfrm>
            <a:off x="3852149"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Rectangle 93">
            <a:extLst>
              <a:ext uri="{FF2B5EF4-FFF2-40B4-BE49-F238E27FC236}">
                <a16:creationId xmlns:a16="http://schemas.microsoft.com/office/drawing/2014/main" id="{BD843824-5983-4F57-B79B-5C0A78FA54A0}"/>
              </a:ext>
            </a:extLst>
          </p:cNvPr>
          <p:cNvSpPr/>
          <p:nvPr/>
        </p:nvSpPr>
        <p:spPr>
          <a:xfrm>
            <a:off x="4703094"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Rectangle 94">
            <a:extLst>
              <a:ext uri="{FF2B5EF4-FFF2-40B4-BE49-F238E27FC236}">
                <a16:creationId xmlns:a16="http://schemas.microsoft.com/office/drawing/2014/main" id="{122F1513-2FCB-49FA-9592-C9536EEAAEAF}"/>
              </a:ext>
            </a:extLst>
          </p:cNvPr>
          <p:cNvSpPr/>
          <p:nvPr/>
        </p:nvSpPr>
        <p:spPr>
          <a:xfrm>
            <a:off x="5541294"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12882C51-6A03-4406-8B3D-A78CF1F6D7C6}"/>
              </a:ext>
            </a:extLst>
          </p:cNvPr>
          <p:cNvSpPr/>
          <p:nvPr/>
        </p:nvSpPr>
        <p:spPr>
          <a:xfrm>
            <a:off x="6387961"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78D35597-F0D2-4D06-B3AD-5F8338996D9A}"/>
              </a:ext>
            </a:extLst>
          </p:cNvPr>
          <p:cNvSpPr/>
          <p:nvPr/>
        </p:nvSpPr>
        <p:spPr>
          <a:xfrm>
            <a:off x="7226161"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Rectangle 97">
            <a:extLst>
              <a:ext uri="{FF2B5EF4-FFF2-40B4-BE49-F238E27FC236}">
                <a16:creationId xmlns:a16="http://schemas.microsoft.com/office/drawing/2014/main" id="{30C5AA34-BEAC-43D7-8F3B-26139EC5D618}"/>
              </a:ext>
            </a:extLst>
          </p:cNvPr>
          <p:cNvSpPr/>
          <p:nvPr/>
        </p:nvSpPr>
        <p:spPr>
          <a:xfrm>
            <a:off x="8064361"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691EDB4C-B3FC-4AB2-81E2-0EB6118CEDCB}"/>
              </a:ext>
            </a:extLst>
          </p:cNvPr>
          <p:cNvSpPr/>
          <p:nvPr/>
        </p:nvSpPr>
        <p:spPr>
          <a:xfrm>
            <a:off x="8911028"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a:extLst>
              <a:ext uri="{FF2B5EF4-FFF2-40B4-BE49-F238E27FC236}">
                <a16:creationId xmlns:a16="http://schemas.microsoft.com/office/drawing/2014/main" id="{AD37B8E4-531F-4DFC-ABC2-F827E0C7ABAD}"/>
              </a:ext>
            </a:extLst>
          </p:cNvPr>
          <p:cNvSpPr/>
          <p:nvPr/>
        </p:nvSpPr>
        <p:spPr>
          <a:xfrm>
            <a:off x="9749228" y="789790"/>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a16="http://schemas.microsoft.com/office/drawing/2014/main" id="{5D0BE3AA-1B99-4023-852C-E8A6A73B9BF2}"/>
              </a:ext>
            </a:extLst>
          </p:cNvPr>
          <p:cNvSpPr/>
          <p:nvPr/>
        </p:nvSpPr>
        <p:spPr>
          <a:xfrm>
            <a:off x="2167282"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Rectangle 103">
            <a:extLst>
              <a:ext uri="{FF2B5EF4-FFF2-40B4-BE49-F238E27FC236}">
                <a16:creationId xmlns:a16="http://schemas.microsoft.com/office/drawing/2014/main" id="{CC5CBD1B-7ABB-45D1-A8DC-4D31A4EA5F2C}"/>
              </a:ext>
            </a:extLst>
          </p:cNvPr>
          <p:cNvSpPr/>
          <p:nvPr/>
        </p:nvSpPr>
        <p:spPr>
          <a:xfrm>
            <a:off x="3013949"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a16="http://schemas.microsoft.com/office/drawing/2014/main" id="{AD088715-3F31-47EE-9A12-FD1AD99B0CC6}"/>
              </a:ext>
            </a:extLst>
          </p:cNvPr>
          <p:cNvSpPr/>
          <p:nvPr/>
        </p:nvSpPr>
        <p:spPr>
          <a:xfrm>
            <a:off x="3852149"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a:extLst>
              <a:ext uri="{FF2B5EF4-FFF2-40B4-BE49-F238E27FC236}">
                <a16:creationId xmlns:a16="http://schemas.microsoft.com/office/drawing/2014/main" id="{B7F825ED-E98E-4D64-8C7E-E2318E35257A}"/>
              </a:ext>
            </a:extLst>
          </p:cNvPr>
          <p:cNvSpPr/>
          <p:nvPr/>
        </p:nvSpPr>
        <p:spPr>
          <a:xfrm>
            <a:off x="4703094"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a16="http://schemas.microsoft.com/office/drawing/2014/main" id="{F9CA0417-E1F1-4599-A182-9185C28ED630}"/>
              </a:ext>
            </a:extLst>
          </p:cNvPr>
          <p:cNvSpPr/>
          <p:nvPr/>
        </p:nvSpPr>
        <p:spPr>
          <a:xfrm>
            <a:off x="5541294"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a:extLst>
              <a:ext uri="{FF2B5EF4-FFF2-40B4-BE49-F238E27FC236}">
                <a16:creationId xmlns:a16="http://schemas.microsoft.com/office/drawing/2014/main" id="{33C26121-9D5D-4B5C-9C1C-57BA47D40E23}"/>
              </a:ext>
            </a:extLst>
          </p:cNvPr>
          <p:cNvSpPr/>
          <p:nvPr/>
        </p:nvSpPr>
        <p:spPr>
          <a:xfrm>
            <a:off x="6387961"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150E1BBD-FD75-4837-A5F7-2994F7BB0F62}"/>
              </a:ext>
            </a:extLst>
          </p:cNvPr>
          <p:cNvSpPr/>
          <p:nvPr/>
        </p:nvSpPr>
        <p:spPr>
          <a:xfrm>
            <a:off x="7226161"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Rectangle 109">
            <a:extLst>
              <a:ext uri="{FF2B5EF4-FFF2-40B4-BE49-F238E27FC236}">
                <a16:creationId xmlns:a16="http://schemas.microsoft.com/office/drawing/2014/main" id="{CAD657E9-AFB4-418A-945B-77CA1EECCCF4}"/>
              </a:ext>
            </a:extLst>
          </p:cNvPr>
          <p:cNvSpPr/>
          <p:nvPr/>
        </p:nvSpPr>
        <p:spPr>
          <a:xfrm>
            <a:off x="8064361"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a:extLst>
              <a:ext uri="{FF2B5EF4-FFF2-40B4-BE49-F238E27FC236}">
                <a16:creationId xmlns:a16="http://schemas.microsoft.com/office/drawing/2014/main" id="{ED49D6F7-0EA0-416A-8F32-D2525305B820}"/>
              </a:ext>
            </a:extLst>
          </p:cNvPr>
          <p:cNvSpPr/>
          <p:nvPr/>
        </p:nvSpPr>
        <p:spPr>
          <a:xfrm>
            <a:off x="8911028"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a:extLst>
              <a:ext uri="{FF2B5EF4-FFF2-40B4-BE49-F238E27FC236}">
                <a16:creationId xmlns:a16="http://schemas.microsoft.com/office/drawing/2014/main" id="{A9FD5845-7F09-4F3A-A6AC-ACC15386DF55}"/>
              </a:ext>
            </a:extLst>
          </p:cNvPr>
          <p:cNvSpPr/>
          <p:nvPr/>
        </p:nvSpPr>
        <p:spPr>
          <a:xfrm>
            <a:off x="9749228" y="149463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Rectangle 112">
            <a:extLst>
              <a:ext uri="{FF2B5EF4-FFF2-40B4-BE49-F238E27FC236}">
                <a16:creationId xmlns:a16="http://schemas.microsoft.com/office/drawing/2014/main" id="{BBFEF98C-778A-49F4-9C5C-A6F950B9CAF1}"/>
              </a:ext>
            </a:extLst>
          </p:cNvPr>
          <p:cNvSpPr/>
          <p:nvPr/>
        </p:nvSpPr>
        <p:spPr>
          <a:xfrm>
            <a:off x="3013949"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122">
            <a:extLst>
              <a:ext uri="{FF2B5EF4-FFF2-40B4-BE49-F238E27FC236}">
                <a16:creationId xmlns:a16="http://schemas.microsoft.com/office/drawing/2014/main" id="{991E1375-5C62-4CA6-90C2-10EDF055692F}"/>
              </a:ext>
            </a:extLst>
          </p:cNvPr>
          <p:cNvSpPr/>
          <p:nvPr/>
        </p:nvSpPr>
        <p:spPr>
          <a:xfrm>
            <a:off x="3852149"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Rectangle 123">
            <a:extLst>
              <a:ext uri="{FF2B5EF4-FFF2-40B4-BE49-F238E27FC236}">
                <a16:creationId xmlns:a16="http://schemas.microsoft.com/office/drawing/2014/main" id="{74C97877-1A47-4FB2-AA8C-C1DDD1EB7C02}"/>
              </a:ext>
            </a:extLst>
          </p:cNvPr>
          <p:cNvSpPr/>
          <p:nvPr/>
        </p:nvSpPr>
        <p:spPr>
          <a:xfrm>
            <a:off x="4703094"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AAAE6D91-F458-40F1-85E4-34DFF5F44772}"/>
              </a:ext>
            </a:extLst>
          </p:cNvPr>
          <p:cNvSpPr/>
          <p:nvPr/>
        </p:nvSpPr>
        <p:spPr>
          <a:xfrm>
            <a:off x="5541294"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Rectangle 125">
            <a:extLst>
              <a:ext uri="{FF2B5EF4-FFF2-40B4-BE49-F238E27FC236}">
                <a16:creationId xmlns:a16="http://schemas.microsoft.com/office/drawing/2014/main" id="{4069E248-AD79-49F9-ABB6-6D800AF234B0}"/>
              </a:ext>
            </a:extLst>
          </p:cNvPr>
          <p:cNvSpPr/>
          <p:nvPr/>
        </p:nvSpPr>
        <p:spPr>
          <a:xfrm>
            <a:off x="6387961"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Rectangle 126">
            <a:extLst>
              <a:ext uri="{FF2B5EF4-FFF2-40B4-BE49-F238E27FC236}">
                <a16:creationId xmlns:a16="http://schemas.microsoft.com/office/drawing/2014/main" id="{DDCE56B1-6C0F-4EF4-A006-1B0F856B0359}"/>
              </a:ext>
            </a:extLst>
          </p:cNvPr>
          <p:cNvSpPr/>
          <p:nvPr/>
        </p:nvSpPr>
        <p:spPr>
          <a:xfrm>
            <a:off x="7226161"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Rectangle 127">
            <a:extLst>
              <a:ext uri="{FF2B5EF4-FFF2-40B4-BE49-F238E27FC236}">
                <a16:creationId xmlns:a16="http://schemas.microsoft.com/office/drawing/2014/main" id="{7CA52927-DB70-45C7-89EA-327073B35821}"/>
              </a:ext>
            </a:extLst>
          </p:cNvPr>
          <p:cNvSpPr/>
          <p:nvPr/>
        </p:nvSpPr>
        <p:spPr>
          <a:xfrm>
            <a:off x="8064361"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455B7E75-8662-4A21-A0F1-7CB7BA529D1D}"/>
              </a:ext>
            </a:extLst>
          </p:cNvPr>
          <p:cNvSpPr/>
          <p:nvPr/>
        </p:nvSpPr>
        <p:spPr>
          <a:xfrm>
            <a:off x="8911028"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6C3748F0-90CE-404E-976D-5AF06BF5BE59}"/>
              </a:ext>
            </a:extLst>
          </p:cNvPr>
          <p:cNvSpPr/>
          <p:nvPr/>
        </p:nvSpPr>
        <p:spPr>
          <a:xfrm>
            <a:off x="9749228" y="2201898"/>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Rectangle 130">
            <a:extLst>
              <a:ext uri="{FF2B5EF4-FFF2-40B4-BE49-F238E27FC236}">
                <a16:creationId xmlns:a16="http://schemas.microsoft.com/office/drawing/2014/main" id="{F7B5ED89-500E-455D-A96C-67A1F3D8B2A3}"/>
              </a:ext>
            </a:extLst>
          </p:cNvPr>
          <p:cNvSpPr/>
          <p:nvPr/>
        </p:nvSpPr>
        <p:spPr>
          <a:xfrm>
            <a:off x="1329082"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a:extLst>
              <a:ext uri="{FF2B5EF4-FFF2-40B4-BE49-F238E27FC236}">
                <a16:creationId xmlns:a16="http://schemas.microsoft.com/office/drawing/2014/main" id="{FBB84A53-930B-49FE-89A2-3F642106E0F7}"/>
              </a:ext>
            </a:extLst>
          </p:cNvPr>
          <p:cNvSpPr/>
          <p:nvPr/>
        </p:nvSpPr>
        <p:spPr>
          <a:xfrm>
            <a:off x="2167282"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Rectangle 138">
            <a:extLst>
              <a:ext uri="{FF2B5EF4-FFF2-40B4-BE49-F238E27FC236}">
                <a16:creationId xmlns:a16="http://schemas.microsoft.com/office/drawing/2014/main" id="{41DA5856-92AA-490A-9E19-0D07EAC6D64F}"/>
              </a:ext>
            </a:extLst>
          </p:cNvPr>
          <p:cNvSpPr/>
          <p:nvPr/>
        </p:nvSpPr>
        <p:spPr>
          <a:xfrm>
            <a:off x="3013949"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a:extLst>
              <a:ext uri="{FF2B5EF4-FFF2-40B4-BE49-F238E27FC236}">
                <a16:creationId xmlns:a16="http://schemas.microsoft.com/office/drawing/2014/main" id="{ED3D57A9-7248-4F71-B523-5491DB847A46}"/>
              </a:ext>
            </a:extLst>
          </p:cNvPr>
          <p:cNvSpPr/>
          <p:nvPr/>
        </p:nvSpPr>
        <p:spPr>
          <a:xfrm>
            <a:off x="3852149"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DCFE9B2F-7578-4AA2-B05C-EB50F7524064}"/>
              </a:ext>
            </a:extLst>
          </p:cNvPr>
          <p:cNvSpPr/>
          <p:nvPr/>
        </p:nvSpPr>
        <p:spPr>
          <a:xfrm>
            <a:off x="4703094"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FCA84A7F-6205-4DE8-97E6-017785B6BE6D}"/>
              </a:ext>
            </a:extLst>
          </p:cNvPr>
          <p:cNvSpPr/>
          <p:nvPr/>
        </p:nvSpPr>
        <p:spPr>
          <a:xfrm>
            <a:off x="5541294"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05F0DF90-CD98-4379-9005-301479ECA764}"/>
              </a:ext>
            </a:extLst>
          </p:cNvPr>
          <p:cNvSpPr/>
          <p:nvPr/>
        </p:nvSpPr>
        <p:spPr>
          <a:xfrm>
            <a:off x="6387961"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39DF0D25-7ADC-4936-871C-ACEF3B4D2203}"/>
              </a:ext>
            </a:extLst>
          </p:cNvPr>
          <p:cNvSpPr/>
          <p:nvPr/>
        </p:nvSpPr>
        <p:spPr>
          <a:xfrm>
            <a:off x="7226161"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a:extLst>
              <a:ext uri="{FF2B5EF4-FFF2-40B4-BE49-F238E27FC236}">
                <a16:creationId xmlns:a16="http://schemas.microsoft.com/office/drawing/2014/main" id="{20AF620A-212F-4216-9268-A5C43E4B76E3}"/>
              </a:ext>
            </a:extLst>
          </p:cNvPr>
          <p:cNvSpPr/>
          <p:nvPr/>
        </p:nvSpPr>
        <p:spPr>
          <a:xfrm>
            <a:off x="8064361"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a:extLst>
              <a:ext uri="{FF2B5EF4-FFF2-40B4-BE49-F238E27FC236}">
                <a16:creationId xmlns:a16="http://schemas.microsoft.com/office/drawing/2014/main" id="{E8AF4C87-E518-479E-A155-BEB7F6D0AEBB}"/>
              </a:ext>
            </a:extLst>
          </p:cNvPr>
          <p:cNvSpPr/>
          <p:nvPr/>
        </p:nvSpPr>
        <p:spPr>
          <a:xfrm>
            <a:off x="8911028"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a:extLst>
              <a:ext uri="{FF2B5EF4-FFF2-40B4-BE49-F238E27FC236}">
                <a16:creationId xmlns:a16="http://schemas.microsoft.com/office/drawing/2014/main" id="{C4F91797-7C30-4A91-A98B-4521D5B07374}"/>
              </a:ext>
            </a:extLst>
          </p:cNvPr>
          <p:cNvSpPr/>
          <p:nvPr/>
        </p:nvSpPr>
        <p:spPr>
          <a:xfrm>
            <a:off x="9749228" y="2915273"/>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CB30CA80-EAF1-489B-82ED-BF5B289A1870}"/>
              </a:ext>
            </a:extLst>
          </p:cNvPr>
          <p:cNvSpPr/>
          <p:nvPr/>
        </p:nvSpPr>
        <p:spPr>
          <a:xfrm>
            <a:off x="2167282"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a:extLst>
              <a:ext uri="{FF2B5EF4-FFF2-40B4-BE49-F238E27FC236}">
                <a16:creationId xmlns:a16="http://schemas.microsoft.com/office/drawing/2014/main" id="{C89A0E2F-5C43-402E-80F8-BD261C444A3A}"/>
              </a:ext>
            </a:extLst>
          </p:cNvPr>
          <p:cNvSpPr/>
          <p:nvPr/>
        </p:nvSpPr>
        <p:spPr>
          <a:xfrm>
            <a:off x="3013949"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a:extLst>
              <a:ext uri="{FF2B5EF4-FFF2-40B4-BE49-F238E27FC236}">
                <a16:creationId xmlns:a16="http://schemas.microsoft.com/office/drawing/2014/main" id="{B782E32A-4AE3-4993-A47D-17D6656B664A}"/>
              </a:ext>
            </a:extLst>
          </p:cNvPr>
          <p:cNvSpPr/>
          <p:nvPr/>
        </p:nvSpPr>
        <p:spPr>
          <a:xfrm>
            <a:off x="3852149"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a:extLst>
              <a:ext uri="{FF2B5EF4-FFF2-40B4-BE49-F238E27FC236}">
                <a16:creationId xmlns:a16="http://schemas.microsoft.com/office/drawing/2014/main" id="{6CF90E30-CB3F-442B-BF5E-796285A44ECE}"/>
              </a:ext>
            </a:extLst>
          </p:cNvPr>
          <p:cNvSpPr/>
          <p:nvPr/>
        </p:nvSpPr>
        <p:spPr>
          <a:xfrm>
            <a:off x="4703094"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AE6C1468-9E86-4D55-9DB9-5B1D68E18315}"/>
              </a:ext>
            </a:extLst>
          </p:cNvPr>
          <p:cNvSpPr/>
          <p:nvPr/>
        </p:nvSpPr>
        <p:spPr>
          <a:xfrm>
            <a:off x="5541294"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06A59D05-0652-4560-8980-9AEE481C9517}"/>
              </a:ext>
            </a:extLst>
          </p:cNvPr>
          <p:cNvSpPr/>
          <p:nvPr/>
        </p:nvSpPr>
        <p:spPr>
          <a:xfrm>
            <a:off x="6387961"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59A239E7-BD06-45F8-A9B6-D1A9F7BF5945}"/>
              </a:ext>
            </a:extLst>
          </p:cNvPr>
          <p:cNvSpPr/>
          <p:nvPr/>
        </p:nvSpPr>
        <p:spPr>
          <a:xfrm>
            <a:off x="7226161"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0476AE26-F69B-4618-8D58-F26BFC4ACA37}"/>
              </a:ext>
            </a:extLst>
          </p:cNvPr>
          <p:cNvSpPr/>
          <p:nvPr/>
        </p:nvSpPr>
        <p:spPr>
          <a:xfrm>
            <a:off x="8064361"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A11E5A5-6009-4881-A03C-A23C14166053}"/>
              </a:ext>
            </a:extLst>
          </p:cNvPr>
          <p:cNvSpPr/>
          <p:nvPr/>
        </p:nvSpPr>
        <p:spPr>
          <a:xfrm>
            <a:off x="8911028"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E605E300-65E2-47CD-8F72-A0BC88EB06F9}"/>
              </a:ext>
            </a:extLst>
          </p:cNvPr>
          <p:cNvSpPr/>
          <p:nvPr/>
        </p:nvSpPr>
        <p:spPr>
          <a:xfrm>
            <a:off x="9749228" y="362559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a:extLst>
              <a:ext uri="{FF2B5EF4-FFF2-40B4-BE49-F238E27FC236}">
                <a16:creationId xmlns:a16="http://schemas.microsoft.com/office/drawing/2014/main" id="{D64694E3-51B1-4DAA-917F-E3DBE544E2E3}"/>
              </a:ext>
            </a:extLst>
          </p:cNvPr>
          <p:cNvSpPr/>
          <p:nvPr/>
        </p:nvSpPr>
        <p:spPr>
          <a:xfrm>
            <a:off x="1335271"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a:extLst>
              <a:ext uri="{FF2B5EF4-FFF2-40B4-BE49-F238E27FC236}">
                <a16:creationId xmlns:a16="http://schemas.microsoft.com/office/drawing/2014/main" id="{D6E11791-CEB8-4C06-92AE-656F6774E2A5}"/>
              </a:ext>
            </a:extLst>
          </p:cNvPr>
          <p:cNvSpPr/>
          <p:nvPr/>
        </p:nvSpPr>
        <p:spPr>
          <a:xfrm>
            <a:off x="2173471"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CC37D214-8608-443C-A31B-85956DC11755}"/>
              </a:ext>
            </a:extLst>
          </p:cNvPr>
          <p:cNvSpPr/>
          <p:nvPr/>
        </p:nvSpPr>
        <p:spPr>
          <a:xfrm>
            <a:off x="3020138"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DC4FD346-6050-4925-B9CE-FEA2CD872B58}"/>
              </a:ext>
            </a:extLst>
          </p:cNvPr>
          <p:cNvSpPr/>
          <p:nvPr/>
        </p:nvSpPr>
        <p:spPr>
          <a:xfrm>
            <a:off x="3858338"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B1AA16DD-E6BD-402D-8AD6-E168B208F674}"/>
              </a:ext>
            </a:extLst>
          </p:cNvPr>
          <p:cNvSpPr/>
          <p:nvPr/>
        </p:nvSpPr>
        <p:spPr>
          <a:xfrm>
            <a:off x="4709283"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12DE8AD3-1936-458E-AD20-80135D8952C0}"/>
              </a:ext>
            </a:extLst>
          </p:cNvPr>
          <p:cNvSpPr/>
          <p:nvPr/>
        </p:nvSpPr>
        <p:spPr>
          <a:xfrm>
            <a:off x="5547483"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175">
            <a:extLst>
              <a:ext uri="{FF2B5EF4-FFF2-40B4-BE49-F238E27FC236}">
                <a16:creationId xmlns:a16="http://schemas.microsoft.com/office/drawing/2014/main" id="{9D595858-4D96-4716-B4C4-BC42B2C94E11}"/>
              </a:ext>
            </a:extLst>
          </p:cNvPr>
          <p:cNvSpPr/>
          <p:nvPr/>
        </p:nvSpPr>
        <p:spPr>
          <a:xfrm>
            <a:off x="6394150"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a:extLst>
              <a:ext uri="{FF2B5EF4-FFF2-40B4-BE49-F238E27FC236}">
                <a16:creationId xmlns:a16="http://schemas.microsoft.com/office/drawing/2014/main" id="{B00305D6-3492-46AB-BDDE-B42BFC0DA0C3}"/>
              </a:ext>
            </a:extLst>
          </p:cNvPr>
          <p:cNvSpPr/>
          <p:nvPr/>
        </p:nvSpPr>
        <p:spPr>
          <a:xfrm>
            <a:off x="7232350"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E8260D1F-C444-4B77-B1CC-F2309BB09BC8}"/>
              </a:ext>
            </a:extLst>
          </p:cNvPr>
          <p:cNvSpPr/>
          <p:nvPr/>
        </p:nvSpPr>
        <p:spPr>
          <a:xfrm>
            <a:off x="8070550" y="4322541"/>
            <a:ext cx="838200" cy="69058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a:extLst>
              <a:ext uri="{FF2B5EF4-FFF2-40B4-BE49-F238E27FC236}">
                <a16:creationId xmlns:a16="http://schemas.microsoft.com/office/drawing/2014/main" id="{E53910F9-B06A-44FF-8AD9-A7FE02DA1792}"/>
              </a:ext>
            </a:extLst>
          </p:cNvPr>
          <p:cNvSpPr/>
          <p:nvPr/>
        </p:nvSpPr>
        <p:spPr>
          <a:xfrm>
            <a:off x="-5592" y="5100652"/>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2</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“NGƯƠI PHẢI YÊU MẾN ĐỨC 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THIÊN CHÚA CỦA NGƯƠI, HẾT LÒNG, HẾT LINH HỒN, </a:t>
            </a:r>
            <a:r>
              <a:rPr lang="vi-VN" sz="4000" b="1">
                <a:solidFill>
                  <a:srgbClr val="7030A0"/>
                </a:solidFill>
                <a:latin typeface="Tahoma" panose="020B0604030504040204" pitchFamily="34" charset="0"/>
                <a:ea typeface="Tahoma" panose="020B0604030504040204" pitchFamily="34" charset="0"/>
                <a:cs typeface="Tahoma" panose="020B0604030504040204" pitchFamily="34" charset="0"/>
              </a:rPr>
              <a:t>... ...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 VÀ HẾT SỨC LỰC NGƯƠI”.</a:t>
            </a:r>
            <a:endParaRPr kumimoji="0" lang="vi-VN" sz="4000" b="1" i="0" u="none" strike="noStrike" kern="1200" cap="none" spc="0" normalizeH="0" baseline="0" noProof="0" dirty="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83" name="Rectangle 182">
            <a:extLst>
              <a:ext uri="{FF2B5EF4-FFF2-40B4-BE49-F238E27FC236}">
                <a16:creationId xmlns:a16="http://schemas.microsoft.com/office/drawing/2014/main" id="{A15EF1D0-D802-4A04-8753-3758409C95FF}"/>
              </a:ext>
            </a:extLst>
          </p:cNvPr>
          <p:cNvSpPr/>
          <p:nvPr/>
        </p:nvSpPr>
        <p:spPr>
          <a:xfrm>
            <a:off x="-2679" y="5099121"/>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3</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“NGƯƠI PHẢI YÊU MẾN ĐỨC 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THIÊN CHÚA CỦA NGƯƠI, HẾT LÒNG, </a:t>
            </a:r>
            <a:r>
              <a:rPr lang="vi-VN" sz="4000" b="1">
                <a:solidFill>
                  <a:srgbClr val="7030A0"/>
                </a:solidFill>
                <a:latin typeface="Tahoma" panose="020B0604030504040204" pitchFamily="34" charset="0"/>
                <a:ea typeface="Tahoma" panose="020B0604030504040204" pitchFamily="34" charset="0"/>
                <a:cs typeface="Tahoma" panose="020B0604030504040204" pitchFamily="34" charset="0"/>
              </a:rPr>
              <a:t>... ... ...,</a:t>
            </a:r>
            <a:r>
              <a:rPr lang="en-US" sz="4000" b="1">
                <a:solidFill>
                  <a:srgbClr val="7030A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HẾT TRÍ KHÔN VÀ HẾT SỨC LỰC NGƯƠI”. 	</a:t>
            </a:r>
            <a:endParaRPr kumimoji="0" lang="vi-VN" sz="4000" b="1" i="0" u="none" strike="noStrike" kern="1200" cap="none" spc="0" normalizeH="0" baseline="0" noProof="0" dirty="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84" name="Rectangle 183">
            <a:extLst>
              <a:ext uri="{FF2B5EF4-FFF2-40B4-BE49-F238E27FC236}">
                <a16:creationId xmlns:a16="http://schemas.microsoft.com/office/drawing/2014/main" id="{586B8051-8C9C-4AEB-81DE-5BF97C36EB5B}"/>
              </a:ext>
            </a:extLst>
          </p:cNvPr>
          <p:cNvSpPr/>
          <p:nvPr/>
        </p:nvSpPr>
        <p:spPr>
          <a:xfrm>
            <a:off x="-13863" y="5112395"/>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5400" b="1">
                <a:solidFill>
                  <a:srgbClr val="FF0000"/>
                </a:solidFill>
                <a:latin typeface="Tahoma" panose="020B0604030504040204" pitchFamily="34" charset="0"/>
                <a:ea typeface="Tahoma" panose="020B0604030504040204" pitchFamily="34" charset="0"/>
                <a:cs typeface="Tahoma" panose="020B0604030504040204" pitchFamily="34" charset="0"/>
              </a:rPr>
              <a:t>4</a:t>
            </a:r>
            <a:r>
              <a:rPr lang="vi-VN" sz="54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54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5400" b="1">
                <a:solidFill>
                  <a:srgbClr val="FF0000"/>
                </a:solidFill>
                <a:latin typeface="Tahoma" panose="020B0604030504040204" pitchFamily="34" charset="0"/>
                <a:ea typeface="Tahoma" panose="020B0604030504040204" pitchFamily="34" charset="0"/>
                <a:cs typeface="Tahoma" panose="020B0604030504040204" pitchFamily="34" charset="0"/>
              </a:rPr>
              <a:t>NGƯƠI PHẢI YÊU NGƯỜI THÂN CẬN </a:t>
            </a:r>
            <a:r>
              <a:rPr lang="vi-VN" sz="5400" b="1">
                <a:solidFill>
                  <a:srgbClr val="7030A0"/>
                </a:solidFill>
                <a:latin typeface="Tahoma" panose="020B0604030504040204" pitchFamily="34" charset="0"/>
                <a:ea typeface="Tahoma" panose="020B0604030504040204" pitchFamily="34" charset="0"/>
                <a:cs typeface="Tahoma" panose="020B0604030504040204" pitchFamily="34" charset="0"/>
              </a:rPr>
              <a:t>NHƯ AI ?</a:t>
            </a:r>
          </a:p>
        </p:txBody>
      </p:sp>
      <p:sp>
        <p:nvSpPr>
          <p:cNvPr id="185" name="Rectangle 184">
            <a:extLst>
              <a:ext uri="{FF2B5EF4-FFF2-40B4-BE49-F238E27FC236}">
                <a16:creationId xmlns:a16="http://schemas.microsoft.com/office/drawing/2014/main" id="{5285B2C8-6C41-487D-95E0-2B3C9D360499}"/>
              </a:ext>
            </a:extLst>
          </p:cNvPr>
          <p:cNvSpPr/>
          <p:nvPr/>
        </p:nvSpPr>
        <p:spPr>
          <a:xfrm>
            <a:off x="-13863" y="5073368"/>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5</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THIÊN CHÚA LÀ AI,</a:t>
            </a: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NGOÀI NGƯỜI RA KHÔNG CÓ ĐẤNG </a:t>
            </a:r>
            <a:r>
              <a:rPr lang="vi-VN" sz="4800" b="1">
                <a:solidFill>
                  <a:srgbClr val="7030A0"/>
                </a:solidFill>
                <a:latin typeface="Tahoma" panose="020B0604030504040204" pitchFamily="34" charset="0"/>
                <a:ea typeface="Tahoma" panose="020B0604030504040204" pitchFamily="34" charset="0"/>
                <a:cs typeface="Tahoma" panose="020B0604030504040204" pitchFamily="34" charset="0"/>
              </a:rPr>
              <a:t>NÀO KHÁC?</a:t>
            </a:r>
          </a:p>
        </p:txBody>
      </p:sp>
      <p:sp>
        <p:nvSpPr>
          <p:cNvPr id="186" name="Rectangle 185">
            <a:extLst>
              <a:ext uri="{FF2B5EF4-FFF2-40B4-BE49-F238E27FC236}">
                <a16:creationId xmlns:a16="http://schemas.microsoft.com/office/drawing/2014/main" id="{8E6DDCC4-57D4-4A1E-B143-4B3D74AB17FB}"/>
              </a:ext>
            </a:extLst>
          </p:cNvPr>
          <p:cNvSpPr/>
          <p:nvPr/>
        </p:nvSpPr>
        <p:spPr>
          <a:xfrm>
            <a:off x="-19218" y="5105029"/>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6</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"THƯA THẦY, TRONG </a:t>
            </a:r>
            <a:r>
              <a:rPr lang="vi-VN" sz="4800" b="1">
                <a:solidFill>
                  <a:srgbClr val="7030A0"/>
                </a:solidFill>
                <a:latin typeface="Tahoma" panose="020B0604030504040204" pitchFamily="34" charset="0"/>
                <a:ea typeface="Tahoma" panose="020B0604030504040204" pitchFamily="34" charset="0"/>
                <a:cs typeface="Tahoma" panose="020B0604030504040204" pitchFamily="34" charset="0"/>
              </a:rPr>
              <a:t>... ... ...,</a:t>
            </a:r>
            <a:r>
              <a:rPr lang="en-US" sz="48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800" b="1">
                <a:solidFill>
                  <a:srgbClr val="FF0000"/>
                </a:solidFill>
                <a:latin typeface="Tahoma" panose="020B0604030504040204" pitchFamily="34" charset="0"/>
                <a:ea typeface="Tahoma" panose="020B0604030504040204" pitchFamily="34" charset="0"/>
                <a:cs typeface="Tahoma" panose="020B0604030504040204" pitchFamily="34" charset="0"/>
              </a:rPr>
              <a:t>ĐIỀU RĂN NÀO ĐỨNG ĐẦU?"</a:t>
            </a:r>
            <a:endParaRPr kumimoji="0" lang="vi-VN" sz="4800" b="1" i="0" u="none" strike="noStrike" kern="1200" cap="none" spc="0" normalizeH="0" baseline="0" noProof="0" dirty="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endParaRPr>
          </a:p>
        </p:txBody>
      </p:sp>
      <p:sp>
        <p:nvSpPr>
          <p:cNvPr id="182" name="Rectangle 181">
            <a:extLst>
              <a:ext uri="{FF2B5EF4-FFF2-40B4-BE49-F238E27FC236}">
                <a16:creationId xmlns:a16="http://schemas.microsoft.com/office/drawing/2014/main" id="{0C014312-BB3D-4904-AE94-3AB6422DAC54}"/>
              </a:ext>
            </a:extLst>
          </p:cNvPr>
          <p:cNvSpPr/>
          <p:nvPr/>
        </p:nvSpPr>
        <p:spPr>
          <a:xfrm>
            <a:off x="579" y="5121519"/>
            <a:ext cx="12192000" cy="1771929"/>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defTabSz="457200">
              <a:defRPr/>
            </a:pP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7</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ÔNG KINH SƯ ĐÃ NGHE ĐỨC GIÊ-SU VÀ NHỮNG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4000" b="1">
                <a:solidFill>
                  <a:srgbClr val="FF0000"/>
                </a:solidFill>
                <a:latin typeface="Tahoma" panose="020B0604030504040204" pitchFamily="34" charset="0"/>
                <a:ea typeface="Tahoma" panose="020B0604030504040204" pitchFamily="34" charset="0"/>
                <a:cs typeface="Tahoma" panose="020B0604030504040204" pitchFamily="34" charset="0"/>
              </a:rPr>
              <a:t>NGƯỜI THUỘC NHÓM XA-ĐỐC </a:t>
            </a:r>
            <a:r>
              <a:rPr lang="vi-VN" sz="4000" b="1">
                <a:solidFill>
                  <a:srgbClr val="7030A0"/>
                </a:solidFill>
                <a:latin typeface="Tahoma" panose="020B0604030504040204" pitchFamily="34" charset="0"/>
                <a:ea typeface="Tahoma" panose="020B0604030504040204" pitchFamily="34" charset="0"/>
                <a:cs typeface="Tahoma" panose="020B0604030504040204" pitchFamily="34" charset="0"/>
              </a:rPr>
              <a:t>LÀM GÌ VỚI NHAU?</a:t>
            </a:r>
          </a:p>
        </p:txBody>
      </p:sp>
    </p:spTree>
    <p:extLst>
      <p:ext uri="{BB962C8B-B14F-4D97-AF65-F5344CB8AC3E}">
        <p14:creationId xmlns:p14="http://schemas.microsoft.com/office/powerpoint/2010/main" val="369212524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2" nodeType="clickEffect">
                                  <p:stCondLst>
                                    <p:cond delay="0"/>
                                  </p:stCondLst>
                                  <p:childTnLst>
                                    <p:set>
                                      <p:cBhvr>
                                        <p:cTn id="6" dur="1" fill="hold">
                                          <p:stCondLst>
                                            <p:cond delay="0"/>
                                          </p:stCondLst>
                                        </p:cTn>
                                        <p:tgtEl>
                                          <p:spTgt spid="208"/>
                                        </p:tgtEl>
                                        <p:attrNameLst>
                                          <p:attrName>style.visibility</p:attrName>
                                        </p:attrNameLst>
                                      </p:cBhvr>
                                      <p:to>
                                        <p:strVal val="visible"/>
                                      </p:to>
                                    </p:set>
                                    <p:animEffect transition="in" filter="circle(in)">
                                      <p:cBhvr>
                                        <p:cTn id="7" dur="2000"/>
                                        <p:tgtEl>
                                          <p:spTgt spid="208"/>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2"/>
                                        </p:tgtEl>
                                        <p:attrNameLst>
                                          <p:attrName>style.color</p:attrName>
                                        </p:attrNameLst>
                                      </p:cBhvr>
                                      <p:to>
                                        <a:schemeClr val="accent2"/>
                                      </p:to>
                                    </p:animClr>
                                    <p:animClr clrSpc="rgb" dir="cw">
                                      <p:cBhvr>
                                        <p:cTn id="10" dur="500" fill="hold"/>
                                        <p:tgtEl>
                                          <p:spTgt spid="2"/>
                                        </p:tgtEl>
                                        <p:attrNameLst>
                                          <p:attrName>fillcolor</p:attrName>
                                        </p:attrNameLst>
                                      </p:cBhvr>
                                      <p:to>
                                        <a:schemeClr val="accent2"/>
                                      </p:to>
                                    </p:animClr>
                                    <p:set>
                                      <p:cBhvr>
                                        <p:cTn id="11" dur="500" fill="hold"/>
                                        <p:tgtEl>
                                          <p:spTgt spid="2"/>
                                        </p:tgtEl>
                                        <p:attrNameLst>
                                          <p:attrName>fill.type</p:attrName>
                                        </p:attrNameLst>
                                      </p:cBhvr>
                                      <p:to>
                                        <p:strVal val="solid"/>
                                      </p:to>
                                    </p:set>
                                    <p:set>
                                      <p:cBhvr>
                                        <p:cTn id="12" dur="500" fill="hold"/>
                                        <p:tgtEl>
                                          <p:spTgt spid="2"/>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70"/>
                                        </p:tgtEl>
                                        <p:attrNameLst>
                                          <p:attrName>style.color</p:attrName>
                                        </p:attrNameLst>
                                      </p:cBhvr>
                                      <p:to>
                                        <a:schemeClr val="accent2"/>
                                      </p:to>
                                    </p:animClr>
                                    <p:animClr clrSpc="rgb" dir="cw">
                                      <p:cBhvr>
                                        <p:cTn id="15" dur="500" fill="hold"/>
                                        <p:tgtEl>
                                          <p:spTgt spid="70"/>
                                        </p:tgtEl>
                                        <p:attrNameLst>
                                          <p:attrName>fillcolor</p:attrName>
                                        </p:attrNameLst>
                                      </p:cBhvr>
                                      <p:to>
                                        <a:schemeClr val="accent2"/>
                                      </p:to>
                                    </p:animClr>
                                    <p:set>
                                      <p:cBhvr>
                                        <p:cTn id="16" dur="500" fill="hold"/>
                                        <p:tgtEl>
                                          <p:spTgt spid="70"/>
                                        </p:tgtEl>
                                        <p:attrNameLst>
                                          <p:attrName>fill.type</p:attrName>
                                        </p:attrNameLst>
                                      </p:cBhvr>
                                      <p:to>
                                        <p:strVal val="solid"/>
                                      </p:to>
                                    </p:set>
                                    <p:set>
                                      <p:cBhvr>
                                        <p:cTn id="17" dur="500" fill="hold"/>
                                        <p:tgtEl>
                                          <p:spTgt spid="70"/>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71"/>
                                        </p:tgtEl>
                                        <p:attrNameLst>
                                          <p:attrName>style.color</p:attrName>
                                        </p:attrNameLst>
                                      </p:cBhvr>
                                      <p:to>
                                        <a:schemeClr val="accent2"/>
                                      </p:to>
                                    </p:animClr>
                                    <p:animClr clrSpc="rgb" dir="cw">
                                      <p:cBhvr>
                                        <p:cTn id="20" dur="500" fill="hold"/>
                                        <p:tgtEl>
                                          <p:spTgt spid="71"/>
                                        </p:tgtEl>
                                        <p:attrNameLst>
                                          <p:attrName>fillcolor</p:attrName>
                                        </p:attrNameLst>
                                      </p:cBhvr>
                                      <p:to>
                                        <a:schemeClr val="accent2"/>
                                      </p:to>
                                    </p:animClr>
                                    <p:set>
                                      <p:cBhvr>
                                        <p:cTn id="21" dur="500" fill="hold"/>
                                        <p:tgtEl>
                                          <p:spTgt spid="71"/>
                                        </p:tgtEl>
                                        <p:attrNameLst>
                                          <p:attrName>fill.type</p:attrName>
                                        </p:attrNameLst>
                                      </p:cBhvr>
                                      <p:to>
                                        <p:strVal val="solid"/>
                                      </p:to>
                                    </p:set>
                                    <p:set>
                                      <p:cBhvr>
                                        <p:cTn id="22" dur="500" fill="hold"/>
                                        <p:tgtEl>
                                          <p:spTgt spid="71"/>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72"/>
                                        </p:tgtEl>
                                        <p:attrNameLst>
                                          <p:attrName>style.color</p:attrName>
                                        </p:attrNameLst>
                                      </p:cBhvr>
                                      <p:to>
                                        <a:schemeClr val="accent2"/>
                                      </p:to>
                                    </p:animClr>
                                    <p:animClr clrSpc="rgb" dir="cw">
                                      <p:cBhvr>
                                        <p:cTn id="25" dur="500" fill="hold"/>
                                        <p:tgtEl>
                                          <p:spTgt spid="72"/>
                                        </p:tgtEl>
                                        <p:attrNameLst>
                                          <p:attrName>fillcolor</p:attrName>
                                        </p:attrNameLst>
                                      </p:cBhvr>
                                      <p:to>
                                        <a:schemeClr val="accent2"/>
                                      </p:to>
                                    </p:animClr>
                                    <p:set>
                                      <p:cBhvr>
                                        <p:cTn id="26" dur="500" fill="hold"/>
                                        <p:tgtEl>
                                          <p:spTgt spid="72"/>
                                        </p:tgtEl>
                                        <p:attrNameLst>
                                          <p:attrName>fill.type</p:attrName>
                                        </p:attrNameLst>
                                      </p:cBhvr>
                                      <p:to>
                                        <p:strVal val="solid"/>
                                      </p:to>
                                    </p:set>
                                    <p:set>
                                      <p:cBhvr>
                                        <p:cTn id="27" dur="500" fill="hold"/>
                                        <p:tgtEl>
                                          <p:spTgt spid="72"/>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73"/>
                                        </p:tgtEl>
                                        <p:attrNameLst>
                                          <p:attrName>style.color</p:attrName>
                                        </p:attrNameLst>
                                      </p:cBhvr>
                                      <p:to>
                                        <a:schemeClr val="accent2"/>
                                      </p:to>
                                    </p:animClr>
                                    <p:animClr clrSpc="rgb" dir="cw">
                                      <p:cBhvr>
                                        <p:cTn id="30" dur="500" fill="hold"/>
                                        <p:tgtEl>
                                          <p:spTgt spid="73"/>
                                        </p:tgtEl>
                                        <p:attrNameLst>
                                          <p:attrName>fillcolor</p:attrName>
                                        </p:attrNameLst>
                                      </p:cBhvr>
                                      <p:to>
                                        <a:schemeClr val="accent2"/>
                                      </p:to>
                                    </p:animClr>
                                    <p:set>
                                      <p:cBhvr>
                                        <p:cTn id="31" dur="500" fill="hold"/>
                                        <p:tgtEl>
                                          <p:spTgt spid="73"/>
                                        </p:tgtEl>
                                        <p:attrNameLst>
                                          <p:attrName>fill.type</p:attrName>
                                        </p:attrNameLst>
                                      </p:cBhvr>
                                      <p:to>
                                        <p:strVal val="solid"/>
                                      </p:to>
                                    </p:set>
                                    <p:set>
                                      <p:cBhvr>
                                        <p:cTn id="32" dur="500" fill="hold"/>
                                        <p:tgtEl>
                                          <p:spTgt spid="73"/>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74"/>
                                        </p:tgtEl>
                                        <p:attrNameLst>
                                          <p:attrName>style.color</p:attrName>
                                        </p:attrNameLst>
                                      </p:cBhvr>
                                      <p:to>
                                        <a:schemeClr val="accent2"/>
                                      </p:to>
                                    </p:animClr>
                                    <p:animClr clrSpc="rgb" dir="cw">
                                      <p:cBhvr>
                                        <p:cTn id="35" dur="500" fill="hold"/>
                                        <p:tgtEl>
                                          <p:spTgt spid="74"/>
                                        </p:tgtEl>
                                        <p:attrNameLst>
                                          <p:attrName>fillcolor</p:attrName>
                                        </p:attrNameLst>
                                      </p:cBhvr>
                                      <p:to>
                                        <a:schemeClr val="accent2"/>
                                      </p:to>
                                    </p:animClr>
                                    <p:set>
                                      <p:cBhvr>
                                        <p:cTn id="36" dur="500" fill="hold"/>
                                        <p:tgtEl>
                                          <p:spTgt spid="74"/>
                                        </p:tgtEl>
                                        <p:attrNameLst>
                                          <p:attrName>fill.type</p:attrName>
                                        </p:attrNameLst>
                                      </p:cBhvr>
                                      <p:to>
                                        <p:strVal val="solid"/>
                                      </p:to>
                                    </p:set>
                                    <p:set>
                                      <p:cBhvr>
                                        <p:cTn id="37" dur="500" fill="hold"/>
                                        <p:tgtEl>
                                          <p:spTgt spid="74"/>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75"/>
                                        </p:tgtEl>
                                        <p:attrNameLst>
                                          <p:attrName>style.color</p:attrName>
                                        </p:attrNameLst>
                                      </p:cBhvr>
                                      <p:to>
                                        <a:schemeClr val="accent2"/>
                                      </p:to>
                                    </p:animClr>
                                    <p:animClr clrSpc="rgb" dir="cw">
                                      <p:cBhvr>
                                        <p:cTn id="40" dur="500" fill="hold"/>
                                        <p:tgtEl>
                                          <p:spTgt spid="75"/>
                                        </p:tgtEl>
                                        <p:attrNameLst>
                                          <p:attrName>fillcolor</p:attrName>
                                        </p:attrNameLst>
                                      </p:cBhvr>
                                      <p:to>
                                        <a:schemeClr val="accent2"/>
                                      </p:to>
                                    </p:animClr>
                                    <p:set>
                                      <p:cBhvr>
                                        <p:cTn id="41" dur="500" fill="hold"/>
                                        <p:tgtEl>
                                          <p:spTgt spid="75"/>
                                        </p:tgtEl>
                                        <p:attrNameLst>
                                          <p:attrName>fill.type</p:attrName>
                                        </p:attrNameLst>
                                      </p:cBhvr>
                                      <p:to>
                                        <p:strVal val="solid"/>
                                      </p:to>
                                    </p:set>
                                    <p:set>
                                      <p:cBhvr>
                                        <p:cTn id="42" dur="500" fill="hold"/>
                                        <p:tgtEl>
                                          <p:spTgt spid="75"/>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76"/>
                                        </p:tgtEl>
                                        <p:attrNameLst>
                                          <p:attrName>style.color</p:attrName>
                                        </p:attrNameLst>
                                      </p:cBhvr>
                                      <p:to>
                                        <a:schemeClr val="accent2"/>
                                      </p:to>
                                    </p:animClr>
                                    <p:animClr clrSpc="rgb" dir="cw">
                                      <p:cBhvr>
                                        <p:cTn id="45" dur="500" fill="hold"/>
                                        <p:tgtEl>
                                          <p:spTgt spid="76"/>
                                        </p:tgtEl>
                                        <p:attrNameLst>
                                          <p:attrName>fillcolor</p:attrName>
                                        </p:attrNameLst>
                                      </p:cBhvr>
                                      <p:to>
                                        <a:schemeClr val="accent2"/>
                                      </p:to>
                                    </p:animClr>
                                    <p:set>
                                      <p:cBhvr>
                                        <p:cTn id="46" dur="500" fill="hold"/>
                                        <p:tgtEl>
                                          <p:spTgt spid="76"/>
                                        </p:tgtEl>
                                        <p:attrNameLst>
                                          <p:attrName>fill.type</p:attrName>
                                        </p:attrNameLst>
                                      </p:cBhvr>
                                      <p:to>
                                        <p:strVal val="solid"/>
                                      </p:to>
                                    </p:set>
                                    <p:set>
                                      <p:cBhvr>
                                        <p:cTn id="47" dur="500" fill="hold"/>
                                        <p:tgtEl>
                                          <p:spTgt spid="76"/>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77"/>
                                        </p:tgtEl>
                                        <p:attrNameLst>
                                          <p:attrName>style.color</p:attrName>
                                        </p:attrNameLst>
                                      </p:cBhvr>
                                      <p:to>
                                        <a:schemeClr val="accent2"/>
                                      </p:to>
                                    </p:animClr>
                                    <p:animClr clrSpc="rgb" dir="cw">
                                      <p:cBhvr>
                                        <p:cTn id="50" dur="500" fill="hold"/>
                                        <p:tgtEl>
                                          <p:spTgt spid="77"/>
                                        </p:tgtEl>
                                        <p:attrNameLst>
                                          <p:attrName>fillcolor</p:attrName>
                                        </p:attrNameLst>
                                      </p:cBhvr>
                                      <p:to>
                                        <a:schemeClr val="accent2"/>
                                      </p:to>
                                    </p:animClr>
                                    <p:set>
                                      <p:cBhvr>
                                        <p:cTn id="51" dur="500" fill="hold"/>
                                        <p:tgtEl>
                                          <p:spTgt spid="77"/>
                                        </p:tgtEl>
                                        <p:attrNameLst>
                                          <p:attrName>fill.type</p:attrName>
                                        </p:attrNameLst>
                                      </p:cBhvr>
                                      <p:to>
                                        <p:strVal val="solid"/>
                                      </p:to>
                                    </p:set>
                                    <p:set>
                                      <p:cBhvr>
                                        <p:cTn id="52" dur="500" fill="hold"/>
                                        <p:tgtEl>
                                          <p:spTgt spid="77"/>
                                        </p:tgtEl>
                                        <p:attrNameLst>
                                          <p:attrName>fill.on</p:attrName>
                                        </p:attrNameLst>
                                      </p:cBhvr>
                                      <p:to>
                                        <p:strVal val="true"/>
                                      </p:to>
                                    </p:set>
                                  </p:childTnLst>
                                </p:cTn>
                              </p:par>
                              <p:par>
                                <p:cTn id="53" presetID="19" presetClass="emph" presetSubtype="0" fill="hold" grpId="0" nodeType="withEffect">
                                  <p:stCondLst>
                                    <p:cond delay="0"/>
                                  </p:stCondLst>
                                  <p:childTnLst>
                                    <p:animClr clrSpc="rgb" dir="cw">
                                      <p:cBhvr override="childStyle">
                                        <p:cTn id="54" dur="500" fill="hold"/>
                                        <p:tgtEl>
                                          <p:spTgt spid="78"/>
                                        </p:tgtEl>
                                        <p:attrNameLst>
                                          <p:attrName>style.color</p:attrName>
                                        </p:attrNameLst>
                                      </p:cBhvr>
                                      <p:to>
                                        <a:schemeClr val="accent2"/>
                                      </p:to>
                                    </p:animClr>
                                    <p:animClr clrSpc="rgb" dir="cw">
                                      <p:cBhvr>
                                        <p:cTn id="55" dur="500" fill="hold"/>
                                        <p:tgtEl>
                                          <p:spTgt spid="78"/>
                                        </p:tgtEl>
                                        <p:attrNameLst>
                                          <p:attrName>fillcolor</p:attrName>
                                        </p:attrNameLst>
                                      </p:cBhvr>
                                      <p:to>
                                        <a:schemeClr val="accent2"/>
                                      </p:to>
                                    </p:animClr>
                                    <p:set>
                                      <p:cBhvr>
                                        <p:cTn id="56" dur="500" fill="hold"/>
                                        <p:tgtEl>
                                          <p:spTgt spid="78"/>
                                        </p:tgtEl>
                                        <p:attrNameLst>
                                          <p:attrName>fill.type</p:attrName>
                                        </p:attrNameLst>
                                      </p:cBhvr>
                                      <p:to>
                                        <p:strVal val="solid"/>
                                      </p:to>
                                    </p:set>
                                    <p:set>
                                      <p:cBhvr>
                                        <p:cTn id="57" dur="500" fill="hold"/>
                                        <p:tgtEl>
                                          <p:spTgt spid="78"/>
                                        </p:tgtEl>
                                        <p:attrNameLst>
                                          <p:attrName>fill.on</p:attrName>
                                        </p:attrNameLst>
                                      </p:cBhvr>
                                      <p:to>
                                        <p:strVal val="true"/>
                                      </p:to>
                                    </p:set>
                                  </p:childTnLst>
                                </p:cTn>
                              </p:par>
                              <p:par>
                                <p:cTn id="58" presetID="19" presetClass="emph" presetSubtype="0" fill="hold" grpId="0" nodeType="withEffect">
                                  <p:stCondLst>
                                    <p:cond delay="0"/>
                                  </p:stCondLst>
                                  <p:childTnLst>
                                    <p:animClr clrSpc="rgb" dir="cw">
                                      <p:cBhvr override="childStyle">
                                        <p:cTn id="59" dur="500" fill="hold"/>
                                        <p:tgtEl>
                                          <p:spTgt spid="79"/>
                                        </p:tgtEl>
                                        <p:attrNameLst>
                                          <p:attrName>style.color</p:attrName>
                                        </p:attrNameLst>
                                      </p:cBhvr>
                                      <p:to>
                                        <a:schemeClr val="accent2"/>
                                      </p:to>
                                    </p:animClr>
                                    <p:animClr clrSpc="rgb" dir="cw">
                                      <p:cBhvr>
                                        <p:cTn id="60" dur="500" fill="hold"/>
                                        <p:tgtEl>
                                          <p:spTgt spid="79"/>
                                        </p:tgtEl>
                                        <p:attrNameLst>
                                          <p:attrName>fillcolor</p:attrName>
                                        </p:attrNameLst>
                                      </p:cBhvr>
                                      <p:to>
                                        <a:schemeClr val="accent2"/>
                                      </p:to>
                                    </p:animClr>
                                    <p:set>
                                      <p:cBhvr>
                                        <p:cTn id="61" dur="500" fill="hold"/>
                                        <p:tgtEl>
                                          <p:spTgt spid="79"/>
                                        </p:tgtEl>
                                        <p:attrNameLst>
                                          <p:attrName>fill.type</p:attrName>
                                        </p:attrNameLst>
                                      </p:cBhvr>
                                      <p:to>
                                        <p:strVal val="solid"/>
                                      </p:to>
                                    </p:set>
                                    <p:set>
                                      <p:cBhvr>
                                        <p:cTn id="62" dur="500" fill="hold"/>
                                        <p:tgtEl>
                                          <p:spTgt spid="79"/>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6" presetClass="exit" presetSubtype="32" fill="hold" grpId="1" nodeType="clickEffect">
                                  <p:stCondLst>
                                    <p:cond delay="0"/>
                                  </p:stCondLst>
                                  <p:childTnLst>
                                    <p:animEffect transition="out" filter="circle(out)">
                                      <p:cBhvr>
                                        <p:cTn id="66" dur="2000"/>
                                        <p:tgtEl>
                                          <p:spTgt spid="2"/>
                                        </p:tgtEl>
                                      </p:cBhvr>
                                    </p:animEffect>
                                    <p:set>
                                      <p:cBhvr>
                                        <p:cTn id="67" dur="1" fill="hold">
                                          <p:stCondLst>
                                            <p:cond delay="1999"/>
                                          </p:stCondLst>
                                        </p:cTn>
                                        <p:tgtEl>
                                          <p:spTgt spid="2"/>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70"/>
                                        </p:tgtEl>
                                      </p:cBhvr>
                                    </p:animEffect>
                                    <p:set>
                                      <p:cBhvr>
                                        <p:cTn id="70" dur="1" fill="hold">
                                          <p:stCondLst>
                                            <p:cond delay="1999"/>
                                          </p:stCondLst>
                                        </p:cTn>
                                        <p:tgtEl>
                                          <p:spTgt spid="70"/>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71"/>
                                        </p:tgtEl>
                                      </p:cBhvr>
                                    </p:animEffect>
                                    <p:set>
                                      <p:cBhvr>
                                        <p:cTn id="73" dur="1" fill="hold">
                                          <p:stCondLst>
                                            <p:cond delay="1999"/>
                                          </p:stCondLst>
                                        </p:cTn>
                                        <p:tgtEl>
                                          <p:spTgt spid="71"/>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72"/>
                                        </p:tgtEl>
                                      </p:cBhvr>
                                    </p:animEffect>
                                    <p:set>
                                      <p:cBhvr>
                                        <p:cTn id="76" dur="1" fill="hold">
                                          <p:stCondLst>
                                            <p:cond delay="1999"/>
                                          </p:stCondLst>
                                        </p:cTn>
                                        <p:tgtEl>
                                          <p:spTgt spid="72"/>
                                        </p:tgtEl>
                                        <p:attrNameLst>
                                          <p:attrName>style.visibility</p:attrName>
                                        </p:attrNameLst>
                                      </p:cBhvr>
                                      <p:to>
                                        <p:strVal val="hidden"/>
                                      </p:to>
                                    </p:set>
                                  </p:childTnLst>
                                </p:cTn>
                              </p:par>
                              <p:par>
                                <p:cTn id="77" presetID="6" presetClass="exit" presetSubtype="32" fill="hold" grpId="1" nodeType="withEffect">
                                  <p:stCondLst>
                                    <p:cond delay="0"/>
                                  </p:stCondLst>
                                  <p:childTnLst>
                                    <p:animEffect transition="out" filter="circle(out)">
                                      <p:cBhvr>
                                        <p:cTn id="78" dur="2000"/>
                                        <p:tgtEl>
                                          <p:spTgt spid="73"/>
                                        </p:tgtEl>
                                      </p:cBhvr>
                                    </p:animEffect>
                                    <p:set>
                                      <p:cBhvr>
                                        <p:cTn id="79" dur="1" fill="hold">
                                          <p:stCondLst>
                                            <p:cond delay="1999"/>
                                          </p:stCondLst>
                                        </p:cTn>
                                        <p:tgtEl>
                                          <p:spTgt spid="73"/>
                                        </p:tgtEl>
                                        <p:attrNameLst>
                                          <p:attrName>style.visibility</p:attrName>
                                        </p:attrNameLst>
                                      </p:cBhvr>
                                      <p:to>
                                        <p:strVal val="hidden"/>
                                      </p:to>
                                    </p:set>
                                  </p:childTnLst>
                                </p:cTn>
                              </p:par>
                              <p:par>
                                <p:cTn id="80" presetID="6" presetClass="exit" presetSubtype="32" fill="hold" grpId="1" nodeType="withEffect">
                                  <p:stCondLst>
                                    <p:cond delay="0"/>
                                  </p:stCondLst>
                                  <p:childTnLst>
                                    <p:animEffect transition="out" filter="circle(out)">
                                      <p:cBhvr>
                                        <p:cTn id="81" dur="2000"/>
                                        <p:tgtEl>
                                          <p:spTgt spid="74"/>
                                        </p:tgtEl>
                                      </p:cBhvr>
                                    </p:animEffect>
                                    <p:set>
                                      <p:cBhvr>
                                        <p:cTn id="82" dur="1" fill="hold">
                                          <p:stCondLst>
                                            <p:cond delay="1999"/>
                                          </p:stCondLst>
                                        </p:cTn>
                                        <p:tgtEl>
                                          <p:spTgt spid="74"/>
                                        </p:tgtEl>
                                        <p:attrNameLst>
                                          <p:attrName>style.visibility</p:attrName>
                                        </p:attrNameLst>
                                      </p:cBhvr>
                                      <p:to>
                                        <p:strVal val="hidden"/>
                                      </p:to>
                                    </p:set>
                                  </p:childTnLst>
                                </p:cTn>
                              </p:par>
                              <p:par>
                                <p:cTn id="83" presetID="6" presetClass="exit" presetSubtype="32" fill="hold" grpId="1" nodeType="withEffect">
                                  <p:stCondLst>
                                    <p:cond delay="0"/>
                                  </p:stCondLst>
                                  <p:childTnLst>
                                    <p:animEffect transition="out" filter="circle(out)">
                                      <p:cBhvr>
                                        <p:cTn id="84" dur="2000"/>
                                        <p:tgtEl>
                                          <p:spTgt spid="75"/>
                                        </p:tgtEl>
                                      </p:cBhvr>
                                    </p:animEffect>
                                    <p:set>
                                      <p:cBhvr>
                                        <p:cTn id="85" dur="1" fill="hold">
                                          <p:stCondLst>
                                            <p:cond delay="1999"/>
                                          </p:stCondLst>
                                        </p:cTn>
                                        <p:tgtEl>
                                          <p:spTgt spid="75"/>
                                        </p:tgtEl>
                                        <p:attrNameLst>
                                          <p:attrName>style.visibility</p:attrName>
                                        </p:attrNameLst>
                                      </p:cBhvr>
                                      <p:to>
                                        <p:strVal val="hidden"/>
                                      </p:to>
                                    </p:set>
                                  </p:childTnLst>
                                </p:cTn>
                              </p:par>
                              <p:par>
                                <p:cTn id="86" presetID="6" presetClass="exit" presetSubtype="32" fill="hold" grpId="1" nodeType="withEffect">
                                  <p:stCondLst>
                                    <p:cond delay="0"/>
                                  </p:stCondLst>
                                  <p:childTnLst>
                                    <p:animEffect transition="out" filter="circle(out)">
                                      <p:cBhvr>
                                        <p:cTn id="87" dur="2000"/>
                                        <p:tgtEl>
                                          <p:spTgt spid="76"/>
                                        </p:tgtEl>
                                      </p:cBhvr>
                                    </p:animEffect>
                                    <p:set>
                                      <p:cBhvr>
                                        <p:cTn id="88" dur="1" fill="hold">
                                          <p:stCondLst>
                                            <p:cond delay="1999"/>
                                          </p:stCondLst>
                                        </p:cTn>
                                        <p:tgtEl>
                                          <p:spTgt spid="76"/>
                                        </p:tgtEl>
                                        <p:attrNameLst>
                                          <p:attrName>style.visibility</p:attrName>
                                        </p:attrNameLst>
                                      </p:cBhvr>
                                      <p:to>
                                        <p:strVal val="hidden"/>
                                      </p:to>
                                    </p:set>
                                  </p:childTnLst>
                                </p:cTn>
                              </p:par>
                              <p:par>
                                <p:cTn id="89" presetID="6" presetClass="exit" presetSubtype="32" fill="hold" grpId="1" nodeType="withEffect">
                                  <p:stCondLst>
                                    <p:cond delay="0"/>
                                  </p:stCondLst>
                                  <p:childTnLst>
                                    <p:animEffect transition="out" filter="circle(out)">
                                      <p:cBhvr>
                                        <p:cTn id="90" dur="2000"/>
                                        <p:tgtEl>
                                          <p:spTgt spid="77"/>
                                        </p:tgtEl>
                                      </p:cBhvr>
                                    </p:animEffect>
                                    <p:set>
                                      <p:cBhvr>
                                        <p:cTn id="91" dur="1" fill="hold">
                                          <p:stCondLst>
                                            <p:cond delay="1999"/>
                                          </p:stCondLst>
                                        </p:cTn>
                                        <p:tgtEl>
                                          <p:spTgt spid="77"/>
                                        </p:tgtEl>
                                        <p:attrNameLst>
                                          <p:attrName>style.visibility</p:attrName>
                                        </p:attrNameLst>
                                      </p:cBhvr>
                                      <p:to>
                                        <p:strVal val="hidden"/>
                                      </p:to>
                                    </p:set>
                                  </p:childTnLst>
                                </p:cTn>
                              </p:par>
                              <p:par>
                                <p:cTn id="92" presetID="6" presetClass="exit" presetSubtype="32" fill="hold" grpId="1" nodeType="withEffect">
                                  <p:stCondLst>
                                    <p:cond delay="0"/>
                                  </p:stCondLst>
                                  <p:childTnLst>
                                    <p:animEffect transition="out" filter="circle(out)">
                                      <p:cBhvr>
                                        <p:cTn id="93" dur="2000"/>
                                        <p:tgtEl>
                                          <p:spTgt spid="78"/>
                                        </p:tgtEl>
                                      </p:cBhvr>
                                    </p:animEffect>
                                    <p:set>
                                      <p:cBhvr>
                                        <p:cTn id="94" dur="1" fill="hold">
                                          <p:stCondLst>
                                            <p:cond delay="1999"/>
                                          </p:stCondLst>
                                        </p:cTn>
                                        <p:tgtEl>
                                          <p:spTgt spid="78"/>
                                        </p:tgtEl>
                                        <p:attrNameLst>
                                          <p:attrName>style.visibility</p:attrName>
                                        </p:attrNameLst>
                                      </p:cBhvr>
                                      <p:to>
                                        <p:strVal val="hidden"/>
                                      </p:to>
                                    </p:set>
                                  </p:childTnLst>
                                </p:cTn>
                              </p:par>
                              <p:par>
                                <p:cTn id="95" presetID="6" presetClass="exit" presetSubtype="32" fill="hold" grpId="1" nodeType="withEffect">
                                  <p:stCondLst>
                                    <p:cond delay="0"/>
                                  </p:stCondLst>
                                  <p:childTnLst>
                                    <p:animEffect transition="out" filter="circle(out)">
                                      <p:cBhvr>
                                        <p:cTn id="96" dur="2000"/>
                                        <p:tgtEl>
                                          <p:spTgt spid="79"/>
                                        </p:tgtEl>
                                      </p:cBhvr>
                                    </p:animEffect>
                                    <p:set>
                                      <p:cBhvr>
                                        <p:cTn id="97" dur="1" fill="hold">
                                          <p:stCondLst>
                                            <p:cond delay="1999"/>
                                          </p:stCondLst>
                                        </p:cTn>
                                        <p:tgtEl>
                                          <p:spTgt spid="79"/>
                                        </p:tgtEl>
                                        <p:attrNameLst>
                                          <p:attrName>style.visibility</p:attrName>
                                        </p:attrNameLst>
                                      </p:cBhvr>
                                      <p:to>
                                        <p:strVal val="hidden"/>
                                      </p:to>
                                    </p:set>
                                  </p:childTnLst>
                                </p:cTn>
                              </p:par>
                              <p:par>
                                <p:cTn id="98" presetID="6" presetClass="exit" presetSubtype="32" fill="hold" grpId="3" nodeType="withEffect">
                                  <p:stCondLst>
                                    <p:cond delay="0"/>
                                  </p:stCondLst>
                                  <p:childTnLst>
                                    <p:animEffect transition="out" filter="circle(out)">
                                      <p:cBhvr>
                                        <p:cTn id="99" dur="2000"/>
                                        <p:tgtEl>
                                          <p:spTgt spid="208"/>
                                        </p:tgtEl>
                                      </p:cBhvr>
                                    </p:animEffect>
                                    <p:set>
                                      <p:cBhvr>
                                        <p:cTn id="100" dur="1" fill="hold">
                                          <p:stCondLst>
                                            <p:cond delay="1999"/>
                                          </p:stCondLst>
                                        </p:cTn>
                                        <p:tgtEl>
                                          <p:spTgt spid="208"/>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01" restart="whenNotActive" fill="hold" evtFilter="cancelBubble" nodeType="interactiveSeq">
                <p:stCondLst>
                  <p:cond evt="onClick" delay="0">
                    <p:tgtEl>
                      <p:spTgt spid="20"/>
                    </p:tgtEl>
                  </p:cond>
                </p:stCondLst>
                <p:endSync evt="end" delay="0">
                  <p:rtn val="all"/>
                </p:endSync>
                <p:childTnLst>
                  <p:par>
                    <p:cTn id="102" fill="hold">
                      <p:stCondLst>
                        <p:cond delay="0"/>
                      </p:stCondLst>
                      <p:childTnLst>
                        <p:par>
                          <p:cTn id="103" fill="hold">
                            <p:stCondLst>
                              <p:cond delay="0"/>
                            </p:stCondLst>
                            <p:childTnLst>
                              <p:par>
                                <p:cTn id="104" presetID="6" presetClass="entr" presetSubtype="16" fill="hold" grpId="0" nodeType="withEffect">
                                  <p:stCondLst>
                                    <p:cond delay="0"/>
                                  </p:stCondLst>
                                  <p:childTnLst>
                                    <p:set>
                                      <p:cBhvr>
                                        <p:cTn id="105" dur="1" fill="hold">
                                          <p:stCondLst>
                                            <p:cond delay="0"/>
                                          </p:stCondLst>
                                        </p:cTn>
                                        <p:tgtEl>
                                          <p:spTgt spid="179"/>
                                        </p:tgtEl>
                                        <p:attrNameLst>
                                          <p:attrName>style.visibility</p:attrName>
                                        </p:attrNameLst>
                                      </p:cBhvr>
                                      <p:to>
                                        <p:strVal val="visible"/>
                                      </p:to>
                                    </p:set>
                                    <p:animEffect transition="in" filter="circle(in)">
                                      <p:cBhvr>
                                        <p:cTn id="106" dur="2000"/>
                                        <p:tgtEl>
                                          <p:spTgt spid="179"/>
                                        </p:tgtEl>
                                      </p:cBhvr>
                                    </p:animEffect>
                                  </p:childTnLst>
                                </p:cTn>
                              </p:par>
                              <p:par>
                                <p:cTn id="107" presetID="19" presetClass="emph" presetSubtype="0" fill="hold" grpId="0" nodeType="withEffect">
                                  <p:stCondLst>
                                    <p:cond delay="0"/>
                                  </p:stCondLst>
                                  <p:childTnLst>
                                    <p:animClr clrSpc="rgb" dir="cw">
                                      <p:cBhvr override="childStyle">
                                        <p:cTn id="108" dur="500" fill="hold"/>
                                        <p:tgtEl>
                                          <p:spTgt spid="85"/>
                                        </p:tgtEl>
                                        <p:attrNameLst>
                                          <p:attrName>style.color</p:attrName>
                                        </p:attrNameLst>
                                      </p:cBhvr>
                                      <p:to>
                                        <a:schemeClr val="accent2"/>
                                      </p:to>
                                    </p:animClr>
                                    <p:animClr clrSpc="rgb" dir="cw">
                                      <p:cBhvr>
                                        <p:cTn id="109" dur="500" fill="hold"/>
                                        <p:tgtEl>
                                          <p:spTgt spid="85"/>
                                        </p:tgtEl>
                                        <p:attrNameLst>
                                          <p:attrName>fillcolor</p:attrName>
                                        </p:attrNameLst>
                                      </p:cBhvr>
                                      <p:to>
                                        <a:schemeClr val="accent2"/>
                                      </p:to>
                                    </p:animClr>
                                    <p:set>
                                      <p:cBhvr>
                                        <p:cTn id="110" dur="500" fill="hold"/>
                                        <p:tgtEl>
                                          <p:spTgt spid="85"/>
                                        </p:tgtEl>
                                        <p:attrNameLst>
                                          <p:attrName>fill.type</p:attrName>
                                        </p:attrNameLst>
                                      </p:cBhvr>
                                      <p:to>
                                        <p:strVal val="solid"/>
                                      </p:to>
                                    </p:set>
                                    <p:set>
                                      <p:cBhvr>
                                        <p:cTn id="111" dur="500" fill="hold"/>
                                        <p:tgtEl>
                                          <p:spTgt spid="85"/>
                                        </p:tgtEl>
                                        <p:attrNameLst>
                                          <p:attrName>fill.on</p:attrName>
                                        </p:attrNameLst>
                                      </p:cBhvr>
                                      <p:to>
                                        <p:strVal val="true"/>
                                      </p:to>
                                    </p:set>
                                  </p:childTnLst>
                                </p:cTn>
                              </p:par>
                              <p:par>
                                <p:cTn id="112" presetID="19" presetClass="emph" presetSubtype="0" fill="hold" grpId="0" nodeType="withEffect">
                                  <p:stCondLst>
                                    <p:cond delay="0"/>
                                  </p:stCondLst>
                                  <p:childTnLst>
                                    <p:animClr clrSpc="rgb" dir="cw">
                                      <p:cBhvr override="childStyle">
                                        <p:cTn id="113" dur="500" fill="hold"/>
                                        <p:tgtEl>
                                          <p:spTgt spid="86"/>
                                        </p:tgtEl>
                                        <p:attrNameLst>
                                          <p:attrName>style.color</p:attrName>
                                        </p:attrNameLst>
                                      </p:cBhvr>
                                      <p:to>
                                        <a:schemeClr val="accent2"/>
                                      </p:to>
                                    </p:animClr>
                                    <p:animClr clrSpc="rgb" dir="cw">
                                      <p:cBhvr>
                                        <p:cTn id="114" dur="500" fill="hold"/>
                                        <p:tgtEl>
                                          <p:spTgt spid="86"/>
                                        </p:tgtEl>
                                        <p:attrNameLst>
                                          <p:attrName>fillcolor</p:attrName>
                                        </p:attrNameLst>
                                      </p:cBhvr>
                                      <p:to>
                                        <a:schemeClr val="accent2"/>
                                      </p:to>
                                    </p:animClr>
                                    <p:set>
                                      <p:cBhvr>
                                        <p:cTn id="115" dur="500" fill="hold"/>
                                        <p:tgtEl>
                                          <p:spTgt spid="86"/>
                                        </p:tgtEl>
                                        <p:attrNameLst>
                                          <p:attrName>fill.type</p:attrName>
                                        </p:attrNameLst>
                                      </p:cBhvr>
                                      <p:to>
                                        <p:strVal val="solid"/>
                                      </p:to>
                                    </p:set>
                                    <p:set>
                                      <p:cBhvr>
                                        <p:cTn id="116" dur="500" fill="hold"/>
                                        <p:tgtEl>
                                          <p:spTgt spid="86"/>
                                        </p:tgtEl>
                                        <p:attrNameLst>
                                          <p:attrName>fill.on</p:attrName>
                                        </p:attrNameLst>
                                      </p:cBhvr>
                                      <p:to>
                                        <p:strVal val="true"/>
                                      </p:to>
                                    </p:set>
                                  </p:childTnLst>
                                </p:cTn>
                              </p:par>
                              <p:par>
                                <p:cTn id="117" presetID="19" presetClass="emph" presetSubtype="0" fill="hold" grpId="0" nodeType="withEffect">
                                  <p:stCondLst>
                                    <p:cond delay="0"/>
                                  </p:stCondLst>
                                  <p:childTnLst>
                                    <p:animClr clrSpc="rgb" dir="cw">
                                      <p:cBhvr override="childStyle">
                                        <p:cTn id="118" dur="500" fill="hold"/>
                                        <p:tgtEl>
                                          <p:spTgt spid="93"/>
                                        </p:tgtEl>
                                        <p:attrNameLst>
                                          <p:attrName>style.color</p:attrName>
                                        </p:attrNameLst>
                                      </p:cBhvr>
                                      <p:to>
                                        <a:schemeClr val="accent2"/>
                                      </p:to>
                                    </p:animClr>
                                    <p:animClr clrSpc="rgb" dir="cw">
                                      <p:cBhvr>
                                        <p:cTn id="119" dur="500" fill="hold"/>
                                        <p:tgtEl>
                                          <p:spTgt spid="93"/>
                                        </p:tgtEl>
                                        <p:attrNameLst>
                                          <p:attrName>fillcolor</p:attrName>
                                        </p:attrNameLst>
                                      </p:cBhvr>
                                      <p:to>
                                        <a:schemeClr val="accent2"/>
                                      </p:to>
                                    </p:animClr>
                                    <p:set>
                                      <p:cBhvr>
                                        <p:cTn id="120" dur="500" fill="hold"/>
                                        <p:tgtEl>
                                          <p:spTgt spid="93"/>
                                        </p:tgtEl>
                                        <p:attrNameLst>
                                          <p:attrName>fill.type</p:attrName>
                                        </p:attrNameLst>
                                      </p:cBhvr>
                                      <p:to>
                                        <p:strVal val="solid"/>
                                      </p:to>
                                    </p:set>
                                    <p:set>
                                      <p:cBhvr>
                                        <p:cTn id="121" dur="500" fill="hold"/>
                                        <p:tgtEl>
                                          <p:spTgt spid="93"/>
                                        </p:tgtEl>
                                        <p:attrNameLst>
                                          <p:attrName>fill.on</p:attrName>
                                        </p:attrNameLst>
                                      </p:cBhvr>
                                      <p:to>
                                        <p:strVal val="true"/>
                                      </p:to>
                                    </p:set>
                                  </p:childTnLst>
                                </p:cTn>
                              </p:par>
                              <p:par>
                                <p:cTn id="122" presetID="19" presetClass="emph" presetSubtype="0" fill="hold" grpId="0" nodeType="withEffect">
                                  <p:stCondLst>
                                    <p:cond delay="0"/>
                                  </p:stCondLst>
                                  <p:childTnLst>
                                    <p:animClr clrSpc="rgb" dir="cw">
                                      <p:cBhvr override="childStyle">
                                        <p:cTn id="123" dur="500" fill="hold"/>
                                        <p:tgtEl>
                                          <p:spTgt spid="94"/>
                                        </p:tgtEl>
                                        <p:attrNameLst>
                                          <p:attrName>style.color</p:attrName>
                                        </p:attrNameLst>
                                      </p:cBhvr>
                                      <p:to>
                                        <a:schemeClr val="accent2"/>
                                      </p:to>
                                    </p:animClr>
                                    <p:animClr clrSpc="rgb" dir="cw">
                                      <p:cBhvr>
                                        <p:cTn id="124" dur="500" fill="hold"/>
                                        <p:tgtEl>
                                          <p:spTgt spid="94"/>
                                        </p:tgtEl>
                                        <p:attrNameLst>
                                          <p:attrName>fillcolor</p:attrName>
                                        </p:attrNameLst>
                                      </p:cBhvr>
                                      <p:to>
                                        <a:schemeClr val="accent2"/>
                                      </p:to>
                                    </p:animClr>
                                    <p:set>
                                      <p:cBhvr>
                                        <p:cTn id="125" dur="500" fill="hold"/>
                                        <p:tgtEl>
                                          <p:spTgt spid="94"/>
                                        </p:tgtEl>
                                        <p:attrNameLst>
                                          <p:attrName>fill.type</p:attrName>
                                        </p:attrNameLst>
                                      </p:cBhvr>
                                      <p:to>
                                        <p:strVal val="solid"/>
                                      </p:to>
                                    </p:set>
                                    <p:set>
                                      <p:cBhvr>
                                        <p:cTn id="126" dur="500" fill="hold"/>
                                        <p:tgtEl>
                                          <p:spTgt spid="94"/>
                                        </p:tgtEl>
                                        <p:attrNameLst>
                                          <p:attrName>fill.on</p:attrName>
                                        </p:attrNameLst>
                                      </p:cBhvr>
                                      <p:to>
                                        <p:strVal val="true"/>
                                      </p:to>
                                    </p:set>
                                  </p:childTnLst>
                                </p:cTn>
                              </p:par>
                              <p:par>
                                <p:cTn id="127" presetID="19" presetClass="emph" presetSubtype="0" fill="hold" grpId="0" nodeType="withEffect">
                                  <p:stCondLst>
                                    <p:cond delay="0"/>
                                  </p:stCondLst>
                                  <p:childTnLst>
                                    <p:animClr clrSpc="rgb" dir="cw">
                                      <p:cBhvr override="childStyle">
                                        <p:cTn id="128" dur="500" fill="hold"/>
                                        <p:tgtEl>
                                          <p:spTgt spid="95"/>
                                        </p:tgtEl>
                                        <p:attrNameLst>
                                          <p:attrName>style.color</p:attrName>
                                        </p:attrNameLst>
                                      </p:cBhvr>
                                      <p:to>
                                        <a:schemeClr val="accent2"/>
                                      </p:to>
                                    </p:animClr>
                                    <p:animClr clrSpc="rgb" dir="cw">
                                      <p:cBhvr>
                                        <p:cTn id="129" dur="500" fill="hold"/>
                                        <p:tgtEl>
                                          <p:spTgt spid="95"/>
                                        </p:tgtEl>
                                        <p:attrNameLst>
                                          <p:attrName>fillcolor</p:attrName>
                                        </p:attrNameLst>
                                      </p:cBhvr>
                                      <p:to>
                                        <a:schemeClr val="accent2"/>
                                      </p:to>
                                    </p:animClr>
                                    <p:set>
                                      <p:cBhvr>
                                        <p:cTn id="130" dur="500" fill="hold"/>
                                        <p:tgtEl>
                                          <p:spTgt spid="95"/>
                                        </p:tgtEl>
                                        <p:attrNameLst>
                                          <p:attrName>fill.type</p:attrName>
                                        </p:attrNameLst>
                                      </p:cBhvr>
                                      <p:to>
                                        <p:strVal val="solid"/>
                                      </p:to>
                                    </p:set>
                                    <p:set>
                                      <p:cBhvr>
                                        <p:cTn id="131" dur="500" fill="hold"/>
                                        <p:tgtEl>
                                          <p:spTgt spid="95"/>
                                        </p:tgtEl>
                                        <p:attrNameLst>
                                          <p:attrName>fill.on</p:attrName>
                                        </p:attrNameLst>
                                      </p:cBhvr>
                                      <p:to>
                                        <p:strVal val="true"/>
                                      </p:to>
                                    </p:set>
                                  </p:childTnLst>
                                </p:cTn>
                              </p:par>
                              <p:par>
                                <p:cTn id="132" presetID="19" presetClass="emph" presetSubtype="0" fill="hold" grpId="0" nodeType="withEffect">
                                  <p:stCondLst>
                                    <p:cond delay="0"/>
                                  </p:stCondLst>
                                  <p:childTnLst>
                                    <p:animClr clrSpc="rgb" dir="cw">
                                      <p:cBhvr override="childStyle">
                                        <p:cTn id="133" dur="500" fill="hold"/>
                                        <p:tgtEl>
                                          <p:spTgt spid="96"/>
                                        </p:tgtEl>
                                        <p:attrNameLst>
                                          <p:attrName>style.color</p:attrName>
                                        </p:attrNameLst>
                                      </p:cBhvr>
                                      <p:to>
                                        <a:schemeClr val="accent2"/>
                                      </p:to>
                                    </p:animClr>
                                    <p:animClr clrSpc="rgb" dir="cw">
                                      <p:cBhvr>
                                        <p:cTn id="134" dur="500" fill="hold"/>
                                        <p:tgtEl>
                                          <p:spTgt spid="96"/>
                                        </p:tgtEl>
                                        <p:attrNameLst>
                                          <p:attrName>fillcolor</p:attrName>
                                        </p:attrNameLst>
                                      </p:cBhvr>
                                      <p:to>
                                        <a:schemeClr val="accent2"/>
                                      </p:to>
                                    </p:animClr>
                                    <p:set>
                                      <p:cBhvr>
                                        <p:cTn id="135" dur="500" fill="hold"/>
                                        <p:tgtEl>
                                          <p:spTgt spid="96"/>
                                        </p:tgtEl>
                                        <p:attrNameLst>
                                          <p:attrName>fill.type</p:attrName>
                                        </p:attrNameLst>
                                      </p:cBhvr>
                                      <p:to>
                                        <p:strVal val="solid"/>
                                      </p:to>
                                    </p:set>
                                    <p:set>
                                      <p:cBhvr>
                                        <p:cTn id="136" dur="500" fill="hold"/>
                                        <p:tgtEl>
                                          <p:spTgt spid="96"/>
                                        </p:tgtEl>
                                        <p:attrNameLst>
                                          <p:attrName>fill.on</p:attrName>
                                        </p:attrNameLst>
                                      </p:cBhvr>
                                      <p:to>
                                        <p:strVal val="true"/>
                                      </p:to>
                                    </p:set>
                                  </p:childTnLst>
                                </p:cTn>
                              </p:par>
                              <p:par>
                                <p:cTn id="137" presetID="19" presetClass="emph" presetSubtype="0" fill="hold" grpId="0" nodeType="withEffect">
                                  <p:stCondLst>
                                    <p:cond delay="0"/>
                                  </p:stCondLst>
                                  <p:childTnLst>
                                    <p:animClr clrSpc="rgb" dir="cw">
                                      <p:cBhvr override="childStyle">
                                        <p:cTn id="138" dur="500" fill="hold"/>
                                        <p:tgtEl>
                                          <p:spTgt spid="97"/>
                                        </p:tgtEl>
                                        <p:attrNameLst>
                                          <p:attrName>style.color</p:attrName>
                                        </p:attrNameLst>
                                      </p:cBhvr>
                                      <p:to>
                                        <a:schemeClr val="accent2"/>
                                      </p:to>
                                    </p:animClr>
                                    <p:animClr clrSpc="rgb" dir="cw">
                                      <p:cBhvr>
                                        <p:cTn id="139" dur="500" fill="hold"/>
                                        <p:tgtEl>
                                          <p:spTgt spid="97"/>
                                        </p:tgtEl>
                                        <p:attrNameLst>
                                          <p:attrName>fillcolor</p:attrName>
                                        </p:attrNameLst>
                                      </p:cBhvr>
                                      <p:to>
                                        <a:schemeClr val="accent2"/>
                                      </p:to>
                                    </p:animClr>
                                    <p:set>
                                      <p:cBhvr>
                                        <p:cTn id="140" dur="500" fill="hold"/>
                                        <p:tgtEl>
                                          <p:spTgt spid="97"/>
                                        </p:tgtEl>
                                        <p:attrNameLst>
                                          <p:attrName>fill.type</p:attrName>
                                        </p:attrNameLst>
                                      </p:cBhvr>
                                      <p:to>
                                        <p:strVal val="solid"/>
                                      </p:to>
                                    </p:set>
                                    <p:set>
                                      <p:cBhvr>
                                        <p:cTn id="141" dur="500" fill="hold"/>
                                        <p:tgtEl>
                                          <p:spTgt spid="97"/>
                                        </p:tgtEl>
                                        <p:attrNameLst>
                                          <p:attrName>fill.on</p:attrName>
                                        </p:attrNameLst>
                                      </p:cBhvr>
                                      <p:to>
                                        <p:strVal val="true"/>
                                      </p:to>
                                    </p:set>
                                  </p:childTnLst>
                                </p:cTn>
                              </p:par>
                              <p:par>
                                <p:cTn id="142" presetID="19" presetClass="emph" presetSubtype="0" fill="hold" grpId="0" nodeType="withEffect">
                                  <p:stCondLst>
                                    <p:cond delay="0"/>
                                  </p:stCondLst>
                                  <p:childTnLst>
                                    <p:animClr clrSpc="rgb" dir="cw">
                                      <p:cBhvr override="childStyle">
                                        <p:cTn id="143" dur="500" fill="hold"/>
                                        <p:tgtEl>
                                          <p:spTgt spid="98"/>
                                        </p:tgtEl>
                                        <p:attrNameLst>
                                          <p:attrName>style.color</p:attrName>
                                        </p:attrNameLst>
                                      </p:cBhvr>
                                      <p:to>
                                        <a:schemeClr val="accent2"/>
                                      </p:to>
                                    </p:animClr>
                                    <p:animClr clrSpc="rgb" dir="cw">
                                      <p:cBhvr>
                                        <p:cTn id="144" dur="500" fill="hold"/>
                                        <p:tgtEl>
                                          <p:spTgt spid="98"/>
                                        </p:tgtEl>
                                        <p:attrNameLst>
                                          <p:attrName>fillcolor</p:attrName>
                                        </p:attrNameLst>
                                      </p:cBhvr>
                                      <p:to>
                                        <a:schemeClr val="accent2"/>
                                      </p:to>
                                    </p:animClr>
                                    <p:set>
                                      <p:cBhvr>
                                        <p:cTn id="145" dur="500" fill="hold"/>
                                        <p:tgtEl>
                                          <p:spTgt spid="98"/>
                                        </p:tgtEl>
                                        <p:attrNameLst>
                                          <p:attrName>fill.type</p:attrName>
                                        </p:attrNameLst>
                                      </p:cBhvr>
                                      <p:to>
                                        <p:strVal val="solid"/>
                                      </p:to>
                                    </p:set>
                                    <p:set>
                                      <p:cBhvr>
                                        <p:cTn id="146" dur="500" fill="hold"/>
                                        <p:tgtEl>
                                          <p:spTgt spid="98"/>
                                        </p:tgtEl>
                                        <p:attrNameLst>
                                          <p:attrName>fill.on</p:attrName>
                                        </p:attrNameLst>
                                      </p:cBhvr>
                                      <p:to>
                                        <p:strVal val="true"/>
                                      </p:to>
                                    </p:set>
                                  </p:childTnLst>
                                </p:cTn>
                              </p:par>
                              <p:par>
                                <p:cTn id="147" presetID="19" presetClass="emph" presetSubtype="0" fill="hold" grpId="0" nodeType="withEffect">
                                  <p:stCondLst>
                                    <p:cond delay="0"/>
                                  </p:stCondLst>
                                  <p:childTnLst>
                                    <p:animClr clrSpc="rgb" dir="cw">
                                      <p:cBhvr override="childStyle">
                                        <p:cTn id="148" dur="500" fill="hold"/>
                                        <p:tgtEl>
                                          <p:spTgt spid="99"/>
                                        </p:tgtEl>
                                        <p:attrNameLst>
                                          <p:attrName>style.color</p:attrName>
                                        </p:attrNameLst>
                                      </p:cBhvr>
                                      <p:to>
                                        <a:schemeClr val="accent2"/>
                                      </p:to>
                                    </p:animClr>
                                    <p:animClr clrSpc="rgb" dir="cw">
                                      <p:cBhvr>
                                        <p:cTn id="149" dur="500" fill="hold"/>
                                        <p:tgtEl>
                                          <p:spTgt spid="99"/>
                                        </p:tgtEl>
                                        <p:attrNameLst>
                                          <p:attrName>fillcolor</p:attrName>
                                        </p:attrNameLst>
                                      </p:cBhvr>
                                      <p:to>
                                        <a:schemeClr val="accent2"/>
                                      </p:to>
                                    </p:animClr>
                                    <p:set>
                                      <p:cBhvr>
                                        <p:cTn id="150" dur="500" fill="hold"/>
                                        <p:tgtEl>
                                          <p:spTgt spid="99"/>
                                        </p:tgtEl>
                                        <p:attrNameLst>
                                          <p:attrName>fill.type</p:attrName>
                                        </p:attrNameLst>
                                      </p:cBhvr>
                                      <p:to>
                                        <p:strVal val="solid"/>
                                      </p:to>
                                    </p:set>
                                    <p:set>
                                      <p:cBhvr>
                                        <p:cTn id="151" dur="500" fill="hold"/>
                                        <p:tgtEl>
                                          <p:spTgt spid="99"/>
                                        </p:tgtEl>
                                        <p:attrNameLst>
                                          <p:attrName>fill.on</p:attrName>
                                        </p:attrNameLst>
                                      </p:cBhvr>
                                      <p:to>
                                        <p:strVal val="true"/>
                                      </p:to>
                                    </p:set>
                                  </p:childTnLst>
                                </p:cTn>
                              </p:par>
                              <p:par>
                                <p:cTn id="152" presetID="19" presetClass="emph" presetSubtype="0" fill="hold" grpId="0" nodeType="withEffect">
                                  <p:stCondLst>
                                    <p:cond delay="0"/>
                                  </p:stCondLst>
                                  <p:childTnLst>
                                    <p:animClr clrSpc="rgb" dir="cw">
                                      <p:cBhvr override="childStyle">
                                        <p:cTn id="153" dur="500" fill="hold"/>
                                        <p:tgtEl>
                                          <p:spTgt spid="102"/>
                                        </p:tgtEl>
                                        <p:attrNameLst>
                                          <p:attrName>style.color</p:attrName>
                                        </p:attrNameLst>
                                      </p:cBhvr>
                                      <p:to>
                                        <a:schemeClr val="accent2"/>
                                      </p:to>
                                    </p:animClr>
                                    <p:animClr clrSpc="rgb" dir="cw">
                                      <p:cBhvr>
                                        <p:cTn id="154" dur="500" fill="hold"/>
                                        <p:tgtEl>
                                          <p:spTgt spid="102"/>
                                        </p:tgtEl>
                                        <p:attrNameLst>
                                          <p:attrName>fillcolor</p:attrName>
                                        </p:attrNameLst>
                                      </p:cBhvr>
                                      <p:to>
                                        <a:schemeClr val="accent2"/>
                                      </p:to>
                                    </p:animClr>
                                    <p:set>
                                      <p:cBhvr>
                                        <p:cTn id="155" dur="500" fill="hold"/>
                                        <p:tgtEl>
                                          <p:spTgt spid="102"/>
                                        </p:tgtEl>
                                        <p:attrNameLst>
                                          <p:attrName>fill.type</p:attrName>
                                        </p:attrNameLst>
                                      </p:cBhvr>
                                      <p:to>
                                        <p:strVal val="solid"/>
                                      </p:to>
                                    </p:set>
                                    <p:set>
                                      <p:cBhvr>
                                        <p:cTn id="156" dur="500" fill="hold"/>
                                        <p:tgtEl>
                                          <p:spTgt spid="102"/>
                                        </p:tgtEl>
                                        <p:attrNameLst>
                                          <p:attrName>fill.on</p:attrName>
                                        </p:attrNameLst>
                                      </p:cBhvr>
                                      <p:to>
                                        <p:strVal val="true"/>
                                      </p:to>
                                    </p:set>
                                  </p:childTnLst>
                                </p:cTn>
                              </p:par>
                            </p:childTnLst>
                          </p:cTn>
                        </p:par>
                      </p:childTnLst>
                    </p:cTn>
                  </p:par>
                  <p:par>
                    <p:cTn id="157" fill="hold">
                      <p:stCondLst>
                        <p:cond delay="indefinite"/>
                      </p:stCondLst>
                      <p:childTnLst>
                        <p:par>
                          <p:cTn id="158" fill="hold">
                            <p:stCondLst>
                              <p:cond delay="0"/>
                            </p:stCondLst>
                            <p:childTnLst>
                              <p:par>
                                <p:cTn id="159" presetID="6" presetClass="exit" presetSubtype="32" fill="hold" grpId="1" nodeType="clickEffect">
                                  <p:stCondLst>
                                    <p:cond delay="0"/>
                                  </p:stCondLst>
                                  <p:childTnLst>
                                    <p:animEffect transition="out" filter="circle(out)">
                                      <p:cBhvr>
                                        <p:cTn id="160" dur="2000"/>
                                        <p:tgtEl>
                                          <p:spTgt spid="85"/>
                                        </p:tgtEl>
                                      </p:cBhvr>
                                    </p:animEffect>
                                    <p:set>
                                      <p:cBhvr>
                                        <p:cTn id="161" dur="1" fill="hold">
                                          <p:stCondLst>
                                            <p:cond delay="1999"/>
                                          </p:stCondLst>
                                        </p:cTn>
                                        <p:tgtEl>
                                          <p:spTgt spid="85"/>
                                        </p:tgtEl>
                                        <p:attrNameLst>
                                          <p:attrName>style.visibility</p:attrName>
                                        </p:attrNameLst>
                                      </p:cBhvr>
                                      <p:to>
                                        <p:strVal val="hidden"/>
                                      </p:to>
                                    </p:set>
                                  </p:childTnLst>
                                </p:cTn>
                              </p:par>
                              <p:par>
                                <p:cTn id="162" presetID="6" presetClass="exit" presetSubtype="32" fill="hold" grpId="1" nodeType="withEffect">
                                  <p:stCondLst>
                                    <p:cond delay="0"/>
                                  </p:stCondLst>
                                  <p:childTnLst>
                                    <p:animEffect transition="out" filter="circle(out)">
                                      <p:cBhvr>
                                        <p:cTn id="163" dur="2000"/>
                                        <p:tgtEl>
                                          <p:spTgt spid="86"/>
                                        </p:tgtEl>
                                      </p:cBhvr>
                                    </p:animEffect>
                                    <p:set>
                                      <p:cBhvr>
                                        <p:cTn id="164" dur="1" fill="hold">
                                          <p:stCondLst>
                                            <p:cond delay="1999"/>
                                          </p:stCondLst>
                                        </p:cTn>
                                        <p:tgtEl>
                                          <p:spTgt spid="86"/>
                                        </p:tgtEl>
                                        <p:attrNameLst>
                                          <p:attrName>style.visibility</p:attrName>
                                        </p:attrNameLst>
                                      </p:cBhvr>
                                      <p:to>
                                        <p:strVal val="hidden"/>
                                      </p:to>
                                    </p:set>
                                  </p:childTnLst>
                                </p:cTn>
                              </p:par>
                              <p:par>
                                <p:cTn id="165" presetID="6" presetClass="exit" presetSubtype="32" fill="hold" grpId="1" nodeType="withEffect">
                                  <p:stCondLst>
                                    <p:cond delay="0"/>
                                  </p:stCondLst>
                                  <p:childTnLst>
                                    <p:animEffect transition="out" filter="circle(out)">
                                      <p:cBhvr>
                                        <p:cTn id="166" dur="2000"/>
                                        <p:tgtEl>
                                          <p:spTgt spid="93"/>
                                        </p:tgtEl>
                                      </p:cBhvr>
                                    </p:animEffect>
                                    <p:set>
                                      <p:cBhvr>
                                        <p:cTn id="167" dur="1" fill="hold">
                                          <p:stCondLst>
                                            <p:cond delay="1999"/>
                                          </p:stCondLst>
                                        </p:cTn>
                                        <p:tgtEl>
                                          <p:spTgt spid="93"/>
                                        </p:tgtEl>
                                        <p:attrNameLst>
                                          <p:attrName>style.visibility</p:attrName>
                                        </p:attrNameLst>
                                      </p:cBhvr>
                                      <p:to>
                                        <p:strVal val="hidden"/>
                                      </p:to>
                                    </p:set>
                                  </p:childTnLst>
                                </p:cTn>
                              </p:par>
                              <p:par>
                                <p:cTn id="168" presetID="6" presetClass="exit" presetSubtype="32" fill="hold" grpId="1" nodeType="withEffect">
                                  <p:stCondLst>
                                    <p:cond delay="0"/>
                                  </p:stCondLst>
                                  <p:childTnLst>
                                    <p:animEffect transition="out" filter="circle(out)">
                                      <p:cBhvr>
                                        <p:cTn id="169" dur="2000"/>
                                        <p:tgtEl>
                                          <p:spTgt spid="94"/>
                                        </p:tgtEl>
                                      </p:cBhvr>
                                    </p:animEffect>
                                    <p:set>
                                      <p:cBhvr>
                                        <p:cTn id="170" dur="1" fill="hold">
                                          <p:stCondLst>
                                            <p:cond delay="1999"/>
                                          </p:stCondLst>
                                        </p:cTn>
                                        <p:tgtEl>
                                          <p:spTgt spid="94"/>
                                        </p:tgtEl>
                                        <p:attrNameLst>
                                          <p:attrName>style.visibility</p:attrName>
                                        </p:attrNameLst>
                                      </p:cBhvr>
                                      <p:to>
                                        <p:strVal val="hidden"/>
                                      </p:to>
                                    </p:set>
                                  </p:childTnLst>
                                </p:cTn>
                              </p:par>
                              <p:par>
                                <p:cTn id="171" presetID="6" presetClass="exit" presetSubtype="32" fill="hold" grpId="1" nodeType="withEffect">
                                  <p:stCondLst>
                                    <p:cond delay="0"/>
                                  </p:stCondLst>
                                  <p:childTnLst>
                                    <p:animEffect transition="out" filter="circle(out)">
                                      <p:cBhvr>
                                        <p:cTn id="172" dur="2000"/>
                                        <p:tgtEl>
                                          <p:spTgt spid="95"/>
                                        </p:tgtEl>
                                      </p:cBhvr>
                                    </p:animEffect>
                                    <p:set>
                                      <p:cBhvr>
                                        <p:cTn id="173" dur="1" fill="hold">
                                          <p:stCondLst>
                                            <p:cond delay="1999"/>
                                          </p:stCondLst>
                                        </p:cTn>
                                        <p:tgtEl>
                                          <p:spTgt spid="95"/>
                                        </p:tgtEl>
                                        <p:attrNameLst>
                                          <p:attrName>style.visibility</p:attrName>
                                        </p:attrNameLst>
                                      </p:cBhvr>
                                      <p:to>
                                        <p:strVal val="hidden"/>
                                      </p:to>
                                    </p:set>
                                  </p:childTnLst>
                                </p:cTn>
                              </p:par>
                              <p:par>
                                <p:cTn id="174" presetID="6" presetClass="exit" presetSubtype="32" fill="hold" grpId="1" nodeType="withEffect">
                                  <p:stCondLst>
                                    <p:cond delay="0"/>
                                  </p:stCondLst>
                                  <p:childTnLst>
                                    <p:animEffect transition="out" filter="circle(out)">
                                      <p:cBhvr>
                                        <p:cTn id="175" dur="2000"/>
                                        <p:tgtEl>
                                          <p:spTgt spid="96"/>
                                        </p:tgtEl>
                                      </p:cBhvr>
                                    </p:animEffect>
                                    <p:set>
                                      <p:cBhvr>
                                        <p:cTn id="176" dur="1" fill="hold">
                                          <p:stCondLst>
                                            <p:cond delay="1999"/>
                                          </p:stCondLst>
                                        </p:cTn>
                                        <p:tgtEl>
                                          <p:spTgt spid="96"/>
                                        </p:tgtEl>
                                        <p:attrNameLst>
                                          <p:attrName>style.visibility</p:attrName>
                                        </p:attrNameLst>
                                      </p:cBhvr>
                                      <p:to>
                                        <p:strVal val="hidden"/>
                                      </p:to>
                                    </p:set>
                                  </p:childTnLst>
                                </p:cTn>
                              </p:par>
                              <p:par>
                                <p:cTn id="177" presetID="6" presetClass="exit" presetSubtype="32" fill="hold" grpId="1" nodeType="withEffect">
                                  <p:stCondLst>
                                    <p:cond delay="0"/>
                                  </p:stCondLst>
                                  <p:childTnLst>
                                    <p:animEffect transition="out" filter="circle(out)">
                                      <p:cBhvr>
                                        <p:cTn id="178" dur="2000"/>
                                        <p:tgtEl>
                                          <p:spTgt spid="97"/>
                                        </p:tgtEl>
                                      </p:cBhvr>
                                    </p:animEffect>
                                    <p:set>
                                      <p:cBhvr>
                                        <p:cTn id="179" dur="1" fill="hold">
                                          <p:stCondLst>
                                            <p:cond delay="1999"/>
                                          </p:stCondLst>
                                        </p:cTn>
                                        <p:tgtEl>
                                          <p:spTgt spid="97"/>
                                        </p:tgtEl>
                                        <p:attrNameLst>
                                          <p:attrName>style.visibility</p:attrName>
                                        </p:attrNameLst>
                                      </p:cBhvr>
                                      <p:to>
                                        <p:strVal val="hidden"/>
                                      </p:to>
                                    </p:set>
                                  </p:childTnLst>
                                </p:cTn>
                              </p:par>
                              <p:par>
                                <p:cTn id="180" presetID="6" presetClass="exit" presetSubtype="32" fill="hold" grpId="1" nodeType="withEffect">
                                  <p:stCondLst>
                                    <p:cond delay="0"/>
                                  </p:stCondLst>
                                  <p:childTnLst>
                                    <p:animEffect transition="out" filter="circle(out)">
                                      <p:cBhvr>
                                        <p:cTn id="181" dur="2000"/>
                                        <p:tgtEl>
                                          <p:spTgt spid="98"/>
                                        </p:tgtEl>
                                      </p:cBhvr>
                                    </p:animEffect>
                                    <p:set>
                                      <p:cBhvr>
                                        <p:cTn id="182" dur="1" fill="hold">
                                          <p:stCondLst>
                                            <p:cond delay="1999"/>
                                          </p:stCondLst>
                                        </p:cTn>
                                        <p:tgtEl>
                                          <p:spTgt spid="98"/>
                                        </p:tgtEl>
                                        <p:attrNameLst>
                                          <p:attrName>style.visibility</p:attrName>
                                        </p:attrNameLst>
                                      </p:cBhvr>
                                      <p:to>
                                        <p:strVal val="hidden"/>
                                      </p:to>
                                    </p:set>
                                  </p:childTnLst>
                                </p:cTn>
                              </p:par>
                              <p:par>
                                <p:cTn id="183" presetID="6" presetClass="exit" presetSubtype="32" fill="hold" grpId="1" nodeType="withEffect">
                                  <p:stCondLst>
                                    <p:cond delay="0"/>
                                  </p:stCondLst>
                                  <p:childTnLst>
                                    <p:animEffect transition="out" filter="circle(out)">
                                      <p:cBhvr>
                                        <p:cTn id="184" dur="2000"/>
                                        <p:tgtEl>
                                          <p:spTgt spid="99"/>
                                        </p:tgtEl>
                                      </p:cBhvr>
                                    </p:animEffect>
                                    <p:set>
                                      <p:cBhvr>
                                        <p:cTn id="185" dur="1" fill="hold">
                                          <p:stCondLst>
                                            <p:cond delay="1999"/>
                                          </p:stCondLst>
                                        </p:cTn>
                                        <p:tgtEl>
                                          <p:spTgt spid="99"/>
                                        </p:tgtEl>
                                        <p:attrNameLst>
                                          <p:attrName>style.visibility</p:attrName>
                                        </p:attrNameLst>
                                      </p:cBhvr>
                                      <p:to>
                                        <p:strVal val="hidden"/>
                                      </p:to>
                                    </p:set>
                                  </p:childTnLst>
                                </p:cTn>
                              </p:par>
                              <p:par>
                                <p:cTn id="186" presetID="6" presetClass="exit" presetSubtype="32" fill="hold" grpId="1" nodeType="withEffect">
                                  <p:stCondLst>
                                    <p:cond delay="0"/>
                                  </p:stCondLst>
                                  <p:childTnLst>
                                    <p:animEffect transition="out" filter="circle(out)">
                                      <p:cBhvr>
                                        <p:cTn id="187" dur="2000"/>
                                        <p:tgtEl>
                                          <p:spTgt spid="102"/>
                                        </p:tgtEl>
                                      </p:cBhvr>
                                    </p:animEffect>
                                    <p:set>
                                      <p:cBhvr>
                                        <p:cTn id="188" dur="1" fill="hold">
                                          <p:stCondLst>
                                            <p:cond delay="1999"/>
                                          </p:stCondLst>
                                        </p:cTn>
                                        <p:tgtEl>
                                          <p:spTgt spid="102"/>
                                        </p:tgtEl>
                                        <p:attrNameLst>
                                          <p:attrName>style.visibility</p:attrName>
                                        </p:attrNameLst>
                                      </p:cBhvr>
                                      <p:to>
                                        <p:strVal val="hidden"/>
                                      </p:to>
                                    </p:set>
                                  </p:childTnLst>
                                </p:cTn>
                              </p:par>
                              <p:par>
                                <p:cTn id="189" presetID="6" presetClass="exit" presetSubtype="32" fill="hold" grpId="1" nodeType="withEffect">
                                  <p:stCondLst>
                                    <p:cond delay="0"/>
                                  </p:stCondLst>
                                  <p:childTnLst>
                                    <p:animEffect transition="out" filter="circle(out)">
                                      <p:cBhvr>
                                        <p:cTn id="190" dur="2000"/>
                                        <p:tgtEl>
                                          <p:spTgt spid="179"/>
                                        </p:tgtEl>
                                      </p:cBhvr>
                                    </p:animEffect>
                                    <p:set>
                                      <p:cBhvr>
                                        <p:cTn id="191" dur="1" fill="hold">
                                          <p:stCondLst>
                                            <p:cond delay="1999"/>
                                          </p:stCondLst>
                                        </p:cTn>
                                        <p:tgtEl>
                                          <p:spTgt spid="179"/>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92" restart="whenNotActive" fill="hold" evtFilter="cancelBubble" nodeType="interactiveSeq">
                <p:stCondLst>
                  <p:cond evt="onClick" delay="0">
                    <p:tgtEl>
                      <p:spTgt spid="21"/>
                    </p:tgtEl>
                  </p:cond>
                </p:stCondLst>
                <p:endSync evt="end" delay="0">
                  <p:rtn val="all"/>
                </p:endSync>
                <p:childTnLst>
                  <p:par>
                    <p:cTn id="193" fill="hold">
                      <p:stCondLst>
                        <p:cond delay="0"/>
                      </p:stCondLst>
                      <p:childTnLst>
                        <p:par>
                          <p:cTn id="194" fill="hold">
                            <p:stCondLst>
                              <p:cond delay="0"/>
                            </p:stCondLst>
                            <p:childTnLst>
                              <p:par>
                                <p:cTn id="195" presetID="6" presetClass="entr" presetSubtype="16" fill="hold" grpId="0" nodeType="withEffect">
                                  <p:stCondLst>
                                    <p:cond delay="0"/>
                                  </p:stCondLst>
                                  <p:childTnLst>
                                    <p:set>
                                      <p:cBhvr>
                                        <p:cTn id="196" dur="1" fill="hold">
                                          <p:stCondLst>
                                            <p:cond delay="0"/>
                                          </p:stCondLst>
                                        </p:cTn>
                                        <p:tgtEl>
                                          <p:spTgt spid="183"/>
                                        </p:tgtEl>
                                        <p:attrNameLst>
                                          <p:attrName>style.visibility</p:attrName>
                                        </p:attrNameLst>
                                      </p:cBhvr>
                                      <p:to>
                                        <p:strVal val="visible"/>
                                      </p:to>
                                    </p:set>
                                    <p:animEffect transition="in" filter="circle(in)">
                                      <p:cBhvr>
                                        <p:cTn id="197" dur="2000"/>
                                        <p:tgtEl>
                                          <p:spTgt spid="183"/>
                                        </p:tgtEl>
                                      </p:cBhvr>
                                    </p:animEffect>
                                  </p:childTnLst>
                                </p:cTn>
                              </p:par>
                              <p:par>
                                <p:cTn id="198" presetID="19" presetClass="emph" presetSubtype="0" fill="hold" grpId="0" nodeType="withEffect">
                                  <p:stCondLst>
                                    <p:cond delay="0"/>
                                  </p:stCondLst>
                                  <p:childTnLst>
                                    <p:animClr clrSpc="rgb" dir="cw">
                                      <p:cBhvr override="childStyle">
                                        <p:cTn id="199" dur="500" fill="hold"/>
                                        <p:tgtEl>
                                          <p:spTgt spid="103"/>
                                        </p:tgtEl>
                                        <p:attrNameLst>
                                          <p:attrName>style.color</p:attrName>
                                        </p:attrNameLst>
                                      </p:cBhvr>
                                      <p:to>
                                        <a:schemeClr val="accent2"/>
                                      </p:to>
                                    </p:animClr>
                                    <p:animClr clrSpc="rgb" dir="cw">
                                      <p:cBhvr>
                                        <p:cTn id="200" dur="500" fill="hold"/>
                                        <p:tgtEl>
                                          <p:spTgt spid="103"/>
                                        </p:tgtEl>
                                        <p:attrNameLst>
                                          <p:attrName>fillcolor</p:attrName>
                                        </p:attrNameLst>
                                      </p:cBhvr>
                                      <p:to>
                                        <a:schemeClr val="accent2"/>
                                      </p:to>
                                    </p:animClr>
                                    <p:set>
                                      <p:cBhvr>
                                        <p:cTn id="201" dur="500" fill="hold"/>
                                        <p:tgtEl>
                                          <p:spTgt spid="103"/>
                                        </p:tgtEl>
                                        <p:attrNameLst>
                                          <p:attrName>fill.type</p:attrName>
                                        </p:attrNameLst>
                                      </p:cBhvr>
                                      <p:to>
                                        <p:strVal val="solid"/>
                                      </p:to>
                                    </p:set>
                                    <p:set>
                                      <p:cBhvr>
                                        <p:cTn id="202" dur="500" fill="hold"/>
                                        <p:tgtEl>
                                          <p:spTgt spid="103"/>
                                        </p:tgtEl>
                                        <p:attrNameLst>
                                          <p:attrName>fill.on</p:attrName>
                                        </p:attrNameLst>
                                      </p:cBhvr>
                                      <p:to>
                                        <p:strVal val="true"/>
                                      </p:to>
                                    </p:set>
                                  </p:childTnLst>
                                </p:cTn>
                              </p:par>
                              <p:par>
                                <p:cTn id="203" presetID="19" presetClass="emph" presetSubtype="0" fill="hold" grpId="0" nodeType="withEffect">
                                  <p:stCondLst>
                                    <p:cond delay="0"/>
                                  </p:stCondLst>
                                  <p:childTnLst>
                                    <p:animClr clrSpc="rgb" dir="cw">
                                      <p:cBhvr override="childStyle">
                                        <p:cTn id="204" dur="500" fill="hold"/>
                                        <p:tgtEl>
                                          <p:spTgt spid="104"/>
                                        </p:tgtEl>
                                        <p:attrNameLst>
                                          <p:attrName>style.color</p:attrName>
                                        </p:attrNameLst>
                                      </p:cBhvr>
                                      <p:to>
                                        <a:schemeClr val="accent2"/>
                                      </p:to>
                                    </p:animClr>
                                    <p:animClr clrSpc="rgb" dir="cw">
                                      <p:cBhvr>
                                        <p:cTn id="205" dur="500" fill="hold"/>
                                        <p:tgtEl>
                                          <p:spTgt spid="104"/>
                                        </p:tgtEl>
                                        <p:attrNameLst>
                                          <p:attrName>fillcolor</p:attrName>
                                        </p:attrNameLst>
                                      </p:cBhvr>
                                      <p:to>
                                        <a:schemeClr val="accent2"/>
                                      </p:to>
                                    </p:animClr>
                                    <p:set>
                                      <p:cBhvr>
                                        <p:cTn id="206" dur="500" fill="hold"/>
                                        <p:tgtEl>
                                          <p:spTgt spid="104"/>
                                        </p:tgtEl>
                                        <p:attrNameLst>
                                          <p:attrName>fill.type</p:attrName>
                                        </p:attrNameLst>
                                      </p:cBhvr>
                                      <p:to>
                                        <p:strVal val="solid"/>
                                      </p:to>
                                    </p:set>
                                    <p:set>
                                      <p:cBhvr>
                                        <p:cTn id="207" dur="500" fill="hold"/>
                                        <p:tgtEl>
                                          <p:spTgt spid="104"/>
                                        </p:tgtEl>
                                        <p:attrNameLst>
                                          <p:attrName>fill.on</p:attrName>
                                        </p:attrNameLst>
                                      </p:cBhvr>
                                      <p:to>
                                        <p:strVal val="true"/>
                                      </p:to>
                                    </p:set>
                                  </p:childTnLst>
                                </p:cTn>
                              </p:par>
                              <p:par>
                                <p:cTn id="208" presetID="19" presetClass="emph" presetSubtype="0" fill="hold" grpId="0" nodeType="withEffect">
                                  <p:stCondLst>
                                    <p:cond delay="0"/>
                                  </p:stCondLst>
                                  <p:childTnLst>
                                    <p:animClr clrSpc="rgb" dir="cw">
                                      <p:cBhvr override="childStyle">
                                        <p:cTn id="209" dur="500" fill="hold"/>
                                        <p:tgtEl>
                                          <p:spTgt spid="105"/>
                                        </p:tgtEl>
                                        <p:attrNameLst>
                                          <p:attrName>style.color</p:attrName>
                                        </p:attrNameLst>
                                      </p:cBhvr>
                                      <p:to>
                                        <a:schemeClr val="accent2"/>
                                      </p:to>
                                    </p:animClr>
                                    <p:animClr clrSpc="rgb" dir="cw">
                                      <p:cBhvr>
                                        <p:cTn id="210" dur="500" fill="hold"/>
                                        <p:tgtEl>
                                          <p:spTgt spid="105"/>
                                        </p:tgtEl>
                                        <p:attrNameLst>
                                          <p:attrName>fillcolor</p:attrName>
                                        </p:attrNameLst>
                                      </p:cBhvr>
                                      <p:to>
                                        <a:schemeClr val="accent2"/>
                                      </p:to>
                                    </p:animClr>
                                    <p:set>
                                      <p:cBhvr>
                                        <p:cTn id="211" dur="500" fill="hold"/>
                                        <p:tgtEl>
                                          <p:spTgt spid="105"/>
                                        </p:tgtEl>
                                        <p:attrNameLst>
                                          <p:attrName>fill.type</p:attrName>
                                        </p:attrNameLst>
                                      </p:cBhvr>
                                      <p:to>
                                        <p:strVal val="solid"/>
                                      </p:to>
                                    </p:set>
                                    <p:set>
                                      <p:cBhvr>
                                        <p:cTn id="212" dur="500" fill="hold"/>
                                        <p:tgtEl>
                                          <p:spTgt spid="105"/>
                                        </p:tgtEl>
                                        <p:attrNameLst>
                                          <p:attrName>fill.on</p:attrName>
                                        </p:attrNameLst>
                                      </p:cBhvr>
                                      <p:to>
                                        <p:strVal val="true"/>
                                      </p:to>
                                    </p:set>
                                  </p:childTnLst>
                                </p:cTn>
                              </p:par>
                              <p:par>
                                <p:cTn id="213" presetID="19" presetClass="emph" presetSubtype="0" fill="hold" grpId="0" nodeType="withEffect">
                                  <p:stCondLst>
                                    <p:cond delay="0"/>
                                  </p:stCondLst>
                                  <p:childTnLst>
                                    <p:animClr clrSpc="rgb" dir="cw">
                                      <p:cBhvr override="childStyle">
                                        <p:cTn id="214" dur="500" fill="hold"/>
                                        <p:tgtEl>
                                          <p:spTgt spid="106"/>
                                        </p:tgtEl>
                                        <p:attrNameLst>
                                          <p:attrName>style.color</p:attrName>
                                        </p:attrNameLst>
                                      </p:cBhvr>
                                      <p:to>
                                        <a:schemeClr val="accent2"/>
                                      </p:to>
                                    </p:animClr>
                                    <p:animClr clrSpc="rgb" dir="cw">
                                      <p:cBhvr>
                                        <p:cTn id="215" dur="500" fill="hold"/>
                                        <p:tgtEl>
                                          <p:spTgt spid="106"/>
                                        </p:tgtEl>
                                        <p:attrNameLst>
                                          <p:attrName>fillcolor</p:attrName>
                                        </p:attrNameLst>
                                      </p:cBhvr>
                                      <p:to>
                                        <a:schemeClr val="accent2"/>
                                      </p:to>
                                    </p:animClr>
                                    <p:set>
                                      <p:cBhvr>
                                        <p:cTn id="216" dur="500" fill="hold"/>
                                        <p:tgtEl>
                                          <p:spTgt spid="106"/>
                                        </p:tgtEl>
                                        <p:attrNameLst>
                                          <p:attrName>fill.type</p:attrName>
                                        </p:attrNameLst>
                                      </p:cBhvr>
                                      <p:to>
                                        <p:strVal val="solid"/>
                                      </p:to>
                                    </p:set>
                                    <p:set>
                                      <p:cBhvr>
                                        <p:cTn id="217" dur="500" fill="hold"/>
                                        <p:tgtEl>
                                          <p:spTgt spid="106"/>
                                        </p:tgtEl>
                                        <p:attrNameLst>
                                          <p:attrName>fill.on</p:attrName>
                                        </p:attrNameLst>
                                      </p:cBhvr>
                                      <p:to>
                                        <p:strVal val="true"/>
                                      </p:to>
                                    </p:set>
                                  </p:childTnLst>
                                </p:cTn>
                              </p:par>
                              <p:par>
                                <p:cTn id="218" presetID="19" presetClass="emph" presetSubtype="0" fill="hold" grpId="0" nodeType="withEffect">
                                  <p:stCondLst>
                                    <p:cond delay="0"/>
                                  </p:stCondLst>
                                  <p:childTnLst>
                                    <p:animClr clrSpc="rgb" dir="cw">
                                      <p:cBhvr override="childStyle">
                                        <p:cTn id="219" dur="500" fill="hold"/>
                                        <p:tgtEl>
                                          <p:spTgt spid="107"/>
                                        </p:tgtEl>
                                        <p:attrNameLst>
                                          <p:attrName>style.color</p:attrName>
                                        </p:attrNameLst>
                                      </p:cBhvr>
                                      <p:to>
                                        <a:schemeClr val="accent2"/>
                                      </p:to>
                                    </p:animClr>
                                    <p:animClr clrSpc="rgb" dir="cw">
                                      <p:cBhvr>
                                        <p:cTn id="220" dur="500" fill="hold"/>
                                        <p:tgtEl>
                                          <p:spTgt spid="107"/>
                                        </p:tgtEl>
                                        <p:attrNameLst>
                                          <p:attrName>fillcolor</p:attrName>
                                        </p:attrNameLst>
                                      </p:cBhvr>
                                      <p:to>
                                        <a:schemeClr val="accent2"/>
                                      </p:to>
                                    </p:animClr>
                                    <p:set>
                                      <p:cBhvr>
                                        <p:cTn id="221" dur="500" fill="hold"/>
                                        <p:tgtEl>
                                          <p:spTgt spid="107"/>
                                        </p:tgtEl>
                                        <p:attrNameLst>
                                          <p:attrName>fill.type</p:attrName>
                                        </p:attrNameLst>
                                      </p:cBhvr>
                                      <p:to>
                                        <p:strVal val="solid"/>
                                      </p:to>
                                    </p:set>
                                    <p:set>
                                      <p:cBhvr>
                                        <p:cTn id="222" dur="500" fill="hold"/>
                                        <p:tgtEl>
                                          <p:spTgt spid="107"/>
                                        </p:tgtEl>
                                        <p:attrNameLst>
                                          <p:attrName>fill.on</p:attrName>
                                        </p:attrNameLst>
                                      </p:cBhvr>
                                      <p:to>
                                        <p:strVal val="true"/>
                                      </p:to>
                                    </p:set>
                                  </p:childTnLst>
                                </p:cTn>
                              </p:par>
                              <p:par>
                                <p:cTn id="223" presetID="19" presetClass="emph" presetSubtype="0" fill="hold" grpId="0" nodeType="withEffect">
                                  <p:stCondLst>
                                    <p:cond delay="0"/>
                                  </p:stCondLst>
                                  <p:childTnLst>
                                    <p:animClr clrSpc="rgb" dir="cw">
                                      <p:cBhvr override="childStyle">
                                        <p:cTn id="224" dur="500" fill="hold"/>
                                        <p:tgtEl>
                                          <p:spTgt spid="108"/>
                                        </p:tgtEl>
                                        <p:attrNameLst>
                                          <p:attrName>style.color</p:attrName>
                                        </p:attrNameLst>
                                      </p:cBhvr>
                                      <p:to>
                                        <a:schemeClr val="accent2"/>
                                      </p:to>
                                    </p:animClr>
                                    <p:animClr clrSpc="rgb" dir="cw">
                                      <p:cBhvr>
                                        <p:cTn id="225" dur="500" fill="hold"/>
                                        <p:tgtEl>
                                          <p:spTgt spid="108"/>
                                        </p:tgtEl>
                                        <p:attrNameLst>
                                          <p:attrName>fillcolor</p:attrName>
                                        </p:attrNameLst>
                                      </p:cBhvr>
                                      <p:to>
                                        <a:schemeClr val="accent2"/>
                                      </p:to>
                                    </p:animClr>
                                    <p:set>
                                      <p:cBhvr>
                                        <p:cTn id="226" dur="500" fill="hold"/>
                                        <p:tgtEl>
                                          <p:spTgt spid="108"/>
                                        </p:tgtEl>
                                        <p:attrNameLst>
                                          <p:attrName>fill.type</p:attrName>
                                        </p:attrNameLst>
                                      </p:cBhvr>
                                      <p:to>
                                        <p:strVal val="solid"/>
                                      </p:to>
                                    </p:set>
                                    <p:set>
                                      <p:cBhvr>
                                        <p:cTn id="227" dur="500" fill="hold"/>
                                        <p:tgtEl>
                                          <p:spTgt spid="108"/>
                                        </p:tgtEl>
                                        <p:attrNameLst>
                                          <p:attrName>fill.on</p:attrName>
                                        </p:attrNameLst>
                                      </p:cBhvr>
                                      <p:to>
                                        <p:strVal val="true"/>
                                      </p:to>
                                    </p:set>
                                  </p:childTnLst>
                                </p:cTn>
                              </p:par>
                              <p:par>
                                <p:cTn id="228" presetID="19" presetClass="emph" presetSubtype="0" fill="hold" grpId="0" nodeType="withEffect">
                                  <p:stCondLst>
                                    <p:cond delay="0"/>
                                  </p:stCondLst>
                                  <p:childTnLst>
                                    <p:animClr clrSpc="rgb" dir="cw">
                                      <p:cBhvr override="childStyle">
                                        <p:cTn id="229" dur="500" fill="hold"/>
                                        <p:tgtEl>
                                          <p:spTgt spid="109"/>
                                        </p:tgtEl>
                                        <p:attrNameLst>
                                          <p:attrName>style.color</p:attrName>
                                        </p:attrNameLst>
                                      </p:cBhvr>
                                      <p:to>
                                        <a:schemeClr val="accent2"/>
                                      </p:to>
                                    </p:animClr>
                                    <p:animClr clrSpc="rgb" dir="cw">
                                      <p:cBhvr>
                                        <p:cTn id="230" dur="500" fill="hold"/>
                                        <p:tgtEl>
                                          <p:spTgt spid="109"/>
                                        </p:tgtEl>
                                        <p:attrNameLst>
                                          <p:attrName>fillcolor</p:attrName>
                                        </p:attrNameLst>
                                      </p:cBhvr>
                                      <p:to>
                                        <a:schemeClr val="accent2"/>
                                      </p:to>
                                    </p:animClr>
                                    <p:set>
                                      <p:cBhvr>
                                        <p:cTn id="231" dur="500" fill="hold"/>
                                        <p:tgtEl>
                                          <p:spTgt spid="109"/>
                                        </p:tgtEl>
                                        <p:attrNameLst>
                                          <p:attrName>fill.type</p:attrName>
                                        </p:attrNameLst>
                                      </p:cBhvr>
                                      <p:to>
                                        <p:strVal val="solid"/>
                                      </p:to>
                                    </p:set>
                                    <p:set>
                                      <p:cBhvr>
                                        <p:cTn id="232" dur="500" fill="hold"/>
                                        <p:tgtEl>
                                          <p:spTgt spid="109"/>
                                        </p:tgtEl>
                                        <p:attrNameLst>
                                          <p:attrName>fill.on</p:attrName>
                                        </p:attrNameLst>
                                      </p:cBhvr>
                                      <p:to>
                                        <p:strVal val="true"/>
                                      </p:to>
                                    </p:set>
                                  </p:childTnLst>
                                </p:cTn>
                              </p:par>
                              <p:par>
                                <p:cTn id="233" presetID="19" presetClass="emph" presetSubtype="0" fill="hold" grpId="0" nodeType="withEffect">
                                  <p:stCondLst>
                                    <p:cond delay="0"/>
                                  </p:stCondLst>
                                  <p:childTnLst>
                                    <p:animClr clrSpc="rgb" dir="cw">
                                      <p:cBhvr override="childStyle">
                                        <p:cTn id="234" dur="500" fill="hold"/>
                                        <p:tgtEl>
                                          <p:spTgt spid="110"/>
                                        </p:tgtEl>
                                        <p:attrNameLst>
                                          <p:attrName>style.color</p:attrName>
                                        </p:attrNameLst>
                                      </p:cBhvr>
                                      <p:to>
                                        <a:schemeClr val="accent2"/>
                                      </p:to>
                                    </p:animClr>
                                    <p:animClr clrSpc="rgb" dir="cw">
                                      <p:cBhvr>
                                        <p:cTn id="235" dur="500" fill="hold"/>
                                        <p:tgtEl>
                                          <p:spTgt spid="110"/>
                                        </p:tgtEl>
                                        <p:attrNameLst>
                                          <p:attrName>fillcolor</p:attrName>
                                        </p:attrNameLst>
                                      </p:cBhvr>
                                      <p:to>
                                        <a:schemeClr val="accent2"/>
                                      </p:to>
                                    </p:animClr>
                                    <p:set>
                                      <p:cBhvr>
                                        <p:cTn id="236" dur="500" fill="hold"/>
                                        <p:tgtEl>
                                          <p:spTgt spid="110"/>
                                        </p:tgtEl>
                                        <p:attrNameLst>
                                          <p:attrName>fill.type</p:attrName>
                                        </p:attrNameLst>
                                      </p:cBhvr>
                                      <p:to>
                                        <p:strVal val="solid"/>
                                      </p:to>
                                    </p:set>
                                    <p:set>
                                      <p:cBhvr>
                                        <p:cTn id="237" dur="500" fill="hold"/>
                                        <p:tgtEl>
                                          <p:spTgt spid="110"/>
                                        </p:tgtEl>
                                        <p:attrNameLst>
                                          <p:attrName>fill.on</p:attrName>
                                        </p:attrNameLst>
                                      </p:cBhvr>
                                      <p:to>
                                        <p:strVal val="true"/>
                                      </p:to>
                                    </p:set>
                                  </p:childTnLst>
                                </p:cTn>
                              </p:par>
                              <p:par>
                                <p:cTn id="238" presetID="19" presetClass="emph" presetSubtype="0" fill="hold" grpId="0" nodeType="withEffect">
                                  <p:stCondLst>
                                    <p:cond delay="0"/>
                                  </p:stCondLst>
                                  <p:childTnLst>
                                    <p:animClr clrSpc="rgb" dir="cw">
                                      <p:cBhvr override="childStyle">
                                        <p:cTn id="239" dur="500" fill="hold"/>
                                        <p:tgtEl>
                                          <p:spTgt spid="111"/>
                                        </p:tgtEl>
                                        <p:attrNameLst>
                                          <p:attrName>style.color</p:attrName>
                                        </p:attrNameLst>
                                      </p:cBhvr>
                                      <p:to>
                                        <a:schemeClr val="accent2"/>
                                      </p:to>
                                    </p:animClr>
                                    <p:animClr clrSpc="rgb" dir="cw">
                                      <p:cBhvr>
                                        <p:cTn id="240" dur="500" fill="hold"/>
                                        <p:tgtEl>
                                          <p:spTgt spid="111"/>
                                        </p:tgtEl>
                                        <p:attrNameLst>
                                          <p:attrName>fillcolor</p:attrName>
                                        </p:attrNameLst>
                                      </p:cBhvr>
                                      <p:to>
                                        <a:schemeClr val="accent2"/>
                                      </p:to>
                                    </p:animClr>
                                    <p:set>
                                      <p:cBhvr>
                                        <p:cTn id="241" dur="500" fill="hold"/>
                                        <p:tgtEl>
                                          <p:spTgt spid="111"/>
                                        </p:tgtEl>
                                        <p:attrNameLst>
                                          <p:attrName>fill.type</p:attrName>
                                        </p:attrNameLst>
                                      </p:cBhvr>
                                      <p:to>
                                        <p:strVal val="solid"/>
                                      </p:to>
                                    </p:set>
                                    <p:set>
                                      <p:cBhvr>
                                        <p:cTn id="242" dur="500" fill="hold"/>
                                        <p:tgtEl>
                                          <p:spTgt spid="111"/>
                                        </p:tgtEl>
                                        <p:attrNameLst>
                                          <p:attrName>fill.on</p:attrName>
                                        </p:attrNameLst>
                                      </p:cBhvr>
                                      <p:to>
                                        <p:strVal val="true"/>
                                      </p:to>
                                    </p:set>
                                  </p:childTnLst>
                                </p:cTn>
                              </p:par>
                              <p:par>
                                <p:cTn id="243" presetID="19" presetClass="emph" presetSubtype="0" fill="hold" grpId="0" nodeType="withEffect">
                                  <p:stCondLst>
                                    <p:cond delay="0"/>
                                  </p:stCondLst>
                                  <p:childTnLst>
                                    <p:animClr clrSpc="rgb" dir="cw">
                                      <p:cBhvr override="childStyle">
                                        <p:cTn id="244" dur="500" fill="hold"/>
                                        <p:tgtEl>
                                          <p:spTgt spid="112"/>
                                        </p:tgtEl>
                                        <p:attrNameLst>
                                          <p:attrName>style.color</p:attrName>
                                        </p:attrNameLst>
                                      </p:cBhvr>
                                      <p:to>
                                        <a:schemeClr val="accent2"/>
                                      </p:to>
                                    </p:animClr>
                                    <p:animClr clrSpc="rgb" dir="cw">
                                      <p:cBhvr>
                                        <p:cTn id="245" dur="500" fill="hold"/>
                                        <p:tgtEl>
                                          <p:spTgt spid="112"/>
                                        </p:tgtEl>
                                        <p:attrNameLst>
                                          <p:attrName>fillcolor</p:attrName>
                                        </p:attrNameLst>
                                      </p:cBhvr>
                                      <p:to>
                                        <a:schemeClr val="accent2"/>
                                      </p:to>
                                    </p:animClr>
                                    <p:set>
                                      <p:cBhvr>
                                        <p:cTn id="246" dur="500" fill="hold"/>
                                        <p:tgtEl>
                                          <p:spTgt spid="112"/>
                                        </p:tgtEl>
                                        <p:attrNameLst>
                                          <p:attrName>fill.type</p:attrName>
                                        </p:attrNameLst>
                                      </p:cBhvr>
                                      <p:to>
                                        <p:strVal val="solid"/>
                                      </p:to>
                                    </p:set>
                                    <p:set>
                                      <p:cBhvr>
                                        <p:cTn id="247" dur="500" fill="hold"/>
                                        <p:tgtEl>
                                          <p:spTgt spid="112"/>
                                        </p:tgtEl>
                                        <p:attrNameLst>
                                          <p:attrName>fill.on</p:attrName>
                                        </p:attrNameLst>
                                      </p:cBhvr>
                                      <p:to>
                                        <p:strVal val="true"/>
                                      </p:to>
                                    </p:set>
                                  </p:childTnLst>
                                </p:cTn>
                              </p:par>
                            </p:childTnLst>
                          </p:cTn>
                        </p:par>
                      </p:childTnLst>
                    </p:cTn>
                  </p:par>
                  <p:par>
                    <p:cTn id="248" fill="hold">
                      <p:stCondLst>
                        <p:cond delay="indefinite"/>
                      </p:stCondLst>
                      <p:childTnLst>
                        <p:par>
                          <p:cTn id="249" fill="hold">
                            <p:stCondLst>
                              <p:cond delay="0"/>
                            </p:stCondLst>
                            <p:childTnLst>
                              <p:par>
                                <p:cTn id="250" presetID="6" presetClass="exit" presetSubtype="32" fill="hold" grpId="1" nodeType="clickEffect">
                                  <p:stCondLst>
                                    <p:cond delay="0"/>
                                  </p:stCondLst>
                                  <p:childTnLst>
                                    <p:animEffect transition="out" filter="circle(out)">
                                      <p:cBhvr>
                                        <p:cTn id="251" dur="2000"/>
                                        <p:tgtEl>
                                          <p:spTgt spid="103"/>
                                        </p:tgtEl>
                                      </p:cBhvr>
                                    </p:animEffect>
                                    <p:set>
                                      <p:cBhvr>
                                        <p:cTn id="252" dur="1" fill="hold">
                                          <p:stCondLst>
                                            <p:cond delay="1999"/>
                                          </p:stCondLst>
                                        </p:cTn>
                                        <p:tgtEl>
                                          <p:spTgt spid="103"/>
                                        </p:tgtEl>
                                        <p:attrNameLst>
                                          <p:attrName>style.visibility</p:attrName>
                                        </p:attrNameLst>
                                      </p:cBhvr>
                                      <p:to>
                                        <p:strVal val="hidden"/>
                                      </p:to>
                                    </p:set>
                                  </p:childTnLst>
                                </p:cTn>
                              </p:par>
                              <p:par>
                                <p:cTn id="253" presetID="6" presetClass="exit" presetSubtype="32" fill="hold" grpId="1" nodeType="withEffect">
                                  <p:stCondLst>
                                    <p:cond delay="0"/>
                                  </p:stCondLst>
                                  <p:childTnLst>
                                    <p:animEffect transition="out" filter="circle(out)">
                                      <p:cBhvr>
                                        <p:cTn id="254" dur="2000"/>
                                        <p:tgtEl>
                                          <p:spTgt spid="104"/>
                                        </p:tgtEl>
                                      </p:cBhvr>
                                    </p:animEffect>
                                    <p:set>
                                      <p:cBhvr>
                                        <p:cTn id="255" dur="1" fill="hold">
                                          <p:stCondLst>
                                            <p:cond delay="1999"/>
                                          </p:stCondLst>
                                        </p:cTn>
                                        <p:tgtEl>
                                          <p:spTgt spid="104"/>
                                        </p:tgtEl>
                                        <p:attrNameLst>
                                          <p:attrName>style.visibility</p:attrName>
                                        </p:attrNameLst>
                                      </p:cBhvr>
                                      <p:to>
                                        <p:strVal val="hidden"/>
                                      </p:to>
                                    </p:set>
                                  </p:childTnLst>
                                </p:cTn>
                              </p:par>
                              <p:par>
                                <p:cTn id="256" presetID="6" presetClass="exit" presetSubtype="32" fill="hold" grpId="1" nodeType="withEffect">
                                  <p:stCondLst>
                                    <p:cond delay="0"/>
                                  </p:stCondLst>
                                  <p:childTnLst>
                                    <p:animEffect transition="out" filter="circle(out)">
                                      <p:cBhvr>
                                        <p:cTn id="257" dur="2000"/>
                                        <p:tgtEl>
                                          <p:spTgt spid="105"/>
                                        </p:tgtEl>
                                      </p:cBhvr>
                                    </p:animEffect>
                                    <p:set>
                                      <p:cBhvr>
                                        <p:cTn id="258" dur="1" fill="hold">
                                          <p:stCondLst>
                                            <p:cond delay="1999"/>
                                          </p:stCondLst>
                                        </p:cTn>
                                        <p:tgtEl>
                                          <p:spTgt spid="105"/>
                                        </p:tgtEl>
                                        <p:attrNameLst>
                                          <p:attrName>style.visibility</p:attrName>
                                        </p:attrNameLst>
                                      </p:cBhvr>
                                      <p:to>
                                        <p:strVal val="hidden"/>
                                      </p:to>
                                    </p:set>
                                  </p:childTnLst>
                                </p:cTn>
                              </p:par>
                              <p:par>
                                <p:cTn id="259" presetID="6" presetClass="exit" presetSubtype="32" fill="hold" grpId="1" nodeType="withEffect">
                                  <p:stCondLst>
                                    <p:cond delay="0"/>
                                  </p:stCondLst>
                                  <p:childTnLst>
                                    <p:animEffect transition="out" filter="circle(out)">
                                      <p:cBhvr>
                                        <p:cTn id="260" dur="2000"/>
                                        <p:tgtEl>
                                          <p:spTgt spid="106"/>
                                        </p:tgtEl>
                                      </p:cBhvr>
                                    </p:animEffect>
                                    <p:set>
                                      <p:cBhvr>
                                        <p:cTn id="261" dur="1" fill="hold">
                                          <p:stCondLst>
                                            <p:cond delay="1999"/>
                                          </p:stCondLst>
                                        </p:cTn>
                                        <p:tgtEl>
                                          <p:spTgt spid="106"/>
                                        </p:tgtEl>
                                        <p:attrNameLst>
                                          <p:attrName>style.visibility</p:attrName>
                                        </p:attrNameLst>
                                      </p:cBhvr>
                                      <p:to>
                                        <p:strVal val="hidden"/>
                                      </p:to>
                                    </p:set>
                                  </p:childTnLst>
                                </p:cTn>
                              </p:par>
                              <p:par>
                                <p:cTn id="262" presetID="6" presetClass="exit" presetSubtype="32" fill="hold" grpId="1" nodeType="withEffect">
                                  <p:stCondLst>
                                    <p:cond delay="0"/>
                                  </p:stCondLst>
                                  <p:childTnLst>
                                    <p:animEffect transition="out" filter="circle(out)">
                                      <p:cBhvr>
                                        <p:cTn id="263" dur="2000"/>
                                        <p:tgtEl>
                                          <p:spTgt spid="107"/>
                                        </p:tgtEl>
                                      </p:cBhvr>
                                    </p:animEffect>
                                    <p:set>
                                      <p:cBhvr>
                                        <p:cTn id="264" dur="1" fill="hold">
                                          <p:stCondLst>
                                            <p:cond delay="1999"/>
                                          </p:stCondLst>
                                        </p:cTn>
                                        <p:tgtEl>
                                          <p:spTgt spid="107"/>
                                        </p:tgtEl>
                                        <p:attrNameLst>
                                          <p:attrName>style.visibility</p:attrName>
                                        </p:attrNameLst>
                                      </p:cBhvr>
                                      <p:to>
                                        <p:strVal val="hidden"/>
                                      </p:to>
                                    </p:set>
                                  </p:childTnLst>
                                </p:cTn>
                              </p:par>
                              <p:par>
                                <p:cTn id="265" presetID="6" presetClass="exit" presetSubtype="32" fill="hold" grpId="1" nodeType="withEffect">
                                  <p:stCondLst>
                                    <p:cond delay="0"/>
                                  </p:stCondLst>
                                  <p:childTnLst>
                                    <p:animEffect transition="out" filter="circle(out)">
                                      <p:cBhvr>
                                        <p:cTn id="266" dur="2000"/>
                                        <p:tgtEl>
                                          <p:spTgt spid="108"/>
                                        </p:tgtEl>
                                      </p:cBhvr>
                                    </p:animEffect>
                                    <p:set>
                                      <p:cBhvr>
                                        <p:cTn id="267" dur="1" fill="hold">
                                          <p:stCondLst>
                                            <p:cond delay="1999"/>
                                          </p:stCondLst>
                                        </p:cTn>
                                        <p:tgtEl>
                                          <p:spTgt spid="108"/>
                                        </p:tgtEl>
                                        <p:attrNameLst>
                                          <p:attrName>style.visibility</p:attrName>
                                        </p:attrNameLst>
                                      </p:cBhvr>
                                      <p:to>
                                        <p:strVal val="hidden"/>
                                      </p:to>
                                    </p:set>
                                  </p:childTnLst>
                                </p:cTn>
                              </p:par>
                              <p:par>
                                <p:cTn id="268" presetID="6" presetClass="exit" presetSubtype="32" fill="hold" grpId="1" nodeType="withEffect">
                                  <p:stCondLst>
                                    <p:cond delay="0"/>
                                  </p:stCondLst>
                                  <p:childTnLst>
                                    <p:animEffect transition="out" filter="circle(out)">
                                      <p:cBhvr>
                                        <p:cTn id="269" dur="2000"/>
                                        <p:tgtEl>
                                          <p:spTgt spid="109"/>
                                        </p:tgtEl>
                                      </p:cBhvr>
                                    </p:animEffect>
                                    <p:set>
                                      <p:cBhvr>
                                        <p:cTn id="270" dur="1" fill="hold">
                                          <p:stCondLst>
                                            <p:cond delay="1999"/>
                                          </p:stCondLst>
                                        </p:cTn>
                                        <p:tgtEl>
                                          <p:spTgt spid="109"/>
                                        </p:tgtEl>
                                        <p:attrNameLst>
                                          <p:attrName>style.visibility</p:attrName>
                                        </p:attrNameLst>
                                      </p:cBhvr>
                                      <p:to>
                                        <p:strVal val="hidden"/>
                                      </p:to>
                                    </p:set>
                                  </p:childTnLst>
                                </p:cTn>
                              </p:par>
                              <p:par>
                                <p:cTn id="271" presetID="6" presetClass="exit" presetSubtype="32" fill="hold" grpId="1" nodeType="withEffect">
                                  <p:stCondLst>
                                    <p:cond delay="0"/>
                                  </p:stCondLst>
                                  <p:childTnLst>
                                    <p:animEffect transition="out" filter="circle(out)">
                                      <p:cBhvr>
                                        <p:cTn id="272" dur="2000"/>
                                        <p:tgtEl>
                                          <p:spTgt spid="110"/>
                                        </p:tgtEl>
                                      </p:cBhvr>
                                    </p:animEffect>
                                    <p:set>
                                      <p:cBhvr>
                                        <p:cTn id="273" dur="1" fill="hold">
                                          <p:stCondLst>
                                            <p:cond delay="1999"/>
                                          </p:stCondLst>
                                        </p:cTn>
                                        <p:tgtEl>
                                          <p:spTgt spid="110"/>
                                        </p:tgtEl>
                                        <p:attrNameLst>
                                          <p:attrName>style.visibility</p:attrName>
                                        </p:attrNameLst>
                                      </p:cBhvr>
                                      <p:to>
                                        <p:strVal val="hidden"/>
                                      </p:to>
                                    </p:set>
                                  </p:childTnLst>
                                </p:cTn>
                              </p:par>
                              <p:par>
                                <p:cTn id="274" presetID="6" presetClass="exit" presetSubtype="32" fill="hold" grpId="1" nodeType="withEffect">
                                  <p:stCondLst>
                                    <p:cond delay="0"/>
                                  </p:stCondLst>
                                  <p:childTnLst>
                                    <p:animEffect transition="out" filter="circle(out)">
                                      <p:cBhvr>
                                        <p:cTn id="275" dur="2000"/>
                                        <p:tgtEl>
                                          <p:spTgt spid="111"/>
                                        </p:tgtEl>
                                      </p:cBhvr>
                                    </p:animEffect>
                                    <p:set>
                                      <p:cBhvr>
                                        <p:cTn id="276" dur="1" fill="hold">
                                          <p:stCondLst>
                                            <p:cond delay="1999"/>
                                          </p:stCondLst>
                                        </p:cTn>
                                        <p:tgtEl>
                                          <p:spTgt spid="111"/>
                                        </p:tgtEl>
                                        <p:attrNameLst>
                                          <p:attrName>style.visibility</p:attrName>
                                        </p:attrNameLst>
                                      </p:cBhvr>
                                      <p:to>
                                        <p:strVal val="hidden"/>
                                      </p:to>
                                    </p:set>
                                  </p:childTnLst>
                                </p:cTn>
                              </p:par>
                              <p:par>
                                <p:cTn id="277" presetID="6" presetClass="exit" presetSubtype="32" fill="hold" grpId="1" nodeType="withEffect">
                                  <p:stCondLst>
                                    <p:cond delay="0"/>
                                  </p:stCondLst>
                                  <p:childTnLst>
                                    <p:animEffect transition="out" filter="circle(out)">
                                      <p:cBhvr>
                                        <p:cTn id="278" dur="2000"/>
                                        <p:tgtEl>
                                          <p:spTgt spid="112"/>
                                        </p:tgtEl>
                                      </p:cBhvr>
                                    </p:animEffect>
                                    <p:set>
                                      <p:cBhvr>
                                        <p:cTn id="279" dur="1" fill="hold">
                                          <p:stCondLst>
                                            <p:cond delay="1999"/>
                                          </p:stCondLst>
                                        </p:cTn>
                                        <p:tgtEl>
                                          <p:spTgt spid="112"/>
                                        </p:tgtEl>
                                        <p:attrNameLst>
                                          <p:attrName>style.visibility</p:attrName>
                                        </p:attrNameLst>
                                      </p:cBhvr>
                                      <p:to>
                                        <p:strVal val="hidden"/>
                                      </p:to>
                                    </p:set>
                                  </p:childTnLst>
                                </p:cTn>
                              </p:par>
                              <p:par>
                                <p:cTn id="280" presetID="6" presetClass="exit" presetSubtype="32" fill="hold" grpId="1" nodeType="withEffect">
                                  <p:stCondLst>
                                    <p:cond delay="0"/>
                                  </p:stCondLst>
                                  <p:childTnLst>
                                    <p:animEffect transition="out" filter="circle(out)">
                                      <p:cBhvr>
                                        <p:cTn id="281" dur="2000"/>
                                        <p:tgtEl>
                                          <p:spTgt spid="183"/>
                                        </p:tgtEl>
                                      </p:cBhvr>
                                    </p:animEffect>
                                    <p:set>
                                      <p:cBhvr>
                                        <p:cTn id="282" dur="1" fill="hold">
                                          <p:stCondLst>
                                            <p:cond delay="1999"/>
                                          </p:stCondLst>
                                        </p:cTn>
                                        <p:tgtEl>
                                          <p:spTgt spid="183"/>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83" restart="whenNotActive" fill="hold" evtFilter="cancelBubble" nodeType="interactiveSeq">
                <p:stCondLst>
                  <p:cond evt="onClick" delay="0">
                    <p:tgtEl>
                      <p:spTgt spid="22"/>
                    </p:tgtEl>
                  </p:cond>
                </p:stCondLst>
                <p:endSync evt="end" delay="0">
                  <p:rtn val="all"/>
                </p:endSync>
                <p:childTnLst>
                  <p:par>
                    <p:cTn id="284" fill="hold">
                      <p:stCondLst>
                        <p:cond delay="0"/>
                      </p:stCondLst>
                      <p:childTnLst>
                        <p:par>
                          <p:cTn id="285" fill="hold">
                            <p:stCondLst>
                              <p:cond delay="0"/>
                            </p:stCondLst>
                            <p:childTnLst>
                              <p:par>
                                <p:cTn id="286" presetID="6" presetClass="entr" presetSubtype="16" fill="hold" grpId="0" nodeType="clickEffect">
                                  <p:stCondLst>
                                    <p:cond delay="0"/>
                                  </p:stCondLst>
                                  <p:childTnLst>
                                    <p:set>
                                      <p:cBhvr>
                                        <p:cTn id="287" dur="1" fill="hold">
                                          <p:stCondLst>
                                            <p:cond delay="0"/>
                                          </p:stCondLst>
                                        </p:cTn>
                                        <p:tgtEl>
                                          <p:spTgt spid="184"/>
                                        </p:tgtEl>
                                        <p:attrNameLst>
                                          <p:attrName>style.visibility</p:attrName>
                                        </p:attrNameLst>
                                      </p:cBhvr>
                                      <p:to>
                                        <p:strVal val="visible"/>
                                      </p:to>
                                    </p:set>
                                    <p:animEffect transition="in" filter="circle(in)">
                                      <p:cBhvr>
                                        <p:cTn id="288" dur="2000"/>
                                        <p:tgtEl>
                                          <p:spTgt spid="184"/>
                                        </p:tgtEl>
                                      </p:cBhvr>
                                    </p:animEffect>
                                  </p:childTnLst>
                                </p:cTn>
                              </p:par>
                              <p:par>
                                <p:cTn id="289" presetID="19" presetClass="emph" presetSubtype="0" fill="hold" grpId="0" nodeType="withEffect">
                                  <p:stCondLst>
                                    <p:cond delay="0"/>
                                  </p:stCondLst>
                                  <p:childTnLst>
                                    <p:animClr clrSpc="rgb" dir="cw">
                                      <p:cBhvr override="childStyle">
                                        <p:cTn id="290" dur="500" fill="hold"/>
                                        <p:tgtEl>
                                          <p:spTgt spid="113"/>
                                        </p:tgtEl>
                                        <p:attrNameLst>
                                          <p:attrName>style.color</p:attrName>
                                        </p:attrNameLst>
                                      </p:cBhvr>
                                      <p:to>
                                        <a:schemeClr val="accent2"/>
                                      </p:to>
                                    </p:animClr>
                                    <p:animClr clrSpc="rgb" dir="cw">
                                      <p:cBhvr>
                                        <p:cTn id="291" dur="500" fill="hold"/>
                                        <p:tgtEl>
                                          <p:spTgt spid="113"/>
                                        </p:tgtEl>
                                        <p:attrNameLst>
                                          <p:attrName>fillcolor</p:attrName>
                                        </p:attrNameLst>
                                      </p:cBhvr>
                                      <p:to>
                                        <a:schemeClr val="accent2"/>
                                      </p:to>
                                    </p:animClr>
                                    <p:set>
                                      <p:cBhvr>
                                        <p:cTn id="292" dur="500" fill="hold"/>
                                        <p:tgtEl>
                                          <p:spTgt spid="113"/>
                                        </p:tgtEl>
                                        <p:attrNameLst>
                                          <p:attrName>fill.type</p:attrName>
                                        </p:attrNameLst>
                                      </p:cBhvr>
                                      <p:to>
                                        <p:strVal val="solid"/>
                                      </p:to>
                                    </p:set>
                                    <p:set>
                                      <p:cBhvr>
                                        <p:cTn id="293" dur="500" fill="hold"/>
                                        <p:tgtEl>
                                          <p:spTgt spid="113"/>
                                        </p:tgtEl>
                                        <p:attrNameLst>
                                          <p:attrName>fill.on</p:attrName>
                                        </p:attrNameLst>
                                      </p:cBhvr>
                                      <p:to>
                                        <p:strVal val="true"/>
                                      </p:to>
                                    </p:set>
                                  </p:childTnLst>
                                </p:cTn>
                              </p:par>
                              <p:par>
                                <p:cTn id="294" presetID="19" presetClass="emph" presetSubtype="0" fill="hold" grpId="0" nodeType="withEffect">
                                  <p:stCondLst>
                                    <p:cond delay="0"/>
                                  </p:stCondLst>
                                  <p:childTnLst>
                                    <p:animClr clrSpc="rgb" dir="cw">
                                      <p:cBhvr override="childStyle">
                                        <p:cTn id="295" dur="500" fill="hold"/>
                                        <p:tgtEl>
                                          <p:spTgt spid="123"/>
                                        </p:tgtEl>
                                        <p:attrNameLst>
                                          <p:attrName>style.color</p:attrName>
                                        </p:attrNameLst>
                                      </p:cBhvr>
                                      <p:to>
                                        <a:schemeClr val="accent2"/>
                                      </p:to>
                                    </p:animClr>
                                    <p:animClr clrSpc="rgb" dir="cw">
                                      <p:cBhvr>
                                        <p:cTn id="296" dur="500" fill="hold"/>
                                        <p:tgtEl>
                                          <p:spTgt spid="123"/>
                                        </p:tgtEl>
                                        <p:attrNameLst>
                                          <p:attrName>fillcolor</p:attrName>
                                        </p:attrNameLst>
                                      </p:cBhvr>
                                      <p:to>
                                        <a:schemeClr val="accent2"/>
                                      </p:to>
                                    </p:animClr>
                                    <p:set>
                                      <p:cBhvr>
                                        <p:cTn id="297" dur="500" fill="hold"/>
                                        <p:tgtEl>
                                          <p:spTgt spid="123"/>
                                        </p:tgtEl>
                                        <p:attrNameLst>
                                          <p:attrName>fill.type</p:attrName>
                                        </p:attrNameLst>
                                      </p:cBhvr>
                                      <p:to>
                                        <p:strVal val="solid"/>
                                      </p:to>
                                    </p:set>
                                    <p:set>
                                      <p:cBhvr>
                                        <p:cTn id="298" dur="500" fill="hold"/>
                                        <p:tgtEl>
                                          <p:spTgt spid="123"/>
                                        </p:tgtEl>
                                        <p:attrNameLst>
                                          <p:attrName>fill.on</p:attrName>
                                        </p:attrNameLst>
                                      </p:cBhvr>
                                      <p:to>
                                        <p:strVal val="true"/>
                                      </p:to>
                                    </p:set>
                                  </p:childTnLst>
                                </p:cTn>
                              </p:par>
                              <p:par>
                                <p:cTn id="299" presetID="19" presetClass="emph" presetSubtype="0" fill="hold" grpId="0" nodeType="withEffect">
                                  <p:stCondLst>
                                    <p:cond delay="0"/>
                                  </p:stCondLst>
                                  <p:childTnLst>
                                    <p:animClr clrSpc="rgb" dir="cw">
                                      <p:cBhvr override="childStyle">
                                        <p:cTn id="300" dur="500" fill="hold"/>
                                        <p:tgtEl>
                                          <p:spTgt spid="124"/>
                                        </p:tgtEl>
                                        <p:attrNameLst>
                                          <p:attrName>style.color</p:attrName>
                                        </p:attrNameLst>
                                      </p:cBhvr>
                                      <p:to>
                                        <a:schemeClr val="accent2"/>
                                      </p:to>
                                    </p:animClr>
                                    <p:animClr clrSpc="rgb" dir="cw">
                                      <p:cBhvr>
                                        <p:cTn id="301" dur="500" fill="hold"/>
                                        <p:tgtEl>
                                          <p:spTgt spid="124"/>
                                        </p:tgtEl>
                                        <p:attrNameLst>
                                          <p:attrName>fillcolor</p:attrName>
                                        </p:attrNameLst>
                                      </p:cBhvr>
                                      <p:to>
                                        <a:schemeClr val="accent2"/>
                                      </p:to>
                                    </p:animClr>
                                    <p:set>
                                      <p:cBhvr>
                                        <p:cTn id="302" dur="500" fill="hold"/>
                                        <p:tgtEl>
                                          <p:spTgt spid="124"/>
                                        </p:tgtEl>
                                        <p:attrNameLst>
                                          <p:attrName>fill.type</p:attrName>
                                        </p:attrNameLst>
                                      </p:cBhvr>
                                      <p:to>
                                        <p:strVal val="solid"/>
                                      </p:to>
                                    </p:set>
                                    <p:set>
                                      <p:cBhvr>
                                        <p:cTn id="303" dur="500" fill="hold"/>
                                        <p:tgtEl>
                                          <p:spTgt spid="124"/>
                                        </p:tgtEl>
                                        <p:attrNameLst>
                                          <p:attrName>fill.on</p:attrName>
                                        </p:attrNameLst>
                                      </p:cBhvr>
                                      <p:to>
                                        <p:strVal val="true"/>
                                      </p:to>
                                    </p:set>
                                  </p:childTnLst>
                                </p:cTn>
                              </p:par>
                              <p:par>
                                <p:cTn id="304" presetID="19" presetClass="emph" presetSubtype="0" fill="hold" grpId="0" nodeType="withEffect">
                                  <p:stCondLst>
                                    <p:cond delay="0"/>
                                  </p:stCondLst>
                                  <p:childTnLst>
                                    <p:animClr clrSpc="rgb" dir="cw">
                                      <p:cBhvr override="childStyle">
                                        <p:cTn id="305" dur="500" fill="hold"/>
                                        <p:tgtEl>
                                          <p:spTgt spid="125"/>
                                        </p:tgtEl>
                                        <p:attrNameLst>
                                          <p:attrName>style.color</p:attrName>
                                        </p:attrNameLst>
                                      </p:cBhvr>
                                      <p:to>
                                        <a:schemeClr val="accent2"/>
                                      </p:to>
                                    </p:animClr>
                                    <p:animClr clrSpc="rgb" dir="cw">
                                      <p:cBhvr>
                                        <p:cTn id="306" dur="500" fill="hold"/>
                                        <p:tgtEl>
                                          <p:spTgt spid="125"/>
                                        </p:tgtEl>
                                        <p:attrNameLst>
                                          <p:attrName>fillcolor</p:attrName>
                                        </p:attrNameLst>
                                      </p:cBhvr>
                                      <p:to>
                                        <a:schemeClr val="accent2"/>
                                      </p:to>
                                    </p:animClr>
                                    <p:set>
                                      <p:cBhvr>
                                        <p:cTn id="307" dur="500" fill="hold"/>
                                        <p:tgtEl>
                                          <p:spTgt spid="125"/>
                                        </p:tgtEl>
                                        <p:attrNameLst>
                                          <p:attrName>fill.type</p:attrName>
                                        </p:attrNameLst>
                                      </p:cBhvr>
                                      <p:to>
                                        <p:strVal val="solid"/>
                                      </p:to>
                                    </p:set>
                                    <p:set>
                                      <p:cBhvr>
                                        <p:cTn id="308" dur="500" fill="hold"/>
                                        <p:tgtEl>
                                          <p:spTgt spid="125"/>
                                        </p:tgtEl>
                                        <p:attrNameLst>
                                          <p:attrName>fill.on</p:attrName>
                                        </p:attrNameLst>
                                      </p:cBhvr>
                                      <p:to>
                                        <p:strVal val="true"/>
                                      </p:to>
                                    </p:set>
                                  </p:childTnLst>
                                </p:cTn>
                              </p:par>
                              <p:par>
                                <p:cTn id="309" presetID="19" presetClass="emph" presetSubtype="0" fill="hold" grpId="0" nodeType="withEffect">
                                  <p:stCondLst>
                                    <p:cond delay="0"/>
                                  </p:stCondLst>
                                  <p:childTnLst>
                                    <p:animClr clrSpc="rgb" dir="cw">
                                      <p:cBhvr override="childStyle">
                                        <p:cTn id="310" dur="500" fill="hold"/>
                                        <p:tgtEl>
                                          <p:spTgt spid="126"/>
                                        </p:tgtEl>
                                        <p:attrNameLst>
                                          <p:attrName>style.color</p:attrName>
                                        </p:attrNameLst>
                                      </p:cBhvr>
                                      <p:to>
                                        <a:schemeClr val="accent2"/>
                                      </p:to>
                                    </p:animClr>
                                    <p:animClr clrSpc="rgb" dir="cw">
                                      <p:cBhvr>
                                        <p:cTn id="311" dur="500" fill="hold"/>
                                        <p:tgtEl>
                                          <p:spTgt spid="126"/>
                                        </p:tgtEl>
                                        <p:attrNameLst>
                                          <p:attrName>fillcolor</p:attrName>
                                        </p:attrNameLst>
                                      </p:cBhvr>
                                      <p:to>
                                        <a:schemeClr val="accent2"/>
                                      </p:to>
                                    </p:animClr>
                                    <p:set>
                                      <p:cBhvr>
                                        <p:cTn id="312" dur="500" fill="hold"/>
                                        <p:tgtEl>
                                          <p:spTgt spid="126"/>
                                        </p:tgtEl>
                                        <p:attrNameLst>
                                          <p:attrName>fill.type</p:attrName>
                                        </p:attrNameLst>
                                      </p:cBhvr>
                                      <p:to>
                                        <p:strVal val="solid"/>
                                      </p:to>
                                    </p:set>
                                    <p:set>
                                      <p:cBhvr>
                                        <p:cTn id="313" dur="500" fill="hold"/>
                                        <p:tgtEl>
                                          <p:spTgt spid="126"/>
                                        </p:tgtEl>
                                        <p:attrNameLst>
                                          <p:attrName>fill.on</p:attrName>
                                        </p:attrNameLst>
                                      </p:cBhvr>
                                      <p:to>
                                        <p:strVal val="true"/>
                                      </p:to>
                                    </p:set>
                                  </p:childTnLst>
                                </p:cTn>
                              </p:par>
                              <p:par>
                                <p:cTn id="314" presetID="19" presetClass="emph" presetSubtype="0" fill="hold" grpId="0" nodeType="withEffect">
                                  <p:stCondLst>
                                    <p:cond delay="0"/>
                                  </p:stCondLst>
                                  <p:childTnLst>
                                    <p:animClr clrSpc="rgb" dir="cw">
                                      <p:cBhvr override="childStyle">
                                        <p:cTn id="315" dur="500" fill="hold"/>
                                        <p:tgtEl>
                                          <p:spTgt spid="127"/>
                                        </p:tgtEl>
                                        <p:attrNameLst>
                                          <p:attrName>style.color</p:attrName>
                                        </p:attrNameLst>
                                      </p:cBhvr>
                                      <p:to>
                                        <a:schemeClr val="accent2"/>
                                      </p:to>
                                    </p:animClr>
                                    <p:animClr clrSpc="rgb" dir="cw">
                                      <p:cBhvr>
                                        <p:cTn id="316" dur="500" fill="hold"/>
                                        <p:tgtEl>
                                          <p:spTgt spid="127"/>
                                        </p:tgtEl>
                                        <p:attrNameLst>
                                          <p:attrName>fillcolor</p:attrName>
                                        </p:attrNameLst>
                                      </p:cBhvr>
                                      <p:to>
                                        <a:schemeClr val="accent2"/>
                                      </p:to>
                                    </p:animClr>
                                    <p:set>
                                      <p:cBhvr>
                                        <p:cTn id="317" dur="500" fill="hold"/>
                                        <p:tgtEl>
                                          <p:spTgt spid="127"/>
                                        </p:tgtEl>
                                        <p:attrNameLst>
                                          <p:attrName>fill.type</p:attrName>
                                        </p:attrNameLst>
                                      </p:cBhvr>
                                      <p:to>
                                        <p:strVal val="solid"/>
                                      </p:to>
                                    </p:set>
                                    <p:set>
                                      <p:cBhvr>
                                        <p:cTn id="318" dur="500" fill="hold"/>
                                        <p:tgtEl>
                                          <p:spTgt spid="127"/>
                                        </p:tgtEl>
                                        <p:attrNameLst>
                                          <p:attrName>fill.on</p:attrName>
                                        </p:attrNameLst>
                                      </p:cBhvr>
                                      <p:to>
                                        <p:strVal val="true"/>
                                      </p:to>
                                    </p:set>
                                  </p:childTnLst>
                                </p:cTn>
                              </p:par>
                              <p:par>
                                <p:cTn id="319" presetID="19" presetClass="emph" presetSubtype="0" fill="hold" grpId="0" nodeType="withEffect">
                                  <p:stCondLst>
                                    <p:cond delay="0"/>
                                  </p:stCondLst>
                                  <p:childTnLst>
                                    <p:animClr clrSpc="rgb" dir="cw">
                                      <p:cBhvr override="childStyle">
                                        <p:cTn id="320" dur="500" fill="hold"/>
                                        <p:tgtEl>
                                          <p:spTgt spid="128"/>
                                        </p:tgtEl>
                                        <p:attrNameLst>
                                          <p:attrName>style.color</p:attrName>
                                        </p:attrNameLst>
                                      </p:cBhvr>
                                      <p:to>
                                        <a:schemeClr val="accent2"/>
                                      </p:to>
                                    </p:animClr>
                                    <p:animClr clrSpc="rgb" dir="cw">
                                      <p:cBhvr>
                                        <p:cTn id="321" dur="500" fill="hold"/>
                                        <p:tgtEl>
                                          <p:spTgt spid="128"/>
                                        </p:tgtEl>
                                        <p:attrNameLst>
                                          <p:attrName>fillcolor</p:attrName>
                                        </p:attrNameLst>
                                      </p:cBhvr>
                                      <p:to>
                                        <a:schemeClr val="accent2"/>
                                      </p:to>
                                    </p:animClr>
                                    <p:set>
                                      <p:cBhvr>
                                        <p:cTn id="322" dur="500" fill="hold"/>
                                        <p:tgtEl>
                                          <p:spTgt spid="128"/>
                                        </p:tgtEl>
                                        <p:attrNameLst>
                                          <p:attrName>fill.type</p:attrName>
                                        </p:attrNameLst>
                                      </p:cBhvr>
                                      <p:to>
                                        <p:strVal val="solid"/>
                                      </p:to>
                                    </p:set>
                                    <p:set>
                                      <p:cBhvr>
                                        <p:cTn id="323" dur="500" fill="hold"/>
                                        <p:tgtEl>
                                          <p:spTgt spid="128"/>
                                        </p:tgtEl>
                                        <p:attrNameLst>
                                          <p:attrName>fill.on</p:attrName>
                                        </p:attrNameLst>
                                      </p:cBhvr>
                                      <p:to>
                                        <p:strVal val="true"/>
                                      </p:to>
                                    </p:set>
                                  </p:childTnLst>
                                </p:cTn>
                              </p:par>
                              <p:par>
                                <p:cTn id="324" presetID="19" presetClass="emph" presetSubtype="0" fill="hold" grpId="0" nodeType="withEffect">
                                  <p:stCondLst>
                                    <p:cond delay="0"/>
                                  </p:stCondLst>
                                  <p:childTnLst>
                                    <p:animClr clrSpc="rgb" dir="cw">
                                      <p:cBhvr override="childStyle">
                                        <p:cTn id="325" dur="500" fill="hold"/>
                                        <p:tgtEl>
                                          <p:spTgt spid="129"/>
                                        </p:tgtEl>
                                        <p:attrNameLst>
                                          <p:attrName>style.color</p:attrName>
                                        </p:attrNameLst>
                                      </p:cBhvr>
                                      <p:to>
                                        <a:schemeClr val="accent2"/>
                                      </p:to>
                                    </p:animClr>
                                    <p:animClr clrSpc="rgb" dir="cw">
                                      <p:cBhvr>
                                        <p:cTn id="326" dur="500" fill="hold"/>
                                        <p:tgtEl>
                                          <p:spTgt spid="129"/>
                                        </p:tgtEl>
                                        <p:attrNameLst>
                                          <p:attrName>fillcolor</p:attrName>
                                        </p:attrNameLst>
                                      </p:cBhvr>
                                      <p:to>
                                        <a:schemeClr val="accent2"/>
                                      </p:to>
                                    </p:animClr>
                                    <p:set>
                                      <p:cBhvr>
                                        <p:cTn id="327" dur="500" fill="hold"/>
                                        <p:tgtEl>
                                          <p:spTgt spid="129"/>
                                        </p:tgtEl>
                                        <p:attrNameLst>
                                          <p:attrName>fill.type</p:attrName>
                                        </p:attrNameLst>
                                      </p:cBhvr>
                                      <p:to>
                                        <p:strVal val="solid"/>
                                      </p:to>
                                    </p:set>
                                    <p:set>
                                      <p:cBhvr>
                                        <p:cTn id="328" dur="500" fill="hold"/>
                                        <p:tgtEl>
                                          <p:spTgt spid="129"/>
                                        </p:tgtEl>
                                        <p:attrNameLst>
                                          <p:attrName>fill.on</p:attrName>
                                        </p:attrNameLst>
                                      </p:cBhvr>
                                      <p:to>
                                        <p:strVal val="true"/>
                                      </p:to>
                                    </p:set>
                                  </p:childTnLst>
                                </p:cTn>
                              </p:par>
                              <p:par>
                                <p:cTn id="329" presetID="19" presetClass="emph" presetSubtype="0" fill="hold" grpId="0" nodeType="withEffect">
                                  <p:stCondLst>
                                    <p:cond delay="0"/>
                                  </p:stCondLst>
                                  <p:childTnLst>
                                    <p:animClr clrSpc="rgb" dir="cw">
                                      <p:cBhvr override="childStyle">
                                        <p:cTn id="330" dur="500" fill="hold"/>
                                        <p:tgtEl>
                                          <p:spTgt spid="130"/>
                                        </p:tgtEl>
                                        <p:attrNameLst>
                                          <p:attrName>style.color</p:attrName>
                                        </p:attrNameLst>
                                      </p:cBhvr>
                                      <p:to>
                                        <a:schemeClr val="accent2"/>
                                      </p:to>
                                    </p:animClr>
                                    <p:animClr clrSpc="rgb" dir="cw">
                                      <p:cBhvr>
                                        <p:cTn id="331" dur="500" fill="hold"/>
                                        <p:tgtEl>
                                          <p:spTgt spid="130"/>
                                        </p:tgtEl>
                                        <p:attrNameLst>
                                          <p:attrName>fillcolor</p:attrName>
                                        </p:attrNameLst>
                                      </p:cBhvr>
                                      <p:to>
                                        <a:schemeClr val="accent2"/>
                                      </p:to>
                                    </p:animClr>
                                    <p:set>
                                      <p:cBhvr>
                                        <p:cTn id="332" dur="500" fill="hold"/>
                                        <p:tgtEl>
                                          <p:spTgt spid="130"/>
                                        </p:tgtEl>
                                        <p:attrNameLst>
                                          <p:attrName>fill.type</p:attrName>
                                        </p:attrNameLst>
                                      </p:cBhvr>
                                      <p:to>
                                        <p:strVal val="solid"/>
                                      </p:to>
                                    </p:set>
                                    <p:set>
                                      <p:cBhvr>
                                        <p:cTn id="333" dur="500" fill="hold"/>
                                        <p:tgtEl>
                                          <p:spTgt spid="130"/>
                                        </p:tgtEl>
                                        <p:attrNameLst>
                                          <p:attrName>fill.on</p:attrName>
                                        </p:attrNameLst>
                                      </p:cBhvr>
                                      <p:to>
                                        <p:strVal val="true"/>
                                      </p:to>
                                    </p:set>
                                  </p:childTnLst>
                                </p:cTn>
                              </p:par>
                            </p:childTnLst>
                          </p:cTn>
                        </p:par>
                      </p:childTnLst>
                    </p:cTn>
                  </p:par>
                  <p:par>
                    <p:cTn id="334" fill="hold">
                      <p:stCondLst>
                        <p:cond delay="indefinite"/>
                      </p:stCondLst>
                      <p:childTnLst>
                        <p:par>
                          <p:cTn id="335" fill="hold">
                            <p:stCondLst>
                              <p:cond delay="0"/>
                            </p:stCondLst>
                            <p:childTnLst>
                              <p:par>
                                <p:cTn id="336" presetID="6" presetClass="exit" presetSubtype="32" fill="hold" grpId="1" nodeType="clickEffect">
                                  <p:stCondLst>
                                    <p:cond delay="0"/>
                                  </p:stCondLst>
                                  <p:childTnLst>
                                    <p:animEffect transition="out" filter="circle(out)">
                                      <p:cBhvr>
                                        <p:cTn id="337" dur="2000"/>
                                        <p:tgtEl>
                                          <p:spTgt spid="113"/>
                                        </p:tgtEl>
                                      </p:cBhvr>
                                    </p:animEffect>
                                    <p:set>
                                      <p:cBhvr>
                                        <p:cTn id="338" dur="1" fill="hold">
                                          <p:stCondLst>
                                            <p:cond delay="1999"/>
                                          </p:stCondLst>
                                        </p:cTn>
                                        <p:tgtEl>
                                          <p:spTgt spid="113"/>
                                        </p:tgtEl>
                                        <p:attrNameLst>
                                          <p:attrName>style.visibility</p:attrName>
                                        </p:attrNameLst>
                                      </p:cBhvr>
                                      <p:to>
                                        <p:strVal val="hidden"/>
                                      </p:to>
                                    </p:set>
                                  </p:childTnLst>
                                </p:cTn>
                              </p:par>
                              <p:par>
                                <p:cTn id="339" presetID="6" presetClass="exit" presetSubtype="32" fill="hold" grpId="1" nodeType="withEffect">
                                  <p:stCondLst>
                                    <p:cond delay="0"/>
                                  </p:stCondLst>
                                  <p:childTnLst>
                                    <p:animEffect transition="out" filter="circle(out)">
                                      <p:cBhvr>
                                        <p:cTn id="340" dur="2000"/>
                                        <p:tgtEl>
                                          <p:spTgt spid="123"/>
                                        </p:tgtEl>
                                      </p:cBhvr>
                                    </p:animEffect>
                                    <p:set>
                                      <p:cBhvr>
                                        <p:cTn id="341" dur="1" fill="hold">
                                          <p:stCondLst>
                                            <p:cond delay="1999"/>
                                          </p:stCondLst>
                                        </p:cTn>
                                        <p:tgtEl>
                                          <p:spTgt spid="123"/>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124"/>
                                        </p:tgtEl>
                                      </p:cBhvr>
                                    </p:animEffect>
                                    <p:set>
                                      <p:cBhvr>
                                        <p:cTn id="344" dur="1" fill="hold">
                                          <p:stCondLst>
                                            <p:cond delay="1999"/>
                                          </p:stCondLst>
                                        </p:cTn>
                                        <p:tgtEl>
                                          <p:spTgt spid="124"/>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125"/>
                                        </p:tgtEl>
                                      </p:cBhvr>
                                    </p:animEffect>
                                    <p:set>
                                      <p:cBhvr>
                                        <p:cTn id="347" dur="1" fill="hold">
                                          <p:stCondLst>
                                            <p:cond delay="1999"/>
                                          </p:stCondLst>
                                        </p:cTn>
                                        <p:tgtEl>
                                          <p:spTgt spid="125"/>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126"/>
                                        </p:tgtEl>
                                      </p:cBhvr>
                                    </p:animEffect>
                                    <p:set>
                                      <p:cBhvr>
                                        <p:cTn id="350" dur="1" fill="hold">
                                          <p:stCondLst>
                                            <p:cond delay="1999"/>
                                          </p:stCondLst>
                                        </p:cTn>
                                        <p:tgtEl>
                                          <p:spTgt spid="126"/>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127"/>
                                        </p:tgtEl>
                                      </p:cBhvr>
                                    </p:animEffect>
                                    <p:set>
                                      <p:cBhvr>
                                        <p:cTn id="353" dur="1" fill="hold">
                                          <p:stCondLst>
                                            <p:cond delay="1999"/>
                                          </p:stCondLst>
                                        </p:cTn>
                                        <p:tgtEl>
                                          <p:spTgt spid="127"/>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128"/>
                                        </p:tgtEl>
                                      </p:cBhvr>
                                    </p:animEffect>
                                    <p:set>
                                      <p:cBhvr>
                                        <p:cTn id="356" dur="1" fill="hold">
                                          <p:stCondLst>
                                            <p:cond delay="1999"/>
                                          </p:stCondLst>
                                        </p:cTn>
                                        <p:tgtEl>
                                          <p:spTgt spid="128"/>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129"/>
                                        </p:tgtEl>
                                      </p:cBhvr>
                                    </p:animEffect>
                                    <p:set>
                                      <p:cBhvr>
                                        <p:cTn id="359" dur="1" fill="hold">
                                          <p:stCondLst>
                                            <p:cond delay="1999"/>
                                          </p:stCondLst>
                                        </p:cTn>
                                        <p:tgtEl>
                                          <p:spTgt spid="129"/>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2000"/>
                                        <p:tgtEl>
                                          <p:spTgt spid="130"/>
                                        </p:tgtEl>
                                      </p:cBhvr>
                                    </p:animEffect>
                                    <p:set>
                                      <p:cBhvr>
                                        <p:cTn id="362" dur="1" fill="hold">
                                          <p:stCondLst>
                                            <p:cond delay="1999"/>
                                          </p:stCondLst>
                                        </p:cTn>
                                        <p:tgtEl>
                                          <p:spTgt spid="130"/>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184"/>
                                        </p:tgtEl>
                                      </p:cBhvr>
                                    </p:animEffect>
                                    <p:set>
                                      <p:cBhvr>
                                        <p:cTn id="365" dur="1" fill="hold">
                                          <p:stCondLst>
                                            <p:cond delay="1999"/>
                                          </p:stCondLst>
                                        </p:cTn>
                                        <p:tgtEl>
                                          <p:spTgt spid="184"/>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66" restart="whenNotActive" fill="hold" evtFilter="cancelBubble" nodeType="interactiveSeq">
                <p:stCondLst>
                  <p:cond evt="onClick" delay="0">
                    <p:tgtEl>
                      <p:spTgt spid="23"/>
                    </p:tgtEl>
                  </p:cond>
                </p:stCondLst>
                <p:endSync evt="end" delay="0">
                  <p:rtn val="all"/>
                </p:endSync>
                <p:childTnLst>
                  <p:par>
                    <p:cTn id="367" fill="hold">
                      <p:stCondLst>
                        <p:cond delay="0"/>
                      </p:stCondLst>
                      <p:childTnLst>
                        <p:par>
                          <p:cTn id="368" fill="hold">
                            <p:stCondLst>
                              <p:cond delay="0"/>
                            </p:stCondLst>
                            <p:childTnLst>
                              <p:par>
                                <p:cTn id="369" presetID="6" presetClass="entr" presetSubtype="16" fill="hold" grpId="0" nodeType="clickEffect">
                                  <p:stCondLst>
                                    <p:cond delay="0"/>
                                  </p:stCondLst>
                                  <p:childTnLst>
                                    <p:set>
                                      <p:cBhvr>
                                        <p:cTn id="370" dur="1" fill="hold">
                                          <p:stCondLst>
                                            <p:cond delay="0"/>
                                          </p:stCondLst>
                                        </p:cTn>
                                        <p:tgtEl>
                                          <p:spTgt spid="185"/>
                                        </p:tgtEl>
                                        <p:attrNameLst>
                                          <p:attrName>style.visibility</p:attrName>
                                        </p:attrNameLst>
                                      </p:cBhvr>
                                      <p:to>
                                        <p:strVal val="visible"/>
                                      </p:to>
                                    </p:set>
                                    <p:animEffect transition="in" filter="circle(in)">
                                      <p:cBhvr>
                                        <p:cTn id="371" dur="2000"/>
                                        <p:tgtEl>
                                          <p:spTgt spid="185"/>
                                        </p:tgtEl>
                                      </p:cBhvr>
                                    </p:animEffect>
                                  </p:childTnLst>
                                </p:cTn>
                              </p:par>
                              <p:par>
                                <p:cTn id="372" presetID="19" presetClass="emph" presetSubtype="0" fill="hold" grpId="0" nodeType="withEffect">
                                  <p:stCondLst>
                                    <p:cond delay="0"/>
                                  </p:stCondLst>
                                  <p:childTnLst>
                                    <p:animClr clrSpc="rgb" dir="cw">
                                      <p:cBhvr override="childStyle">
                                        <p:cTn id="373" dur="500" fill="hold"/>
                                        <p:tgtEl>
                                          <p:spTgt spid="131"/>
                                        </p:tgtEl>
                                        <p:attrNameLst>
                                          <p:attrName>style.color</p:attrName>
                                        </p:attrNameLst>
                                      </p:cBhvr>
                                      <p:to>
                                        <a:schemeClr val="accent2"/>
                                      </p:to>
                                    </p:animClr>
                                    <p:animClr clrSpc="rgb" dir="cw">
                                      <p:cBhvr>
                                        <p:cTn id="374" dur="500" fill="hold"/>
                                        <p:tgtEl>
                                          <p:spTgt spid="131"/>
                                        </p:tgtEl>
                                        <p:attrNameLst>
                                          <p:attrName>fillcolor</p:attrName>
                                        </p:attrNameLst>
                                      </p:cBhvr>
                                      <p:to>
                                        <a:schemeClr val="accent2"/>
                                      </p:to>
                                    </p:animClr>
                                    <p:set>
                                      <p:cBhvr>
                                        <p:cTn id="375" dur="500" fill="hold"/>
                                        <p:tgtEl>
                                          <p:spTgt spid="131"/>
                                        </p:tgtEl>
                                        <p:attrNameLst>
                                          <p:attrName>fill.type</p:attrName>
                                        </p:attrNameLst>
                                      </p:cBhvr>
                                      <p:to>
                                        <p:strVal val="solid"/>
                                      </p:to>
                                    </p:set>
                                    <p:set>
                                      <p:cBhvr>
                                        <p:cTn id="376" dur="500" fill="hold"/>
                                        <p:tgtEl>
                                          <p:spTgt spid="131"/>
                                        </p:tgtEl>
                                        <p:attrNameLst>
                                          <p:attrName>fill.on</p:attrName>
                                        </p:attrNameLst>
                                      </p:cBhvr>
                                      <p:to>
                                        <p:strVal val="true"/>
                                      </p:to>
                                    </p:set>
                                  </p:childTnLst>
                                </p:cTn>
                              </p:par>
                              <p:par>
                                <p:cTn id="377" presetID="19" presetClass="emph" presetSubtype="0" fill="hold" grpId="0" nodeType="withEffect">
                                  <p:stCondLst>
                                    <p:cond delay="0"/>
                                  </p:stCondLst>
                                  <p:childTnLst>
                                    <p:animClr clrSpc="rgb" dir="cw">
                                      <p:cBhvr override="childStyle">
                                        <p:cTn id="378" dur="500" fill="hold"/>
                                        <p:tgtEl>
                                          <p:spTgt spid="132"/>
                                        </p:tgtEl>
                                        <p:attrNameLst>
                                          <p:attrName>style.color</p:attrName>
                                        </p:attrNameLst>
                                      </p:cBhvr>
                                      <p:to>
                                        <a:schemeClr val="accent2"/>
                                      </p:to>
                                    </p:animClr>
                                    <p:animClr clrSpc="rgb" dir="cw">
                                      <p:cBhvr>
                                        <p:cTn id="379" dur="500" fill="hold"/>
                                        <p:tgtEl>
                                          <p:spTgt spid="132"/>
                                        </p:tgtEl>
                                        <p:attrNameLst>
                                          <p:attrName>fillcolor</p:attrName>
                                        </p:attrNameLst>
                                      </p:cBhvr>
                                      <p:to>
                                        <a:schemeClr val="accent2"/>
                                      </p:to>
                                    </p:animClr>
                                    <p:set>
                                      <p:cBhvr>
                                        <p:cTn id="380" dur="500" fill="hold"/>
                                        <p:tgtEl>
                                          <p:spTgt spid="132"/>
                                        </p:tgtEl>
                                        <p:attrNameLst>
                                          <p:attrName>fill.type</p:attrName>
                                        </p:attrNameLst>
                                      </p:cBhvr>
                                      <p:to>
                                        <p:strVal val="solid"/>
                                      </p:to>
                                    </p:set>
                                    <p:set>
                                      <p:cBhvr>
                                        <p:cTn id="381" dur="500" fill="hold"/>
                                        <p:tgtEl>
                                          <p:spTgt spid="132"/>
                                        </p:tgtEl>
                                        <p:attrNameLst>
                                          <p:attrName>fill.on</p:attrName>
                                        </p:attrNameLst>
                                      </p:cBhvr>
                                      <p:to>
                                        <p:strVal val="true"/>
                                      </p:to>
                                    </p:set>
                                  </p:childTnLst>
                                </p:cTn>
                              </p:par>
                              <p:par>
                                <p:cTn id="382" presetID="19" presetClass="emph" presetSubtype="0" fill="hold" grpId="0" nodeType="withEffect">
                                  <p:stCondLst>
                                    <p:cond delay="0"/>
                                  </p:stCondLst>
                                  <p:childTnLst>
                                    <p:animClr clrSpc="rgb" dir="cw">
                                      <p:cBhvr override="childStyle">
                                        <p:cTn id="383" dur="500" fill="hold"/>
                                        <p:tgtEl>
                                          <p:spTgt spid="139"/>
                                        </p:tgtEl>
                                        <p:attrNameLst>
                                          <p:attrName>style.color</p:attrName>
                                        </p:attrNameLst>
                                      </p:cBhvr>
                                      <p:to>
                                        <a:schemeClr val="accent2"/>
                                      </p:to>
                                    </p:animClr>
                                    <p:animClr clrSpc="rgb" dir="cw">
                                      <p:cBhvr>
                                        <p:cTn id="384" dur="500" fill="hold"/>
                                        <p:tgtEl>
                                          <p:spTgt spid="139"/>
                                        </p:tgtEl>
                                        <p:attrNameLst>
                                          <p:attrName>fillcolor</p:attrName>
                                        </p:attrNameLst>
                                      </p:cBhvr>
                                      <p:to>
                                        <a:schemeClr val="accent2"/>
                                      </p:to>
                                    </p:animClr>
                                    <p:set>
                                      <p:cBhvr>
                                        <p:cTn id="385" dur="500" fill="hold"/>
                                        <p:tgtEl>
                                          <p:spTgt spid="139"/>
                                        </p:tgtEl>
                                        <p:attrNameLst>
                                          <p:attrName>fill.type</p:attrName>
                                        </p:attrNameLst>
                                      </p:cBhvr>
                                      <p:to>
                                        <p:strVal val="solid"/>
                                      </p:to>
                                    </p:set>
                                    <p:set>
                                      <p:cBhvr>
                                        <p:cTn id="386" dur="500" fill="hold"/>
                                        <p:tgtEl>
                                          <p:spTgt spid="139"/>
                                        </p:tgtEl>
                                        <p:attrNameLst>
                                          <p:attrName>fill.on</p:attrName>
                                        </p:attrNameLst>
                                      </p:cBhvr>
                                      <p:to>
                                        <p:strVal val="true"/>
                                      </p:to>
                                    </p:set>
                                  </p:childTnLst>
                                </p:cTn>
                              </p:par>
                              <p:par>
                                <p:cTn id="387" presetID="19" presetClass="emph" presetSubtype="0" fill="hold" grpId="0" nodeType="withEffect">
                                  <p:stCondLst>
                                    <p:cond delay="0"/>
                                  </p:stCondLst>
                                  <p:childTnLst>
                                    <p:animClr clrSpc="rgb" dir="cw">
                                      <p:cBhvr override="childStyle">
                                        <p:cTn id="388" dur="500" fill="hold"/>
                                        <p:tgtEl>
                                          <p:spTgt spid="140"/>
                                        </p:tgtEl>
                                        <p:attrNameLst>
                                          <p:attrName>style.color</p:attrName>
                                        </p:attrNameLst>
                                      </p:cBhvr>
                                      <p:to>
                                        <a:schemeClr val="accent2"/>
                                      </p:to>
                                    </p:animClr>
                                    <p:animClr clrSpc="rgb" dir="cw">
                                      <p:cBhvr>
                                        <p:cTn id="389" dur="500" fill="hold"/>
                                        <p:tgtEl>
                                          <p:spTgt spid="140"/>
                                        </p:tgtEl>
                                        <p:attrNameLst>
                                          <p:attrName>fillcolor</p:attrName>
                                        </p:attrNameLst>
                                      </p:cBhvr>
                                      <p:to>
                                        <a:schemeClr val="accent2"/>
                                      </p:to>
                                    </p:animClr>
                                    <p:set>
                                      <p:cBhvr>
                                        <p:cTn id="390" dur="500" fill="hold"/>
                                        <p:tgtEl>
                                          <p:spTgt spid="140"/>
                                        </p:tgtEl>
                                        <p:attrNameLst>
                                          <p:attrName>fill.type</p:attrName>
                                        </p:attrNameLst>
                                      </p:cBhvr>
                                      <p:to>
                                        <p:strVal val="solid"/>
                                      </p:to>
                                    </p:set>
                                    <p:set>
                                      <p:cBhvr>
                                        <p:cTn id="391" dur="500" fill="hold"/>
                                        <p:tgtEl>
                                          <p:spTgt spid="140"/>
                                        </p:tgtEl>
                                        <p:attrNameLst>
                                          <p:attrName>fill.on</p:attrName>
                                        </p:attrNameLst>
                                      </p:cBhvr>
                                      <p:to>
                                        <p:strVal val="true"/>
                                      </p:to>
                                    </p:set>
                                  </p:childTnLst>
                                </p:cTn>
                              </p:par>
                              <p:par>
                                <p:cTn id="392" presetID="19" presetClass="emph" presetSubtype="0" fill="hold" grpId="0" nodeType="withEffect">
                                  <p:stCondLst>
                                    <p:cond delay="0"/>
                                  </p:stCondLst>
                                  <p:childTnLst>
                                    <p:animClr clrSpc="rgb" dir="cw">
                                      <p:cBhvr override="childStyle">
                                        <p:cTn id="393" dur="500" fill="hold"/>
                                        <p:tgtEl>
                                          <p:spTgt spid="141"/>
                                        </p:tgtEl>
                                        <p:attrNameLst>
                                          <p:attrName>style.color</p:attrName>
                                        </p:attrNameLst>
                                      </p:cBhvr>
                                      <p:to>
                                        <a:schemeClr val="accent2"/>
                                      </p:to>
                                    </p:animClr>
                                    <p:animClr clrSpc="rgb" dir="cw">
                                      <p:cBhvr>
                                        <p:cTn id="394" dur="500" fill="hold"/>
                                        <p:tgtEl>
                                          <p:spTgt spid="141"/>
                                        </p:tgtEl>
                                        <p:attrNameLst>
                                          <p:attrName>fillcolor</p:attrName>
                                        </p:attrNameLst>
                                      </p:cBhvr>
                                      <p:to>
                                        <a:schemeClr val="accent2"/>
                                      </p:to>
                                    </p:animClr>
                                    <p:set>
                                      <p:cBhvr>
                                        <p:cTn id="395" dur="500" fill="hold"/>
                                        <p:tgtEl>
                                          <p:spTgt spid="141"/>
                                        </p:tgtEl>
                                        <p:attrNameLst>
                                          <p:attrName>fill.type</p:attrName>
                                        </p:attrNameLst>
                                      </p:cBhvr>
                                      <p:to>
                                        <p:strVal val="solid"/>
                                      </p:to>
                                    </p:set>
                                    <p:set>
                                      <p:cBhvr>
                                        <p:cTn id="396" dur="500" fill="hold"/>
                                        <p:tgtEl>
                                          <p:spTgt spid="141"/>
                                        </p:tgtEl>
                                        <p:attrNameLst>
                                          <p:attrName>fill.on</p:attrName>
                                        </p:attrNameLst>
                                      </p:cBhvr>
                                      <p:to>
                                        <p:strVal val="true"/>
                                      </p:to>
                                    </p:set>
                                  </p:childTnLst>
                                </p:cTn>
                              </p:par>
                              <p:par>
                                <p:cTn id="397" presetID="19" presetClass="emph" presetSubtype="0" fill="hold" grpId="0" nodeType="withEffect">
                                  <p:stCondLst>
                                    <p:cond delay="0"/>
                                  </p:stCondLst>
                                  <p:childTnLst>
                                    <p:animClr clrSpc="rgb" dir="cw">
                                      <p:cBhvr override="childStyle">
                                        <p:cTn id="398" dur="500" fill="hold"/>
                                        <p:tgtEl>
                                          <p:spTgt spid="142"/>
                                        </p:tgtEl>
                                        <p:attrNameLst>
                                          <p:attrName>style.color</p:attrName>
                                        </p:attrNameLst>
                                      </p:cBhvr>
                                      <p:to>
                                        <a:schemeClr val="accent2"/>
                                      </p:to>
                                    </p:animClr>
                                    <p:animClr clrSpc="rgb" dir="cw">
                                      <p:cBhvr>
                                        <p:cTn id="399" dur="500" fill="hold"/>
                                        <p:tgtEl>
                                          <p:spTgt spid="142"/>
                                        </p:tgtEl>
                                        <p:attrNameLst>
                                          <p:attrName>fillcolor</p:attrName>
                                        </p:attrNameLst>
                                      </p:cBhvr>
                                      <p:to>
                                        <a:schemeClr val="accent2"/>
                                      </p:to>
                                    </p:animClr>
                                    <p:set>
                                      <p:cBhvr>
                                        <p:cTn id="400" dur="500" fill="hold"/>
                                        <p:tgtEl>
                                          <p:spTgt spid="142"/>
                                        </p:tgtEl>
                                        <p:attrNameLst>
                                          <p:attrName>fill.type</p:attrName>
                                        </p:attrNameLst>
                                      </p:cBhvr>
                                      <p:to>
                                        <p:strVal val="solid"/>
                                      </p:to>
                                    </p:set>
                                    <p:set>
                                      <p:cBhvr>
                                        <p:cTn id="401" dur="500" fill="hold"/>
                                        <p:tgtEl>
                                          <p:spTgt spid="142"/>
                                        </p:tgtEl>
                                        <p:attrNameLst>
                                          <p:attrName>fill.on</p:attrName>
                                        </p:attrNameLst>
                                      </p:cBhvr>
                                      <p:to>
                                        <p:strVal val="true"/>
                                      </p:to>
                                    </p:set>
                                  </p:childTnLst>
                                </p:cTn>
                              </p:par>
                              <p:par>
                                <p:cTn id="402" presetID="19" presetClass="emph" presetSubtype="0" fill="hold" grpId="0" nodeType="withEffect">
                                  <p:stCondLst>
                                    <p:cond delay="0"/>
                                  </p:stCondLst>
                                  <p:childTnLst>
                                    <p:animClr clrSpc="rgb" dir="cw">
                                      <p:cBhvr override="childStyle">
                                        <p:cTn id="403" dur="500" fill="hold"/>
                                        <p:tgtEl>
                                          <p:spTgt spid="143"/>
                                        </p:tgtEl>
                                        <p:attrNameLst>
                                          <p:attrName>style.color</p:attrName>
                                        </p:attrNameLst>
                                      </p:cBhvr>
                                      <p:to>
                                        <a:schemeClr val="accent2"/>
                                      </p:to>
                                    </p:animClr>
                                    <p:animClr clrSpc="rgb" dir="cw">
                                      <p:cBhvr>
                                        <p:cTn id="404" dur="500" fill="hold"/>
                                        <p:tgtEl>
                                          <p:spTgt spid="143"/>
                                        </p:tgtEl>
                                        <p:attrNameLst>
                                          <p:attrName>fillcolor</p:attrName>
                                        </p:attrNameLst>
                                      </p:cBhvr>
                                      <p:to>
                                        <a:schemeClr val="accent2"/>
                                      </p:to>
                                    </p:animClr>
                                    <p:set>
                                      <p:cBhvr>
                                        <p:cTn id="405" dur="500" fill="hold"/>
                                        <p:tgtEl>
                                          <p:spTgt spid="143"/>
                                        </p:tgtEl>
                                        <p:attrNameLst>
                                          <p:attrName>fill.type</p:attrName>
                                        </p:attrNameLst>
                                      </p:cBhvr>
                                      <p:to>
                                        <p:strVal val="solid"/>
                                      </p:to>
                                    </p:set>
                                    <p:set>
                                      <p:cBhvr>
                                        <p:cTn id="406" dur="500" fill="hold"/>
                                        <p:tgtEl>
                                          <p:spTgt spid="143"/>
                                        </p:tgtEl>
                                        <p:attrNameLst>
                                          <p:attrName>fill.on</p:attrName>
                                        </p:attrNameLst>
                                      </p:cBhvr>
                                      <p:to>
                                        <p:strVal val="true"/>
                                      </p:to>
                                    </p:set>
                                  </p:childTnLst>
                                </p:cTn>
                              </p:par>
                              <p:par>
                                <p:cTn id="407" presetID="19" presetClass="emph" presetSubtype="0" fill="hold" grpId="0" nodeType="withEffect">
                                  <p:stCondLst>
                                    <p:cond delay="0"/>
                                  </p:stCondLst>
                                  <p:childTnLst>
                                    <p:animClr clrSpc="rgb" dir="cw">
                                      <p:cBhvr override="childStyle">
                                        <p:cTn id="408" dur="500" fill="hold"/>
                                        <p:tgtEl>
                                          <p:spTgt spid="145"/>
                                        </p:tgtEl>
                                        <p:attrNameLst>
                                          <p:attrName>style.color</p:attrName>
                                        </p:attrNameLst>
                                      </p:cBhvr>
                                      <p:to>
                                        <a:schemeClr val="accent2"/>
                                      </p:to>
                                    </p:animClr>
                                    <p:animClr clrSpc="rgb" dir="cw">
                                      <p:cBhvr>
                                        <p:cTn id="409" dur="500" fill="hold"/>
                                        <p:tgtEl>
                                          <p:spTgt spid="145"/>
                                        </p:tgtEl>
                                        <p:attrNameLst>
                                          <p:attrName>fillcolor</p:attrName>
                                        </p:attrNameLst>
                                      </p:cBhvr>
                                      <p:to>
                                        <a:schemeClr val="accent2"/>
                                      </p:to>
                                    </p:animClr>
                                    <p:set>
                                      <p:cBhvr>
                                        <p:cTn id="410" dur="500" fill="hold"/>
                                        <p:tgtEl>
                                          <p:spTgt spid="145"/>
                                        </p:tgtEl>
                                        <p:attrNameLst>
                                          <p:attrName>fill.type</p:attrName>
                                        </p:attrNameLst>
                                      </p:cBhvr>
                                      <p:to>
                                        <p:strVal val="solid"/>
                                      </p:to>
                                    </p:set>
                                    <p:set>
                                      <p:cBhvr>
                                        <p:cTn id="411" dur="500" fill="hold"/>
                                        <p:tgtEl>
                                          <p:spTgt spid="145"/>
                                        </p:tgtEl>
                                        <p:attrNameLst>
                                          <p:attrName>fill.on</p:attrName>
                                        </p:attrNameLst>
                                      </p:cBhvr>
                                      <p:to>
                                        <p:strVal val="true"/>
                                      </p:to>
                                    </p:set>
                                  </p:childTnLst>
                                </p:cTn>
                              </p:par>
                              <p:par>
                                <p:cTn id="412" presetID="19" presetClass="emph" presetSubtype="0" fill="hold" grpId="0" nodeType="withEffect">
                                  <p:stCondLst>
                                    <p:cond delay="0"/>
                                  </p:stCondLst>
                                  <p:childTnLst>
                                    <p:animClr clrSpc="rgb" dir="cw">
                                      <p:cBhvr override="childStyle">
                                        <p:cTn id="413" dur="500" fill="hold"/>
                                        <p:tgtEl>
                                          <p:spTgt spid="146"/>
                                        </p:tgtEl>
                                        <p:attrNameLst>
                                          <p:attrName>style.color</p:attrName>
                                        </p:attrNameLst>
                                      </p:cBhvr>
                                      <p:to>
                                        <a:schemeClr val="accent2"/>
                                      </p:to>
                                    </p:animClr>
                                    <p:animClr clrSpc="rgb" dir="cw">
                                      <p:cBhvr>
                                        <p:cTn id="414" dur="500" fill="hold"/>
                                        <p:tgtEl>
                                          <p:spTgt spid="146"/>
                                        </p:tgtEl>
                                        <p:attrNameLst>
                                          <p:attrName>fillcolor</p:attrName>
                                        </p:attrNameLst>
                                      </p:cBhvr>
                                      <p:to>
                                        <a:schemeClr val="accent2"/>
                                      </p:to>
                                    </p:animClr>
                                    <p:set>
                                      <p:cBhvr>
                                        <p:cTn id="415" dur="500" fill="hold"/>
                                        <p:tgtEl>
                                          <p:spTgt spid="146"/>
                                        </p:tgtEl>
                                        <p:attrNameLst>
                                          <p:attrName>fill.type</p:attrName>
                                        </p:attrNameLst>
                                      </p:cBhvr>
                                      <p:to>
                                        <p:strVal val="solid"/>
                                      </p:to>
                                    </p:set>
                                    <p:set>
                                      <p:cBhvr>
                                        <p:cTn id="416" dur="500" fill="hold"/>
                                        <p:tgtEl>
                                          <p:spTgt spid="146"/>
                                        </p:tgtEl>
                                        <p:attrNameLst>
                                          <p:attrName>fill.on</p:attrName>
                                        </p:attrNameLst>
                                      </p:cBhvr>
                                      <p:to>
                                        <p:strVal val="true"/>
                                      </p:to>
                                    </p:set>
                                  </p:childTnLst>
                                </p:cTn>
                              </p:par>
                              <p:par>
                                <p:cTn id="417" presetID="19" presetClass="emph" presetSubtype="0" fill="hold" grpId="0" nodeType="withEffect">
                                  <p:stCondLst>
                                    <p:cond delay="0"/>
                                  </p:stCondLst>
                                  <p:childTnLst>
                                    <p:animClr clrSpc="rgb" dir="cw">
                                      <p:cBhvr override="childStyle">
                                        <p:cTn id="418" dur="500" fill="hold"/>
                                        <p:tgtEl>
                                          <p:spTgt spid="148"/>
                                        </p:tgtEl>
                                        <p:attrNameLst>
                                          <p:attrName>style.color</p:attrName>
                                        </p:attrNameLst>
                                      </p:cBhvr>
                                      <p:to>
                                        <a:schemeClr val="accent2"/>
                                      </p:to>
                                    </p:animClr>
                                    <p:animClr clrSpc="rgb" dir="cw">
                                      <p:cBhvr>
                                        <p:cTn id="419" dur="500" fill="hold"/>
                                        <p:tgtEl>
                                          <p:spTgt spid="148"/>
                                        </p:tgtEl>
                                        <p:attrNameLst>
                                          <p:attrName>fillcolor</p:attrName>
                                        </p:attrNameLst>
                                      </p:cBhvr>
                                      <p:to>
                                        <a:schemeClr val="accent2"/>
                                      </p:to>
                                    </p:animClr>
                                    <p:set>
                                      <p:cBhvr>
                                        <p:cTn id="420" dur="500" fill="hold"/>
                                        <p:tgtEl>
                                          <p:spTgt spid="148"/>
                                        </p:tgtEl>
                                        <p:attrNameLst>
                                          <p:attrName>fill.type</p:attrName>
                                        </p:attrNameLst>
                                      </p:cBhvr>
                                      <p:to>
                                        <p:strVal val="solid"/>
                                      </p:to>
                                    </p:set>
                                    <p:set>
                                      <p:cBhvr>
                                        <p:cTn id="421" dur="500" fill="hold"/>
                                        <p:tgtEl>
                                          <p:spTgt spid="148"/>
                                        </p:tgtEl>
                                        <p:attrNameLst>
                                          <p:attrName>fill.on</p:attrName>
                                        </p:attrNameLst>
                                      </p:cBhvr>
                                      <p:to>
                                        <p:strVal val="true"/>
                                      </p:to>
                                    </p:set>
                                  </p:childTnLst>
                                </p:cTn>
                              </p:par>
                              <p:par>
                                <p:cTn id="422" presetID="19" presetClass="emph" presetSubtype="0" fill="hold" grpId="0" nodeType="withEffect">
                                  <p:stCondLst>
                                    <p:cond delay="0"/>
                                  </p:stCondLst>
                                  <p:childTnLst>
                                    <p:animClr clrSpc="rgb" dir="cw">
                                      <p:cBhvr override="childStyle">
                                        <p:cTn id="423" dur="500" fill="hold"/>
                                        <p:tgtEl>
                                          <p:spTgt spid="149"/>
                                        </p:tgtEl>
                                        <p:attrNameLst>
                                          <p:attrName>style.color</p:attrName>
                                        </p:attrNameLst>
                                      </p:cBhvr>
                                      <p:to>
                                        <a:schemeClr val="accent2"/>
                                      </p:to>
                                    </p:animClr>
                                    <p:animClr clrSpc="rgb" dir="cw">
                                      <p:cBhvr>
                                        <p:cTn id="424" dur="500" fill="hold"/>
                                        <p:tgtEl>
                                          <p:spTgt spid="149"/>
                                        </p:tgtEl>
                                        <p:attrNameLst>
                                          <p:attrName>fillcolor</p:attrName>
                                        </p:attrNameLst>
                                      </p:cBhvr>
                                      <p:to>
                                        <a:schemeClr val="accent2"/>
                                      </p:to>
                                    </p:animClr>
                                    <p:set>
                                      <p:cBhvr>
                                        <p:cTn id="425" dur="500" fill="hold"/>
                                        <p:tgtEl>
                                          <p:spTgt spid="149"/>
                                        </p:tgtEl>
                                        <p:attrNameLst>
                                          <p:attrName>fill.type</p:attrName>
                                        </p:attrNameLst>
                                      </p:cBhvr>
                                      <p:to>
                                        <p:strVal val="solid"/>
                                      </p:to>
                                    </p:set>
                                    <p:set>
                                      <p:cBhvr>
                                        <p:cTn id="426" dur="500" fill="hold"/>
                                        <p:tgtEl>
                                          <p:spTgt spid="149"/>
                                        </p:tgtEl>
                                        <p:attrNameLst>
                                          <p:attrName>fill.on</p:attrName>
                                        </p:attrNameLst>
                                      </p:cBhvr>
                                      <p:to>
                                        <p:strVal val="true"/>
                                      </p:to>
                                    </p:set>
                                  </p:childTnLst>
                                </p:cTn>
                              </p:par>
                            </p:childTnLst>
                          </p:cTn>
                        </p:par>
                      </p:childTnLst>
                    </p:cTn>
                  </p:par>
                  <p:par>
                    <p:cTn id="427" fill="hold">
                      <p:stCondLst>
                        <p:cond delay="indefinite"/>
                      </p:stCondLst>
                      <p:childTnLst>
                        <p:par>
                          <p:cTn id="428" fill="hold">
                            <p:stCondLst>
                              <p:cond delay="0"/>
                            </p:stCondLst>
                            <p:childTnLst>
                              <p:par>
                                <p:cTn id="429" presetID="6" presetClass="exit" presetSubtype="32" fill="hold" grpId="1" nodeType="clickEffect">
                                  <p:stCondLst>
                                    <p:cond delay="0"/>
                                  </p:stCondLst>
                                  <p:childTnLst>
                                    <p:animEffect transition="out" filter="circle(out)">
                                      <p:cBhvr>
                                        <p:cTn id="430" dur="2000"/>
                                        <p:tgtEl>
                                          <p:spTgt spid="131"/>
                                        </p:tgtEl>
                                      </p:cBhvr>
                                    </p:animEffect>
                                    <p:set>
                                      <p:cBhvr>
                                        <p:cTn id="431" dur="1" fill="hold">
                                          <p:stCondLst>
                                            <p:cond delay="1999"/>
                                          </p:stCondLst>
                                        </p:cTn>
                                        <p:tgtEl>
                                          <p:spTgt spid="131"/>
                                        </p:tgtEl>
                                        <p:attrNameLst>
                                          <p:attrName>style.visibility</p:attrName>
                                        </p:attrNameLst>
                                      </p:cBhvr>
                                      <p:to>
                                        <p:strVal val="hidden"/>
                                      </p:to>
                                    </p:set>
                                  </p:childTnLst>
                                </p:cTn>
                              </p:par>
                              <p:par>
                                <p:cTn id="432" presetID="6" presetClass="exit" presetSubtype="32" fill="hold" grpId="1" nodeType="withEffect">
                                  <p:stCondLst>
                                    <p:cond delay="0"/>
                                  </p:stCondLst>
                                  <p:childTnLst>
                                    <p:animEffect transition="out" filter="circle(out)">
                                      <p:cBhvr>
                                        <p:cTn id="433" dur="2000"/>
                                        <p:tgtEl>
                                          <p:spTgt spid="132"/>
                                        </p:tgtEl>
                                      </p:cBhvr>
                                    </p:animEffect>
                                    <p:set>
                                      <p:cBhvr>
                                        <p:cTn id="434" dur="1" fill="hold">
                                          <p:stCondLst>
                                            <p:cond delay="1999"/>
                                          </p:stCondLst>
                                        </p:cTn>
                                        <p:tgtEl>
                                          <p:spTgt spid="132"/>
                                        </p:tgtEl>
                                        <p:attrNameLst>
                                          <p:attrName>style.visibility</p:attrName>
                                        </p:attrNameLst>
                                      </p:cBhvr>
                                      <p:to>
                                        <p:strVal val="hidden"/>
                                      </p:to>
                                    </p:set>
                                  </p:childTnLst>
                                </p:cTn>
                              </p:par>
                              <p:par>
                                <p:cTn id="435" presetID="6" presetClass="exit" presetSubtype="32" fill="hold" grpId="1" nodeType="withEffect">
                                  <p:stCondLst>
                                    <p:cond delay="0"/>
                                  </p:stCondLst>
                                  <p:childTnLst>
                                    <p:animEffect transition="out" filter="circle(out)">
                                      <p:cBhvr>
                                        <p:cTn id="436" dur="2000"/>
                                        <p:tgtEl>
                                          <p:spTgt spid="139"/>
                                        </p:tgtEl>
                                      </p:cBhvr>
                                    </p:animEffect>
                                    <p:set>
                                      <p:cBhvr>
                                        <p:cTn id="437" dur="1" fill="hold">
                                          <p:stCondLst>
                                            <p:cond delay="1999"/>
                                          </p:stCondLst>
                                        </p:cTn>
                                        <p:tgtEl>
                                          <p:spTgt spid="139"/>
                                        </p:tgtEl>
                                        <p:attrNameLst>
                                          <p:attrName>style.visibility</p:attrName>
                                        </p:attrNameLst>
                                      </p:cBhvr>
                                      <p:to>
                                        <p:strVal val="hidden"/>
                                      </p:to>
                                    </p:set>
                                  </p:childTnLst>
                                </p:cTn>
                              </p:par>
                              <p:par>
                                <p:cTn id="438" presetID="6" presetClass="exit" presetSubtype="32" fill="hold" grpId="1" nodeType="withEffect">
                                  <p:stCondLst>
                                    <p:cond delay="0"/>
                                  </p:stCondLst>
                                  <p:childTnLst>
                                    <p:animEffect transition="out" filter="circle(out)">
                                      <p:cBhvr>
                                        <p:cTn id="439" dur="2000"/>
                                        <p:tgtEl>
                                          <p:spTgt spid="140"/>
                                        </p:tgtEl>
                                      </p:cBhvr>
                                    </p:animEffect>
                                    <p:set>
                                      <p:cBhvr>
                                        <p:cTn id="440" dur="1" fill="hold">
                                          <p:stCondLst>
                                            <p:cond delay="1999"/>
                                          </p:stCondLst>
                                        </p:cTn>
                                        <p:tgtEl>
                                          <p:spTgt spid="140"/>
                                        </p:tgtEl>
                                        <p:attrNameLst>
                                          <p:attrName>style.visibility</p:attrName>
                                        </p:attrNameLst>
                                      </p:cBhvr>
                                      <p:to>
                                        <p:strVal val="hidden"/>
                                      </p:to>
                                    </p:set>
                                  </p:childTnLst>
                                </p:cTn>
                              </p:par>
                              <p:par>
                                <p:cTn id="441" presetID="6" presetClass="exit" presetSubtype="32" fill="hold" grpId="1" nodeType="withEffect">
                                  <p:stCondLst>
                                    <p:cond delay="0"/>
                                  </p:stCondLst>
                                  <p:childTnLst>
                                    <p:animEffect transition="out" filter="circle(out)">
                                      <p:cBhvr>
                                        <p:cTn id="442" dur="2000"/>
                                        <p:tgtEl>
                                          <p:spTgt spid="141"/>
                                        </p:tgtEl>
                                      </p:cBhvr>
                                    </p:animEffect>
                                    <p:set>
                                      <p:cBhvr>
                                        <p:cTn id="443" dur="1" fill="hold">
                                          <p:stCondLst>
                                            <p:cond delay="1999"/>
                                          </p:stCondLst>
                                        </p:cTn>
                                        <p:tgtEl>
                                          <p:spTgt spid="141"/>
                                        </p:tgtEl>
                                        <p:attrNameLst>
                                          <p:attrName>style.visibility</p:attrName>
                                        </p:attrNameLst>
                                      </p:cBhvr>
                                      <p:to>
                                        <p:strVal val="hidden"/>
                                      </p:to>
                                    </p:set>
                                  </p:childTnLst>
                                </p:cTn>
                              </p:par>
                              <p:par>
                                <p:cTn id="444" presetID="6" presetClass="exit" presetSubtype="32" fill="hold" grpId="1" nodeType="withEffect">
                                  <p:stCondLst>
                                    <p:cond delay="0"/>
                                  </p:stCondLst>
                                  <p:childTnLst>
                                    <p:animEffect transition="out" filter="circle(out)">
                                      <p:cBhvr>
                                        <p:cTn id="445" dur="2000"/>
                                        <p:tgtEl>
                                          <p:spTgt spid="142"/>
                                        </p:tgtEl>
                                      </p:cBhvr>
                                    </p:animEffect>
                                    <p:set>
                                      <p:cBhvr>
                                        <p:cTn id="446" dur="1" fill="hold">
                                          <p:stCondLst>
                                            <p:cond delay="1999"/>
                                          </p:stCondLst>
                                        </p:cTn>
                                        <p:tgtEl>
                                          <p:spTgt spid="142"/>
                                        </p:tgtEl>
                                        <p:attrNameLst>
                                          <p:attrName>style.visibility</p:attrName>
                                        </p:attrNameLst>
                                      </p:cBhvr>
                                      <p:to>
                                        <p:strVal val="hidden"/>
                                      </p:to>
                                    </p:set>
                                  </p:childTnLst>
                                </p:cTn>
                              </p:par>
                              <p:par>
                                <p:cTn id="447" presetID="6" presetClass="exit" presetSubtype="32" fill="hold" grpId="1" nodeType="withEffect">
                                  <p:stCondLst>
                                    <p:cond delay="0"/>
                                  </p:stCondLst>
                                  <p:childTnLst>
                                    <p:animEffect transition="out" filter="circle(out)">
                                      <p:cBhvr>
                                        <p:cTn id="448" dur="2000"/>
                                        <p:tgtEl>
                                          <p:spTgt spid="143"/>
                                        </p:tgtEl>
                                      </p:cBhvr>
                                    </p:animEffect>
                                    <p:set>
                                      <p:cBhvr>
                                        <p:cTn id="449" dur="1" fill="hold">
                                          <p:stCondLst>
                                            <p:cond delay="1999"/>
                                          </p:stCondLst>
                                        </p:cTn>
                                        <p:tgtEl>
                                          <p:spTgt spid="143"/>
                                        </p:tgtEl>
                                        <p:attrNameLst>
                                          <p:attrName>style.visibility</p:attrName>
                                        </p:attrNameLst>
                                      </p:cBhvr>
                                      <p:to>
                                        <p:strVal val="hidden"/>
                                      </p:to>
                                    </p:set>
                                  </p:childTnLst>
                                </p:cTn>
                              </p:par>
                              <p:par>
                                <p:cTn id="450" presetID="6" presetClass="exit" presetSubtype="32" fill="hold" grpId="1" nodeType="withEffect">
                                  <p:stCondLst>
                                    <p:cond delay="0"/>
                                  </p:stCondLst>
                                  <p:childTnLst>
                                    <p:animEffect transition="out" filter="circle(out)">
                                      <p:cBhvr>
                                        <p:cTn id="451" dur="2000"/>
                                        <p:tgtEl>
                                          <p:spTgt spid="145"/>
                                        </p:tgtEl>
                                      </p:cBhvr>
                                    </p:animEffect>
                                    <p:set>
                                      <p:cBhvr>
                                        <p:cTn id="452" dur="1" fill="hold">
                                          <p:stCondLst>
                                            <p:cond delay="1999"/>
                                          </p:stCondLst>
                                        </p:cTn>
                                        <p:tgtEl>
                                          <p:spTgt spid="145"/>
                                        </p:tgtEl>
                                        <p:attrNameLst>
                                          <p:attrName>style.visibility</p:attrName>
                                        </p:attrNameLst>
                                      </p:cBhvr>
                                      <p:to>
                                        <p:strVal val="hidden"/>
                                      </p:to>
                                    </p:set>
                                  </p:childTnLst>
                                </p:cTn>
                              </p:par>
                              <p:par>
                                <p:cTn id="453" presetID="6" presetClass="exit" presetSubtype="32" fill="hold" grpId="1" nodeType="withEffect">
                                  <p:stCondLst>
                                    <p:cond delay="0"/>
                                  </p:stCondLst>
                                  <p:childTnLst>
                                    <p:animEffect transition="out" filter="circle(out)">
                                      <p:cBhvr>
                                        <p:cTn id="454" dur="2000"/>
                                        <p:tgtEl>
                                          <p:spTgt spid="146"/>
                                        </p:tgtEl>
                                      </p:cBhvr>
                                    </p:animEffect>
                                    <p:set>
                                      <p:cBhvr>
                                        <p:cTn id="455" dur="1" fill="hold">
                                          <p:stCondLst>
                                            <p:cond delay="1999"/>
                                          </p:stCondLst>
                                        </p:cTn>
                                        <p:tgtEl>
                                          <p:spTgt spid="146"/>
                                        </p:tgtEl>
                                        <p:attrNameLst>
                                          <p:attrName>style.visibility</p:attrName>
                                        </p:attrNameLst>
                                      </p:cBhvr>
                                      <p:to>
                                        <p:strVal val="hidden"/>
                                      </p:to>
                                    </p:set>
                                  </p:childTnLst>
                                </p:cTn>
                              </p:par>
                              <p:par>
                                <p:cTn id="456" presetID="6" presetClass="exit" presetSubtype="32" fill="hold" grpId="1" nodeType="withEffect">
                                  <p:stCondLst>
                                    <p:cond delay="0"/>
                                  </p:stCondLst>
                                  <p:childTnLst>
                                    <p:animEffect transition="out" filter="circle(out)">
                                      <p:cBhvr>
                                        <p:cTn id="457" dur="2000"/>
                                        <p:tgtEl>
                                          <p:spTgt spid="148"/>
                                        </p:tgtEl>
                                      </p:cBhvr>
                                    </p:animEffect>
                                    <p:set>
                                      <p:cBhvr>
                                        <p:cTn id="458" dur="1" fill="hold">
                                          <p:stCondLst>
                                            <p:cond delay="1999"/>
                                          </p:stCondLst>
                                        </p:cTn>
                                        <p:tgtEl>
                                          <p:spTgt spid="148"/>
                                        </p:tgtEl>
                                        <p:attrNameLst>
                                          <p:attrName>style.visibility</p:attrName>
                                        </p:attrNameLst>
                                      </p:cBhvr>
                                      <p:to>
                                        <p:strVal val="hidden"/>
                                      </p:to>
                                    </p:set>
                                  </p:childTnLst>
                                </p:cTn>
                              </p:par>
                              <p:par>
                                <p:cTn id="459" presetID="6" presetClass="exit" presetSubtype="32" fill="hold" grpId="1" nodeType="withEffect">
                                  <p:stCondLst>
                                    <p:cond delay="0"/>
                                  </p:stCondLst>
                                  <p:childTnLst>
                                    <p:animEffect transition="out" filter="circle(out)">
                                      <p:cBhvr>
                                        <p:cTn id="460" dur="2000"/>
                                        <p:tgtEl>
                                          <p:spTgt spid="149"/>
                                        </p:tgtEl>
                                      </p:cBhvr>
                                    </p:animEffect>
                                    <p:set>
                                      <p:cBhvr>
                                        <p:cTn id="461" dur="1" fill="hold">
                                          <p:stCondLst>
                                            <p:cond delay="1999"/>
                                          </p:stCondLst>
                                        </p:cTn>
                                        <p:tgtEl>
                                          <p:spTgt spid="149"/>
                                        </p:tgtEl>
                                        <p:attrNameLst>
                                          <p:attrName>style.visibility</p:attrName>
                                        </p:attrNameLst>
                                      </p:cBhvr>
                                      <p:to>
                                        <p:strVal val="hidden"/>
                                      </p:to>
                                    </p:set>
                                  </p:childTnLst>
                                </p:cTn>
                              </p:par>
                              <p:par>
                                <p:cTn id="462" presetID="6" presetClass="exit" presetSubtype="32" fill="hold" grpId="1" nodeType="withEffect">
                                  <p:stCondLst>
                                    <p:cond delay="0"/>
                                  </p:stCondLst>
                                  <p:childTnLst>
                                    <p:animEffect transition="out" filter="circle(out)">
                                      <p:cBhvr>
                                        <p:cTn id="463" dur="2000"/>
                                        <p:tgtEl>
                                          <p:spTgt spid="185"/>
                                        </p:tgtEl>
                                      </p:cBhvr>
                                    </p:animEffect>
                                    <p:set>
                                      <p:cBhvr>
                                        <p:cTn id="464" dur="1" fill="hold">
                                          <p:stCondLst>
                                            <p:cond delay="1999"/>
                                          </p:stCondLst>
                                        </p:cTn>
                                        <p:tgtEl>
                                          <p:spTgt spid="185"/>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65" restart="whenNotActive" fill="hold" evtFilter="cancelBubble" nodeType="interactiveSeq">
                <p:stCondLst>
                  <p:cond evt="onClick" delay="0">
                    <p:tgtEl>
                      <p:spTgt spid="24"/>
                    </p:tgtEl>
                  </p:cond>
                </p:stCondLst>
                <p:endSync evt="end" delay="0">
                  <p:rtn val="all"/>
                </p:endSync>
                <p:childTnLst>
                  <p:par>
                    <p:cTn id="466" fill="hold">
                      <p:stCondLst>
                        <p:cond delay="0"/>
                      </p:stCondLst>
                      <p:childTnLst>
                        <p:par>
                          <p:cTn id="467" fill="hold">
                            <p:stCondLst>
                              <p:cond delay="0"/>
                            </p:stCondLst>
                            <p:childTnLst>
                              <p:par>
                                <p:cTn id="468" presetID="6" presetClass="entr" presetSubtype="16" fill="hold" grpId="0" nodeType="clickEffect">
                                  <p:stCondLst>
                                    <p:cond delay="0"/>
                                  </p:stCondLst>
                                  <p:childTnLst>
                                    <p:set>
                                      <p:cBhvr>
                                        <p:cTn id="469" dur="1" fill="hold">
                                          <p:stCondLst>
                                            <p:cond delay="0"/>
                                          </p:stCondLst>
                                        </p:cTn>
                                        <p:tgtEl>
                                          <p:spTgt spid="186"/>
                                        </p:tgtEl>
                                        <p:attrNameLst>
                                          <p:attrName>style.visibility</p:attrName>
                                        </p:attrNameLst>
                                      </p:cBhvr>
                                      <p:to>
                                        <p:strVal val="visible"/>
                                      </p:to>
                                    </p:set>
                                    <p:animEffect transition="in" filter="circle(in)">
                                      <p:cBhvr>
                                        <p:cTn id="470" dur="2000"/>
                                        <p:tgtEl>
                                          <p:spTgt spid="186"/>
                                        </p:tgtEl>
                                      </p:cBhvr>
                                    </p:animEffect>
                                  </p:childTnLst>
                                </p:cTn>
                              </p:par>
                              <p:par>
                                <p:cTn id="471" presetID="19" presetClass="emph" presetSubtype="0" fill="hold" grpId="0" nodeType="withEffect">
                                  <p:stCondLst>
                                    <p:cond delay="0"/>
                                  </p:stCondLst>
                                  <p:childTnLst>
                                    <p:animClr clrSpc="rgb" dir="cw">
                                      <p:cBhvr override="childStyle">
                                        <p:cTn id="472" dur="500" fill="hold"/>
                                        <p:tgtEl>
                                          <p:spTgt spid="150"/>
                                        </p:tgtEl>
                                        <p:attrNameLst>
                                          <p:attrName>style.color</p:attrName>
                                        </p:attrNameLst>
                                      </p:cBhvr>
                                      <p:to>
                                        <a:schemeClr val="accent2"/>
                                      </p:to>
                                    </p:animClr>
                                    <p:animClr clrSpc="rgb" dir="cw">
                                      <p:cBhvr>
                                        <p:cTn id="473" dur="500" fill="hold"/>
                                        <p:tgtEl>
                                          <p:spTgt spid="150"/>
                                        </p:tgtEl>
                                        <p:attrNameLst>
                                          <p:attrName>fillcolor</p:attrName>
                                        </p:attrNameLst>
                                      </p:cBhvr>
                                      <p:to>
                                        <a:schemeClr val="accent2"/>
                                      </p:to>
                                    </p:animClr>
                                    <p:set>
                                      <p:cBhvr>
                                        <p:cTn id="474" dur="500" fill="hold"/>
                                        <p:tgtEl>
                                          <p:spTgt spid="150"/>
                                        </p:tgtEl>
                                        <p:attrNameLst>
                                          <p:attrName>fill.type</p:attrName>
                                        </p:attrNameLst>
                                      </p:cBhvr>
                                      <p:to>
                                        <p:strVal val="solid"/>
                                      </p:to>
                                    </p:set>
                                    <p:set>
                                      <p:cBhvr>
                                        <p:cTn id="475" dur="500" fill="hold"/>
                                        <p:tgtEl>
                                          <p:spTgt spid="150"/>
                                        </p:tgtEl>
                                        <p:attrNameLst>
                                          <p:attrName>fill.on</p:attrName>
                                        </p:attrNameLst>
                                      </p:cBhvr>
                                      <p:to>
                                        <p:strVal val="true"/>
                                      </p:to>
                                    </p:set>
                                  </p:childTnLst>
                                </p:cTn>
                              </p:par>
                              <p:par>
                                <p:cTn id="476" presetID="19" presetClass="emph" presetSubtype="0" fill="hold" grpId="0" nodeType="withEffect">
                                  <p:stCondLst>
                                    <p:cond delay="0"/>
                                  </p:stCondLst>
                                  <p:childTnLst>
                                    <p:animClr clrSpc="rgb" dir="cw">
                                      <p:cBhvr override="childStyle">
                                        <p:cTn id="477" dur="500" fill="hold"/>
                                        <p:tgtEl>
                                          <p:spTgt spid="155"/>
                                        </p:tgtEl>
                                        <p:attrNameLst>
                                          <p:attrName>style.color</p:attrName>
                                        </p:attrNameLst>
                                      </p:cBhvr>
                                      <p:to>
                                        <a:schemeClr val="accent2"/>
                                      </p:to>
                                    </p:animClr>
                                    <p:animClr clrSpc="rgb" dir="cw">
                                      <p:cBhvr>
                                        <p:cTn id="478" dur="500" fill="hold"/>
                                        <p:tgtEl>
                                          <p:spTgt spid="155"/>
                                        </p:tgtEl>
                                        <p:attrNameLst>
                                          <p:attrName>fillcolor</p:attrName>
                                        </p:attrNameLst>
                                      </p:cBhvr>
                                      <p:to>
                                        <a:schemeClr val="accent2"/>
                                      </p:to>
                                    </p:animClr>
                                    <p:set>
                                      <p:cBhvr>
                                        <p:cTn id="479" dur="500" fill="hold"/>
                                        <p:tgtEl>
                                          <p:spTgt spid="155"/>
                                        </p:tgtEl>
                                        <p:attrNameLst>
                                          <p:attrName>fill.type</p:attrName>
                                        </p:attrNameLst>
                                      </p:cBhvr>
                                      <p:to>
                                        <p:strVal val="solid"/>
                                      </p:to>
                                    </p:set>
                                    <p:set>
                                      <p:cBhvr>
                                        <p:cTn id="480" dur="500" fill="hold"/>
                                        <p:tgtEl>
                                          <p:spTgt spid="155"/>
                                        </p:tgtEl>
                                        <p:attrNameLst>
                                          <p:attrName>fill.on</p:attrName>
                                        </p:attrNameLst>
                                      </p:cBhvr>
                                      <p:to>
                                        <p:strVal val="true"/>
                                      </p:to>
                                    </p:set>
                                  </p:childTnLst>
                                </p:cTn>
                              </p:par>
                              <p:par>
                                <p:cTn id="481" presetID="19" presetClass="emph" presetSubtype="0" fill="hold" grpId="0" nodeType="withEffect">
                                  <p:stCondLst>
                                    <p:cond delay="0"/>
                                  </p:stCondLst>
                                  <p:childTnLst>
                                    <p:animClr clrSpc="rgb" dir="cw">
                                      <p:cBhvr override="childStyle">
                                        <p:cTn id="482" dur="500" fill="hold"/>
                                        <p:tgtEl>
                                          <p:spTgt spid="156"/>
                                        </p:tgtEl>
                                        <p:attrNameLst>
                                          <p:attrName>style.color</p:attrName>
                                        </p:attrNameLst>
                                      </p:cBhvr>
                                      <p:to>
                                        <a:schemeClr val="accent2"/>
                                      </p:to>
                                    </p:animClr>
                                    <p:animClr clrSpc="rgb" dir="cw">
                                      <p:cBhvr>
                                        <p:cTn id="483" dur="500" fill="hold"/>
                                        <p:tgtEl>
                                          <p:spTgt spid="156"/>
                                        </p:tgtEl>
                                        <p:attrNameLst>
                                          <p:attrName>fillcolor</p:attrName>
                                        </p:attrNameLst>
                                      </p:cBhvr>
                                      <p:to>
                                        <a:schemeClr val="accent2"/>
                                      </p:to>
                                    </p:animClr>
                                    <p:set>
                                      <p:cBhvr>
                                        <p:cTn id="484" dur="500" fill="hold"/>
                                        <p:tgtEl>
                                          <p:spTgt spid="156"/>
                                        </p:tgtEl>
                                        <p:attrNameLst>
                                          <p:attrName>fill.type</p:attrName>
                                        </p:attrNameLst>
                                      </p:cBhvr>
                                      <p:to>
                                        <p:strVal val="solid"/>
                                      </p:to>
                                    </p:set>
                                    <p:set>
                                      <p:cBhvr>
                                        <p:cTn id="485" dur="500" fill="hold"/>
                                        <p:tgtEl>
                                          <p:spTgt spid="156"/>
                                        </p:tgtEl>
                                        <p:attrNameLst>
                                          <p:attrName>fill.on</p:attrName>
                                        </p:attrNameLst>
                                      </p:cBhvr>
                                      <p:to>
                                        <p:strVal val="true"/>
                                      </p:to>
                                    </p:set>
                                  </p:childTnLst>
                                </p:cTn>
                              </p:par>
                              <p:par>
                                <p:cTn id="486" presetID="19" presetClass="emph" presetSubtype="0" fill="hold" grpId="0" nodeType="withEffect">
                                  <p:stCondLst>
                                    <p:cond delay="0"/>
                                  </p:stCondLst>
                                  <p:childTnLst>
                                    <p:animClr clrSpc="rgb" dir="cw">
                                      <p:cBhvr override="childStyle">
                                        <p:cTn id="487" dur="500" fill="hold"/>
                                        <p:tgtEl>
                                          <p:spTgt spid="157"/>
                                        </p:tgtEl>
                                        <p:attrNameLst>
                                          <p:attrName>style.color</p:attrName>
                                        </p:attrNameLst>
                                      </p:cBhvr>
                                      <p:to>
                                        <a:schemeClr val="accent2"/>
                                      </p:to>
                                    </p:animClr>
                                    <p:animClr clrSpc="rgb" dir="cw">
                                      <p:cBhvr>
                                        <p:cTn id="488" dur="500" fill="hold"/>
                                        <p:tgtEl>
                                          <p:spTgt spid="157"/>
                                        </p:tgtEl>
                                        <p:attrNameLst>
                                          <p:attrName>fillcolor</p:attrName>
                                        </p:attrNameLst>
                                      </p:cBhvr>
                                      <p:to>
                                        <a:schemeClr val="accent2"/>
                                      </p:to>
                                    </p:animClr>
                                    <p:set>
                                      <p:cBhvr>
                                        <p:cTn id="489" dur="500" fill="hold"/>
                                        <p:tgtEl>
                                          <p:spTgt spid="157"/>
                                        </p:tgtEl>
                                        <p:attrNameLst>
                                          <p:attrName>fill.type</p:attrName>
                                        </p:attrNameLst>
                                      </p:cBhvr>
                                      <p:to>
                                        <p:strVal val="solid"/>
                                      </p:to>
                                    </p:set>
                                    <p:set>
                                      <p:cBhvr>
                                        <p:cTn id="490" dur="500" fill="hold"/>
                                        <p:tgtEl>
                                          <p:spTgt spid="157"/>
                                        </p:tgtEl>
                                        <p:attrNameLst>
                                          <p:attrName>fill.on</p:attrName>
                                        </p:attrNameLst>
                                      </p:cBhvr>
                                      <p:to>
                                        <p:strVal val="true"/>
                                      </p:to>
                                    </p:set>
                                  </p:childTnLst>
                                </p:cTn>
                              </p:par>
                              <p:par>
                                <p:cTn id="491" presetID="19" presetClass="emph" presetSubtype="0" fill="hold" grpId="0" nodeType="withEffect">
                                  <p:stCondLst>
                                    <p:cond delay="0"/>
                                  </p:stCondLst>
                                  <p:childTnLst>
                                    <p:animClr clrSpc="rgb" dir="cw">
                                      <p:cBhvr override="childStyle">
                                        <p:cTn id="492" dur="500" fill="hold"/>
                                        <p:tgtEl>
                                          <p:spTgt spid="159"/>
                                        </p:tgtEl>
                                        <p:attrNameLst>
                                          <p:attrName>style.color</p:attrName>
                                        </p:attrNameLst>
                                      </p:cBhvr>
                                      <p:to>
                                        <a:schemeClr val="accent2"/>
                                      </p:to>
                                    </p:animClr>
                                    <p:animClr clrSpc="rgb" dir="cw">
                                      <p:cBhvr>
                                        <p:cTn id="493" dur="500" fill="hold"/>
                                        <p:tgtEl>
                                          <p:spTgt spid="159"/>
                                        </p:tgtEl>
                                        <p:attrNameLst>
                                          <p:attrName>fillcolor</p:attrName>
                                        </p:attrNameLst>
                                      </p:cBhvr>
                                      <p:to>
                                        <a:schemeClr val="accent2"/>
                                      </p:to>
                                    </p:animClr>
                                    <p:set>
                                      <p:cBhvr>
                                        <p:cTn id="494" dur="500" fill="hold"/>
                                        <p:tgtEl>
                                          <p:spTgt spid="159"/>
                                        </p:tgtEl>
                                        <p:attrNameLst>
                                          <p:attrName>fill.type</p:attrName>
                                        </p:attrNameLst>
                                      </p:cBhvr>
                                      <p:to>
                                        <p:strVal val="solid"/>
                                      </p:to>
                                    </p:set>
                                    <p:set>
                                      <p:cBhvr>
                                        <p:cTn id="495" dur="500" fill="hold"/>
                                        <p:tgtEl>
                                          <p:spTgt spid="159"/>
                                        </p:tgtEl>
                                        <p:attrNameLst>
                                          <p:attrName>fill.on</p:attrName>
                                        </p:attrNameLst>
                                      </p:cBhvr>
                                      <p:to>
                                        <p:strVal val="true"/>
                                      </p:to>
                                    </p:set>
                                  </p:childTnLst>
                                </p:cTn>
                              </p:par>
                              <p:par>
                                <p:cTn id="496" presetID="19" presetClass="emph" presetSubtype="0" fill="hold" grpId="0" nodeType="withEffect">
                                  <p:stCondLst>
                                    <p:cond delay="0"/>
                                  </p:stCondLst>
                                  <p:childTnLst>
                                    <p:animClr clrSpc="rgb" dir="cw">
                                      <p:cBhvr override="childStyle">
                                        <p:cTn id="497" dur="500" fill="hold"/>
                                        <p:tgtEl>
                                          <p:spTgt spid="160"/>
                                        </p:tgtEl>
                                        <p:attrNameLst>
                                          <p:attrName>style.color</p:attrName>
                                        </p:attrNameLst>
                                      </p:cBhvr>
                                      <p:to>
                                        <a:schemeClr val="accent2"/>
                                      </p:to>
                                    </p:animClr>
                                    <p:animClr clrSpc="rgb" dir="cw">
                                      <p:cBhvr>
                                        <p:cTn id="498" dur="500" fill="hold"/>
                                        <p:tgtEl>
                                          <p:spTgt spid="160"/>
                                        </p:tgtEl>
                                        <p:attrNameLst>
                                          <p:attrName>fillcolor</p:attrName>
                                        </p:attrNameLst>
                                      </p:cBhvr>
                                      <p:to>
                                        <a:schemeClr val="accent2"/>
                                      </p:to>
                                    </p:animClr>
                                    <p:set>
                                      <p:cBhvr>
                                        <p:cTn id="499" dur="500" fill="hold"/>
                                        <p:tgtEl>
                                          <p:spTgt spid="160"/>
                                        </p:tgtEl>
                                        <p:attrNameLst>
                                          <p:attrName>fill.type</p:attrName>
                                        </p:attrNameLst>
                                      </p:cBhvr>
                                      <p:to>
                                        <p:strVal val="solid"/>
                                      </p:to>
                                    </p:set>
                                    <p:set>
                                      <p:cBhvr>
                                        <p:cTn id="500" dur="500" fill="hold"/>
                                        <p:tgtEl>
                                          <p:spTgt spid="160"/>
                                        </p:tgtEl>
                                        <p:attrNameLst>
                                          <p:attrName>fill.on</p:attrName>
                                        </p:attrNameLst>
                                      </p:cBhvr>
                                      <p:to>
                                        <p:strVal val="true"/>
                                      </p:to>
                                    </p:set>
                                  </p:childTnLst>
                                </p:cTn>
                              </p:par>
                              <p:par>
                                <p:cTn id="501" presetID="19" presetClass="emph" presetSubtype="0" fill="hold" grpId="0" nodeType="withEffect">
                                  <p:stCondLst>
                                    <p:cond delay="0"/>
                                  </p:stCondLst>
                                  <p:childTnLst>
                                    <p:animClr clrSpc="rgb" dir="cw">
                                      <p:cBhvr override="childStyle">
                                        <p:cTn id="502" dur="500" fill="hold"/>
                                        <p:tgtEl>
                                          <p:spTgt spid="162"/>
                                        </p:tgtEl>
                                        <p:attrNameLst>
                                          <p:attrName>style.color</p:attrName>
                                        </p:attrNameLst>
                                      </p:cBhvr>
                                      <p:to>
                                        <a:schemeClr val="accent2"/>
                                      </p:to>
                                    </p:animClr>
                                    <p:animClr clrSpc="rgb" dir="cw">
                                      <p:cBhvr>
                                        <p:cTn id="503" dur="500" fill="hold"/>
                                        <p:tgtEl>
                                          <p:spTgt spid="162"/>
                                        </p:tgtEl>
                                        <p:attrNameLst>
                                          <p:attrName>fillcolor</p:attrName>
                                        </p:attrNameLst>
                                      </p:cBhvr>
                                      <p:to>
                                        <a:schemeClr val="accent2"/>
                                      </p:to>
                                    </p:animClr>
                                    <p:set>
                                      <p:cBhvr>
                                        <p:cTn id="504" dur="500" fill="hold"/>
                                        <p:tgtEl>
                                          <p:spTgt spid="162"/>
                                        </p:tgtEl>
                                        <p:attrNameLst>
                                          <p:attrName>fill.type</p:attrName>
                                        </p:attrNameLst>
                                      </p:cBhvr>
                                      <p:to>
                                        <p:strVal val="solid"/>
                                      </p:to>
                                    </p:set>
                                    <p:set>
                                      <p:cBhvr>
                                        <p:cTn id="505" dur="500" fill="hold"/>
                                        <p:tgtEl>
                                          <p:spTgt spid="162"/>
                                        </p:tgtEl>
                                        <p:attrNameLst>
                                          <p:attrName>fill.on</p:attrName>
                                        </p:attrNameLst>
                                      </p:cBhvr>
                                      <p:to>
                                        <p:strVal val="true"/>
                                      </p:to>
                                    </p:set>
                                  </p:childTnLst>
                                </p:cTn>
                              </p:par>
                              <p:par>
                                <p:cTn id="506" presetID="19" presetClass="emph" presetSubtype="0" fill="hold" grpId="0" nodeType="withEffect">
                                  <p:stCondLst>
                                    <p:cond delay="0"/>
                                  </p:stCondLst>
                                  <p:childTnLst>
                                    <p:animClr clrSpc="rgb" dir="cw">
                                      <p:cBhvr override="childStyle">
                                        <p:cTn id="507" dur="500" fill="hold"/>
                                        <p:tgtEl>
                                          <p:spTgt spid="163"/>
                                        </p:tgtEl>
                                        <p:attrNameLst>
                                          <p:attrName>style.color</p:attrName>
                                        </p:attrNameLst>
                                      </p:cBhvr>
                                      <p:to>
                                        <a:schemeClr val="accent2"/>
                                      </p:to>
                                    </p:animClr>
                                    <p:animClr clrSpc="rgb" dir="cw">
                                      <p:cBhvr>
                                        <p:cTn id="508" dur="500" fill="hold"/>
                                        <p:tgtEl>
                                          <p:spTgt spid="163"/>
                                        </p:tgtEl>
                                        <p:attrNameLst>
                                          <p:attrName>fillcolor</p:attrName>
                                        </p:attrNameLst>
                                      </p:cBhvr>
                                      <p:to>
                                        <a:schemeClr val="accent2"/>
                                      </p:to>
                                    </p:animClr>
                                    <p:set>
                                      <p:cBhvr>
                                        <p:cTn id="509" dur="500" fill="hold"/>
                                        <p:tgtEl>
                                          <p:spTgt spid="163"/>
                                        </p:tgtEl>
                                        <p:attrNameLst>
                                          <p:attrName>fill.type</p:attrName>
                                        </p:attrNameLst>
                                      </p:cBhvr>
                                      <p:to>
                                        <p:strVal val="solid"/>
                                      </p:to>
                                    </p:set>
                                    <p:set>
                                      <p:cBhvr>
                                        <p:cTn id="510" dur="500" fill="hold"/>
                                        <p:tgtEl>
                                          <p:spTgt spid="163"/>
                                        </p:tgtEl>
                                        <p:attrNameLst>
                                          <p:attrName>fill.on</p:attrName>
                                        </p:attrNameLst>
                                      </p:cBhvr>
                                      <p:to>
                                        <p:strVal val="true"/>
                                      </p:to>
                                    </p:set>
                                  </p:childTnLst>
                                </p:cTn>
                              </p:par>
                              <p:par>
                                <p:cTn id="511" presetID="19" presetClass="emph" presetSubtype="0" fill="hold" grpId="0" nodeType="withEffect">
                                  <p:stCondLst>
                                    <p:cond delay="0"/>
                                  </p:stCondLst>
                                  <p:childTnLst>
                                    <p:animClr clrSpc="rgb" dir="cw">
                                      <p:cBhvr override="childStyle">
                                        <p:cTn id="512" dur="500" fill="hold"/>
                                        <p:tgtEl>
                                          <p:spTgt spid="164"/>
                                        </p:tgtEl>
                                        <p:attrNameLst>
                                          <p:attrName>style.color</p:attrName>
                                        </p:attrNameLst>
                                      </p:cBhvr>
                                      <p:to>
                                        <a:schemeClr val="accent2"/>
                                      </p:to>
                                    </p:animClr>
                                    <p:animClr clrSpc="rgb" dir="cw">
                                      <p:cBhvr>
                                        <p:cTn id="513" dur="500" fill="hold"/>
                                        <p:tgtEl>
                                          <p:spTgt spid="164"/>
                                        </p:tgtEl>
                                        <p:attrNameLst>
                                          <p:attrName>fillcolor</p:attrName>
                                        </p:attrNameLst>
                                      </p:cBhvr>
                                      <p:to>
                                        <a:schemeClr val="accent2"/>
                                      </p:to>
                                    </p:animClr>
                                    <p:set>
                                      <p:cBhvr>
                                        <p:cTn id="514" dur="500" fill="hold"/>
                                        <p:tgtEl>
                                          <p:spTgt spid="164"/>
                                        </p:tgtEl>
                                        <p:attrNameLst>
                                          <p:attrName>fill.type</p:attrName>
                                        </p:attrNameLst>
                                      </p:cBhvr>
                                      <p:to>
                                        <p:strVal val="solid"/>
                                      </p:to>
                                    </p:set>
                                    <p:set>
                                      <p:cBhvr>
                                        <p:cTn id="515" dur="500" fill="hold"/>
                                        <p:tgtEl>
                                          <p:spTgt spid="164"/>
                                        </p:tgtEl>
                                        <p:attrNameLst>
                                          <p:attrName>fill.on</p:attrName>
                                        </p:attrNameLst>
                                      </p:cBhvr>
                                      <p:to>
                                        <p:strVal val="true"/>
                                      </p:to>
                                    </p:set>
                                  </p:childTnLst>
                                </p:cTn>
                              </p:par>
                              <p:par>
                                <p:cTn id="516" presetID="19" presetClass="emph" presetSubtype="0" fill="hold" grpId="0" nodeType="withEffect">
                                  <p:stCondLst>
                                    <p:cond delay="0"/>
                                  </p:stCondLst>
                                  <p:childTnLst>
                                    <p:animClr clrSpc="rgb" dir="cw">
                                      <p:cBhvr override="childStyle">
                                        <p:cTn id="517" dur="500" fill="hold"/>
                                        <p:tgtEl>
                                          <p:spTgt spid="165"/>
                                        </p:tgtEl>
                                        <p:attrNameLst>
                                          <p:attrName>style.color</p:attrName>
                                        </p:attrNameLst>
                                      </p:cBhvr>
                                      <p:to>
                                        <a:schemeClr val="accent2"/>
                                      </p:to>
                                    </p:animClr>
                                    <p:animClr clrSpc="rgb" dir="cw">
                                      <p:cBhvr>
                                        <p:cTn id="518" dur="500" fill="hold"/>
                                        <p:tgtEl>
                                          <p:spTgt spid="165"/>
                                        </p:tgtEl>
                                        <p:attrNameLst>
                                          <p:attrName>fillcolor</p:attrName>
                                        </p:attrNameLst>
                                      </p:cBhvr>
                                      <p:to>
                                        <a:schemeClr val="accent2"/>
                                      </p:to>
                                    </p:animClr>
                                    <p:set>
                                      <p:cBhvr>
                                        <p:cTn id="519" dur="500" fill="hold"/>
                                        <p:tgtEl>
                                          <p:spTgt spid="165"/>
                                        </p:tgtEl>
                                        <p:attrNameLst>
                                          <p:attrName>fill.type</p:attrName>
                                        </p:attrNameLst>
                                      </p:cBhvr>
                                      <p:to>
                                        <p:strVal val="solid"/>
                                      </p:to>
                                    </p:set>
                                    <p:set>
                                      <p:cBhvr>
                                        <p:cTn id="520" dur="500" fill="hold"/>
                                        <p:tgtEl>
                                          <p:spTgt spid="165"/>
                                        </p:tgtEl>
                                        <p:attrNameLst>
                                          <p:attrName>fill.on</p:attrName>
                                        </p:attrNameLst>
                                      </p:cBhvr>
                                      <p:to>
                                        <p:strVal val="true"/>
                                      </p:to>
                                    </p:set>
                                  </p:childTnLst>
                                </p:cTn>
                              </p:par>
                            </p:childTnLst>
                          </p:cTn>
                        </p:par>
                      </p:childTnLst>
                    </p:cTn>
                  </p:par>
                  <p:par>
                    <p:cTn id="521" fill="hold">
                      <p:stCondLst>
                        <p:cond delay="indefinite"/>
                      </p:stCondLst>
                      <p:childTnLst>
                        <p:par>
                          <p:cTn id="522" fill="hold">
                            <p:stCondLst>
                              <p:cond delay="0"/>
                            </p:stCondLst>
                            <p:childTnLst>
                              <p:par>
                                <p:cTn id="523" presetID="6" presetClass="exit" presetSubtype="32" fill="hold" grpId="1" nodeType="clickEffect">
                                  <p:stCondLst>
                                    <p:cond delay="0"/>
                                  </p:stCondLst>
                                  <p:childTnLst>
                                    <p:animEffect transition="out" filter="circle(out)">
                                      <p:cBhvr>
                                        <p:cTn id="524" dur="2000"/>
                                        <p:tgtEl>
                                          <p:spTgt spid="150"/>
                                        </p:tgtEl>
                                      </p:cBhvr>
                                    </p:animEffect>
                                    <p:set>
                                      <p:cBhvr>
                                        <p:cTn id="525" dur="1" fill="hold">
                                          <p:stCondLst>
                                            <p:cond delay="1999"/>
                                          </p:stCondLst>
                                        </p:cTn>
                                        <p:tgtEl>
                                          <p:spTgt spid="150"/>
                                        </p:tgtEl>
                                        <p:attrNameLst>
                                          <p:attrName>style.visibility</p:attrName>
                                        </p:attrNameLst>
                                      </p:cBhvr>
                                      <p:to>
                                        <p:strVal val="hidden"/>
                                      </p:to>
                                    </p:set>
                                  </p:childTnLst>
                                </p:cTn>
                              </p:par>
                              <p:par>
                                <p:cTn id="526" presetID="6" presetClass="exit" presetSubtype="32" fill="hold" grpId="1" nodeType="withEffect">
                                  <p:stCondLst>
                                    <p:cond delay="0"/>
                                  </p:stCondLst>
                                  <p:childTnLst>
                                    <p:animEffect transition="out" filter="circle(out)">
                                      <p:cBhvr>
                                        <p:cTn id="527" dur="2000"/>
                                        <p:tgtEl>
                                          <p:spTgt spid="155"/>
                                        </p:tgtEl>
                                      </p:cBhvr>
                                    </p:animEffect>
                                    <p:set>
                                      <p:cBhvr>
                                        <p:cTn id="528" dur="1" fill="hold">
                                          <p:stCondLst>
                                            <p:cond delay="1999"/>
                                          </p:stCondLst>
                                        </p:cTn>
                                        <p:tgtEl>
                                          <p:spTgt spid="155"/>
                                        </p:tgtEl>
                                        <p:attrNameLst>
                                          <p:attrName>style.visibility</p:attrName>
                                        </p:attrNameLst>
                                      </p:cBhvr>
                                      <p:to>
                                        <p:strVal val="hidden"/>
                                      </p:to>
                                    </p:set>
                                  </p:childTnLst>
                                </p:cTn>
                              </p:par>
                              <p:par>
                                <p:cTn id="529" presetID="6" presetClass="exit" presetSubtype="32" fill="hold" grpId="1" nodeType="withEffect">
                                  <p:stCondLst>
                                    <p:cond delay="0"/>
                                  </p:stCondLst>
                                  <p:childTnLst>
                                    <p:animEffect transition="out" filter="circle(out)">
                                      <p:cBhvr>
                                        <p:cTn id="530" dur="2000"/>
                                        <p:tgtEl>
                                          <p:spTgt spid="156"/>
                                        </p:tgtEl>
                                      </p:cBhvr>
                                    </p:animEffect>
                                    <p:set>
                                      <p:cBhvr>
                                        <p:cTn id="531" dur="1" fill="hold">
                                          <p:stCondLst>
                                            <p:cond delay="1999"/>
                                          </p:stCondLst>
                                        </p:cTn>
                                        <p:tgtEl>
                                          <p:spTgt spid="156"/>
                                        </p:tgtEl>
                                        <p:attrNameLst>
                                          <p:attrName>style.visibility</p:attrName>
                                        </p:attrNameLst>
                                      </p:cBhvr>
                                      <p:to>
                                        <p:strVal val="hidden"/>
                                      </p:to>
                                    </p:set>
                                  </p:childTnLst>
                                </p:cTn>
                              </p:par>
                              <p:par>
                                <p:cTn id="532" presetID="6" presetClass="exit" presetSubtype="32" fill="hold" grpId="1" nodeType="withEffect">
                                  <p:stCondLst>
                                    <p:cond delay="0"/>
                                  </p:stCondLst>
                                  <p:childTnLst>
                                    <p:animEffect transition="out" filter="circle(out)">
                                      <p:cBhvr>
                                        <p:cTn id="533" dur="2000"/>
                                        <p:tgtEl>
                                          <p:spTgt spid="157"/>
                                        </p:tgtEl>
                                      </p:cBhvr>
                                    </p:animEffect>
                                    <p:set>
                                      <p:cBhvr>
                                        <p:cTn id="534" dur="1" fill="hold">
                                          <p:stCondLst>
                                            <p:cond delay="1999"/>
                                          </p:stCondLst>
                                        </p:cTn>
                                        <p:tgtEl>
                                          <p:spTgt spid="157"/>
                                        </p:tgtEl>
                                        <p:attrNameLst>
                                          <p:attrName>style.visibility</p:attrName>
                                        </p:attrNameLst>
                                      </p:cBhvr>
                                      <p:to>
                                        <p:strVal val="hidden"/>
                                      </p:to>
                                    </p:set>
                                  </p:childTnLst>
                                </p:cTn>
                              </p:par>
                              <p:par>
                                <p:cTn id="535" presetID="6" presetClass="exit" presetSubtype="32" fill="hold" grpId="1" nodeType="withEffect">
                                  <p:stCondLst>
                                    <p:cond delay="0"/>
                                  </p:stCondLst>
                                  <p:childTnLst>
                                    <p:animEffect transition="out" filter="circle(out)">
                                      <p:cBhvr>
                                        <p:cTn id="536" dur="2000"/>
                                        <p:tgtEl>
                                          <p:spTgt spid="159"/>
                                        </p:tgtEl>
                                      </p:cBhvr>
                                    </p:animEffect>
                                    <p:set>
                                      <p:cBhvr>
                                        <p:cTn id="537" dur="1" fill="hold">
                                          <p:stCondLst>
                                            <p:cond delay="1999"/>
                                          </p:stCondLst>
                                        </p:cTn>
                                        <p:tgtEl>
                                          <p:spTgt spid="159"/>
                                        </p:tgtEl>
                                        <p:attrNameLst>
                                          <p:attrName>style.visibility</p:attrName>
                                        </p:attrNameLst>
                                      </p:cBhvr>
                                      <p:to>
                                        <p:strVal val="hidden"/>
                                      </p:to>
                                    </p:set>
                                  </p:childTnLst>
                                </p:cTn>
                              </p:par>
                              <p:par>
                                <p:cTn id="538" presetID="6" presetClass="exit" presetSubtype="32" fill="hold" grpId="1" nodeType="withEffect">
                                  <p:stCondLst>
                                    <p:cond delay="0"/>
                                  </p:stCondLst>
                                  <p:childTnLst>
                                    <p:animEffect transition="out" filter="circle(out)">
                                      <p:cBhvr>
                                        <p:cTn id="539" dur="2000"/>
                                        <p:tgtEl>
                                          <p:spTgt spid="160"/>
                                        </p:tgtEl>
                                      </p:cBhvr>
                                    </p:animEffect>
                                    <p:set>
                                      <p:cBhvr>
                                        <p:cTn id="540" dur="1" fill="hold">
                                          <p:stCondLst>
                                            <p:cond delay="1999"/>
                                          </p:stCondLst>
                                        </p:cTn>
                                        <p:tgtEl>
                                          <p:spTgt spid="160"/>
                                        </p:tgtEl>
                                        <p:attrNameLst>
                                          <p:attrName>style.visibility</p:attrName>
                                        </p:attrNameLst>
                                      </p:cBhvr>
                                      <p:to>
                                        <p:strVal val="hidden"/>
                                      </p:to>
                                    </p:set>
                                  </p:childTnLst>
                                </p:cTn>
                              </p:par>
                              <p:par>
                                <p:cTn id="541" presetID="6" presetClass="exit" presetSubtype="32" fill="hold" grpId="1" nodeType="withEffect">
                                  <p:stCondLst>
                                    <p:cond delay="0"/>
                                  </p:stCondLst>
                                  <p:childTnLst>
                                    <p:animEffect transition="out" filter="circle(out)">
                                      <p:cBhvr>
                                        <p:cTn id="542" dur="2000"/>
                                        <p:tgtEl>
                                          <p:spTgt spid="162"/>
                                        </p:tgtEl>
                                      </p:cBhvr>
                                    </p:animEffect>
                                    <p:set>
                                      <p:cBhvr>
                                        <p:cTn id="543" dur="1" fill="hold">
                                          <p:stCondLst>
                                            <p:cond delay="1999"/>
                                          </p:stCondLst>
                                        </p:cTn>
                                        <p:tgtEl>
                                          <p:spTgt spid="162"/>
                                        </p:tgtEl>
                                        <p:attrNameLst>
                                          <p:attrName>style.visibility</p:attrName>
                                        </p:attrNameLst>
                                      </p:cBhvr>
                                      <p:to>
                                        <p:strVal val="hidden"/>
                                      </p:to>
                                    </p:set>
                                  </p:childTnLst>
                                </p:cTn>
                              </p:par>
                              <p:par>
                                <p:cTn id="544" presetID="6" presetClass="exit" presetSubtype="32" fill="hold" grpId="1" nodeType="withEffect">
                                  <p:stCondLst>
                                    <p:cond delay="0"/>
                                  </p:stCondLst>
                                  <p:childTnLst>
                                    <p:animEffect transition="out" filter="circle(out)">
                                      <p:cBhvr>
                                        <p:cTn id="545" dur="2000"/>
                                        <p:tgtEl>
                                          <p:spTgt spid="163"/>
                                        </p:tgtEl>
                                      </p:cBhvr>
                                    </p:animEffect>
                                    <p:set>
                                      <p:cBhvr>
                                        <p:cTn id="546" dur="1" fill="hold">
                                          <p:stCondLst>
                                            <p:cond delay="1999"/>
                                          </p:stCondLst>
                                        </p:cTn>
                                        <p:tgtEl>
                                          <p:spTgt spid="163"/>
                                        </p:tgtEl>
                                        <p:attrNameLst>
                                          <p:attrName>style.visibility</p:attrName>
                                        </p:attrNameLst>
                                      </p:cBhvr>
                                      <p:to>
                                        <p:strVal val="hidden"/>
                                      </p:to>
                                    </p:set>
                                  </p:childTnLst>
                                </p:cTn>
                              </p:par>
                              <p:par>
                                <p:cTn id="547" presetID="6" presetClass="exit" presetSubtype="32" fill="hold" grpId="1" nodeType="withEffect">
                                  <p:stCondLst>
                                    <p:cond delay="0"/>
                                  </p:stCondLst>
                                  <p:childTnLst>
                                    <p:animEffect transition="out" filter="circle(out)">
                                      <p:cBhvr>
                                        <p:cTn id="548" dur="2000"/>
                                        <p:tgtEl>
                                          <p:spTgt spid="164"/>
                                        </p:tgtEl>
                                      </p:cBhvr>
                                    </p:animEffect>
                                    <p:set>
                                      <p:cBhvr>
                                        <p:cTn id="549" dur="1" fill="hold">
                                          <p:stCondLst>
                                            <p:cond delay="1999"/>
                                          </p:stCondLst>
                                        </p:cTn>
                                        <p:tgtEl>
                                          <p:spTgt spid="164"/>
                                        </p:tgtEl>
                                        <p:attrNameLst>
                                          <p:attrName>style.visibility</p:attrName>
                                        </p:attrNameLst>
                                      </p:cBhvr>
                                      <p:to>
                                        <p:strVal val="hidden"/>
                                      </p:to>
                                    </p:set>
                                  </p:childTnLst>
                                </p:cTn>
                              </p:par>
                              <p:par>
                                <p:cTn id="550" presetID="6" presetClass="exit" presetSubtype="32" fill="hold" grpId="1" nodeType="withEffect">
                                  <p:stCondLst>
                                    <p:cond delay="0"/>
                                  </p:stCondLst>
                                  <p:childTnLst>
                                    <p:animEffect transition="out" filter="circle(out)">
                                      <p:cBhvr>
                                        <p:cTn id="551" dur="2000"/>
                                        <p:tgtEl>
                                          <p:spTgt spid="165"/>
                                        </p:tgtEl>
                                      </p:cBhvr>
                                    </p:animEffect>
                                    <p:set>
                                      <p:cBhvr>
                                        <p:cTn id="552" dur="1" fill="hold">
                                          <p:stCondLst>
                                            <p:cond delay="1999"/>
                                          </p:stCondLst>
                                        </p:cTn>
                                        <p:tgtEl>
                                          <p:spTgt spid="165"/>
                                        </p:tgtEl>
                                        <p:attrNameLst>
                                          <p:attrName>style.visibility</p:attrName>
                                        </p:attrNameLst>
                                      </p:cBhvr>
                                      <p:to>
                                        <p:strVal val="hidden"/>
                                      </p:to>
                                    </p:set>
                                  </p:childTnLst>
                                </p:cTn>
                              </p:par>
                              <p:par>
                                <p:cTn id="553" presetID="6" presetClass="exit" presetSubtype="32" fill="hold" grpId="1" nodeType="withEffect">
                                  <p:stCondLst>
                                    <p:cond delay="0"/>
                                  </p:stCondLst>
                                  <p:childTnLst>
                                    <p:animEffect transition="out" filter="circle(out)">
                                      <p:cBhvr>
                                        <p:cTn id="554" dur="2000"/>
                                        <p:tgtEl>
                                          <p:spTgt spid="186"/>
                                        </p:tgtEl>
                                      </p:cBhvr>
                                    </p:animEffect>
                                    <p:set>
                                      <p:cBhvr>
                                        <p:cTn id="555" dur="1" fill="hold">
                                          <p:stCondLst>
                                            <p:cond delay="1999"/>
                                          </p:stCondLst>
                                        </p:cTn>
                                        <p:tgtEl>
                                          <p:spTgt spid="186"/>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56" restart="whenNotActive" fill="hold" evtFilter="cancelBubble" nodeType="interactiveSeq">
                <p:stCondLst>
                  <p:cond evt="onClick" delay="0">
                    <p:tgtEl>
                      <p:spTgt spid="4"/>
                    </p:tgtEl>
                  </p:cond>
                </p:stCondLst>
                <p:endSync evt="end" delay="0">
                  <p:rtn val="all"/>
                </p:endSync>
                <p:childTnLst>
                  <p:par>
                    <p:cTn id="557" fill="hold">
                      <p:stCondLst>
                        <p:cond delay="0"/>
                      </p:stCondLst>
                      <p:childTnLst>
                        <p:par>
                          <p:cTn id="558" fill="hold">
                            <p:stCondLst>
                              <p:cond delay="0"/>
                            </p:stCondLst>
                            <p:childTnLst>
                              <p:par>
                                <p:cTn id="559" presetID="6" presetClass="entr" presetSubtype="16" fill="hold" grpId="0" nodeType="clickEffect">
                                  <p:stCondLst>
                                    <p:cond delay="0"/>
                                  </p:stCondLst>
                                  <p:childTnLst>
                                    <p:set>
                                      <p:cBhvr>
                                        <p:cTn id="560" dur="1" fill="hold">
                                          <p:stCondLst>
                                            <p:cond delay="0"/>
                                          </p:stCondLst>
                                        </p:cTn>
                                        <p:tgtEl>
                                          <p:spTgt spid="182"/>
                                        </p:tgtEl>
                                        <p:attrNameLst>
                                          <p:attrName>style.visibility</p:attrName>
                                        </p:attrNameLst>
                                      </p:cBhvr>
                                      <p:to>
                                        <p:strVal val="visible"/>
                                      </p:to>
                                    </p:set>
                                    <p:animEffect transition="in" filter="circle(in)">
                                      <p:cBhvr>
                                        <p:cTn id="561" dur="2000"/>
                                        <p:tgtEl>
                                          <p:spTgt spid="182"/>
                                        </p:tgtEl>
                                      </p:cBhvr>
                                    </p:animEffect>
                                  </p:childTnLst>
                                </p:cTn>
                              </p:par>
                              <p:par>
                                <p:cTn id="562" presetID="19" presetClass="emph" presetSubtype="0" fill="hold" grpId="0" nodeType="withEffect">
                                  <p:stCondLst>
                                    <p:cond delay="0"/>
                                  </p:stCondLst>
                                  <p:childTnLst>
                                    <p:animClr clrSpc="rgb" dir="cw">
                                      <p:cBhvr override="childStyle">
                                        <p:cTn id="563" dur="500" fill="hold"/>
                                        <p:tgtEl>
                                          <p:spTgt spid="166"/>
                                        </p:tgtEl>
                                        <p:attrNameLst>
                                          <p:attrName>style.color</p:attrName>
                                        </p:attrNameLst>
                                      </p:cBhvr>
                                      <p:to>
                                        <a:schemeClr val="accent2"/>
                                      </p:to>
                                    </p:animClr>
                                    <p:animClr clrSpc="rgb" dir="cw">
                                      <p:cBhvr>
                                        <p:cTn id="564" dur="500" fill="hold"/>
                                        <p:tgtEl>
                                          <p:spTgt spid="166"/>
                                        </p:tgtEl>
                                        <p:attrNameLst>
                                          <p:attrName>fillcolor</p:attrName>
                                        </p:attrNameLst>
                                      </p:cBhvr>
                                      <p:to>
                                        <a:schemeClr val="accent2"/>
                                      </p:to>
                                    </p:animClr>
                                    <p:set>
                                      <p:cBhvr>
                                        <p:cTn id="565" dur="500" fill="hold"/>
                                        <p:tgtEl>
                                          <p:spTgt spid="166"/>
                                        </p:tgtEl>
                                        <p:attrNameLst>
                                          <p:attrName>fill.type</p:attrName>
                                        </p:attrNameLst>
                                      </p:cBhvr>
                                      <p:to>
                                        <p:strVal val="solid"/>
                                      </p:to>
                                    </p:set>
                                    <p:set>
                                      <p:cBhvr>
                                        <p:cTn id="566" dur="500" fill="hold"/>
                                        <p:tgtEl>
                                          <p:spTgt spid="166"/>
                                        </p:tgtEl>
                                        <p:attrNameLst>
                                          <p:attrName>fill.on</p:attrName>
                                        </p:attrNameLst>
                                      </p:cBhvr>
                                      <p:to>
                                        <p:strVal val="true"/>
                                      </p:to>
                                    </p:set>
                                  </p:childTnLst>
                                </p:cTn>
                              </p:par>
                              <p:par>
                                <p:cTn id="567" presetID="19" presetClass="emph" presetSubtype="0" fill="hold" grpId="0" nodeType="withEffect">
                                  <p:stCondLst>
                                    <p:cond delay="0"/>
                                  </p:stCondLst>
                                  <p:childTnLst>
                                    <p:animClr clrSpc="rgb" dir="cw">
                                      <p:cBhvr override="childStyle">
                                        <p:cTn id="568" dur="500" fill="hold"/>
                                        <p:tgtEl>
                                          <p:spTgt spid="169"/>
                                        </p:tgtEl>
                                        <p:attrNameLst>
                                          <p:attrName>style.color</p:attrName>
                                        </p:attrNameLst>
                                      </p:cBhvr>
                                      <p:to>
                                        <a:schemeClr val="accent2"/>
                                      </p:to>
                                    </p:animClr>
                                    <p:animClr clrSpc="rgb" dir="cw">
                                      <p:cBhvr>
                                        <p:cTn id="569" dur="500" fill="hold"/>
                                        <p:tgtEl>
                                          <p:spTgt spid="169"/>
                                        </p:tgtEl>
                                        <p:attrNameLst>
                                          <p:attrName>fillcolor</p:attrName>
                                        </p:attrNameLst>
                                      </p:cBhvr>
                                      <p:to>
                                        <a:schemeClr val="accent2"/>
                                      </p:to>
                                    </p:animClr>
                                    <p:set>
                                      <p:cBhvr>
                                        <p:cTn id="570" dur="500" fill="hold"/>
                                        <p:tgtEl>
                                          <p:spTgt spid="169"/>
                                        </p:tgtEl>
                                        <p:attrNameLst>
                                          <p:attrName>fill.type</p:attrName>
                                        </p:attrNameLst>
                                      </p:cBhvr>
                                      <p:to>
                                        <p:strVal val="solid"/>
                                      </p:to>
                                    </p:set>
                                    <p:set>
                                      <p:cBhvr>
                                        <p:cTn id="571" dur="500" fill="hold"/>
                                        <p:tgtEl>
                                          <p:spTgt spid="169"/>
                                        </p:tgtEl>
                                        <p:attrNameLst>
                                          <p:attrName>fill.on</p:attrName>
                                        </p:attrNameLst>
                                      </p:cBhvr>
                                      <p:to>
                                        <p:strVal val="true"/>
                                      </p:to>
                                    </p:set>
                                  </p:childTnLst>
                                </p:cTn>
                              </p:par>
                              <p:par>
                                <p:cTn id="572" presetID="19" presetClass="emph" presetSubtype="0" fill="hold" grpId="0" nodeType="withEffect">
                                  <p:stCondLst>
                                    <p:cond delay="0"/>
                                  </p:stCondLst>
                                  <p:childTnLst>
                                    <p:animClr clrSpc="rgb" dir="cw">
                                      <p:cBhvr override="childStyle">
                                        <p:cTn id="573" dur="500" fill="hold"/>
                                        <p:tgtEl>
                                          <p:spTgt spid="170"/>
                                        </p:tgtEl>
                                        <p:attrNameLst>
                                          <p:attrName>style.color</p:attrName>
                                        </p:attrNameLst>
                                      </p:cBhvr>
                                      <p:to>
                                        <a:schemeClr val="accent2"/>
                                      </p:to>
                                    </p:animClr>
                                    <p:animClr clrSpc="rgb" dir="cw">
                                      <p:cBhvr>
                                        <p:cTn id="574" dur="500" fill="hold"/>
                                        <p:tgtEl>
                                          <p:spTgt spid="170"/>
                                        </p:tgtEl>
                                        <p:attrNameLst>
                                          <p:attrName>fillcolor</p:attrName>
                                        </p:attrNameLst>
                                      </p:cBhvr>
                                      <p:to>
                                        <a:schemeClr val="accent2"/>
                                      </p:to>
                                    </p:animClr>
                                    <p:set>
                                      <p:cBhvr>
                                        <p:cTn id="575" dur="500" fill="hold"/>
                                        <p:tgtEl>
                                          <p:spTgt spid="170"/>
                                        </p:tgtEl>
                                        <p:attrNameLst>
                                          <p:attrName>fill.type</p:attrName>
                                        </p:attrNameLst>
                                      </p:cBhvr>
                                      <p:to>
                                        <p:strVal val="solid"/>
                                      </p:to>
                                    </p:set>
                                    <p:set>
                                      <p:cBhvr>
                                        <p:cTn id="576" dur="500" fill="hold"/>
                                        <p:tgtEl>
                                          <p:spTgt spid="170"/>
                                        </p:tgtEl>
                                        <p:attrNameLst>
                                          <p:attrName>fill.on</p:attrName>
                                        </p:attrNameLst>
                                      </p:cBhvr>
                                      <p:to>
                                        <p:strVal val="true"/>
                                      </p:to>
                                    </p:set>
                                  </p:childTnLst>
                                </p:cTn>
                              </p:par>
                              <p:par>
                                <p:cTn id="577" presetID="19" presetClass="emph" presetSubtype="0" fill="hold" grpId="0" nodeType="withEffect">
                                  <p:stCondLst>
                                    <p:cond delay="0"/>
                                  </p:stCondLst>
                                  <p:childTnLst>
                                    <p:animClr clrSpc="rgb" dir="cw">
                                      <p:cBhvr override="childStyle">
                                        <p:cTn id="578" dur="500" fill="hold"/>
                                        <p:tgtEl>
                                          <p:spTgt spid="171"/>
                                        </p:tgtEl>
                                        <p:attrNameLst>
                                          <p:attrName>style.color</p:attrName>
                                        </p:attrNameLst>
                                      </p:cBhvr>
                                      <p:to>
                                        <a:schemeClr val="accent2"/>
                                      </p:to>
                                    </p:animClr>
                                    <p:animClr clrSpc="rgb" dir="cw">
                                      <p:cBhvr>
                                        <p:cTn id="579" dur="500" fill="hold"/>
                                        <p:tgtEl>
                                          <p:spTgt spid="171"/>
                                        </p:tgtEl>
                                        <p:attrNameLst>
                                          <p:attrName>fillcolor</p:attrName>
                                        </p:attrNameLst>
                                      </p:cBhvr>
                                      <p:to>
                                        <a:schemeClr val="accent2"/>
                                      </p:to>
                                    </p:animClr>
                                    <p:set>
                                      <p:cBhvr>
                                        <p:cTn id="580" dur="500" fill="hold"/>
                                        <p:tgtEl>
                                          <p:spTgt spid="171"/>
                                        </p:tgtEl>
                                        <p:attrNameLst>
                                          <p:attrName>fill.type</p:attrName>
                                        </p:attrNameLst>
                                      </p:cBhvr>
                                      <p:to>
                                        <p:strVal val="solid"/>
                                      </p:to>
                                    </p:set>
                                    <p:set>
                                      <p:cBhvr>
                                        <p:cTn id="581" dur="500" fill="hold"/>
                                        <p:tgtEl>
                                          <p:spTgt spid="171"/>
                                        </p:tgtEl>
                                        <p:attrNameLst>
                                          <p:attrName>fill.on</p:attrName>
                                        </p:attrNameLst>
                                      </p:cBhvr>
                                      <p:to>
                                        <p:strVal val="true"/>
                                      </p:to>
                                    </p:set>
                                  </p:childTnLst>
                                </p:cTn>
                              </p:par>
                              <p:par>
                                <p:cTn id="582" presetID="19" presetClass="emph" presetSubtype="0" fill="hold" grpId="0" nodeType="withEffect">
                                  <p:stCondLst>
                                    <p:cond delay="0"/>
                                  </p:stCondLst>
                                  <p:childTnLst>
                                    <p:animClr clrSpc="rgb" dir="cw">
                                      <p:cBhvr override="childStyle">
                                        <p:cTn id="583" dur="500" fill="hold"/>
                                        <p:tgtEl>
                                          <p:spTgt spid="174"/>
                                        </p:tgtEl>
                                        <p:attrNameLst>
                                          <p:attrName>style.color</p:attrName>
                                        </p:attrNameLst>
                                      </p:cBhvr>
                                      <p:to>
                                        <a:schemeClr val="accent2"/>
                                      </p:to>
                                    </p:animClr>
                                    <p:animClr clrSpc="rgb" dir="cw">
                                      <p:cBhvr>
                                        <p:cTn id="584" dur="500" fill="hold"/>
                                        <p:tgtEl>
                                          <p:spTgt spid="174"/>
                                        </p:tgtEl>
                                        <p:attrNameLst>
                                          <p:attrName>fillcolor</p:attrName>
                                        </p:attrNameLst>
                                      </p:cBhvr>
                                      <p:to>
                                        <a:schemeClr val="accent2"/>
                                      </p:to>
                                    </p:animClr>
                                    <p:set>
                                      <p:cBhvr>
                                        <p:cTn id="585" dur="500" fill="hold"/>
                                        <p:tgtEl>
                                          <p:spTgt spid="174"/>
                                        </p:tgtEl>
                                        <p:attrNameLst>
                                          <p:attrName>fill.type</p:attrName>
                                        </p:attrNameLst>
                                      </p:cBhvr>
                                      <p:to>
                                        <p:strVal val="solid"/>
                                      </p:to>
                                    </p:set>
                                    <p:set>
                                      <p:cBhvr>
                                        <p:cTn id="586" dur="500" fill="hold"/>
                                        <p:tgtEl>
                                          <p:spTgt spid="174"/>
                                        </p:tgtEl>
                                        <p:attrNameLst>
                                          <p:attrName>fill.on</p:attrName>
                                        </p:attrNameLst>
                                      </p:cBhvr>
                                      <p:to>
                                        <p:strVal val="true"/>
                                      </p:to>
                                    </p:set>
                                  </p:childTnLst>
                                </p:cTn>
                              </p:par>
                              <p:par>
                                <p:cTn id="587" presetID="19" presetClass="emph" presetSubtype="0" fill="hold" grpId="0" nodeType="withEffect">
                                  <p:stCondLst>
                                    <p:cond delay="0"/>
                                  </p:stCondLst>
                                  <p:childTnLst>
                                    <p:animClr clrSpc="rgb" dir="cw">
                                      <p:cBhvr override="childStyle">
                                        <p:cTn id="588" dur="500" fill="hold"/>
                                        <p:tgtEl>
                                          <p:spTgt spid="175"/>
                                        </p:tgtEl>
                                        <p:attrNameLst>
                                          <p:attrName>style.color</p:attrName>
                                        </p:attrNameLst>
                                      </p:cBhvr>
                                      <p:to>
                                        <a:schemeClr val="accent2"/>
                                      </p:to>
                                    </p:animClr>
                                    <p:animClr clrSpc="rgb" dir="cw">
                                      <p:cBhvr>
                                        <p:cTn id="589" dur="500" fill="hold"/>
                                        <p:tgtEl>
                                          <p:spTgt spid="175"/>
                                        </p:tgtEl>
                                        <p:attrNameLst>
                                          <p:attrName>fillcolor</p:attrName>
                                        </p:attrNameLst>
                                      </p:cBhvr>
                                      <p:to>
                                        <a:schemeClr val="accent2"/>
                                      </p:to>
                                    </p:animClr>
                                    <p:set>
                                      <p:cBhvr>
                                        <p:cTn id="590" dur="500" fill="hold"/>
                                        <p:tgtEl>
                                          <p:spTgt spid="175"/>
                                        </p:tgtEl>
                                        <p:attrNameLst>
                                          <p:attrName>fill.type</p:attrName>
                                        </p:attrNameLst>
                                      </p:cBhvr>
                                      <p:to>
                                        <p:strVal val="solid"/>
                                      </p:to>
                                    </p:set>
                                    <p:set>
                                      <p:cBhvr>
                                        <p:cTn id="591" dur="500" fill="hold"/>
                                        <p:tgtEl>
                                          <p:spTgt spid="175"/>
                                        </p:tgtEl>
                                        <p:attrNameLst>
                                          <p:attrName>fill.on</p:attrName>
                                        </p:attrNameLst>
                                      </p:cBhvr>
                                      <p:to>
                                        <p:strVal val="true"/>
                                      </p:to>
                                    </p:set>
                                  </p:childTnLst>
                                </p:cTn>
                              </p:par>
                              <p:par>
                                <p:cTn id="592" presetID="19" presetClass="emph" presetSubtype="0" fill="hold" grpId="0" nodeType="withEffect">
                                  <p:stCondLst>
                                    <p:cond delay="0"/>
                                  </p:stCondLst>
                                  <p:childTnLst>
                                    <p:animClr clrSpc="rgb" dir="cw">
                                      <p:cBhvr override="childStyle">
                                        <p:cTn id="593" dur="500" fill="hold"/>
                                        <p:tgtEl>
                                          <p:spTgt spid="176"/>
                                        </p:tgtEl>
                                        <p:attrNameLst>
                                          <p:attrName>style.color</p:attrName>
                                        </p:attrNameLst>
                                      </p:cBhvr>
                                      <p:to>
                                        <a:schemeClr val="accent2"/>
                                      </p:to>
                                    </p:animClr>
                                    <p:animClr clrSpc="rgb" dir="cw">
                                      <p:cBhvr>
                                        <p:cTn id="594" dur="500" fill="hold"/>
                                        <p:tgtEl>
                                          <p:spTgt spid="176"/>
                                        </p:tgtEl>
                                        <p:attrNameLst>
                                          <p:attrName>fillcolor</p:attrName>
                                        </p:attrNameLst>
                                      </p:cBhvr>
                                      <p:to>
                                        <a:schemeClr val="accent2"/>
                                      </p:to>
                                    </p:animClr>
                                    <p:set>
                                      <p:cBhvr>
                                        <p:cTn id="595" dur="500" fill="hold"/>
                                        <p:tgtEl>
                                          <p:spTgt spid="176"/>
                                        </p:tgtEl>
                                        <p:attrNameLst>
                                          <p:attrName>fill.type</p:attrName>
                                        </p:attrNameLst>
                                      </p:cBhvr>
                                      <p:to>
                                        <p:strVal val="solid"/>
                                      </p:to>
                                    </p:set>
                                    <p:set>
                                      <p:cBhvr>
                                        <p:cTn id="596" dur="500" fill="hold"/>
                                        <p:tgtEl>
                                          <p:spTgt spid="176"/>
                                        </p:tgtEl>
                                        <p:attrNameLst>
                                          <p:attrName>fill.on</p:attrName>
                                        </p:attrNameLst>
                                      </p:cBhvr>
                                      <p:to>
                                        <p:strVal val="true"/>
                                      </p:to>
                                    </p:set>
                                  </p:childTnLst>
                                </p:cTn>
                              </p:par>
                              <p:par>
                                <p:cTn id="597" presetID="19" presetClass="emph" presetSubtype="0" fill="hold" grpId="0" nodeType="withEffect">
                                  <p:stCondLst>
                                    <p:cond delay="0"/>
                                  </p:stCondLst>
                                  <p:childTnLst>
                                    <p:animClr clrSpc="rgb" dir="cw">
                                      <p:cBhvr override="childStyle">
                                        <p:cTn id="598" dur="500" fill="hold"/>
                                        <p:tgtEl>
                                          <p:spTgt spid="177"/>
                                        </p:tgtEl>
                                        <p:attrNameLst>
                                          <p:attrName>style.color</p:attrName>
                                        </p:attrNameLst>
                                      </p:cBhvr>
                                      <p:to>
                                        <a:schemeClr val="accent2"/>
                                      </p:to>
                                    </p:animClr>
                                    <p:animClr clrSpc="rgb" dir="cw">
                                      <p:cBhvr>
                                        <p:cTn id="599" dur="500" fill="hold"/>
                                        <p:tgtEl>
                                          <p:spTgt spid="177"/>
                                        </p:tgtEl>
                                        <p:attrNameLst>
                                          <p:attrName>fillcolor</p:attrName>
                                        </p:attrNameLst>
                                      </p:cBhvr>
                                      <p:to>
                                        <a:schemeClr val="accent2"/>
                                      </p:to>
                                    </p:animClr>
                                    <p:set>
                                      <p:cBhvr>
                                        <p:cTn id="600" dur="500" fill="hold"/>
                                        <p:tgtEl>
                                          <p:spTgt spid="177"/>
                                        </p:tgtEl>
                                        <p:attrNameLst>
                                          <p:attrName>fill.type</p:attrName>
                                        </p:attrNameLst>
                                      </p:cBhvr>
                                      <p:to>
                                        <p:strVal val="solid"/>
                                      </p:to>
                                    </p:set>
                                    <p:set>
                                      <p:cBhvr>
                                        <p:cTn id="601" dur="500" fill="hold"/>
                                        <p:tgtEl>
                                          <p:spTgt spid="177"/>
                                        </p:tgtEl>
                                        <p:attrNameLst>
                                          <p:attrName>fill.on</p:attrName>
                                        </p:attrNameLst>
                                      </p:cBhvr>
                                      <p:to>
                                        <p:strVal val="true"/>
                                      </p:to>
                                    </p:set>
                                  </p:childTnLst>
                                </p:cTn>
                              </p:par>
                              <p:par>
                                <p:cTn id="602" presetID="19" presetClass="emph" presetSubtype="0" fill="hold" grpId="0" nodeType="withEffect">
                                  <p:stCondLst>
                                    <p:cond delay="0"/>
                                  </p:stCondLst>
                                  <p:childTnLst>
                                    <p:animClr clrSpc="rgb" dir="cw">
                                      <p:cBhvr override="childStyle">
                                        <p:cTn id="603" dur="500" fill="hold"/>
                                        <p:tgtEl>
                                          <p:spTgt spid="178"/>
                                        </p:tgtEl>
                                        <p:attrNameLst>
                                          <p:attrName>style.color</p:attrName>
                                        </p:attrNameLst>
                                      </p:cBhvr>
                                      <p:to>
                                        <a:schemeClr val="accent2"/>
                                      </p:to>
                                    </p:animClr>
                                    <p:animClr clrSpc="rgb" dir="cw">
                                      <p:cBhvr>
                                        <p:cTn id="604" dur="500" fill="hold"/>
                                        <p:tgtEl>
                                          <p:spTgt spid="178"/>
                                        </p:tgtEl>
                                        <p:attrNameLst>
                                          <p:attrName>fillcolor</p:attrName>
                                        </p:attrNameLst>
                                      </p:cBhvr>
                                      <p:to>
                                        <a:schemeClr val="accent2"/>
                                      </p:to>
                                    </p:animClr>
                                    <p:set>
                                      <p:cBhvr>
                                        <p:cTn id="605" dur="500" fill="hold"/>
                                        <p:tgtEl>
                                          <p:spTgt spid="178"/>
                                        </p:tgtEl>
                                        <p:attrNameLst>
                                          <p:attrName>fill.type</p:attrName>
                                        </p:attrNameLst>
                                      </p:cBhvr>
                                      <p:to>
                                        <p:strVal val="solid"/>
                                      </p:to>
                                    </p:set>
                                    <p:set>
                                      <p:cBhvr>
                                        <p:cTn id="606" dur="500" fill="hold"/>
                                        <p:tgtEl>
                                          <p:spTgt spid="178"/>
                                        </p:tgtEl>
                                        <p:attrNameLst>
                                          <p:attrName>fill.on</p:attrName>
                                        </p:attrNameLst>
                                      </p:cBhvr>
                                      <p:to>
                                        <p:strVal val="true"/>
                                      </p:to>
                                    </p:set>
                                  </p:childTnLst>
                                </p:cTn>
                              </p:par>
                            </p:childTnLst>
                          </p:cTn>
                        </p:par>
                      </p:childTnLst>
                    </p:cTn>
                  </p:par>
                  <p:par>
                    <p:cTn id="607" fill="hold">
                      <p:stCondLst>
                        <p:cond delay="indefinite"/>
                      </p:stCondLst>
                      <p:childTnLst>
                        <p:par>
                          <p:cTn id="608" fill="hold">
                            <p:stCondLst>
                              <p:cond delay="0"/>
                            </p:stCondLst>
                            <p:childTnLst>
                              <p:par>
                                <p:cTn id="609" presetID="6" presetClass="exit" presetSubtype="32" fill="hold" grpId="1" nodeType="clickEffect">
                                  <p:stCondLst>
                                    <p:cond delay="0"/>
                                  </p:stCondLst>
                                  <p:childTnLst>
                                    <p:animEffect transition="out" filter="circle(out)">
                                      <p:cBhvr>
                                        <p:cTn id="610" dur="2000"/>
                                        <p:tgtEl>
                                          <p:spTgt spid="166"/>
                                        </p:tgtEl>
                                      </p:cBhvr>
                                    </p:animEffect>
                                    <p:set>
                                      <p:cBhvr>
                                        <p:cTn id="611" dur="1" fill="hold">
                                          <p:stCondLst>
                                            <p:cond delay="1999"/>
                                          </p:stCondLst>
                                        </p:cTn>
                                        <p:tgtEl>
                                          <p:spTgt spid="166"/>
                                        </p:tgtEl>
                                        <p:attrNameLst>
                                          <p:attrName>style.visibility</p:attrName>
                                        </p:attrNameLst>
                                      </p:cBhvr>
                                      <p:to>
                                        <p:strVal val="hidden"/>
                                      </p:to>
                                    </p:set>
                                  </p:childTnLst>
                                </p:cTn>
                              </p:par>
                              <p:par>
                                <p:cTn id="612" presetID="6" presetClass="exit" presetSubtype="32" fill="hold" grpId="1" nodeType="withEffect">
                                  <p:stCondLst>
                                    <p:cond delay="0"/>
                                  </p:stCondLst>
                                  <p:childTnLst>
                                    <p:animEffect transition="out" filter="circle(out)">
                                      <p:cBhvr>
                                        <p:cTn id="613" dur="2000"/>
                                        <p:tgtEl>
                                          <p:spTgt spid="169"/>
                                        </p:tgtEl>
                                      </p:cBhvr>
                                    </p:animEffect>
                                    <p:set>
                                      <p:cBhvr>
                                        <p:cTn id="614" dur="1" fill="hold">
                                          <p:stCondLst>
                                            <p:cond delay="1999"/>
                                          </p:stCondLst>
                                        </p:cTn>
                                        <p:tgtEl>
                                          <p:spTgt spid="169"/>
                                        </p:tgtEl>
                                        <p:attrNameLst>
                                          <p:attrName>style.visibility</p:attrName>
                                        </p:attrNameLst>
                                      </p:cBhvr>
                                      <p:to>
                                        <p:strVal val="hidden"/>
                                      </p:to>
                                    </p:set>
                                  </p:childTnLst>
                                </p:cTn>
                              </p:par>
                              <p:par>
                                <p:cTn id="615" presetID="6" presetClass="exit" presetSubtype="32" fill="hold" grpId="1" nodeType="withEffect">
                                  <p:stCondLst>
                                    <p:cond delay="0"/>
                                  </p:stCondLst>
                                  <p:childTnLst>
                                    <p:animEffect transition="out" filter="circle(out)">
                                      <p:cBhvr>
                                        <p:cTn id="616" dur="2000"/>
                                        <p:tgtEl>
                                          <p:spTgt spid="170"/>
                                        </p:tgtEl>
                                      </p:cBhvr>
                                    </p:animEffect>
                                    <p:set>
                                      <p:cBhvr>
                                        <p:cTn id="617" dur="1" fill="hold">
                                          <p:stCondLst>
                                            <p:cond delay="1999"/>
                                          </p:stCondLst>
                                        </p:cTn>
                                        <p:tgtEl>
                                          <p:spTgt spid="170"/>
                                        </p:tgtEl>
                                        <p:attrNameLst>
                                          <p:attrName>style.visibility</p:attrName>
                                        </p:attrNameLst>
                                      </p:cBhvr>
                                      <p:to>
                                        <p:strVal val="hidden"/>
                                      </p:to>
                                    </p:set>
                                  </p:childTnLst>
                                </p:cTn>
                              </p:par>
                              <p:par>
                                <p:cTn id="618" presetID="6" presetClass="exit" presetSubtype="32" fill="hold" grpId="1" nodeType="withEffect">
                                  <p:stCondLst>
                                    <p:cond delay="0"/>
                                  </p:stCondLst>
                                  <p:childTnLst>
                                    <p:animEffect transition="out" filter="circle(out)">
                                      <p:cBhvr>
                                        <p:cTn id="619" dur="2000"/>
                                        <p:tgtEl>
                                          <p:spTgt spid="171"/>
                                        </p:tgtEl>
                                      </p:cBhvr>
                                    </p:animEffect>
                                    <p:set>
                                      <p:cBhvr>
                                        <p:cTn id="620" dur="1" fill="hold">
                                          <p:stCondLst>
                                            <p:cond delay="1999"/>
                                          </p:stCondLst>
                                        </p:cTn>
                                        <p:tgtEl>
                                          <p:spTgt spid="171"/>
                                        </p:tgtEl>
                                        <p:attrNameLst>
                                          <p:attrName>style.visibility</p:attrName>
                                        </p:attrNameLst>
                                      </p:cBhvr>
                                      <p:to>
                                        <p:strVal val="hidden"/>
                                      </p:to>
                                    </p:set>
                                  </p:childTnLst>
                                </p:cTn>
                              </p:par>
                              <p:par>
                                <p:cTn id="621" presetID="6" presetClass="exit" presetSubtype="32" fill="hold" grpId="1" nodeType="withEffect">
                                  <p:stCondLst>
                                    <p:cond delay="0"/>
                                  </p:stCondLst>
                                  <p:childTnLst>
                                    <p:animEffect transition="out" filter="circle(out)">
                                      <p:cBhvr>
                                        <p:cTn id="622" dur="2000"/>
                                        <p:tgtEl>
                                          <p:spTgt spid="174"/>
                                        </p:tgtEl>
                                      </p:cBhvr>
                                    </p:animEffect>
                                    <p:set>
                                      <p:cBhvr>
                                        <p:cTn id="623" dur="1" fill="hold">
                                          <p:stCondLst>
                                            <p:cond delay="1999"/>
                                          </p:stCondLst>
                                        </p:cTn>
                                        <p:tgtEl>
                                          <p:spTgt spid="174"/>
                                        </p:tgtEl>
                                        <p:attrNameLst>
                                          <p:attrName>style.visibility</p:attrName>
                                        </p:attrNameLst>
                                      </p:cBhvr>
                                      <p:to>
                                        <p:strVal val="hidden"/>
                                      </p:to>
                                    </p:set>
                                  </p:childTnLst>
                                </p:cTn>
                              </p:par>
                              <p:par>
                                <p:cTn id="624" presetID="6" presetClass="exit" presetSubtype="32" fill="hold" grpId="1" nodeType="withEffect">
                                  <p:stCondLst>
                                    <p:cond delay="0"/>
                                  </p:stCondLst>
                                  <p:childTnLst>
                                    <p:animEffect transition="out" filter="circle(out)">
                                      <p:cBhvr>
                                        <p:cTn id="625" dur="2000"/>
                                        <p:tgtEl>
                                          <p:spTgt spid="175"/>
                                        </p:tgtEl>
                                      </p:cBhvr>
                                    </p:animEffect>
                                    <p:set>
                                      <p:cBhvr>
                                        <p:cTn id="626" dur="1" fill="hold">
                                          <p:stCondLst>
                                            <p:cond delay="1999"/>
                                          </p:stCondLst>
                                        </p:cTn>
                                        <p:tgtEl>
                                          <p:spTgt spid="175"/>
                                        </p:tgtEl>
                                        <p:attrNameLst>
                                          <p:attrName>style.visibility</p:attrName>
                                        </p:attrNameLst>
                                      </p:cBhvr>
                                      <p:to>
                                        <p:strVal val="hidden"/>
                                      </p:to>
                                    </p:set>
                                  </p:childTnLst>
                                </p:cTn>
                              </p:par>
                              <p:par>
                                <p:cTn id="627" presetID="6" presetClass="exit" presetSubtype="32" fill="hold" grpId="1" nodeType="withEffect">
                                  <p:stCondLst>
                                    <p:cond delay="0"/>
                                  </p:stCondLst>
                                  <p:childTnLst>
                                    <p:animEffect transition="out" filter="circle(out)">
                                      <p:cBhvr>
                                        <p:cTn id="628" dur="2000"/>
                                        <p:tgtEl>
                                          <p:spTgt spid="176"/>
                                        </p:tgtEl>
                                      </p:cBhvr>
                                    </p:animEffect>
                                    <p:set>
                                      <p:cBhvr>
                                        <p:cTn id="629" dur="1" fill="hold">
                                          <p:stCondLst>
                                            <p:cond delay="1999"/>
                                          </p:stCondLst>
                                        </p:cTn>
                                        <p:tgtEl>
                                          <p:spTgt spid="176"/>
                                        </p:tgtEl>
                                        <p:attrNameLst>
                                          <p:attrName>style.visibility</p:attrName>
                                        </p:attrNameLst>
                                      </p:cBhvr>
                                      <p:to>
                                        <p:strVal val="hidden"/>
                                      </p:to>
                                    </p:set>
                                  </p:childTnLst>
                                </p:cTn>
                              </p:par>
                              <p:par>
                                <p:cTn id="630" presetID="6" presetClass="exit" presetSubtype="32" fill="hold" grpId="1" nodeType="withEffect">
                                  <p:stCondLst>
                                    <p:cond delay="0"/>
                                  </p:stCondLst>
                                  <p:childTnLst>
                                    <p:animEffect transition="out" filter="circle(out)">
                                      <p:cBhvr>
                                        <p:cTn id="631" dur="2000"/>
                                        <p:tgtEl>
                                          <p:spTgt spid="177"/>
                                        </p:tgtEl>
                                      </p:cBhvr>
                                    </p:animEffect>
                                    <p:set>
                                      <p:cBhvr>
                                        <p:cTn id="632" dur="1" fill="hold">
                                          <p:stCondLst>
                                            <p:cond delay="1999"/>
                                          </p:stCondLst>
                                        </p:cTn>
                                        <p:tgtEl>
                                          <p:spTgt spid="177"/>
                                        </p:tgtEl>
                                        <p:attrNameLst>
                                          <p:attrName>style.visibility</p:attrName>
                                        </p:attrNameLst>
                                      </p:cBhvr>
                                      <p:to>
                                        <p:strVal val="hidden"/>
                                      </p:to>
                                    </p:set>
                                  </p:childTnLst>
                                </p:cTn>
                              </p:par>
                              <p:par>
                                <p:cTn id="633" presetID="6" presetClass="exit" presetSubtype="32" fill="hold" grpId="1" nodeType="withEffect">
                                  <p:stCondLst>
                                    <p:cond delay="0"/>
                                  </p:stCondLst>
                                  <p:childTnLst>
                                    <p:animEffect transition="out" filter="circle(out)">
                                      <p:cBhvr>
                                        <p:cTn id="634" dur="2000"/>
                                        <p:tgtEl>
                                          <p:spTgt spid="178"/>
                                        </p:tgtEl>
                                      </p:cBhvr>
                                    </p:animEffect>
                                    <p:set>
                                      <p:cBhvr>
                                        <p:cTn id="635" dur="1" fill="hold">
                                          <p:stCondLst>
                                            <p:cond delay="1999"/>
                                          </p:stCondLst>
                                        </p:cTn>
                                        <p:tgtEl>
                                          <p:spTgt spid="178"/>
                                        </p:tgtEl>
                                        <p:attrNameLst>
                                          <p:attrName>style.visibility</p:attrName>
                                        </p:attrNameLst>
                                      </p:cBhvr>
                                      <p:to>
                                        <p:strVal val="hidden"/>
                                      </p:to>
                                    </p:set>
                                  </p:childTnLst>
                                </p:cTn>
                              </p:par>
                              <p:par>
                                <p:cTn id="636" presetID="6" presetClass="exit" presetSubtype="32" fill="hold" grpId="1" nodeType="withEffect">
                                  <p:stCondLst>
                                    <p:cond delay="0"/>
                                  </p:stCondLst>
                                  <p:childTnLst>
                                    <p:animEffect transition="out" filter="circle(out)">
                                      <p:cBhvr>
                                        <p:cTn id="637" dur="2000"/>
                                        <p:tgtEl>
                                          <p:spTgt spid="182"/>
                                        </p:tgtEl>
                                      </p:cBhvr>
                                    </p:animEffect>
                                    <p:set>
                                      <p:cBhvr>
                                        <p:cTn id="638" dur="1" fill="hold">
                                          <p:stCondLst>
                                            <p:cond delay="1999"/>
                                          </p:stCondLst>
                                        </p:cTn>
                                        <p:tgtEl>
                                          <p:spTgt spid="182"/>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208" grpId="2" animBg="1"/>
      <p:bldP spid="208" grpId="3" animBg="1"/>
      <p:bldP spid="2" grpId="0" animBg="1"/>
      <p:bldP spid="2"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P spid="85" grpId="0" animBg="1"/>
      <p:bldP spid="85" grpId="1" animBg="1"/>
      <p:bldP spid="86" grpId="0" animBg="1"/>
      <p:bldP spid="86"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8" grpId="1" animBg="1"/>
      <p:bldP spid="109" grpId="0" animBg="1"/>
      <p:bldP spid="109" grpId="1" animBg="1"/>
      <p:bldP spid="110" grpId="0" animBg="1"/>
      <p:bldP spid="110" grpId="1" animBg="1"/>
      <p:bldP spid="111" grpId="0" animBg="1"/>
      <p:bldP spid="111" grpId="1" animBg="1"/>
      <p:bldP spid="112" grpId="0" animBg="1"/>
      <p:bldP spid="112" grpId="1" animBg="1"/>
      <p:bldP spid="113" grpId="0" animBg="1"/>
      <p:bldP spid="113" grpId="1" animBg="1"/>
      <p:bldP spid="123" grpId="0" animBg="1"/>
      <p:bldP spid="123" grpId="1" animBg="1"/>
      <p:bldP spid="124" grpId="0" animBg="1"/>
      <p:bldP spid="124"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31" grpId="0" animBg="1"/>
      <p:bldP spid="131" grpId="1" animBg="1"/>
      <p:bldP spid="132" grpId="0" animBg="1"/>
      <p:bldP spid="132" grpId="1" animBg="1"/>
      <p:bldP spid="139" grpId="0" animBg="1"/>
      <p:bldP spid="139" grpId="1" animBg="1"/>
      <p:bldP spid="140" grpId="0" animBg="1"/>
      <p:bldP spid="140" grpId="1" animBg="1"/>
      <p:bldP spid="141" grpId="0" animBg="1"/>
      <p:bldP spid="141" grpId="1" animBg="1"/>
      <p:bldP spid="142" grpId="0" animBg="1"/>
      <p:bldP spid="142" grpId="1" animBg="1"/>
      <p:bldP spid="143" grpId="0" animBg="1"/>
      <p:bldP spid="143" grpId="1" animBg="1"/>
      <p:bldP spid="145" grpId="0" animBg="1"/>
      <p:bldP spid="145" grpId="1" animBg="1"/>
      <p:bldP spid="146" grpId="0" animBg="1"/>
      <p:bldP spid="146" grpId="1" animBg="1"/>
      <p:bldP spid="148" grpId="0" animBg="1"/>
      <p:bldP spid="148" grpId="1" animBg="1"/>
      <p:bldP spid="149" grpId="0" animBg="1"/>
      <p:bldP spid="149" grpId="1" animBg="1"/>
      <p:bldP spid="150" grpId="0" animBg="1"/>
      <p:bldP spid="150" grpId="1" animBg="1"/>
      <p:bldP spid="155" grpId="0" animBg="1"/>
      <p:bldP spid="155" grpId="1" animBg="1"/>
      <p:bldP spid="156" grpId="0" animBg="1"/>
      <p:bldP spid="156" grpId="1" animBg="1"/>
      <p:bldP spid="157" grpId="0" animBg="1"/>
      <p:bldP spid="157" grpId="1" animBg="1"/>
      <p:bldP spid="159" grpId="0" animBg="1"/>
      <p:bldP spid="159" grpId="1" animBg="1"/>
      <p:bldP spid="160" grpId="0" animBg="1"/>
      <p:bldP spid="160"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9" grpId="0" animBg="1"/>
      <p:bldP spid="169" grpId="1" animBg="1"/>
      <p:bldP spid="170" grpId="0" animBg="1"/>
      <p:bldP spid="170" grpId="1" animBg="1"/>
      <p:bldP spid="171" grpId="0" animBg="1"/>
      <p:bldP spid="171"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3" grpId="0" animBg="1"/>
      <p:bldP spid="183" grpId="1" animBg="1"/>
      <p:bldP spid="184" grpId="0" animBg="1"/>
      <p:bldP spid="184" grpId="1" animBg="1"/>
      <p:bldP spid="185" grpId="0" animBg="1"/>
      <p:bldP spid="185" grpId="1" animBg="1"/>
      <p:bldP spid="186" grpId="0" animBg="1"/>
      <p:bldP spid="186" grpId="1" animBg="1"/>
      <p:bldP spid="182" grpId="0" animBg="1"/>
      <p:bldP spid="182"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V.A – Tiếng Vỗ Tay">
            <a:hlinkClick r:id="" action="ppaction://media"/>
            <a:extLst>
              <a:ext uri="{FF2B5EF4-FFF2-40B4-BE49-F238E27FC236}">
                <a16:creationId xmlns:a16="http://schemas.microsoft.com/office/drawing/2014/main" id="{DCA2C0E7-7A17-45D2-8D21-7AB7604638BB}"/>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11369675" y="1654175"/>
            <a:ext cx="406400" cy="406400"/>
          </a:xfrm>
          <a:prstGeom prst="rect">
            <a:avLst/>
          </a:prstGeom>
        </p:spPr>
      </p:pic>
      <p:graphicFrame>
        <p:nvGraphicFramePr>
          <p:cNvPr id="5" name="Table 4">
            <a:extLst>
              <a:ext uri="{FF2B5EF4-FFF2-40B4-BE49-F238E27FC236}">
                <a16:creationId xmlns:a16="http://schemas.microsoft.com/office/drawing/2014/main" id="{DCA54456-DA50-46E6-9318-0A9F646F227B}"/>
              </a:ext>
            </a:extLst>
          </p:cNvPr>
          <p:cNvGraphicFramePr>
            <a:graphicFrameLocks noGrp="1"/>
          </p:cNvGraphicFramePr>
          <p:nvPr>
            <p:extLst>
              <p:ext uri="{D42A27DB-BD31-4B8C-83A1-F6EECF244321}">
                <p14:modId xmlns:p14="http://schemas.microsoft.com/office/powerpoint/2010/main" val="355166325"/>
              </p:ext>
            </p:extLst>
          </p:nvPr>
        </p:nvGraphicFramePr>
        <p:xfrm>
          <a:off x="155643" y="265218"/>
          <a:ext cx="11214036" cy="6592781"/>
        </p:xfrm>
        <a:graphic>
          <a:graphicData uri="http://schemas.openxmlformats.org/drawingml/2006/table">
            <a:tbl>
              <a:tblPr firstRow="1" firstCol="1" bandRow="1"/>
              <a:tblGrid>
                <a:gridCol w="1019227">
                  <a:extLst>
                    <a:ext uri="{9D8B030D-6E8A-4147-A177-3AD203B41FA5}">
                      <a16:colId xmlns:a16="http://schemas.microsoft.com/office/drawing/2014/main" val="1244490034"/>
                    </a:ext>
                  </a:extLst>
                </a:gridCol>
                <a:gridCol w="1019227">
                  <a:extLst>
                    <a:ext uri="{9D8B030D-6E8A-4147-A177-3AD203B41FA5}">
                      <a16:colId xmlns:a16="http://schemas.microsoft.com/office/drawing/2014/main" val="1678152394"/>
                    </a:ext>
                  </a:extLst>
                </a:gridCol>
                <a:gridCol w="1021766">
                  <a:extLst>
                    <a:ext uri="{9D8B030D-6E8A-4147-A177-3AD203B41FA5}">
                      <a16:colId xmlns:a16="http://schemas.microsoft.com/office/drawing/2014/main" val="1143912644"/>
                    </a:ext>
                  </a:extLst>
                </a:gridCol>
                <a:gridCol w="1019227">
                  <a:extLst>
                    <a:ext uri="{9D8B030D-6E8A-4147-A177-3AD203B41FA5}">
                      <a16:colId xmlns:a16="http://schemas.microsoft.com/office/drawing/2014/main" val="1566810103"/>
                    </a:ext>
                  </a:extLst>
                </a:gridCol>
                <a:gridCol w="1019227">
                  <a:extLst>
                    <a:ext uri="{9D8B030D-6E8A-4147-A177-3AD203B41FA5}">
                      <a16:colId xmlns:a16="http://schemas.microsoft.com/office/drawing/2014/main" val="2133477229"/>
                    </a:ext>
                  </a:extLst>
                </a:gridCol>
                <a:gridCol w="1019227">
                  <a:extLst>
                    <a:ext uri="{9D8B030D-6E8A-4147-A177-3AD203B41FA5}">
                      <a16:colId xmlns:a16="http://schemas.microsoft.com/office/drawing/2014/main" val="3331288370"/>
                    </a:ext>
                  </a:extLst>
                </a:gridCol>
                <a:gridCol w="1019227">
                  <a:extLst>
                    <a:ext uri="{9D8B030D-6E8A-4147-A177-3AD203B41FA5}">
                      <a16:colId xmlns:a16="http://schemas.microsoft.com/office/drawing/2014/main" val="2382973842"/>
                    </a:ext>
                  </a:extLst>
                </a:gridCol>
                <a:gridCol w="1019227">
                  <a:extLst>
                    <a:ext uri="{9D8B030D-6E8A-4147-A177-3AD203B41FA5}">
                      <a16:colId xmlns:a16="http://schemas.microsoft.com/office/drawing/2014/main" val="3284737760"/>
                    </a:ext>
                  </a:extLst>
                </a:gridCol>
                <a:gridCol w="1019227">
                  <a:extLst>
                    <a:ext uri="{9D8B030D-6E8A-4147-A177-3AD203B41FA5}">
                      <a16:colId xmlns:a16="http://schemas.microsoft.com/office/drawing/2014/main" val="764934686"/>
                    </a:ext>
                  </a:extLst>
                </a:gridCol>
                <a:gridCol w="1019227">
                  <a:extLst>
                    <a:ext uri="{9D8B030D-6E8A-4147-A177-3AD203B41FA5}">
                      <a16:colId xmlns:a16="http://schemas.microsoft.com/office/drawing/2014/main" val="1588333007"/>
                    </a:ext>
                  </a:extLst>
                </a:gridCol>
                <a:gridCol w="1019227">
                  <a:extLst>
                    <a:ext uri="{9D8B030D-6E8A-4147-A177-3AD203B41FA5}">
                      <a16:colId xmlns:a16="http://schemas.microsoft.com/office/drawing/2014/main" val="2246398130"/>
                    </a:ext>
                  </a:extLst>
                </a:gridCol>
              </a:tblGrid>
              <a:tr h="946235">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Ễ</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O</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À</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079424918"/>
                  </a:ext>
                </a:extLst>
              </a:tr>
              <a:tr h="946235">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Ì</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K</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Ô</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939897594"/>
                  </a:ext>
                </a:extLst>
              </a:tr>
              <a:tr h="946235">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Ế</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Ồ</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069468107"/>
                  </a:ext>
                </a:extLst>
              </a:tr>
              <a:tr h="946235">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C</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Í</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Ì</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913446502"/>
                  </a:ext>
                </a:extLst>
              </a:tr>
              <a:tr h="946235">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G</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D</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Y</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Ấ</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343325981"/>
                  </a:ext>
                </a:extLst>
              </a:tr>
              <a:tr h="946235">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M</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Ọ</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Đ</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I</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Ă</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spcAft>
                          <a:spcPts val="800"/>
                        </a:spcAft>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558120139"/>
                  </a:ext>
                </a:extLst>
              </a:tr>
              <a:tr h="915371">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T</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R</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A</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H</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L</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6000" b="1">
                          <a:solidFill>
                            <a:srgbClr val="333333"/>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Ậ</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r>
                        <a:rPr lang="en-US" sz="5400" b="1">
                          <a:solidFill>
                            <a:srgbClr val="333333"/>
                          </a:solidFill>
                          <a:effectLst/>
                          <a:latin typeface="Tahoma" panose="020B0604030504040204" pitchFamily="34" charset="0"/>
                          <a:ea typeface="Tahoma" panose="020B0604030504040204" pitchFamily="34" charset="0"/>
                          <a:cs typeface="Tahoma" panose="020B0604030504040204" pitchFamily="34" charset="0"/>
                        </a:rPr>
                        <a:t>N</a:t>
                      </a: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a:lnSpc>
                          <a:spcPct val="107000"/>
                        </a:lnSpc>
                      </a:pPr>
                      <a:endParaRPr lang="vi-VN" sz="5400" b="1">
                        <a:solidFill>
                          <a:srgbClr val="333333"/>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41655537"/>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withEffect">
                                  <p:stCondLst>
                                    <p:cond delay="0"/>
                                  </p:stCondLst>
                                  <p:childTnLst>
                                    <p:cmd type="call" cmd="playFrom(0.0)">
                                      <p:cBhvr>
                                        <p:cTn id="6" dur="1107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showWhenStopped="0">
                <p:cTn id="7" fill="hold" display="0">
                  <p:stCondLst>
                    <p:cond delay="indefinite"/>
                  </p:stCondLst>
                  <p:endCondLst>
                    <p:cond evt="onStopAudio" delay="0">
                      <p:tgtEl>
                        <p:sldTgt/>
                      </p:tgtEl>
                    </p:cond>
                  </p:endCondLst>
                </p:cTn>
                <p:tgtEl>
                  <p:spTgt spid="3"/>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F827FFDE-9CD5-4E67-B014-858183DD861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549248" y="1591055"/>
            <a:ext cx="4875789" cy="3675888"/>
          </a:xfrm>
          <a:prstGeom prst="rect">
            <a:avLst/>
          </a:prstGeom>
          <a:ln>
            <a:noFill/>
          </a:ln>
          <a:effectLst>
            <a:softEdge rad="112500"/>
          </a:effectLst>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1000"/>
                                        <p:tgtEl>
                                          <p:spTgt spid="3"/>
                                        </p:tgtEl>
                                      </p:cBhvr>
                                    </p:animEffect>
                                  </p:childTnLst>
                                </p:cTn>
                              </p:par>
                              <p:par>
                                <p:cTn id="8" presetID="45" presetClass="entr" presetSubtype="0" fill="hold" grpId="0" nodeType="withEffect">
                                  <p:stCondLst>
                                    <p:cond delay="0"/>
                                  </p:stCondLst>
                                  <p:iterate type="lt">
                                    <p:tmPct val="10000"/>
                                  </p:iterate>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anim calcmode="lin" valueType="num">
                                      <p:cBhvr>
                                        <p:cTn id="11" dur="500" fill="hold"/>
                                        <p:tgtEl>
                                          <p:spTgt spid="8"/>
                                        </p:tgtEl>
                                        <p:attrNameLst>
                                          <p:attrName>ppt_w</p:attrName>
                                        </p:attrNameLst>
                                      </p:cBhvr>
                                      <p:tavLst>
                                        <p:tav tm="0" fmla="#ppt_w*sin(2.5*pi*$)">
                                          <p:val>
                                            <p:fltVal val="0"/>
                                          </p:val>
                                        </p:tav>
                                        <p:tav tm="100000">
                                          <p:val>
                                            <p:fltVal val="1"/>
                                          </p:val>
                                        </p:tav>
                                      </p:tavLst>
                                    </p:anim>
                                    <p:anim calcmode="lin" valueType="num">
                                      <p:cBhvr>
                                        <p:cTn id="12" dur="500" fill="hold"/>
                                        <p:tgtEl>
                                          <p:spTgt spid="8"/>
                                        </p:tgtEl>
                                        <p:attrNameLst>
                                          <p:attrName>ppt_h</p:attrName>
                                        </p:attrNameLst>
                                      </p:cBhvr>
                                      <p:tavLst>
                                        <p:tav tm="0">
                                          <p:val>
                                            <p:strVal val="#ppt_h"/>
                                          </p:val>
                                        </p:tav>
                                        <p:tav tm="100000">
                                          <p:val>
                                            <p:strVal val="#ppt_h"/>
                                          </p:val>
                                        </p:tav>
                                      </p:tavLst>
                                    </p:anim>
                                  </p:childTnLst>
                                </p:cTn>
                              </p:par>
                            </p:childTnLst>
                          </p:cTn>
                        </p:par>
                        <p:par>
                          <p:cTn id="13" fill="hold">
                            <p:stCondLst>
                              <p:cond delay="1000"/>
                            </p:stCondLst>
                            <p:childTnLst>
                              <p:par>
                                <p:cTn id="14" presetID="16" presetClass="entr" presetSubtype="21" fill="hold" grpId="0" nodeType="afterEffect">
                                  <p:stCondLst>
                                    <p:cond delay="0"/>
                                  </p:stCondLst>
                                  <p:childTnLst>
                                    <p:set>
                                      <p:cBhvr>
                                        <p:cTn id="15" dur="1" fill="hold">
                                          <p:stCondLst>
                                            <p:cond delay="0"/>
                                          </p:stCondLst>
                                        </p:cTn>
                                        <p:tgtEl>
                                          <p:spTgt spid="2054"/>
                                        </p:tgtEl>
                                        <p:attrNameLst>
                                          <p:attrName>style.visibility</p:attrName>
                                        </p:attrNameLst>
                                      </p:cBhvr>
                                      <p:to>
                                        <p:strVal val="visible"/>
                                      </p:to>
                                    </p:set>
                                    <p:animEffect transition="in" filter="barn(inVertical)">
                                      <p:cBhvr>
                                        <p:cTn id="16" dur="500"/>
                                        <p:tgtEl>
                                          <p:spTgt spid="2054"/>
                                        </p:tgtEl>
                                      </p:cBhvr>
                                    </p:animEffect>
                                  </p:childTnLst>
                                </p:cTn>
                              </p:par>
                              <p:par>
                                <p:cTn id="17" presetID="21" presetClass="emph" presetSubtype="0" repeatCount="indefinite" fill="hold" grpId="1" nodeType="withEffect">
                                  <p:stCondLst>
                                    <p:cond delay="0"/>
                                  </p:stCondLst>
                                  <p:childTnLst>
                                    <p:animClr clrSpc="hsl" dir="cw">
                                      <p:cBhvr override="childStyle">
                                        <p:cTn id="18" dur="500" fill="hold"/>
                                        <p:tgtEl>
                                          <p:spTgt spid="2054"/>
                                        </p:tgtEl>
                                        <p:attrNameLst>
                                          <p:attrName>style.color</p:attrName>
                                        </p:attrNameLst>
                                      </p:cBhvr>
                                      <p:by>
                                        <p:hsl h="7200000" s="0" l="0"/>
                                      </p:by>
                                    </p:animClr>
                                    <p:animClr clrSpc="hsl" dir="cw">
                                      <p:cBhvr>
                                        <p:cTn id="19" dur="500" fill="hold"/>
                                        <p:tgtEl>
                                          <p:spTgt spid="2054"/>
                                        </p:tgtEl>
                                        <p:attrNameLst>
                                          <p:attrName>fillcolor</p:attrName>
                                        </p:attrNameLst>
                                      </p:cBhvr>
                                      <p:by>
                                        <p:hsl h="7200000" s="0" l="0"/>
                                      </p:by>
                                    </p:animClr>
                                    <p:animClr clrSpc="hsl" dir="cw">
                                      <p:cBhvr>
                                        <p:cTn id="20" dur="500" fill="hold"/>
                                        <p:tgtEl>
                                          <p:spTgt spid="2054"/>
                                        </p:tgtEl>
                                        <p:attrNameLst>
                                          <p:attrName>stroke.color</p:attrName>
                                        </p:attrNameLst>
                                      </p:cBhvr>
                                      <p:by>
                                        <p:hsl h="7200000" s="0" l="0"/>
                                      </p:by>
                                    </p:animClr>
                                    <p:set>
                                      <p:cBhvr>
                                        <p:cTn id="21"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Ngươi phải thờ cha kính mẹ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Ngươi phải yêu mến Thiên Chúa hết linh hồn </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không được giết người</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phải giữ ngày sa-bát</a:t>
              </a:r>
            </a:p>
          </p:txBody>
        </p:sp>
      </p:grpSp>
      <p:grpSp>
        <p:nvGrpSpPr>
          <p:cNvPr id="9" name="Group 33"/>
          <p:cNvGrpSpPr>
            <a:grpSpLocks/>
          </p:cNvGrpSpPr>
          <p:nvPr/>
        </p:nvGrpSpPr>
        <p:grpSpPr bwMode="auto">
          <a:xfrm>
            <a:off x="-29530" y="3649336"/>
            <a:ext cx="12232016" cy="808010"/>
            <a:chOff x="-1880129" y="4688599"/>
            <a:chExt cx="10559276" cy="692570"/>
          </a:xfrm>
          <a:solidFill>
            <a:srgbClr val="00B0F0"/>
          </a:solidFill>
        </p:grpSpPr>
        <p:sp>
          <p:nvSpPr>
            <p:cNvPr id="19" name="AutoShape 46"/>
            <p:cNvSpPr>
              <a:spLocks noChangeArrowheads="1"/>
            </p:cNvSpPr>
            <p:nvPr/>
          </p:nvSpPr>
          <p:spPr bwMode="auto">
            <a:xfrm>
              <a:off x="-1880129"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59922" y="468859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Ngươi phải yêu mến Thiên Chúa hết linh hồn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kumimoji="0" lang="en-US" sz="72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72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7200" b="1">
                <a:solidFill>
                  <a:srgbClr val="0070C0"/>
                </a:solidFill>
                <a:latin typeface="Verdana" panose="020B0604030504040204" pitchFamily="34" charset="0"/>
                <a:ea typeface="Verdana" panose="020B0604030504040204" pitchFamily="34" charset="0"/>
              </a:rPr>
              <a:t>ĐÂU LÀ ĐIỀU RĂN ĐỨNG ĐẦU?</a:t>
            </a:r>
            <a:endParaRPr lang="vi-VN" sz="7200" b="1">
              <a:solidFill>
                <a:srgbClr val="0070C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Vị Thượng tế</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Xa-đốc</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Vị Kinh sư</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Hê-rô-đê</a:t>
              </a:r>
            </a:p>
          </p:txBody>
        </p:sp>
      </p:grpSp>
      <p:grpSp>
        <p:nvGrpSpPr>
          <p:cNvPr id="9" name="Group 33"/>
          <p:cNvGrpSpPr>
            <a:grpSpLocks/>
          </p:cNvGrpSpPr>
          <p:nvPr/>
        </p:nvGrpSpPr>
        <p:grpSpPr bwMode="auto">
          <a:xfrm>
            <a:off x="-48986" y="4507844"/>
            <a:ext cx="12240839" cy="820433"/>
            <a:chOff x="-1896924" y="4695369"/>
            <a:chExt cx="10566891" cy="703218"/>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p>
          </p:txBody>
        </p:sp>
        <p:sp>
          <p:nvSpPr>
            <p:cNvPr id="33" name="Rounded Rectangle 12"/>
            <p:cNvSpPr>
              <a:spLocks noChangeArrowheads="1"/>
            </p:cNvSpPr>
            <p:nvPr/>
          </p:nvSpPr>
          <p:spPr bwMode="auto">
            <a:xfrm>
              <a:off x="-969102" y="4712787"/>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Vị Kinh sư</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2</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5400" b="1">
                <a:solidFill>
                  <a:srgbClr val="0070C0"/>
                </a:solidFill>
                <a:latin typeface="Verdana" panose="020B0604030504040204" pitchFamily="34" charset="0"/>
                <a:ea typeface="Verdana" panose="020B0604030504040204" pitchFamily="34" charset="0"/>
              </a:rPr>
              <a:t>AI ĐÃ HỎI ĐỨC GIÊ-SU VỀ ĐiỀU RĂN NÀO ĐỨNG ĐẦU ?</a:t>
            </a:r>
          </a:p>
        </p:txBody>
      </p:sp>
    </p:spTree>
    <p:extLst>
      <p:ext uri="{BB962C8B-B14F-4D97-AF65-F5344CB8AC3E}">
        <p14:creationId xmlns:p14="http://schemas.microsoft.com/office/powerpoint/2010/main" val="39064613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Yêu người thân cận như chính mình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Tôn kính Đức Chúa hết sức mình </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Hãy yêu thương mọi người </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Chia sẻ cơm áo cho mọi người </a:t>
              </a:r>
            </a:p>
          </p:txBody>
        </p:sp>
      </p:grpSp>
      <p:grpSp>
        <p:nvGrpSpPr>
          <p:cNvPr id="9" name="Group 33"/>
          <p:cNvGrpSpPr>
            <a:grpSpLocks/>
          </p:cNvGrpSpPr>
          <p:nvPr/>
        </p:nvGrpSpPr>
        <p:grpSpPr bwMode="auto">
          <a:xfrm>
            <a:off x="-48986" y="2753473"/>
            <a:ext cx="12251204" cy="804788"/>
            <a:chOff x="-1896924" y="4695369"/>
            <a:chExt cx="10575839" cy="689808"/>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dirty="0">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sp>
          <p:nvSpPr>
            <p:cNvPr id="33" name="Rounded Rectangle 12"/>
            <p:cNvSpPr>
              <a:spLocks noChangeArrowheads="1"/>
            </p:cNvSpPr>
            <p:nvPr/>
          </p:nvSpPr>
          <p:spPr bwMode="auto">
            <a:xfrm>
              <a:off x="-960154" y="4699377"/>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Yêu người thân cận như chính mình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7200" b="1" noProof="0" dirty="0">
                <a:solidFill>
                  <a:srgbClr val="FF0000"/>
                </a:solidFill>
                <a:latin typeface="Verdana" panose="020B0604030504040204" pitchFamily="34" charset="0"/>
                <a:ea typeface="Verdana" panose="020B0604030504040204" pitchFamily="34" charset="0"/>
                <a:cs typeface="Tahoma" panose="020B0604030504040204" pitchFamily="34" charset="0"/>
              </a:rPr>
              <a:t>3</a:t>
            </a:r>
            <a:r>
              <a:rPr kumimoji="0" lang="en-US" sz="72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en-US" sz="7200" b="1">
                <a:solidFill>
                  <a:srgbClr val="0070C0"/>
                </a:solidFill>
                <a:latin typeface="Verdana" panose="020B0604030504040204" pitchFamily="34" charset="0"/>
                <a:ea typeface="Verdana" panose="020B0604030504040204" pitchFamily="34" charset="0"/>
              </a:rPr>
              <a:t>ĐIỀU RĂN THỨ HAI LÀ GÌ ?</a:t>
            </a:r>
          </a:p>
        </p:txBody>
      </p:sp>
    </p:spTree>
    <p:extLst>
      <p:ext uri="{BB962C8B-B14F-4D97-AF65-F5344CB8AC3E}">
        <p14:creationId xmlns:p14="http://schemas.microsoft.com/office/powerpoint/2010/main" val="6786929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thật là khôn ngoan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không còn xa nước Thiên Chúa đâu </a:t>
              </a:r>
            </a:p>
          </p:txBody>
        </p:sp>
      </p:gr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sẽ được vào Nước Trời </a:t>
              </a:r>
            </a:p>
          </p:txBody>
        </p:sp>
      </p:grpSp>
      <p:grpSp>
        <p:nvGrpSpPr>
          <p:cNvPr id="6" name="Group 34"/>
          <p:cNvGrpSpPr>
            <a:grpSpLocks/>
          </p:cNvGrpSpPr>
          <p:nvPr/>
        </p:nvGrpSpPr>
        <p:grpSpPr bwMode="auto">
          <a:xfrm>
            <a:off x="-48965" y="5363029"/>
            <a:ext cx="12240864"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sẽ được hạnh phúc </a:t>
              </a:r>
            </a:p>
          </p:txBody>
        </p:sp>
      </p:grpSp>
      <p:grpSp>
        <p:nvGrpSpPr>
          <p:cNvPr id="9" name="Group 33"/>
          <p:cNvGrpSpPr>
            <a:grpSpLocks/>
          </p:cNvGrpSpPr>
          <p:nvPr/>
        </p:nvGrpSpPr>
        <p:grpSpPr bwMode="auto">
          <a:xfrm>
            <a:off x="-48986" y="3635967"/>
            <a:ext cx="12275280" cy="810629"/>
            <a:chOff x="-1896924" y="4695369"/>
            <a:chExt cx="10596622" cy="694816"/>
          </a:xfrm>
          <a:solidFill>
            <a:srgbClr val="00B0F0"/>
          </a:solidFill>
        </p:grpSpPr>
        <p:sp>
          <p:nvSpPr>
            <p:cNvPr id="19" name="AutoShape 46"/>
            <p:cNvSpPr>
              <a:spLocks noChangeArrowheads="1"/>
            </p:cNvSpPr>
            <p:nvPr/>
          </p:nvSpPr>
          <p:spPr bwMode="auto">
            <a:xfrm>
              <a:off x="-1896924" y="4695369"/>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p>
          </p:txBody>
        </p:sp>
        <p:sp>
          <p:nvSpPr>
            <p:cNvPr id="33" name="Rounded Rectangle 12"/>
            <p:cNvSpPr>
              <a:spLocks noChangeArrowheads="1"/>
            </p:cNvSpPr>
            <p:nvPr/>
          </p:nvSpPr>
          <p:spPr bwMode="auto">
            <a:xfrm>
              <a:off x="-939371" y="470438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Ông không còn xa nước Thiên Chúa đâu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lvl="0" algn="just"/>
            <a:r>
              <a:rPr lang="en-US" sz="5400" b="1" dirty="0">
                <a:solidFill>
                  <a:srgbClr val="FF0000"/>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VỚI CÂU TRẢ LỜI CỦA VỊ KINH SƯ,</a:t>
            </a:r>
            <a:r>
              <a:rPr lang="en-US" sz="5400" b="1">
                <a:solidFill>
                  <a:srgbClr val="0070C0"/>
                </a:solidFill>
                <a:latin typeface="Verdana" panose="020B0604030504040204" pitchFamily="34" charset="0"/>
                <a:ea typeface="Verdana" panose="020B0604030504040204" pitchFamily="34" charset="0"/>
              </a:rPr>
              <a:t> </a:t>
            </a:r>
            <a:r>
              <a:rPr lang="vi-VN" sz="5400" b="1">
                <a:solidFill>
                  <a:srgbClr val="0070C0"/>
                </a:solidFill>
                <a:latin typeface="Verdana" panose="020B0604030504040204" pitchFamily="34" charset="0"/>
                <a:ea typeface="Verdana" panose="020B0604030504040204" pitchFamily="34" charset="0"/>
              </a:rPr>
              <a:t>ĐỨC GIÊ-SU NÓI GÌ?</a:t>
            </a:r>
          </a:p>
        </p:txBody>
      </p:sp>
    </p:spTree>
    <p:extLst>
      <p:ext uri="{BB962C8B-B14F-4D97-AF65-F5344CB8AC3E}">
        <p14:creationId xmlns:p14="http://schemas.microsoft.com/office/powerpoint/2010/main" val="23486233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104775"/>
            <a:ext cx="7724776" cy="6296025"/>
          </a:xfrm>
          <a:prstGeom prst="cloudCallout">
            <a:avLst>
              <a:gd name="adj1" fmla="val -47502"/>
              <a:gd name="adj2" fmla="val 49905"/>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5174186" y="1450638"/>
            <a:ext cx="6310854" cy="3956724"/>
          </a:xfrm>
          <a:prstGeom prst="rect">
            <a:avLst/>
          </a:prstGeom>
          <a:noFill/>
        </p:spPr>
        <p:txBody>
          <a:bodyPr wrap="square">
            <a:spAutoFit/>
          </a:bodyPr>
          <a:lstStyle/>
          <a:p>
            <a:pPr lvl="0" algn="ctr">
              <a:lnSpc>
                <a:spcPct val="107000"/>
              </a:lnSpc>
              <a:spcAft>
                <a:spcPts val="800"/>
              </a:spcAft>
              <a:defRPr/>
            </a:pPr>
            <a:r>
              <a:rPr lang="en-US" sz="6000" b="1">
                <a:solidFill>
                  <a:prstClr val="white"/>
                </a:solidFill>
                <a:latin typeface="Verdana" panose="020B0604030504040204" pitchFamily="34" charset="0"/>
                <a:ea typeface="Verdana" panose="020B0604030504040204" pitchFamily="34" charset="0"/>
                <a:cs typeface="Times New Roman" panose="02020603050405020304" pitchFamily="18" charset="0"/>
              </a:rPr>
              <a:t>Thiếu Nhi làm gì để yêu mến Thiên Chúa và mọi người?</a:t>
            </a:r>
            <a:endParaRPr kumimoji="0" lang="en-US" sz="6000" b="1" i="0" u="none" strike="noStrike" kern="1200" cap="none" spc="0" normalizeH="0" baseline="0" noProof="0" dirty="0">
              <a:ln>
                <a:noFill/>
              </a:ln>
              <a:solidFill>
                <a:prstClr val="white"/>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546005" y="573475"/>
            <a:ext cx="3567739"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8000" b="1">
                <a:latin typeface="Verdana" panose="020B0604030504040204" pitchFamily="34" charset="0"/>
                <a:ea typeface="Verdana" panose="020B0604030504040204" pitchFamily="34" charset="0"/>
                <a:cs typeface="Times New Roman" panose="02020603050405020304" pitchFamily="18" charset="0"/>
              </a:rPr>
              <a:t>Khi ấy, có một người trong các kinh sư đến gần Đức Giê-su và hỏi rằng :</a:t>
            </a:r>
            <a:endParaRPr lang="en-US" sz="80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135307"/>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 </a:t>
            </a:r>
            <a:r>
              <a:rPr kumimoji="0" lang="en-US" sz="3600" b="1" i="0" u="none" strike="noStrike" kern="1200" cap="none" spc="0" normalizeH="0" baseline="0" noProof="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rPr>
              <a:t>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ahoma" panose="020B0604030504040204" pitchFamily="34" charset="0"/>
                <a:ea typeface="Tahoma" panose="020B0604030504040204" pitchFamily="34" charset="0"/>
                <a:cs typeface="Tahoma" panose="020B0604030504040204" pitchFamily="34" charset="0"/>
              </a:rPr>
              <a:t>THEO THÁNH MÁC-CÔ </a:t>
            </a:r>
            <a:r>
              <a:rPr kumimoji="0" lang="en-US" sz="3200" b="1" i="0" u="none" strike="noStrike" kern="1200" cap="none" spc="0" normalizeH="0" baseline="0" noProof="0">
                <a:ln>
                  <a:noFill/>
                </a:ln>
                <a:solidFill>
                  <a:srgbClr val="FF0000"/>
                </a:solidFill>
                <a:effectLst/>
                <a:uLnTx/>
                <a:uFillTx/>
                <a:latin typeface="Arial" panose="020B0604020202020204" pitchFamily="34" charset="0"/>
                <a:ea typeface="Verdana" panose="020B0604030504040204" pitchFamily="34" charset="0"/>
                <a:cs typeface="Arial" panose="020B0604020202020204" pitchFamily="34" charset="0"/>
              </a:rPr>
              <a:t>✠</a:t>
            </a:r>
            <a:endParaRPr kumimoji="0" lang="en-US" sz="3200" b="1" i="0" u="none" strike="noStrike" kern="1200" cap="none" spc="0" normalizeH="0" baseline="0" noProof="0" dirty="0">
              <a:ln>
                <a:noFill/>
              </a:ln>
              <a:solidFill>
                <a:prstClr val="black"/>
              </a:solidFill>
              <a:effectLst/>
              <a:uLnTx/>
              <a:uFillTx/>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868264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 “Thưa Thầy, trong mọi điều răn, điều răn nào đứng hàng đầu ?”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675393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Đức Giê-su trả lời : “Điều răn đứng hàng đầu là : Nghe đây, hỡi Ít-ra-en, Đức Chúa, Thiên Chúa chúng ta, là Đức Chúa duy nhất.</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842988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7200" b="1">
                <a:latin typeface="Verdana" panose="020B0604030504040204" pitchFamily="34" charset="0"/>
                <a:ea typeface="Verdana" panose="020B0604030504040204" pitchFamily="34" charset="0"/>
                <a:cs typeface="Times New Roman" panose="02020603050405020304" pitchFamily="18" charset="0"/>
              </a:rPr>
              <a:t>Ngươi phải yêu mến Đức Chúa, Thiên Chúa của ngươi, hết lòng, hết linh hồn, hết trí khôn và hết sức lực ngươi.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9850097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Điều răn thứ hai là : Ngươi phải yêu người thân cận như chính mình. Chẳng có điều răn nào khác quan trọng hơn các điều răn đó.” </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91366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Ông kinh sư nói với Đức Giê-su : “Thưa Thầy, hay lắm, Thầy nói rất đúng. Thiên Chúa là Đấng duy nhất, ngoài Người ra không có Đấng nào khác.</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218432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600" b="1">
                <a:latin typeface="Verdana" panose="020B0604030504040204" pitchFamily="34" charset="0"/>
                <a:ea typeface="Verdana" panose="020B0604030504040204" pitchFamily="34" charset="0"/>
                <a:cs typeface="Times New Roman" panose="02020603050405020304" pitchFamily="18" charset="0"/>
              </a:rPr>
              <a:t>Yêu mến Thiên Chúa hết lòng, hết trí khôn, hết sức lực, và yêu người thân cận như chính mình, là điều quý hơn mọi lễ toàn thiêu và hy lễ.”</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158948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7000"/>
              </a:lnSpc>
              <a:spcBef>
                <a:spcPts val="0"/>
              </a:spcBef>
              <a:spcAft>
                <a:spcPts val="800"/>
              </a:spcAft>
            </a:pPr>
            <a:r>
              <a:rPr lang="vi-VN" sz="6000" b="1">
                <a:latin typeface="Verdana" panose="020B0604030504040204" pitchFamily="34" charset="0"/>
                <a:ea typeface="Verdana" panose="020B0604030504040204" pitchFamily="34" charset="0"/>
                <a:cs typeface="Times New Roman" panose="02020603050405020304" pitchFamily="18" charset="0"/>
              </a:rPr>
              <a:t>Đức Giê-su thấy ông ta trả lời khôn ngoan như vậy, thì bảo: “Ông không còn xa Nước Thiên Chúa đâu !” Sau đó, không ai dám chất vấn Người nữa.</a:t>
            </a:r>
            <a:br>
              <a:rPr lang="en-US" sz="6000" b="1">
                <a:latin typeface="Verdana" panose="020B0604030504040204" pitchFamily="34" charset="0"/>
                <a:ea typeface="Verdana" panose="020B0604030504040204" pitchFamily="34" charset="0"/>
                <a:cs typeface="Times New Roman" panose="02020603050405020304" pitchFamily="18" charset="0"/>
              </a:rPr>
            </a:br>
            <a:r>
              <a:rPr lang="vi-VN" sz="6000" b="1" i="1">
                <a:solidFill>
                  <a:srgbClr val="FF0000"/>
                </a:solidFill>
                <a:latin typeface="Verdana" panose="020B0604030504040204" pitchFamily="34" charset="0"/>
                <a:ea typeface="Verdana" panose="020B0604030504040204" pitchFamily="34" charset="0"/>
                <a:cs typeface="Times New Roman" panose="02020603050405020304" pitchFamily="18" charset="0"/>
              </a:rPr>
              <a:t>ĐÓ LÀ LỜI CHÚA</a:t>
            </a:r>
            <a:endParaRPr lang="en-US" sz="6000" b="1" i="1" dirty="0">
              <a:solidFill>
                <a:srgbClr val="FF0000"/>
              </a:solidFill>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0025498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802</Words>
  <Application>Microsoft Office PowerPoint</Application>
  <PresentationFormat>Widescreen</PresentationFormat>
  <Paragraphs>235</Paragraphs>
  <Slides>18</Slides>
  <Notes>0</Notes>
  <HiddenSlides>0</HiddenSlides>
  <MMClips>1</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18</vt:i4>
      </vt:variant>
    </vt:vector>
  </HeadingPairs>
  <TitlesOfParts>
    <vt:vector size="27" baseType="lpstr">
      <vt:lpstr>Algerian</vt:lpstr>
      <vt:lpstr>Arial</vt:lpstr>
      <vt:lpstr>Calibri</vt:lpstr>
      <vt:lpstr>Calibri Light</vt:lpstr>
      <vt:lpstr>Tahoma</vt:lpstr>
      <vt:lpstr>Times New Roman</vt:lpstr>
      <vt:lpstr>Verdana</vt:lpstr>
      <vt:lpstr>Office Theme</vt:lpstr>
      <vt:lpstr>1_Office Theme</vt:lpstr>
      <vt:lpstr>PowerPoint Presentation</vt:lpstr>
      <vt:lpstr>PowerPoint Presentation</vt:lpstr>
      <vt:lpstr> “Thưa Thầy, trong mọi điều răn, điều răn nào đứng hàng đầu ?” </vt:lpstr>
      <vt:lpstr>Đức Giê-su trả lời : “Điều răn đứng hàng đầu là : Nghe đây, hỡi Ít-ra-en, Đức Chúa, Thiên Chúa chúng ta, là Đức Chúa duy nhất.</vt:lpstr>
      <vt:lpstr>Ngươi phải yêu mến Đức Chúa, Thiên Chúa của ngươi, hết lòng, hết linh hồn, hết trí khôn và hết sức lực ngươi. </vt:lpstr>
      <vt:lpstr>Điều răn thứ hai là : Ngươi phải yêu người thân cận như chính mình. Chẳng có điều răn nào khác quan trọng hơn các điều răn đó.” </vt:lpstr>
      <vt:lpstr>Ông kinh sư nói với Đức Giê-su : “Thưa Thầy, hay lắm, Thầy nói rất đúng. Thiên Chúa là Đấng duy nhất, ngoài Người ra không có Đấng nào khác.</vt:lpstr>
      <vt:lpstr>Yêu mến Thiên Chúa hết lòng, hết trí khôn, hết sức lực, và yêu người thân cận như chính mình, là điều quý hơn mọi lễ toàn thiêu và hy lễ.”</vt:lpstr>
      <vt:lpstr>Đức Giê-su thấy ông ta trả lời khôn ngoan như vậy, thì bảo: “Ông không còn xa Nước Thiên Chúa đâu !” Sau đó, không ai dám chất vấn Người nữa.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18</cp:revision>
  <dcterms:created xsi:type="dcterms:W3CDTF">2020-10-16T14:56:40Z</dcterms:created>
  <dcterms:modified xsi:type="dcterms:W3CDTF">2021-10-29T02:51:33Z</dcterms:modified>
</cp:coreProperties>
</file>