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2" r:id="rId4"/>
    <p:sldId id="353" r:id="rId5"/>
    <p:sldId id="354" r:id="rId6"/>
    <p:sldId id="355" r:id="rId7"/>
    <p:sldId id="361" r:id="rId8"/>
    <p:sldId id="372" r:id="rId9"/>
    <p:sldId id="293" r:id="rId10"/>
    <p:sldId id="296" r:id="rId11"/>
    <p:sldId id="327" r:id="rId12"/>
    <p:sldId id="260" r:id="rId13"/>
    <p:sldId id="373" r:id="rId14"/>
    <p:sldId id="402" r:id="rId15"/>
    <p:sldId id="403" r:id="rId16"/>
    <p:sldId id="404" r:id="rId17"/>
    <p:sldId id="39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8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9A5B-05AE-4FFE-8637-FFFBDFEC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39971-A29B-4CC3-85A0-0A9EDB48B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2024-E430-42B4-8368-CC75CCD5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573F7-A520-4721-90E0-C1137855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4F12-7E20-4D54-80AF-405E54B2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52C7-6682-40C0-B71A-115E2B50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25C23-5A04-4848-9DA0-152F7843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6E91C-6A84-4D47-BA85-B99AF9D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E96F-FDFA-4A9C-9ABD-B202F072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1E29F-DF4B-4DBA-B0C8-9366EAE0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9D565-5C8E-429D-AD59-E0D011CCA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79EDF-0620-405B-8A58-2C410EF5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279E8-BB44-4672-90F8-290AD777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C5E8C-BBFB-4444-84ED-39170A06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05C81-A90C-4B39-B17F-7168DFD6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34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1F22-BEAD-4EA3-8A9A-E9D2A1C2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64DE-6129-4367-97A5-711EAE45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0D96-6951-4491-8A97-BF2FE8FA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6734-79BE-4A4F-9E2E-7BF12068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DFB4-DE69-4BB8-A3C6-BF4E1FCA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978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593E-621D-4AF2-B06C-5CA7E538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D5AB-BDBF-4AA3-AA61-4CD89326C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EECC-174D-4DF9-B516-AEFF60A4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19BC-0ACB-4ECD-9A83-008BBF2A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651A-01E8-4A78-8F9E-8E83C2A6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5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33F6-2F9F-4B9C-BA5E-B7B651C4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DC39-1AA9-4E08-AEF0-CE618EA3B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547B0-8B4F-418A-BC28-CD182993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E868C-DE3C-4667-B67F-DD969800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A66D6-9F62-462E-B163-8128C019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EB4E6-8EF1-4ACA-B18A-4B7C9CD8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2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07A0-B6B3-4E2B-AD1D-28E0C11E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76D7-EB79-49E4-B3C6-D04BD5B42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EBC64-B25A-490D-A96B-89BE9A5C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14367-A5D0-4A59-90CA-917C7A65B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20B6B-5BDE-4A48-B7A1-95F4C918E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0953-070F-4DDE-AD82-68073F19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75929-864C-4FD9-B410-986663E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C1322-6D28-4996-B01A-8D8FD092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4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B598-2FEF-49BA-9358-2CDE1CCE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153E3-E0A3-45D4-A56E-E14377CD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6EE3E-94DC-49E3-8343-2E755985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6CF2-5899-45C1-AB75-068BAB80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4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37312-79E4-47AF-9D3E-ECFF07F0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26990-5CE1-4A8C-B049-6B116268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2F37D-41B2-46C5-A02D-4A46667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8206-6155-4885-961F-CD213F03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2BA2-B512-462D-9215-928FF13E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DD115-A9F5-426B-ADEC-1AC42BCE0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A1B82-A0CF-495B-83E0-8CB94DC0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18700-49AA-41E7-A77F-F55EF07B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9B457-EB98-41C0-A6AD-AFDE55CF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9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7E52-57F7-48CC-9FD3-685F75D6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2EC19-2D74-4C7D-819F-6C393AA42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FD580-C0B2-4948-AB5A-B87A7810B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0302-BC2C-49A4-8E1A-145231E7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FAA0B-FF2A-4D00-988D-30E9D4A0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AC05A-6716-4711-85BA-900AB7CA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72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6440B-71BF-4CB2-ADC6-634101A6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E26E5-893C-4423-82CD-CA2E2B34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0F1C-7C78-4BE1-9192-0476B518D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4EE9-89B8-4648-876C-31F62BCEC4C0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1EBD2-454E-4F21-9E9B-A5F1CC85D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E53E-0055-45CE-910E-B1D24CAE3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1100-6F50-4522-A885-ABF43F220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75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XIX THƯỜNG NIÊN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" y="511138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XIN ƠN CHỮA LÀNH MÙA ĐẠI DỊCH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348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KHI CHÚA GIÊSU NGỦ CÁC MÔN ĐỆ </a:t>
            </a:r>
            <a:r>
              <a:rPr lang="vi-VN" sz="48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GIÊSU?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AC6FDA-8589-49D6-BBB9-3C5FA3C1B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129"/>
              </p:ext>
            </p:extLst>
          </p:nvPr>
        </p:nvGraphicFramePr>
        <p:xfrm>
          <a:off x="1401417" y="70948"/>
          <a:ext cx="8915400" cy="4732945"/>
        </p:xfrm>
        <a:graphic>
          <a:graphicData uri="http://schemas.openxmlformats.org/drawingml/2006/table">
            <a:tbl>
              <a:tblPr firstRow="1" firstCol="1" bandRow="1"/>
              <a:tblGrid>
                <a:gridCol w="891540">
                  <a:extLst>
                    <a:ext uri="{9D8B030D-6E8A-4147-A177-3AD203B41FA5}">
                      <a16:colId xmlns:a16="http://schemas.microsoft.com/office/drawing/2014/main" val="222469084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108702511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60348937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74979896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66542702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86482118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14795850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5586790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329149550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543100730"/>
                    </a:ext>
                  </a:extLst>
                </a:gridCol>
              </a:tblGrid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459015"/>
                  </a:ext>
                </a:extLst>
              </a:tr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29031"/>
                  </a:ext>
                </a:extLst>
              </a:tr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64242"/>
                  </a:ext>
                </a:extLst>
              </a:tr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48964"/>
                  </a:ext>
                </a:extLst>
              </a:tr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756397"/>
                  </a:ext>
                </a:extLst>
              </a:tr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92957"/>
                  </a:ext>
                </a:extLst>
              </a:tr>
              <a:tr h="67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3554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78625BA-3138-475E-81F6-E39B2C5744BF}"/>
              </a:ext>
            </a:extLst>
          </p:cNvPr>
          <p:cNvSpPr/>
          <p:nvPr/>
        </p:nvSpPr>
        <p:spPr>
          <a:xfrm>
            <a:off x="1401417" y="412662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0AC24CA-2711-4887-9F06-A0AA9640AF5B}"/>
              </a:ext>
            </a:extLst>
          </p:cNvPr>
          <p:cNvSpPr/>
          <p:nvPr/>
        </p:nvSpPr>
        <p:spPr>
          <a:xfrm>
            <a:off x="2292449" y="412661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C40E669-A8DF-46B7-A22B-EC829D7A2DFB}"/>
              </a:ext>
            </a:extLst>
          </p:cNvPr>
          <p:cNvSpPr/>
          <p:nvPr/>
        </p:nvSpPr>
        <p:spPr>
          <a:xfrm>
            <a:off x="3185499" y="412270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70BC5B2-33F8-46BF-8DF8-BEA0A5A1294D}"/>
              </a:ext>
            </a:extLst>
          </p:cNvPr>
          <p:cNvSpPr/>
          <p:nvPr/>
        </p:nvSpPr>
        <p:spPr>
          <a:xfrm>
            <a:off x="4084998" y="412270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BA1F765-EE5A-49D9-8EEB-5CDBD4E42521}"/>
              </a:ext>
            </a:extLst>
          </p:cNvPr>
          <p:cNvSpPr/>
          <p:nvPr/>
        </p:nvSpPr>
        <p:spPr>
          <a:xfrm>
            <a:off x="4974352" y="412662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0F6E9A-A9EE-4272-8BF0-74EDDF8307F6}"/>
              </a:ext>
            </a:extLst>
          </p:cNvPr>
          <p:cNvSpPr/>
          <p:nvPr/>
        </p:nvSpPr>
        <p:spPr>
          <a:xfrm>
            <a:off x="5865384" y="412661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7AF973-D8DF-407D-BCAF-3A15EE7E2904}"/>
              </a:ext>
            </a:extLst>
          </p:cNvPr>
          <p:cNvSpPr/>
          <p:nvPr/>
        </p:nvSpPr>
        <p:spPr>
          <a:xfrm>
            <a:off x="6758434" y="412270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518EB1-83FF-4CE9-9B4A-003370EE2C5C}"/>
              </a:ext>
            </a:extLst>
          </p:cNvPr>
          <p:cNvSpPr/>
          <p:nvPr/>
        </p:nvSpPr>
        <p:spPr>
          <a:xfrm>
            <a:off x="7649466" y="412270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C1D11A7-41EA-44F8-A0E7-A5011D2FB5AC}"/>
              </a:ext>
            </a:extLst>
          </p:cNvPr>
          <p:cNvSpPr/>
          <p:nvPr/>
        </p:nvSpPr>
        <p:spPr>
          <a:xfrm>
            <a:off x="2282824" y="344932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F0D97FD-9608-4093-9E58-5D930A48BFF7}"/>
              </a:ext>
            </a:extLst>
          </p:cNvPr>
          <p:cNvSpPr/>
          <p:nvPr/>
        </p:nvSpPr>
        <p:spPr>
          <a:xfrm>
            <a:off x="3175874" y="344541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0A13E4-45AC-44A3-BE63-B8BD754951FB}"/>
              </a:ext>
            </a:extLst>
          </p:cNvPr>
          <p:cNvSpPr/>
          <p:nvPr/>
        </p:nvSpPr>
        <p:spPr>
          <a:xfrm>
            <a:off x="4066906" y="344540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4033AA-BAB1-47C1-A152-C49D534D3A14}"/>
              </a:ext>
            </a:extLst>
          </p:cNvPr>
          <p:cNvSpPr/>
          <p:nvPr/>
        </p:nvSpPr>
        <p:spPr>
          <a:xfrm>
            <a:off x="4964727" y="344932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96BCC5-6DE8-4A83-AF1E-78819009B473}"/>
              </a:ext>
            </a:extLst>
          </p:cNvPr>
          <p:cNvSpPr/>
          <p:nvPr/>
        </p:nvSpPr>
        <p:spPr>
          <a:xfrm>
            <a:off x="5855759" y="344932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5785669-806B-4C18-B436-B387F0C74A0C}"/>
              </a:ext>
            </a:extLst>
          </p:cNvPr>
          <p:cNvSpPr/>
          <p:nvPr/>
        </p:nvSpPr>
        <p:spPr>
          <a:xfrm>
            <a:off x="6748809" y="344541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E1142A-3CD0-4FBB-87E1-E6195A4146EC}"/>
              </a:ext>
            </a:extLst>
          </p:cNvPr>
          <p:cNvSpPr/>
          <p:nvPr/>
        </p:nvSpPr>
        <p:spPr>
          <a:xfrm>
            <a:off x="7639841" y="344540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2F90DE0-769A-4D21-89D8-4D8644B6C72F}"/>
              </a:ext>
            </a:extLst>
          </p:cNvPr>
          <p:cNvSpPr/>
          <p:nvPr/>
        </p:nvSpPr>
        <p:spPr>
          <a:xfrm>
            <a:off x="1399023" y="2776022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7CB4708-9751-4E26-8DB6-BCCCC6D22E2C}"/>
              </a:ext>
            </a:extLst>
          </p:cNvPr>
          <p:cNvSpPr/>
          <p:nvPr/>
        </p:nvSpPr>
        <p:spPr>
          <a:xfrm>
            <a:off x="2290055" y="2776019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DE231D6-86C0-478A-BF2C-5A7E2789D083}"/>
              </a:ext>
            </a:extLst>
          </p:cNvPr>
          <p:cNvSpPr/>
          <p:nvPr/>
        </p:nvSpPr>
        <p:spPr>
          <a:xfrm>
            <a:off x="3183105" y="2780574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3E8A9BF-4103-4D76-9747-81CDED0384E4}"/>
              </a:ext>
            </a:extLst>
          </p:cNvPr>
          <p:cNvSpPr/>
          <p:nvPr/>
        </p:nvSpPr>
        <p:spPr>
          <a:xfrm>
            <a:off x="4074137" y="278057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26F844E-B9F9-46B5-AF4E-445CA6271B54}"/>
              </a:ext>
            </a:extLst>
          </p:cNvPr>
          <p:cNvSpPr/>
          <p:nvPr/>
        </p:nvSpPr>
        <p:spPr>
          <a:xfrm>
            <a:off x="4971958" y="2776022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D73630-CDB7-4EA1-A587-56D86944B668}"/>
              </a:ext>
            </a:extLst>
          </p:cNvPr>
          <p:cNvSpPr/>
          <p:nvPr/>
        </p:nvSpPr>
        <p:spPr>
          <a:xfrm>
            <a:off x="5862990" y="2776019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8BFB4D6-D35E-4E11-AC2E-B9F03BC587FC}"/>
              </a:ext>
            </a:extLst>
          </p:cNvPr>
          <p:cNvSpPr/>
          <p:nvPr/>
        </p:nvSpPr>
        <p:spPr>
          <a:xfrm>
            <a:off x="6756040" y="2780574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33B13B4-AB31-4029-89A0-1BA851717803}"/>
              </a:ext>
            </a:extLst>
          </p:cNvPr>
          <p:cNvSpPr/>
          <p:nvPr/>
        </p:nvSpPr>
        <p:spPr>
          <a:xfrm>
            <a:off x="7647072" y="278057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9DE9BCE-620B-413D-A53E-DDADB5601BBB}"/>
              </a:ext>
            </a:extLst>
          </p:cNvPr>
          <p:cNvSpPr/>
          <p:nvPr/>
        </p:nvSpPr>
        <p:spPr>
          <a:xfrm>
            <a:off x="8544543" y="2781164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D8D677A-6193-4874-9A5C-641AFA479F78}"/>
              </a:ext>
            </a:extLst>
          </p:cNvPr>
          <p:cNvSpPr/>
          <p:nvPr/>
        </p:nvSpPr>
        <p:spPr>
          <a:xfrm>
            <a:off x="3188232" y="2097839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E74906F-1D5E-454B-AED4-43D7325A1646}"/>
              </a:ext>
            </a:extLst>
          </p:cNvPr>
          <p:cNvSpPr/>
          <p:nvPr/>
        </p:nvSpPr>
        <p:spPr>
          <a:xfrm>
            <a:off x="4079264" y="209783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2B5885E-9F59-4CFB-A582-6B826C8D0521}"/>
              </a:ext>
            </a:extLst>
          </p:cNvPr>
          <p:cNvSpPr/>
          <p:nvPr/>
        </p:nvSpPr>
        <p:spPr>
          <a:xfrm>
            <a:off x="4968618" y="2101754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376F165-3593-48C7-9E0A-E5A294DAA23A}"/>
              </a:ext>
            </a:extLst>
          </p:cNvPr>
          <p:cNvSpPr/>
          <p:nvPr/>
        </p:nvSpPr>
        <p:spPr>
          <a:xfrm>
            <a:off x="5859650" y="210175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01F2A94-9C90-4E6F-9BBB-9621E6B467AD}"/>
              </a:ext>
            </a:extLst>
          </p:cNvPr>
          <p:cNvSpPr/>
          <p:nvPr/>
        </p:nvSpPr>
        <p:spPr>
          <a:xfrm>
            <a:off x="6752700" y="2097839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93EFAC5-C6BB-4E3E-B29E-1A2056C3B94D}"/>
              </a:ext>
            </a:extLst>
          </p:cNvPr>
          <p:cNvSpPr/>
          <p:nvPr/>
        </p:nvSpPr>
        <p:spPr>
          <a:xfrm>
            <a:off x="7643732" y="209783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1276550-3A3A-411C-874F-E8D3B51F6F72}"/>
              </a:ext>
            </a:extLst>
          </p:cNvPr>
          <p:cNvSpPr/>
          <p:nvPr/>
        </p:nvSpPr>
        <p:spPr>
          <a:xfrm>
            <a:off x="4070447" y="1425385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0FF4C80-1459-4F52-A552-DED9F74CBF86}"/>
              </a:ext>
            </a:extLst>
          </p:cNvPr>
          <p:cNvSpPr/>
          <p:nvPr/>
        </p:nvSpPr>
        <p:spPr>
          <a:xfrm>
            <a:off x="4963497" y="142147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9D29F6-C81D-403F-9B0A-8656B3D1797E}"/>
              </a:ext>
            </a:extLst>
          </p:cNvPr>
          <p:cNvSpPr/>
          <p:nvPr/>
        </p:nvSpPr>
        <p:spPr>
          <a:xfrm>
            <a:off x="5862996" y="1421470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E36D5DF-DBB9-4188-A9E6-61E16BE886E8}"/>
              </a:ext>
            </a:extLst>
          </p:cNvPr>
          <p:cNvSpPr/>
          <p:nvPr/>
        </p:nvSpPr>
        <p:spPr>
          <a:xfrm>
            <a:off x="6752350" y="142538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FF64FFC-C0E0-4E61-83D4-3392FD2CCD1B}"/>
              </a:ext>
            </a:extLst>
          </p:cNvPr>
          <p:cNvSpPr/>
          <p:nvPr/>
        </p:nvSpPr>
        <p:spPr>
          <a:xfrm>
            <a:off x="7643382" y="1425385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4CF5EA9-7351-4C9A-808C-C4F3B2DA7540}"/>
              </a:ext>
            </a:extLst>
          </p:cNvPr>
          <p:cNvSpPr/>
          <p:nvPr/>
        </p:nvSpPr>
        <p:spPr>
          <a:xfrm>
            <a:off x="8536432" y="142147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B716BCA-D807-4B73-AAE1-D301852C0B6B}"/>
              </a:ext>
            </a:extLst>
          </p:cNvPr>
          <p:cNvSpPr/>
          <p:nvPr/>
        </p:nvSpPr>
        <p:spPr>
          <a:xfrm>
            <a:off x="9427464" y="1421470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E29A1E0-BC29-4282-8905-2A60E435EE8B}"/>
              </a:ext>
            </a:extLst>
          </p:cNvPr>
          <p:cNvSpPr/>
          <p:nvPr/>
        </p:nvSpPr>
        <p:spPr>
          <a:xfrm>
            <a:off x="2308682" y="74780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D060D35-C68D-49C1-A463-2F4E90D1788A}"/>
              </a:ext>
            </a:extLst>
          </p:cNvPr>
          <p:cNvSpPr/>
          <p:nvPr/>
        </p:nvSpPr>
        <p:spPr>
          <a:xfrm>
            <a:off x="3199179" y="747800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B8D5833-79F4-4242-8D4B-7F0EE21A9270}"/>
              </a:ext>
            </a:extLst>
          </p:cNvPr>
          <p:cNvSpPr/>
          <p:nvPr/>
        </p:nvSpPr>
        <p:spPr>
          <a:xfrm>
            <a:off x="4087149" y="74388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8803E56-58B0-42EE-9192-880916473D41}"/>
              </a:ext>
            </a:extLst>
          </p:cNvPr>
          <p:cNvSpPr/>
          <p:nvPr/>
        </p:nvSpPr>
        <p:spPr>
          <a:xfrm>
            <a:off x="4977023" y="743885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4CE4D06-EA87-4376-8581-A3E9D5073685}"/>
              </a:ext>
            </a:extLst>
          </p:cNvPr>
          <p:cNvSpPr/>
          <p:nvPr/>
        </p:nvSpPr>
        <p:spPr>
          <a:xfrm>
            <a:off x="5865107" y="74780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E33BCA3-6ABB-47FF-A42F-6AAC33F60C0C}"/>
              </a:ext>
            </a:extLst>
          </p:cNvPr>
          <p:cNvSpPr/>
          <p:nvPr/>
        </p:nvSpPr>
        <p:spPr>
          <a:xfrm>
            <a:off x="6762489" y="747800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36209D7-C3E6-47A2-BFBB-CED93D055B29}"/>
              </a:ext>
            </a:extLst>
          </p:cNvPr>
          <p:cNvSpPr/>
          <p:nvPr/>
        </p:nvSpPr>
        <p:spPr>
          <a:xfrm>
            <a:off x="7655539" y="74388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0DEBC2A-3A29-4811-9813-54926D7D6F71}"/>
              </a:ext>
            </a:extLst>
          </p:cNvPr>
          <p:cNvSpPr/>
          <p:nvPr/>
        </p:nvSpPr>
        <p:spPr>
          <a:xfrm>
            <a:off x="8546571" y="743885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801F5D3-B744-41F6-A44C-A830E686342F}"/>
              </a:ext>
            </a:extLst>
          </p:cNvPr>
          <p:cNvSpPr/>
          <p:nvPr/>
        </p:nvSpPr>
        <p:spPr>
          <a:xfrm>
            <a:off x="2307138" y="6773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7658EB4-19F5-44BF-87BA-E3C225053EFF}"/>
              </a:ext>
            </a:extLst>
          </p:cNvPr>
          <p:cNvSpPr/>
          <p:nvPr/>
        </p:nvSpPr>
        <p:spPr>
          <a:xfrm>
            <a:off x="3193090" y="6773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6A93544-804B-42DB-9917-5E03AC0BFF44}"/>
              </a:ext>
            </a:extLst>
          </p:cNvPr>
          <p:cNvSpPr/>
          <p:nvPr/>
        </p:nvSpPr>
        <p:spPr>
          <a:xfrm>
            <a:off x="4086140" y="6382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D26BA79-68ED-4EC0-928C-6D5E937AEE67}"/>
              </a:ext>
            </a:extLst>
          </p:cNvPr>
          <p:cNvSpPr/>
          <p:nvPr/>
        </p:nvSpPr>
        <p:spPr>
          <a:xfrm>
            <a:off x="4970934" y="6381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C6CCDCE-C8E7-42C5-BAA1-57947BB46477}"/>
              </a:ext>
            </a:extLst>
          </p:cNvPr>
          <p:cNvSpPr/>
          <p:nvPr/>
        </p:nvSpPr>
        <p:spPr>
          <a:xfrm>
            <a:off x="5865368" y="67736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AD477A7-9824-451A-A716-B275017FBA5B}"/>
              </a:ext>
            </a:extLst>
          </p:cNvPr>
          <p:cNvSpPr/>
          <p:nvPr/>
        </p:nvSpPr>
        <p:spPr>
          <a:xfrm>
            <a:off x="6756400" y="67733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590C0CD-0318-4A1A-BBDD-4F916568D824}"/>
              </a:ext>
            </a:extLst>
          </p:cNvPr>
          <p:cNvSpPr/>
          <p:nvPr/>
        </p:nvSpPr>
        <p:spPr>
          <a:xfrm>
            <a:off x="7649450" y="63821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DF1A2C-7691-443B-97B8-C09E4B588FD2}"/>
              </a:ext>
            </a:extLst>
          </p:cNvPr>
          <p:cNvSpPr/>
          <p:nvPr/>
        </p:nvSpPr>
        <p:spPr>
          <a:xfrm>
            <a:off x="8540482" y="63818"/>
            <a:ext cx="884583" cy="67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24F9AE8-6CF5-457A-90EA-C155A77612CD}"/>
              </a:ext>
            </a:extLst>
          </p:cNvPr>
          <p:cNvSpPr/>
          <p:nvPr/>
        </p:nvSpPr>
        <p:spPr>
          <a:xfrm>
            <a:off x="0" y="500923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LÀM CHO GIÓ IM VÀ BIỂN LẶNG?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1EFADE-B6A5-4480-B975-1D0DAFF2FCAA}"/>
              </a:ext>
            </a:extLst>
          </p:cNvPr>
          <p:cNvSpPr/>
          <p:nvPr/>
        </p:nvSpPr>
        <p:spPr>
          <a:xfrm>
            <a:off x="0" y="501956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CUỒNG PHONG NỔI LÊN CHÚA GIÊSU 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ĐANG </a:t>
            </a:r>
            <a:r>
              <a:rPr lang="vi-VN" sz="48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5617A59-067E-4CBE-96A6-C87FF0A9DB0A}"/>
              </a:ext>
            </a:extLst>
          </p:cNvPr>
          <p:cNvSpPr/>
          <p:nvPr/>
        </p:nvSpPr>
        <p:spPr>
          <a:xfrm>
            <a:off x="0" y="499849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GIÊSU NÓI VỚI CÁC MÔN ĐỆ: “SAO CÁC CON NHÁT SỢ THẾ? CÁC CON CHƯA CÓ 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SAO?”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A801A67-BF3C-473D-980F-00F967D35921}"/>
              </a:ext>
            </a:extLst>
          </p:cNvPr>
          <p:cNvSpPr/>
          <p:nvPr/>
        </p:nvSpPr>
        <p:spPr>
          <a:xfrm>
            <a:off x="0" y="495479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GIÊSU PHÁN VỚI BIỂN VÀ BIỂN 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14E5D5-ED0D-43D7-B4DD-51D9BA887CEA}"/>
              </a:ext>
            </a:extLst>
          </p:cNvPr>
          <p:cNvSpPr/>
          <p:nvPr/>
        </p:nvSpPr>
        <p:spPr>
          <a:xfrm>
            <a:off x="0" y="490143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GIÊSU ĐỨNG DẬY VÀ QUÁT NẠT </a:t>
            </a:r>
            <a:r>
              <a:rPr lang="en-US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 VÀ BIỂN: HÃY IM ĐI, </a:t>
            </a:r>
            <a:r>
              <a:rPr lang="vi-VN" sz="42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</a:t>
            </a:r>
            <a:r>
              <a:rPr lang="vi-VN" sz="4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ĐI”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AD77AAF-8575-4667-AB61-CEBF6CE64B59}"/>
              </a:ext>
            </a:extLst>
          </p:cNvPr>
          <p:cNvSpPr/>
          <p:nvPr/>
        </p:nvSpPr>
        <p:spPr>
          <a:xfrm>
            <a:off x="0" y="497855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THƯA THẦY, 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CHẾT MẤT MÀ THẦY KHÔNG QUAN TÂM ĐẾN SAO?”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38AC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" grpId="0" animBg="1"/>
      <p:bldP spid="2" grpId="1" animBg="1"/>
      <p:bldP spid="71" grpId="0" animBg="1"/>
      <p:bldP spid="71" grpId="1" animBg="1"/>
      <p:bldP spid="80" grpId="0" animBg="1"/>
      <p:bldP spid="80" grpId="1" animBg="1"/>
      <p:bldP spid="81" grpId="0" animBg="1"/>
      <p:bldP spid="81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07CE1A-FDF8-4ACF-84BF-73E728B43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19747"/>
              </p:ext>
            </p:extLst>
          </p:nvPr>
        </p:nvGraphicFramePr>
        <p:xfrm>
          <a:off x="415924" y="0"/>
          <a:ext cx="10607680" cy="6654802"/>
        </p:xfrm>
        <a:graphic>
          <a:graphicData uri="http://schemas.openxmlformats.org/drawingml/2006/table">
            <a:tbl>
              <a:tblPr firstRow="1" firstCol="1" bandRow="1"/>
              <a:tblGrid>
                <a:gridCol w="1060768">
                  <a:extLst>
                    <a:ext uri="{9D8B030D-6E8A-4147-A177-3AD203B41FA5}">
                      <a16:colId xmlns:a16="http://schemas.microsoft.com/office/drawing/2014/main" val="2224690840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1087025110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603489370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74979896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665427025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86482118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2147958502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55867900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3291495503"/>
                    </a:ext>
                  </a:extLst>
                </a:gridCol>
                <a:gridCol w="1060768">
                  <a:extLst>
                    <a:ext uri="{9D8B030D-6E8A-4147-A177-3AD203B41FA5}">
                      <a16:colId xmlns:a16="http://schemas.microsoft.com/office/drawing/2014/main" val="543100730"/>
                    </a:ext>
                  </a:extLst>
                </a:gridCol>
              </a:tblGrid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459015"/>
                  </a:ext>
                </a:extLst>
              </a:tr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29031"/>
                  </a:ext>
                </a:extLst>
              </a:tr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64242"/>
                  </a:ext>
                </a:extLst>
              </a:tr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48964"/>
                  </a:ext>
                </a:extLst>
              </a:tr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756397"/>
                  </a:ext>
                </a:extLst>
              </a:tr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92957"/>
                  </a:ext>
                </a:extLst>
              </a:tr>
              <a:tr h="950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3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Nữa đêm.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Chập tối.</a:t>
              </a:r>
              <a:endParaRPr lang="vi-VN" sz="54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 đến.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Canh tư.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60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và các môn đệ sang bờ bên kia lúc nào?</a:t>
            </a:r>
            <a:endParaRPr lang="vi-VN" sz="60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3642615"/>
            <a:ext cx="12243781" cy="807296"/>
            <a:chOff x="-1896924" y="4689210"/>
            <a:chExt cx="10569432" cy="691959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6561" y="468921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 đến.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Dựa đầu vào chiếc gối mà ngủ.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Cầu nguyện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 trò với các môn đệ.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Giảng dạy dân chúng.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trận cuồng phong nổi lên, Đức Giêsu đang làm gì?</a:t>
            </a:r>
            <a:endParaRPr lang="vi-VN" sz="60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4495161"/>
            <a:ext cx="12240782" cy="820692"/>
            <a:chOff x="-1896924" y="4695369"/>
            <a:chExt cx="10566842" cy="70344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151" y="471301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Dựa đầu vào chiếc gối mà ngủ.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5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tư tế.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vi-VN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Các kinh sư.</a:t>
              </a:r>
              <a:endParaRPr lang="en-US" sz="54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Đám đông.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Các môn đệ.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9089" y="-2534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đã đánh thức Đức Giêsu dậy?</a:t>
            </a:r>
            <a:endParaRPr lang="vi-VN" sz="66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43978"/>
            <a:ext cx="12245531" cy="823253"/>
            <a:chOff x="-1896924" y="4675533"/>
            <a:chExt cx="10570942" cy="70563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5051" y="4675533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môn đệ.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8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Vui mừng.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Hoảng sợ.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Xôn xao.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Kinh ngạc.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thấy Thầy làm cho gió tắt, biển lặng như tờ, các môn đệ có thái độ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6852"/>
            <a:ext cx="12238040" cy="810167"/>
            <a:chOff x="-1896924" y="4686749"/>
            <a:chExt cx="10564474" cy="694420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1519" y="46867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Hoảng sợ.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201" y="799790"/>
            <a:ext cx="6312177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 gì để xin Thiên Chúa cất cơn đại dịch này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</a:rPr>
              <a:t>Ngày hôm ấy, khi chiều đến, Chúa Giêsu nói với các môn đệ: “Chúng ta hãy sang bờ bên kia”. </a:t>
            </a:r>
            <a:endParaRPr lang="en-US" sz="7200" b="1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89868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MÁC-CÔ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Rời đám đông dân chúng,</a:t>
            </a: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chở Người đi vì Người đang ở dưới thuyền;</a:t>
            </a: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nhiều thuyền khác cùng theo Người.</a:t>
            </a:r>
            <a:endParaRPr lang="vi-VN" sz="7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Một trận cuồng phong nổi lên,</a:t>
            </a: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 lớp sóng ập vào thuyền đến nỗi thuyền đầy nước. </a:t>
            </a:r>
            <a:endParaRPr lang="vi-VN" sz="7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9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thì ở đàng lái dựa gối mà ngủ;</a:t>
            </a:r>
            <a:r>
              <a:rPr lang="en-US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môn đệ đánh thức Người và nói:</a:t>
            </a:r>
            <a:r>
              <a:rPr lang="en-US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“Thưa Thầy, chúng con chết mất</a:t>
            </a:r>
            <a:r>
              <a:rPr lang="en-US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mà Thầy không quan tâm đến sao?”</a:t>
            </a:r>
            <a:endParaRPr lang="vi-VN" sz="6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đứng dậy quát nạt gió và phán với biển: “Hãy im đi, hãy lặng đi”.</a:t>
            </a:r>
            <a:r>
              <a:rPr lang="en-US" sz="7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Tức thì gió ngưng, biển lặng như tờ. </a:t>
            </a:r>
            <a:endParaRPr lang="vi-VN" sz="7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nói với các ông: “Sao các con nhát sợ thế? Các con chưa có đức tin sao?” </a:t>
            </a:r>
            <a:endParaRPr lang="vi-VN" sz="8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5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các ông kinh sợ và nói với nhau:</a:t>
            </a: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“Người này là ai mà cả gió lẫn biển đều vâng lệnh Người?”.</a:t>
            </a:r>
            <a:b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6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3855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671</Words>
  <Application>Microsoft Office PowerPoint</Application>
  <PresentationFormat>Widescreen</PresentationFormat>
  <Paragraphs>199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Rời đám đông dân chúng, các ông chở Người đi vì Người đang ở dưới thuyền; có nhiều thuyền khác cùng theo Người.</vt:lpstr>
      <vt:lpstr>Một trận cuồng phong nổi lên, những lớp sóng ập vào thuyền đến nỗi thuyền đầy nước. </vt:lpstr>
      <vt:lpstr>Người thì ở đàng lái dựa gối mà ngủ; các môn đệ đánh thức Người và nói: “Thưa Thầy, chúng con chết mất mà Thầy không quan tâm đến sao?”</vt:lpstr>
      <vt:lpstr>Người đứng dậy quát nạt gió và phán với biển: “Hãy im đi, hãy lặng đi”. Tức thì gió ngưng, biển lặng như tờ. </vt:lpstr>
      <vt:lpstr>Người nói với các ông: “Sao các con nhát sợ thế? Các con chưa có đức tin sao?” </vt:lpstr>
      <vt:lpstr>Bấy giờ các ông kinh sợ và nói với nhau: “Người này là ai mà cả gió lẫn biển đều vâng lệnh Người?”.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16</cp:revision>
  <dcterms:created xsi:type="dcterms:W3CDTF">2021-04-30T10:22:26Z</dcterms:created>
  <dcterms:modified xsi:type="dcterms:W3CDTF">2021-10-15T09:06:54Z</dcterms:modified>
</cp:coreProperties>
</file>