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52" r:id="rId4"/>
    <p:sldId id="353" r:id="rId5"/>
    <p:sldId id="354" r:id="rId6"/>
    <p:sldId id="355" r:id="rId7"/>
    <p:sldId id="361" r:id="rId8"/>
    <p:sldId id="363" r:id="rId9"/>
    <p:sldId id="366" r:id="rId10"/>
    <p:sldId id="365" r:id="rId11"/>
    <p:sldId id="364" r:id="rId12"/>
    <p:sldId id="374" r:id="rId13"/>
    <p:sldId id="362" r:id="rId14"/>
    <p:sldId id="369" r:id="rId15"/>
    <p:sldId id="368" r:id="rId16"/>
    <p:sldId id="372" r:id="rId17"/>
    <p:sldId id="293" r:id="rId18"/>
    <p:sldId id="296" r:id="rId19"/>
    <p:sldId id="327" r:id="rId20"/>
    <p:sldId id="260" r:id="rId21"/>
    <p:sldId id="373" r:id="rId22"/>
    <p:sldId id="402" r:id="rId23"/>
    <p:sldId id="403" r:id="rId24"/>
    <p:sldId id="404" r:id="rId25"/>
    <p:sldId id="391"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08"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9A5B-05AE-4FFE-8637-FFFBDFEC62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9539971-A29B-4CC3-85A0-0A9EDB48B1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D492024-E430-42B4-8368-CC75CCD564F3}"/>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5" name="Footer Placeholder 4">
            <a:extLst>
              <a:ext uri="{FF2B5EF4-FFF2-40B4-BE49-F238E27FC236}">
                <a16:creationId xmlns:a16="http://schemas.microsoft.com/office/drawing/2014/main" id="{D6E573F7-A520-4721-90E0-C113785520F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0EC4F12-7E20-4D54-80AF-405E54B2C8BF}"/>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3326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52C7-6682-40C0-B71A-115E2B501C6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225C23-5A04-4848-9DA0-152F7843CC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1F6E91C-6A84-4D47-BA85-B99AF9DF02CE}"/>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5" name="Footer Placeholder 4">
            <a:extLst>
              <a:ext uri="{FF2B5EF4-FFF2-40B4-BE49-F238E27FC236}">
                <a16:creationId xmlns:a16="http://schemas.microsoft.com/office/drawing/2014/main" id="{0520E96F-FDFA-4A9C-9ABD-B202F07239F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C1E29F-DF4B-4DBA-B0C8-9366EAE097F5}"/>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40706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9D565-5C8E-429D-AD59-E0D011CCAC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479EDF-0620-405B-8A58-2C410EF53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C279E8-BB44-4672-90F8-290AD7773B9B}"/>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5" name="Footer Placeholder 4">
            <a:extLst>
              <a:ext uri="{FF2B5EF4-FFF2-40B4-BE49-F238E27FC236}">
                <a16:creationId xmlns:a16="http://schemas.microsoft.com/office/drawing/2014/main" id="{620C5E8C-BBFB-4444-84ED-39170A06DE7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7205C81-A90C-4B39-B17F-7168DFD64056}"/>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418345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1F22-BEAD-4EA3-8A9A-E9D2A1C2888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8A64DE-6129-4367-97A5-711EAE4503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040D96-6951-4491-8A97-BF2FE8FA1A9A}"/>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5" name="Footer Placeholder 4">
            <a:extLst>
              <a:ext uri="{FF2B5EF4-FFF2-40B4-BE49-F238E27FC236}">
                <a16:creationId xmlns:a16="http://schemas.microsoft.com/office/drawing/2014/main" id="{EA7C6734-79BE-4A4F-9E2E-7BF1206868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BAEDFB4-DE69-4BB8-A3C6-BF4E1FCA7A69}"/>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367978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593E-621D-4AF2-B06C-5CA7E5384A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E14D5AB-BDBF-4AA3-AA61-4CD89326CA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98EECC-174D-4DF9-B516-AEFF60A48D1B}"/>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5" name="Footer Placeholder 4">
            <a:extLst>
              <a:ext uri="{FF2B5EF4-FFF2-40B4-BE49-F238E27FC236}">
                <a16:creationId xmlns:a16="http://schemas.microsoft.com/office/drawing/2014/main" id="{A50F19BC-0ACB-4ECD-9A83-008BBF2A87B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60A651A-01E8-4A78-8F9E-8E83C2A6AB67}"/>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423657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33F6-2F9F-4B9C-BA5E-B7B651C4711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50CDC39-1AA9-4E08-AEF0-CE618EA3B8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3C547B0-8B4F-418A-BC28-CD1829930C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B7E868C-DE3C-4667-B67F-DD9698007AFE}"/>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6" name="Footer Placeholder 5">
            <a:extLst>
              <a:ext uri="{FF2B5EF4-FFF2-40B4-BE49-F238E27FC236}">
                <a16:creationId xmlns:a16="http://schemas.microsoft.com/office/drawing/2014/main" id="{FA6A66D6-9F62-462E-B163-8128C0196B0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CBEB4E6-8EF1-4ACA-B18A-4B7C9CD8D8B3}"/>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7402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707A0-B6B3-4E2B-AD1D-28E0C11E059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A9176D7-EB79-49E4-B3C6-D04BD5B42F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2EBC64-B25A-490D-A96B-89BE9A5C9D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DD14367-A5D0-4A59-90CA-917C7A65B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F20B6B-5BDE-4A48-B7A1-95F4C918E6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9F0953-070F-4DDE-AD82-68073F19063D}"/>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8" name="Footer Placeholder 7">
            <a:extLst>
              <a:ext uri="{FF2B5EF4-FFF2-40B4-BE49-F238E27FC236}">
                <a16:creationId xmlns:a16="http://schemas.microsoft.com/office/drawing/2014/main" id="{89475929-864C-4FD9-B410-986663E3948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89C1322-6D28-4996-B01A-8D8FD092032C}"/>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342448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B598-2FEF-49BA-9358-2CDE1CCE078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EA5153E3-E0A3-45D4-A56E-E14377CD03E5}"/>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4" name="Footer Placeholder 3">
            <a:extLst>
              <a:ext uri="{FF2B5EF4-FFF2-40B4-BE49-F238E27FC236}">
                <a16:creationId xmlns:a16="http://schemas.microsoft.com/office/drawing/2014/main" id="{EF96EE3E-94DC-49E3-8343-2E755985A98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3A6CF2-5899-45C1-AB75-068BAB80DAAE}"/>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376749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B37312-79E4-47AF-9D3E-ECFF07F019C4}"/>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3" name="Footer Placeholder 2">
            <a:extLst>
              <a:ext uri="{FF2B5EF4-FFF2-40B4-BE49-F238E27FC236}">
                <a16:creationId xmlns:a16="http://schemas.microsoft.com/office/drawing/2014/main" id="{E6D26990-5CE1-4A8C-B049-6B116268387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FF2F37D-41B2-46C5-A02D-4A4666769A4B}"/>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14191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8206-6155-4885-961F-CD213F03C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AAC2BA2-B512-462D-9215-928FF13E8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89DD115-A9F5-426B-ADEC-1AC42BCE0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EA1B82-A0CF-495B-83E0-8CB94DC07EA7}"/>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6" name="Footer Placeholder 5">
            <a:extLst>
              <a:ext uri="{FF2B5EF4-FFF2-40B4-BE49-F238E27FC236}">
                <a16:creationId xmlns:a16="http://schemas.microsoft.com/office/drawing/2014/main" id="{0BE18700-49AA-41E7-A77F-F55EF07B868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359B457-EB98-41C0-A6AD-AFDE55CF039E}"/>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413694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7E52-57F7-48CC-9FD3-685F75D69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692EC19-2D74-4C7D-819F-6C393AA42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A2FD580-C0B2-4948-AB5A-B87A7810B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A0302-BC2C-49A4-8E1A-145231E7D816}"/>
              </a:ext>
            </a:extLst>
          </p:cNvPr>
          <p:cNvSpPr>
            <a:spLocks noGrp="1"/>
          </p:cNvSpPr>
          <p:nvPr>
            <p:ph type="dt" sz="half" idx="10"/>
          </p:nvPr>
        </p:nvSpPr>
        <p:spPr/>
        <p:txBody>
          <a:bodyPr/>
          <a:lstStyle/>
          <a:p>
            <a:fld id="{2BF34EE9-89B8-4648-876C-31F62BCEC4C0}" type="datetimeFigureOut">
              <a:rPr lang="vi-VN" smtClean="0"/>
              <a:t>08/10/2021</a:t>
            </a:fld>
            <a:endParaRPr lang="vi-VN"/>
          </a:p>
        </p:txBody>
      </p:sp>
      <p:sp>
        <p:nvSpPr>
          <p:cNvPr id="6" name="Footer Placeholder 5">
            <a:extLst>
              <a:ext uri="{FF2B5EF4-FFF2-40B4-BE49-F238E27FC236}">
                <a16:creationId xmlns:a16="http://schemas.microsoft.com/office/drawing/2014/main" id="{A42FAA0B-FF2A-4D00-988D-30E9D4A046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EFAC05A-6716-4711-85BA-900AB7CA52DF}"/>
              </a:ext>
            </a:extLst>
          </p:cNvPr>
          <p:cNvSpPr>
            <a:spLocks noGrp="1"/>
          </p:cNvSpPr>
          <p:nvPr>
            <p:ph type="sldNum" sz="quarter" idx="12"/>
          </p:nvPr>
        </p:nvSpPr>
        <p:spPr/>
        <p:txBody>
          <a:bodyPr/>
          <a:lstStyle/>
          <a:p>
            <a:fld id="{9FCA1100-6F50-4522-A885-ABF43F2209E5}" type="slidenum">
              <a:rPr lang="vi-VN" smtClean="0"/>
              <a:t>‹#›</a:t>
            </a:fld>
            <a:endParaRPr lang="vi-VN"/>
          </a:p>
        </p:txBody>
      </p:sp>
    </p:spTree>
    <p:extLst>
      <p:ext uri="{BB962C8B-B14F-4D97-AF65-F5344CB8AC3E}">
        <p14:creationId xmlns:p14="http://schemas.microsoft.com/office/powerpoint/2010/main" val="945723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6440B-71BF-4CB2-ADC6-634101A6C3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C4E26E5-893C-4423-82CD-CA2E2B34C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64F0F1C-7C78-4BE1-9192-0476B518D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34EE9-89B8-4648-876C-31F62BCEC4C0}" type="datetimeFigureOut">
              <a:rPr lang="vi-VN" smtClean="0"/>
              <a:t>08/10/2021</a:t>
            </a:fld>
            <a:endParaRPr lang="vi-VN"/>
          </a:p>
        </p:txBody>
      </p:sp>
      <p:sp>
        <p:nvSpPr>
          <p:cNvPr id="5" name="Footer Placeholder 4">
            <a:extLst>
              <a:ext uri="{FF2B5EF4-FFF2-40B4-BE49-F238E27FC236}">
                <a16:creationId xmlns:a16="http://schemas.microsoft.com/office/drawing/2014/main" id="{D671EBD2-454E-4F21-9E9B-A5F1CC85DD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2733E53E-0055-45CE-910E-B1D24CAE30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A1100-6F50-4522-A885-ABF43F2209E5}" type="slidenum">
              <a:rPr lang="vi-VN" smtClean="0"/>
              <a:t>‹#›</a:t>
            </a:fld>
            <a:endParaRPr lang="vi-VN"/>
          </a:p>
        </p:txBody>
      </p:sp>
    </p:spTree>
    <p:extLst>
      <p:ext uri="{BB962C8B-B14F-4D97-AF65-F5344CB8AC3E}">
        <p14:creationId xmlns:p14="http://schemas.microsoft.com/office/powerpoint/2010/main" val="4114759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5" y="894025"/>
            <a:ext cx="4480946" cy="4280733"/>
          </a:xfrm>
          <a:prstGeom prst="ellipse">
            <a:avLst/>
          </a:prstGeom>
          <a:ln>
            <a:noFill/>
          </a:ln>
          <a:effectLst>
            <a:softEdge rad="112500"/>
          </a:effectLst>
        </p:spPr>
      </p:pic>
      <p:sp>
        <p:nvSpPr>
          <p:cNvPr id="4" name="Hình chữ nhật 3"/>
          <p:cNvSpPr/>
          <p:nvPr/>
        </p:nvSpPr>
        <p:spPr>
          <a:xfrm>
            <a:off x="0" y="6055437"/>
            <a:ext cx="12192000" cy="684803"/>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a:t>
            </a:r>
            <a:r>
              <a:rPr kumimoji="0" lang="en-US" sz="4000" b="1" i="0" u="none" strike="noStrike" kern="10" cap="none" spc="0" normalizeH="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NHẬT XVIII THƯỜNG NIÊN NĂM B</a:t>
            </a:r>
            <a:endParaRPr kumimoji="0" lang="en-US" sz="40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739868" y="4771617"/>
            <a:ext cx="10712259" cy="1200329"/>
          </a:xfrm>
          <a:prstGeom prst="rect">
            <a:avLst/>
          </a:prstGeom>
          <a:noFill/>
        </p:spPr>
        <p:txBody>
          <a:bodyPr wrap="square" rtlCol="0">
            <a:spAutoFit/>
          </a:bodyPr>
          <a:lstStyle/>
          <a:p>
            <a:pPr lvl="0" algn="ctr">
              <a:defRPr/>
            </a:pPr>
            <a:r>
              <a:rPr lang="en-US" sz="3600" b="1">
                <a:solidFill>
                  <a:srgbClr val="00B050"/>
                </a:solidFill>
                <a:latin typeface="Verdana" panose="020B0604030504040204" pitchFamily="34" charset="0"/>
                <a:ea typeface="Verdana" panose="020B0604030504040204" pitchFamily="34" charset="0"/>
                <a:cs typeface="Times New Roman" panose="02020603050405020304" pitchFamily="18" charset="0"/>
              </a:rPr>
              <a:t>HÃY ĐI BÁN NHỮNG GÌ ANH CÓ, </a:t>
            </a:r>
            <a:br>
              <a:rPr lang="en-US" sz="3600" b="1">
                <a:solidFill>
                  <a:srgbClr val="00B050"/>
                </a:solidFill>
                <a:latin typeface="Verdana" panose="020B0604030504040204" pitchFamily="34" charset="0"/>
                <a:ea typeface="Verdana" panose="020B0604030504040204" pitchFamily="34" charset="0"/>
                <a:cs typeface="Times New Roman" panose="02020603050405020304" pitchFamily="18" charset="0"/>
              </a:rPr>
            </a:br>
            <a:r>
              <a:rPr lang="en-US" sz="3600" b="1">
                <a:solidFill>
                  <a:srgbClr val="00B050"/>
                </a:solidFill>
                <a:latin typeface="Verdana" panose="020B0604030504040204" pitchFamily="34" charset="0"/>
                <a:ea typeface="Verdana" panose="020B0604030504040204" pitchFamily="34" charset="0"/>
                <a:cs typeface="Times New Roman" panose="02020603050405020304" pitchFamily="18" charset="0"/>
              </a:rPr>
              <a:t>RỒI HÃY ĐẾN THEO TÔI</a:t>
            </a:r>
            <a:endParaRPr kumimoji="0" lang="en-US" sz="3600" b="1" i="0" u="none" strike="noStrike" kern="120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21" presetClass="emph" presetSubtype="0" repeatCount="indefinite" fill="hold" grpId="1" nodeType="withEffect">
                                  <p:stCondLst>
                                    <p:cond delay="0"/>
                                  </p:stCondLst>
                                  <p:childTnLst>
                                    <p:animClr clrSpc="hsl" dir="cw">
                                      <p:cBhvr override="childStyle">
                                        <p:cTn id="17" dur="1000" fill="hold"/>
                                        <p:tgtEl>
                                          <p:spTgt spid="10"/>
                                        </p:tgtEl>
                                        <p:attrNameLst>
                                          <p:attrName>style.color</p:attrName>
                                        </p:attrNameLst>
                                      </p:cBhvr>
                                      <p:by>
                                        <p:hsl h="7200000" s="0" l="0"/>
                                      </p:by>
                                    </p:animClr>
                                    <p:animClr clrSpc="hsl" dir="cw">
                                      <p:cBhvr>
                                        <p:cTn id="18" dur="1000" fill="hold"/>
                                        <p:tgtEl>
                                          <p:spTgt spid="10"/>
                                        </p:tgtEl>
                                        <p:attrNameLst>
                                          <p:attrName>fillcolor</p:attrName>
                                        </p:attrNameLst>
                                      </p:cBhvr>
                                      <p:by>
                                        <p:hsl h="7200000" s="0" l="0"/>
                                      </p:by>
                                    </p:animClr>
                                    <p:animClr clrSpc="hsl" dir="cw">
                                      <p:cBhvr>
                                        <p:cTn id="19" dur="1000" fill="hold"/>
                                        <p:tgtEl>
                                          <p:spTgt spid="10"/>
                                        </p:tgtEl>
                                        <p:attrNameLst>
                                          <p:attrName>stroke.color</p:attrName>
                                        </p:attrNameLst>
                                      </p:cBhvr>
                                      <p:by>
                                        <p:hsl h="7200000" s="0" l="0"/>
                                      </p:by>
                                    </p:animClr>
                                    <p:set>
                                      <p:cBhvr>
                                        <p:cTn id="20" dur="1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prstClr val="black"/>
                </a:solidFill>
                <a:latin typeface="Verdana" panose="020B0604030504040204" pitchFamily="34" charset="0"/>
                <a:ea typeface="Verdana" panose="020B0604030504040204" pitchFamily="34" charset="0"/>
                <a:cs typeface="Times New Roman" panose="02020603050405020304" pitchFamily="18" charset="0"/>
              </a:rPr>
              <a:t>Nhưng Người lại tiếp : “Các con ơi, vào được Nước Thiên Chúa thật khó biết bao! Con lạc đà chui qua lỗ kim còn dễ hơn người giàu vào Nước Thiên Chúa.”</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665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Các ông lại càng sửng sốt hơn nữa và nói với nhau : “Thế thì ai có thể được cứu ?” Đức Giê-su nhìn thẳng vào các ông và nói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0767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“Đối với loài người thì không thể được, nhưng đối với Thiên Chúa thì không phải thế, vì đối với Thiên Chúa mọi sự đều có thể được.”</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9659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Ông Phê-rô lên tiếng thưa Người : “Thầy coi, phần chúng con, chúng con đã bỏ mọi sự mà theo Thầy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0461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latin typeface="Verdana" panose="020B0604030504040204" pitchFamily="34" charset="0"/>
                <a:ea typeface="Verdana" panose="020B0604030504040204" pitchFamily="34" charset="0"/>
                <a:cs typeface="Times New Roman" panose="02020603050405020304" pitchFamily="18" charset="0"/>
              </a:rPr>
              <a:t>Đức Giê-su đáp : “Thầy bảo thật anh em : Chẳng hề có ai bỏ nhà cửa, anh em, chị em, mẹ cha, con cái hay ruộng đất, vì Thầy và vì Tin Mừng,</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9129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mà ngay bây giờ, ở đời này, lại không nhận được nhà cửa, anh em, chị em, mẹ, con hay ruộng đất,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971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gấp trăm, cùng với sự ngược đãi, và sự sống vĩnh cửu ở đời sau.”.</a:t>
            </a:r>
            <a:r>
              <a:rPr lang="vi-VN" sz="7200" b="1" i="1">
                <a:solidFill>
                  <a:srgbClr val="FF0000"/>
                </a:solidFill>
                <a:latin typeface="Verdana" panose="020B0604030504040204" pitchFamily="34" charset="0"/>
                <a:ea typeface="Verdana" panose="020B0604030504040204" pitchFamily="34" charset="0"/>
                <a:cs typeface="Times New Roman" panose="02020603050405020304" pitchFamily="18" charset="0"/>
              </a:rPr>
              <a:t> </a:t>
            </a:r>
            <a:r>
              <a:rPr lang="vi-VN" sz="7200" b="1"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ĐÓ LÀ LỜI CHÚA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3616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38558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1184467" y="70948"/>
            <a:ext cx="968860" cy="8773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1" y="136698"/>
            <a:ext cx="522012" cy="52034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1" y="757873"/>
            <a:ext cx="522012" cy="52034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21" y="1351046"/>
            <a:ext cx="522012" cy="52034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011377"/>
            <a:ext cx="522012" cy="52034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21" y="2629382"/>
            <a:ext cx="522012" cy="52034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1" y="3264319"/>
            <a:ext cx="522012" cy="52034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358521" y="3933120"/>
            <a:ext cx="522012" cy="52034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graphicFrame>
        <p:nvGraphicFramePr>
          <p:cNvPr id="3" name="Table 2">
            <a:extLst>
              <a:ext uri="{FF2B5EF4-FFF2-40B4-BE49-F238E27FC236}">
                <a16:creationId xmlns:a16="http://schemas.microsoft.com/office/drawing/2014/main" id="{DCAC6FDA-8589-49D6-BBB9-3C5FA3C1B975}"/>
              </a:ext>
            </a:extLst>
          </p:cNvPr>
          <p:cNvGraphicFramePr>
            <a:graphicFrameLocks noGrp="1"/>
          </p:cNvGraphicFramePr>
          <p:nvPr>
            <p:extLst>
              <p:ext uri="{D42A27DB-BD31-4B8C-83A1-F6EECF244321}">
                <p14:modId xmlns:p14="http://schemas.microsoft.com/office/powerpoint/2010/main" val="177334942"/>
              </p:ext>
            </p:extLst>
          </p:nvPr>
        </p:nvGraphicFramePr>
        <p:xfrm>
          <a:off x="1401417" y="70949"/>
          <a:ext cx="8915401" cy="5086000"/>
        </p:xfrm>
        <a:graphic>
          <a:graphicData uri="http://schemas.openxmlformats.org/drawingml/2006/table">
            <a:tbl>
              <a:tblPr firstRow="1" firstCol="1" bandRow="1">
                <a:tableStyleId>{2D5ABB26-0587-4C30-8999-92F81FD0307C}</a:tableStyleId>
              </a:tblPr>
              <a:tblGrid>
                <a:gridCol w="810491">
                  <a:extLst>
                    <a:ext uri="{9D8B030D-6E8A-4147-A177-3AD203B41FA5}">
                      <a16:colId xmlns:a16="http://schemas.microsoft.com/office/drawing/2014/main" val="2224690840"/>
                    </a:ext>
                  </a:extLst>
                </a:gridCol>
                <a:gridCol w="810491">
                  <a:extLst>
                    <a:ext uri="{9D8B030D-6E8A-4147-A177-3AD203B41FA5}">
                      <a16:colId xmlns:a16="http://schemas.microsoft.com/office/drawing/2014/main" val="1087025110"/>
                    </a:ext>
                  </a:extLst>
                </a:gridCol>
                <a:gridCol w="810491">
                  <a:extLst>
                    <a:ext uri="{9D8B030D-6E8A-4147-A177-3AD203B41FA5}">
                      <a16:colId xmlns:a16="http://schemas.microsoft.com/office/drawing/2014/main" val="2603489370"/>
                    </a:ext>
                  </a:extLst>
                </a:gridCol>
                <a:gridCol w="810491">
                  <a:extLst>
                    <a:ext uri="{9D8B030D-6E8A-4147-A177-3AD203B41FA5}">
                      <a16:colId xmlns:a16="http://schemas.microsoft.com/office/drawing/2014/main" val="274979896"/>
                    </a:ext>
                  </a:extLst>
                </a:gridCol>
                <a:gridCol w="810491">
                  <a:extLst>
                    <a:ext uri="{9D8B030D-6E8A-4147-A177-3AD203B41FA5}">
                      <a16:colId xmlns:a16="http://schemas.microsoft.com/office/drawing/2014/main" val="665427025"/>
                    </a:ext>
                  </a:extLst>
                </a:gridCol>
                <a:gridCol w="810491">
                  <a:extLst>
                    <a:ext uri="{9D8B030D-6E8A-4147-A177-3AD203B41FA5}">
                      <a16:colId xmlns:a16="http://schemas.microsoft.com/office/drawing/2014/main" val="286482118"/>
                    </a:ext>
                  </a:extLst>
                </a:gridCol>
                <a:gridCol w="810491">
                  <a:extLst>
                    <a:ext uri="{9D8B030D-6E8A-4147-A177-3AD203B41FA5}">
                      <a16:colId xmlns:a16="http://schemas.microsoft.com/office/drawing/2014/main" val="2147958502"/>
                    </a:ext>
                  </a:extLst>
                </a:gridCol>
                <a:gridCol w="810491">
                  <a:extLst>
                    <a:ext uri="{9D8B030D-6E8A-4147-A177-3AD203B41FA5}">
                      <a16:colId xmlns:a16="http://schemas.microsoft.com/office/drawing/2014/main" val="55867900"/>
                    </a:ext>
                  </a:extLst>
                </a:gridCol>
                <a:gridCol w="810491">
                  <a:extLst>
                    <a:ext uri="{9D8B030D-6E8A-4147-A177-3AD203B41FA5}">
                      <a16:colId xmlns:a16="http://schemas.microsoft.com/office/drawing/2014/main" val="3291495503"/>
                    </a:ext>
                  </a:extLst>
                </a:gridCol>
                <a:gridCol w="810491">
                  <a:extLst>
                    <a:ext uri="{9D8B030D-6E8A-4147-A177-3AD203B41FA5}">
                      <a16:colId xmlns:a16="http://schemas.microsoft.com/office/drawing/2014/main" val="866635785"/>
                    </a:ext>
                  </a:extLst>
                </a:gridCol>
                <a:gridCol w="810491">
                  <a:extLst>
                    <a:ext uri="{9D8B030D-6E8A-4147-A177-3AD203B41FA5}">
                      <a16:colId xmlns:a16="http://schemas.microsoft.com/office/drawing/2014/main" val="543100730"/>
                    </a:ext>
                  </a:extLst>
                </a:gridCol>
              </a:tblGrid>
              <a:tr h="635750">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À</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S</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Ử</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S</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Ố</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11459015"/>
                  </a:ext>
                </a:extLst>
              </a:tr>
              <a:tr h="635750">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B</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U</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Ồ</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R</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Ầ</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U</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129031"/>
                  </a:ext>
                </a:extLst>
              </a:tr>
              <a:tr h="635750">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Â</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L</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À</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5164242"/>
                  </a:ext>
                </a:extLst>
              </a:tr>
              <a:tr h="635750">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Ệ</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P</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0348964"/>
                  </a:ext>
                </a:extLst>
              </a:tr>
              <a:tr h="635750">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Ế</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Ư</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Ờ</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8756397"/>
                  </a:ext>
                </a:extLst>
              </a:tr>
              <a:tr h="635750">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U</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Ở</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Ỏ</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292957"/>
                  </a:ext>
                </a:extLst>
              </a:tr>
              <a:tr h="635750">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Đ</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Ã</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B</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Ỏ</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M</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Ọ</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S</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Ự</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277535544"/>
                  </a:ext>
                </a:extLst>
              </a:tr>
              <a:tr h="635750">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K</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O</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À</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48906"/>
                  </a:ext>
                </a:extLst>
              </a:tr>
            </a:tbl>
          </a:graphicData>
        </a:graphic>
      </p:graphicFrame>
      <p:sp>
        <p:nvSpPr>
          <p:cNvPr id="70" name="Star: 10 Points 69">
            <a:extLst>
              <a:ext uri="{FF2B5EF4-FFF2-40B4-BE49-F238E27FC236}">
                <a16:creationId xmlns:a16="http://schemas.microsoft.com/office/drawing/2014/main" id="{8E26BFB9-0935-462C-95BC-9310328E8DB8}"/>
              </a:ext>
            </a:extLst>
          </p:cNvPr>
          <p:cNvSpPr/>
          <p:nvPr/>
        </p:nvSpPr>
        <p:spPr>
          <a:xfrm>
            <a:off x="357957" y="4584987"/>
            <a:ext cx="522012" cy="520345"/>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8</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33255C6-9DA1-4417-BCD5-11DA7F7719B2}"/>
              </a:ext>
            </a:extLst>
          </p:cNvPr>
          <p:cNvSpPr/>
          <p:nvPr/>
        </p:nvSpPr>
        <p:spPr>
          <a:xfrm>
            <a:off x="1401416" y="70948"/>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1" name="Rectangle 70">
            <a:extLst>
              <a:ext uri="{FF2B5EF4-FFF2-40B4-BE49-F238E27FC236}">
                <a16:creationId xmlns:a16="http://schemas.microsoft.com/office/drawing/2014/main" id="{B46BB3F8-D76D-4628-A6AF-590CD635618E}"/>
              </a:ext>
            </a:extLst>
          </p:cNvPr>
          <p:cNvSpPr/>
          <p:nvPr/>
        </p:nvSpPr>
        <p:spPr>
          <a:xfrm>
            <a:off x="2216148" y="70948"/>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135FCD3D-8B22-48DC-AEBA-E8EC98055906}"/>
              </a:ext>
            </a:extLst>
          </p:cNvPr>
          <p:cNvSpPr/>
          <p:nvPr/>
        </p:nvSpPr>
        <p:spPr>
          <a:xfrm>
            <a:off x="3024531" y="70948"/>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1" name="Rectangle 80">
            <a:extLst>
              <a:ext uri="{FF2B5EF4-FFF2-40B4-BE49-F238E27FC236}">
                <a16:creationId xmlns:a16="http://schemas.microsoft.com/office/drawing/2014/main" id="{986DB4CB-7BC8-4C99-9714-E457F571B200}"/>
              </a:ext>
            </a:extLst>
          </p:cNvPr>
          <p:cNvSpPr/>
          <p:nvPr/>
        </p:nvSpPr>
        <p:spPr>
          <a:xfrm>
            <a:off x="3839263" y="67773"/>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9" name="Rectangle 88">
            <a:extLst>
              <a:ext uri="{FF2B5EF4-FFF2-40B4-BE49-F238E27FC236}">
                <a16:creationId xmlns:a16="http://schemas.microsoft.com/office/drawing/2014/main" id="{0F950AF2-51C3-4BFA-8EA8-91A10DECEE93}"/>
              </a:ext>
            </a:extLst>
          </p:cNvPr>
          <p:cNvSpPr/>
          <p:nvPr/>
        </p:nvSpPr>
        <p:spPr>
          <a:xfrm>
            <a:off x="4641295" y="66819"/>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0" name="Rectangle 89">
            <a:extLst>
              <a:ext uri="{FF2B5EF4-FFF2-40B4-BE49-F238E27FC236}">
                <a16:creationId xmlns:a16="http://schemas.microsoft.com/office/drawing/2014/main" id="{326D35B7-A068-4237-AD34-8933F4806C29}"/>
              </a:ext>
            </a:extLst>
          </p:cNvPr>
          <p:cNvSpPr/>
          <p:nvPr/>
        </p:nvSpPr>
        <p:spPr>
          <a:xfrm>
            <a:off x="5456027" y="66819"/>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1" name="Rectangle 90">
            <a:extLst>
              <a:ext uri="{FF2B5EF4-FFF2-40B4-BE49-F238E27FC236}">
                <a16:creationId xmlns:a16="http://schemas.microsoft.com/office/drawing/2014/main" id="{425A4385-2F30-465D-A2E1-EC76E1B62DE4}"/>
              </a:ext>
            </a:extLst>
          </p:cNvPr>
          <p:cNvSpPr/>
          <p:nvPr/>
        </p:nvSpPr>
        <p:spPr>
          <a:xfrm>
            <a:off x="6264410" y="66819"/>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2" name="Rectangle 91">
            <a:extLst>
              <a:ext uri="{FF2B5EF4-FFF2-40B4-BE49-F238E27FC236}">
                <a16:creationId xmlns:a16="http://schemas.microsoft.com/office/drawing/2014/main" id="{0D7FAB35-16F3-488F-9DD2-D36BEE526D07}"/>
              </a:ext>
            </a:extLst>
          </p:cNvPr>
          <p:cNvSpPr/>
          <p:nvPr/>
        </p:nvSpPr>
        <p:spPr>
          <a:xfrm>
            <a:off x="7079142" y="63644"/>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3" name="Rectangle 92">
            <a:extLst>
              <a:ext uri="{FF2B5EF4-FFF2-40B4-BE49-F238E27FC236}">
                <a16:creationId xmlns:a16="http://schemas.microsoft.com/office/drawing/2014/main" id="{2802E146-9F1F-42BB-B1F1-3EFAB9FEE4F5}"/>
              </a:ext>
            </a:extLst>
          </p:cNvPr>
          <p:cNvSpPr/>
          <p:nvPr/>
        </p:nvSpPr>
        <p:spPr>
          <a:xfrm>
            <a:off x="7895904" y="63644"/>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4" name="Rectangle 93">
            <a:extLst>
              <a:ext uri="{FF2B5EF4-FFF2-40B4-BE49-F238E27FC236}">
                <a16:creationId xmlns:a16="http://schemas.microsoft.com/office/drawing/2014/main" id="{B5BD12B4-5EA0-4945-A858-622FCD75DEE7}"/>
              </a:ext>
            </a:extLst>
          </p:cNvPr>
          <p:cNvSpPr/>
          <p:nvPr/>
        </p:nvSpPr>
        <p:spPr>
          <a:xfrm>
            <a:off x="8704287" y="63644"/>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5" name="Rectangle 94">
            <a:extLst>
              <a:ext uri="{FF2B5EF4-FFF2-40B4-BE49-F238E27FC236}">
                <a16:creationId xmlns:a16="http://schemas.microsoft.com/office/drawing/2014/main" id="{68BEBC0F-539C-4748-964B-6930E6B1524A}"/>
              </a:ext>
            </a:extLst>
          </p:cNvPr>
          <p:cNvSpPr/>
          <p:nvPr/>
        </p:nvSpPr>
        <p:spPr>
          <a:xfrm>
            <a:off x="9519019" y="60469"/>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4" name="Rectangle 103">
            <a:extLst>
              <a:ext uri="{FF2B5EF4-FFF2-40B4-BE49-F238E27FC236}">
                <a16:creationId xmlns:a16="http://schemas.microsoft.com/office/drawing/2014/main" id="{A8071B43-1FA4-48D2-8FB4-B55BB558C24C}"/>
              </a:ext>
            </a:extLst>
          </p:cNvPr>
          <p:cNvSpPr/>
          <p:nvPr/>
        </p:nvSpPr>
        <p:spPr>
          <a:xfrm>
            <a:off x="3018181" y="70707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5" name="Rectangle 104">
            <a:extLst>
              <a:ext uri="{FF2B5EF4-FFF2-40B4-BE49-F238E27FC236}">
                <a16:creationId xmlns:a16="http://schemas.microsoft.com/office/drawing/2014/main" id="{F7E1CF72-21C4-48BD-A5B9-15302216490E}"/>
              </a:ext>
            </a:extLst>
          </p:cNvPr>
          <p:cNvSpPr/>
          <p:nvPr/>
        </p:nvSpPr>
        <p:spPr>
          <a:xfrm>
            <a:off x="3832913" y="70389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6" name="Rectangle 105">
            <a:extLst>
              <a:ext uri="{FF2B5EF4-FFF2-40B4-BE49-F238E27FC236}">
                <a16:creationId xmlns:a16="http://schemas.microsoft.com/office/drawing/2014/main" id="{C09EBA16-B1BE-4EF2-867E-10F3F7163ABF}"/>
              </a:ext>
            </a:extLst>
          </p:cNvPr>
          <p:cNvSpPr/>
          <p:nvPr/>
        </p:nvSpPr>
        <p:spPr>
          <a:xfrm>
            <a:off x="4634945" y="70294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7" name="Rectangle 106">
            <a:extLst>
              <a:ext uri="{FF2B5EF4-FFF2-40B4-BE49-F238E27FC236}">
                <a16:creationId xmlns:a16="http://schemas.microsoft.com/office/drawing/2014/main" id="{17540C21-CEDD-400D-8A2D-765BBADCDD39}"/>
              </a:ext>
            </a:extLst>
          </p:cNvPr>
          <p:cNvSpPr/>
          <p:nvPr/>
        </p:nvSpPr>
        <p:spPr>
          <a:xfrm>
            <a:off x="5449677" y="70294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8" name="Rectangle 107">
            <a:extLst>
              <a:ext uri="{FF2B5EF4-FFF2-40B4-BE49-F238E27FC236}">
                <a16:creationId xmlns:a16="http://schemas.microsoft.com/office/drawing/2014/main" id="{FB40B3E2-4A57-4AE4-941A-F935A4C45514}"/>
              </a:ext>
            </a:extLst>
          </p:cNvPr>
          <p:cNvSpPr/>
          <p:nvPr/>
        </p:nvSpPr>
        <p:spPr>
          <a:xfrm>
            <a:off x="6258060" y="70294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9" name="Rectangle 108">
            <a:extLst>
              <a:ext uri="{FF2B5EF4-FFF2-40B4-BE49-F238E27FC236}">
                <a16:creationId xmlns:a16="http://schemas.microsoft.com/office/drawing/2014/main" id="{A1D6EB3A-8468-4D12-942C-856F08CDCBD1}"/>
              </a:ext>
            </a:extLst>
          </p:cNvPr>
          <p:cNvSpPr/>
          <p:nvPr/>
        </p:nvSpPr>
        <p:spPr>
          <a:xfrm>
            <a:off x="7072792" y="69976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0" name="Rectangle 109">
            <a:extLst>
              <a:ext uri="{FF2B5EF4-FFF2-40B4-BE49-F238E27FC236}">
                <a16:creationId xmlns:a16="http://schemas.microsoft.com/office/drawing/2014/main" id="{4AF1A0D0-DDFE-462A-A442-842BD3976619}"/>
              </a:ext>
            </a:extLst>
          </p:cNvPr>
          <p:cNvSpPr/>
          <p:nvPr/>
        </p:nvSpPr>
        <p:spPr>
          <a:xfrm>
            <a:off x="7889554" y="69976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1" name="Rectangle 110">
            <a:extLst>
              <a:ext uri="{FF2B5EF4-FFF2-40B4-BE49-F238E27FC236}">
                <a16:creationId xmlns:a16="http://schemas.microsoft.com/office/drawing/2014/main" id="{B754A6A4-D7EE-47DB-B3C2-C03A6081B818}"/>
              </a:ext>
            </a:extLst>
          </p:cNvPr>
          <p:cNvSpPr/>
          <p:nvPr/>
        </p:nvSpPr>
        <p:spPr>
          <a:xfrm>
            <a:off x="2216148" y="1333475"/>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2" name="Rectangle 111">
            <a:extLst>
              <a:ext uri="{FF2B5EF4-FFF2-40B4-BE49-F238E27FC236}">
                <a16:creationId xmlns:a16="http://schemas.microsoft.com/office/drawing/2014/main" id="{C5E73FDF-1097-4C50-ADD1-F9894FADCBB8}"/>
              </a:ext>
            </a:extLst>
          </p:cNvPr>
          <p:cNvSpPr/>
          <p:nvPr/>
        </p:nvSpPr>
        <p:spPr>
          <a:xfrm>
            <a:off x="3024531" y="1333475"/>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3" name="Rectangle 112">
            <a:extLst>
              <a:ext uri="{FF2B5EF4-FFF2-40B4-BE49-F238E27FC236}">
                <a16:creationId xmlns:a16="http://schemas.microsoft.com/office/drawing/2014/main" id="{81C4173D-DE13-4B6A-8F68-99FFD53D90A4}"/>
              </a:ext>
            </a:extLst>
          </p:cNvPr>
          <p:cNvSpPr/>
          <p:nvPr/>
        </p:nvSpPr>
        <p:spPr>
          <a:xfrm>
            <a:off x="3839263" y="1330300"/>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4" name="Rectangle 113">
            <a:extLst>
              <a:ext uri="{FF2B5EF4-FFF2-40B4-BE49-F238E27FC236}">
                <a16:creationId xmlns:a16="http://schemas.microsoft.com/office/drawing/2014/main" id="{F86D4464-CFA7-4583-BC7C-34104716D49B}"/>
              </a:ext>
            </a:extLst>
          </p:cNvPr>
          <p:cNvSpPr/>
          <p:nvPr/>
        </p:nvSpPr>
        <p:spPr>
          <a:xfrm>
            <a:off x="4641295" y="132934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5" name="Rectangle 114">
            <a:extLst>
              <a:ext uri="{FF2B5EF4-FFF2-40B4-BE49-F238E27FC236}">
                <a16:creationId xmlns:a16="http://schemas.microsoft.com/office/drawing/2014/main" id="{7AB13AA3-B622-4505-805F-E2CA9B28333C}"/>
              </a:ext>
            </a:extLst>
          </p:cNvPr>
          <p:cNvSpPr/>
          <p:nvPr/>
        </p:nvSpPr>
        <p:spPr>
          <a:xfrm>
            <a:off x="5456027" y="132934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6" name="Rectangle 115">
            <a:extLst>
              <a:ext uri="{FF2B5EF4-FFF2-40B4-BE49-F238E27FC236}">
                <a16:creationId xmlns:a16="http://schemas.microsoft.com/office/drawing/2014/main" id="{817F8BA7-7469-475C-BC78-DAD224AA5EB9}"/>
              </a:ext>
            </a:extLst>
          </p:cNvPr>
          <p:cNvSpPr/>
          <p:nvPr/>
        </p:nvSpPr>
        <p:spPr>
          <a:xfrm>
            <a:off x="6264410" y="132934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7" name="Rectangle 116">
            <a:extLst>
              <a:ext uri="{FF2B5EF4-FFF2-40B4-BE49-F238E27FC236}">
                <a16:creationId xmlns:a16="http://schemas.microsoft.com/office/drawing/2014/main" id="{542B2782-9DE5-4FC7-9F37-CC563CF34D27}"/>
              </a:ext>
            </a:extLst>
          </p:cNvPr>
          <p:cNvSpPr/>
          <p:nvPr/>
        </p:nvSpPr>
        <p:spPr>
          <a:xfrm>
            <a:off x="7079142" y="132617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8" name="Rectangle 117">
            <a:extLst>
              <a:ext uri="{FF2B5EF4-FFF2-40B4-BE49-F238E27FC236}">
                <a16:creationId xmlns:a16="http://schemas.microsoft.com/office/drawing/2014/main" id="{050B508B-4AD6-4C83-BE53-E544B2D118B5}"/>
              </a:ext>
            </a:extLst>
          </p:cNvPr>
          <p:cNvSpPr/>
          <p:nvPr/>
        </p:nvSpPr>
        <p:spPr>
          <a:xfrm>
            <a:off x="7895904" y="132617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9" name="Rectangle 118">
            <a:extLst>
              <a:ext uri="{FF2B5EF4-FFF2-40B4-BE49-F238E27FC236}">
                <a16:creationId xmlns:a16="http://schemas.microsoft.com/office/drawing/2014/main" id="{192F06BE-6C3A-4310-9821-81EB5FD6B01B}"/>
              </a:ext>
            </a:extLst>
          </p:cNvPr>
          <p:cNvSpPr/>
          <p:nvPr/>
        </p:nvSpPr>
        <p:spPr>
          <a:xfrm>
            <a:off x="1397183" y="197272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0" name="Rectangle 119">
            <a:extLst>
              <a:ext uri="{FF2B5EF4-FFF2-40B4-BE49-F238E27FC236}">
                <a16:creationId xmlns:a16="http://schemas.microsoft.com/office/drawing/2014/main" id="{92B2B4C7-FF2D-45F3-A3D0-9366ED6CA241}"/>
              </a:ext>
            </a:extLst>
          </p:cNvPr>
          <p:cNvSpPr/>
          <p:nvPr/>
        </p:nvSpPr>
        <p:spPr>
          <a:xfrm>
            <a:off x="2211915" y="197272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1" name="Rectangle 120">
            <a:extLst>
              <a:ext uri="{FF2B5EF4-FFF2-40B4-BE49-F238E27FC236}">
                <a16:creationId xmlns:a16="http://schemas.microsoft.com/office/drawing/2014/main" id="{7960912F-0BE9-40A6-BE6F-0C53A137C8FC}"/>
              </a:ext>
            </a:extLst>
          </p:cNvPr>
          <p:cNvSpPr/>
          <p:nvPr/>
        </p:nvSpPr>
        <p:spPr>
          <a:xfrm>
            <a:off x="3020298" y="197272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2" name="Rectangle 121">
            <a:extLst>
              <a:ext uri="{FF2B5EF4-FFF2-40B4-BE49-F238E27FC236}">
                <a16:creationId xmlns:a16="http://schemas.microsoft.com/office/drawing/2014/main" id="{E1E69A8E-B6AF-4502-B59F-A7C47614EE88}"/>
              </a:ext>
            </a:extLst>
          </p:cNvPr>
          <p:cNvSpPr/>
          <p:nvPr/>
        </p:nvSpPr>
        <p:spPr>
          <a:xfrm>
            <a:off x="3835030" y="196954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3" name="Rectangle 122">
            <a:extLst>
              <a:ext uri="{FF2B5EF4-FFF2-40B4-BE49-F238E27FC236}">
                <a16:creationId xmlns:a16="http://schemas.microsoft.com/office/drawing/2014/main" id="{DAC1FF63-46B7-40B3-A6F6-71C90F1D221D}"/>
              </a:ext>
            </a:extLst>
          </p:cNvPr>
          <p:cNvSpPr/>
          <p:nvPr/>
        </p:nvSpPr>
        <p:spPr>
          <a:xfrm>
            <a:off x="4637062" y="196859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4" name="Rectangle 123">
            <a:extLst>
              <a:ext uri="{FF2B5EF4-FFF2-40B4-BE49-F238E27FC236}">
                <a16:creationId xmlns:a16="http://schemas.microsoft.com/office/drawing/2014/main" id="{D93CF7E0-C803-4370-8283-CAEB1DE06834}"/>
              </a:ext>
            </a:extLst>
          </p:cNvPr>
          <p:cNvSpPr/>
          <p:nvPr/>
        </p:nvSpPr>
        <p:spPr>
          <a:xfrm>
            <a:off x="5451794" y="196859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5" name="Rectangle 124">
            <a:extLst>
              <a:ext uri="{FF2B5EF4-FFF2-40B4-BE49-F238E27FC236}">
                <a16:creationId xmlns:a16="http://schemas.microsoft.com/office/drawing/2014/main" id="{CBCEAF7A-36D1-4AF3-ACCF-FDDC84BAFD9E}"/>
              </a:ext>
            </a:extLst>
          </p:cNvPr>
          <p:cNvSpPr/>
          <p:nvPr/>
        </p:nvSpPr>
        <p:spPr>
          <a:xfrm>
            <a:off x="6260177" y="196859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6" name="Rectangle 125">
            <a:extLst>
              <a:ext uri="{FF2B5EF4-FFF2-40B4-BE49-F238E27FC236}">
                <a16:creationId xmlns:a16="http://schemas.microsoft.com/office/drawing/2014/main" id="{D9B53D45-7697-465B-87D6-832C592F2143}"/>
              </a:ext>
            </a:extLst>
          </p:cNvPr>
          <p:cNvSpPr/>
          <p:nvPr/>
        </p:nvSpPr>
        <p:spPr>
          <a:xfrm>
            <a:off x="7074909" y="196541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7" name="Rectangle 126">
            <a:extLst>
              <a:ext uri="{FF2B5EF4-FFF2-40B4-BE49-F238E27FC236}">
                <a16:creationId xmlns:a16="http://schemas.microsoft.com/office/drawing/2014/main" id="{F8834808-0CC9-401C-9385-1153249C9541}"/>
              </a:ext>
            </a:extLst>
          </p:cNvPr>
          <p:cNvSpPr/>
          <p:nvPr/>
        </p:nvSpPr>
        <p:spPr>
          <a:xfrm>
            <a:off x="7891671" y="196541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8" name="Rectangle 127">
            <a:extLst>
              <a:ext uri="{FF2B5EF4-FFF2-40B4-BE49-F238E27FC236}">
                <a16:creationId xmlns:a16="http://schemas.microsoft.com/office/drawing/2014/main" id="{E0AF11F7-304B-4552-833D-78BEFE1142BC}"/>
              </a:ext>
            </a:extLst>
          </p:cNvPr>
          <p:cNvSpPr/>
          <p:nvPr/>
        </p:nvSpPr>
        <p:spPr>
          <a:xfrm>
            <a:off x="2207308" y="260976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9" name="Rectangle 128">
            <a:extLst>
              <a:ext uri="{FF2B5EF4-FFF2-40B4-BE49-F238E27FC236}">
                <a16:creationId xmlns:a16="http://schemas.microsoft.com/office/drawing/2014/main" id="{A6C61350-4A90-4262-8F97-AF932D65B8C2}"/>
              </a:ext>
            </a:extLst>
          </p:cNvPr>
          <p:cNvSpPr/>
          <p:nvPr/>
        </p:nvSpPr>
        <p:spPr>
          <a:xfrm>
            <a:off x="3022040" y="260976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0" name="Rectangle 129">
            <a:extLst>
              <a:ext uri="{FF2B5EF4-FFF2-40B4-BE49-F238E27FC236}">
                <a16:creationId xmlns:a16="http://schemas.microsoft.com/office/drawing/2014/main" id="{1ED897BA-2464-4B00-8CD9-F5E656F96094}"/>
              </a:ext>
            </a:extLst>
          </p:cNvPr>
          <p:cNvSpPr/>
          <p:nvPr/>
        </p:nvSpPr>
        <p:spPr>
          <a:xfrm>
            <a:off x="3830423" y="260976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1" name="Rectangle 130">
            <a:extLst>
              <a:ext uri="{FF2B5EF4-FFF2-40B4-BE49-F238E27FC236}">
                <a16:creationId xmlns:a16="http://schemas.microsoft.com/office/drawing/2014/main" id="{10961D7D-16BA-4875-817F-91AEFD76EDB2}"/>
              </a:ext>
            </a:extLst>
          </p:cNvPr>
          <p:cNvSpPr/>
          <p:nvPr/>
        </p:nvSpPr>
        <p:spPr>
          <a:xfrm>
            <a:off x="4645155" y="260659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2" name="Rectangle 131">
            <a:extLst>
              <a:ext uri="{FF2B5EF4-FFF2-40B4-BE49-F238E27FC236}">
                <a16:creationId xmlns:a16="http://schemas.microsoft.com/office/drawing/2014/main" id="{FB21C902-45A6-4165-B68E-44EA17440485}"/>
              </a:ext>
            </a:extLst>
          </p:cNvPr>
          <p:cNvSpPr/>
          <p:nvPr/>
        </p:nvSpPr>
        <p:spPr>
          <a:xfrm>
            <a:off x="5447187" y="2605638"/>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3" name="Rectangle 132">
            <a:extLst>
              <a:ext uri="{FF2B5EF4-FFF2-40B4-BE49-F238E27FC236}">
                <a16:creationId xmlns:a16="http://schemas.microsoft.com/office/drawing/2014/main" id="{8E43A03F-60AD-44D6-888A-001AF0C00353}"/>
              </a:ext>
            </a:extLst>
          </p:cNvPr>
          <p:cNvSpPr/>
          <p:nvPr/>
        </p:nvSpPr>
        <p:spPr>
          <a:xfrm>
            <a:off x="6261919" y="2605638"/>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4" name="Rectangle 133">
            <a:extLst>
              <a:ext uri="{FF2B5EF4-FFF2-40B4-BE49-F238E27FC236}">
                <a16:creationId xmlns:a16="http://schemas.microsoft.com/office/drawing/2014/main" id="{2DE9DC7D-F6B9-4840-BEE8-9A25ACC35801}"/>
              </a:ext>
            </a:extLst>
          </p:cNvPr>
          <p:cNvSpPr/>
          <p:nvPr/>
        </p:nvSpPr>
        <p:spPr>
          <a:xfrm>
            <a:off x="7070302" y="2605638"/>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5" name="Rectangle 134">
            <a:extLst>
              <a:ext uri="{FF2B5EF4-FFF2-40B4-BE49-F238E27FC236}">
                <a16:creationId xmlns:a16="http://schemas.microsoft.com/office/drawing/2014/main" id="{70C1AEBA-1E3F-49EE-A4E3-894A08B162A6}"/>
              </a:ext>
            </a:extLst>
          </p:cNvPr>
          <p:cNvSpPr/>
          <p:nvPr/>
        </p:nvSpPr>
        <p:spPr>
          <a:xfrm>
            <a:off x="7885034" y="2602463"/>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6" name="Rectangle 135">
            <a:extLst>
              <a:ext uri="{FF2B5EF4-FFF2-40B4-BE49-F238E27FC236}">
                <a16:creationId xmlns:a16="http://schemas.microsoft.com/office/drawing/2014/main" id="{5673238E-A031-4DE0-98D9-E964C6B7345A}"/>
              </a:ext>
            </a:extLst>
          </p:cNvPr>
          <p:cNvSpPr/>
          <p:nvPr/>
        </p:nvSpPr>
        <p:spPr>
          <a:xfrm>
            <a:off x="8701796" y="2602463"/>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7" name="Rectangle 136">
            <a:extLst>
              <a:ext uri="{FF2B5EF4-FFF2-40B4-BE49-F238E27FC236}">
                <a16:creationId xmlns:a16="http://schemas.microsoft.com/office/drawing/2014/main" id="{57F8E4EB-A9D3-4D8B-99E1-F69616686F7C}"/>
              </a:ext>
            </a:extLst>
          </p:cNvPr>
          <p:cNvSpPr/>
          <p:nvPr/>
        </p:nvSpPr>
        <p:spPr>
          <a:xfrm>
            <a:off x="3026275" y="3255655"/>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8" name="Rectangle 137">
            <a:extLst>
              <a:ext uri="{FF2B5EF4-FFF2-40B4-BE49-F238E27FC236}">
                <a16:creationId xmlns:a16="http://schemas.microsoft.com/office/drawing/2014/main" id="{7B64302C-35E1-4BEA-AFE9-90AC87DBF8FA}"/>
              </a:ext>
            </a:extLst>
          </p:cNvPr>
          <p:cNvSpPr/>
          <p:nvPr/>
        </p:nvSpPr>
        <p:spPr>
          <a:xfrm>
            <a:off x="3841007" y="3252480"/>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9" name="Rectangle 138">
            <a:extLst>
              <a:ext uri="{FF2B5EF4-FFF2-40B4-BE49-F238E27FC236}">
                <a16:creationId xmlns:a16="http://schemas.microsoft.com/office/drawing/2014/main" id="{41CFE46B-0EF8-4E92-9EE5-080A195D7E52}"/>
              </a:ext>
            </a:extLst>
          </p:cNvPr>
          <p:cNvSpPr/>
          <p:nvPr/>
        </p:nvSpPr>
        <p:spPr>
          <a:xfrm>
            <a:off x="4643039" y="325152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0" name="Rectangle 139">
            <a:extLst>
              <a:ext uri="{FF2B5EF4-FFF2-40B4-BE49-F238E27FC236}">
                <a16:creationId xmlns:a16="http://schemas.microsoft.com/office/drawing/2014/main" id="{D88D3734-2C8F-4DEA-97AE-E184036C67BD}"/>
              </a:ext>
            </a:extLst>
          </p:cNvPr>
          <p:cNvSpPr/>
          <p:nvPr/>
        </p:nvSpPr>
        <p:spPr>
          <a:xfrm>
            <a:off x="5457771" y="325152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1" name="Rectangle 140">
            <a:extLst>
              <a:ext uri="{FF2B5EF4-FFF2-40B4-BE49-F238E27FC236}">
                <a16:creationId xmlns:a16="http://schemas.microsoft.com/office/drawing/2014/main" id="{3602FEF1-58C8-46E5-99F3-CB1A51E67850}"/>
              </a:ext>
            </a:extLst>
          </p:cNvPr>
          <p:cNvSpPr/>
          <p:nvPr/>
        </p:nvSpPr>
        <p:spPr>
          <a:xfrm>
            <a:off x="6266154" y="325152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2" name="Rectangle 141">
            <a:extLst>
              <a:ext uri="{FF2B5EF4-FFF2-40B4-BE49-F238E27FC236}">
                <a16:creationId xmlns:a16="http://schemas.microsoft.com/office/drawing/2014/main" id="{4B4C8BE6-2E24-4D37-9D4F-2EE941FEC7C4}"/>
              </a:ext>
            </a:extLst>
          </p:cNvPr>
          <p:cNvSpPr/>
          <p:nvPr/>
        </p:nvSpPr>
        <p:spPr>
          <a:xfrm>
            <a:off x="7080886" y="324835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3" name="Rectangle 142">
            <a:extLst>
              <a:ext uri="{FF2B5EF4-FFF2-40B4-BE49-F238E27FC236}">
                <a16:creationId xmlns:a16="http://schemas.microsoft.com/office/drawing/2014/main" id="{45380672-0F63-4DEA-B197-6C2B86282F42}"/>
              </a:ext>
            </a:extLst>
          </p:cNvPr>
          <p:cNvSpPr/>
          <p:nvPr/>
        </p:nvSpPr>
        <p:spPr>
          <a:xfrm>
            <a:off x="7897648" y="324835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4" name="Rectangle 143">
            <a:extLst>
              <a:ext uri="{FF2B5EF4-FFF2-40B4-BE49-F238E27FC236}">
                <a16:creationId xmlns:a16="http://schemas.microsoft.com/office/drawing/2014/main" id="{AE2E668C-E39F-4EE8-A98C-408844E88DA6}"/>
              </a:ext>
            </a:extLst>
          </p:cNvPr>
          <p:cNvSpPr/>
          <p:nvPr/>
        </p:nvSpPr>
        <p:spPr>
          <a:xfrm>
            <a:off x="3032998" y="451310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5" name="Rectangle 144">
            <a:extLst>
              <a:ext uri="{FF2B5EF4-FFF2-40B4-BE49-F238E27FC236}">
                <a16:creationId xmlns:a16="http://schemas.microsoft.com/office/drawing/2014/main" id="{B509C62D-B11E-4C6B-B754-3A8F01CFBDA3}"/>
              </a:ext>
            </a:extLst>
          </p:cNvPr>
          <p:cNvSpPr/>
          <p:nvPr/>
        </p:nvSpPr>
        <p:spPr>
          <a:xfrm>
            <a:off x="3847730" y="450992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6" name="Rectangle 145">
            <a:extLst>
              <a:ext uri="{FF2B5EF4-FFF2-40B4-BE49-F238E27FC236}">
                <a16:creationId xmlns:a16="http://schemas.microsoft.com/office/drawing/2014/main" id="{9FB12CF0-9641-4E5D-81F5-272651EC1D7E}"/>
              </a:ext>
            </a:extLst>
          </p:cNvPr>
          <p:cNvSpPr/>
          <p:nvPr/>
        </p:nvSpPr>
        <p:spPr>
          <a:xfrm>
            <a:off x="4649762" y="450897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7" name="Rectangle 146">
            <a:extLst>
              <a:ext uri="{FF2B5EF4-FFF2-40B4-BE49-F238E27FC236}">
                <a16:creationId xmlns:a16="http://schemas.microsoft.com/office/drawing/2014/main" id="{3549D02A-73EE-4E11-8157-48EA72509E45}"/>
              </a:ext>
            </a:extLst>
          </p:cNvPr>
          <p:cNvSpPr/>
          <p:nvPr/>
        </p:nvSpPr>
        <p:spPr>
          <a:xfrm>
            <a:off x="5464494" y="450897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8" name="Rectangle 147">
            <a:extLst>
              <a:ext uri="{FF2B5EF4-FFF2-40B4-BE49-F238E27FC236}">
                <a16:creationId xmlns:a16="http://schemas.microsoft.com/office/drawing/2014/main" id="{5E293700-9671-413E-BF4D-C3BECF35C850}"/>
              </a:ext>
            </a:extLst>
          </p:cNvPr>
          <p:cNvSpPr/>
          <p:nvPr/>
        </p:nvSpPr>
        <p:spPr>
          <a:xfrm>
            <a:off x="6272877" y="450897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9" name="Rectangle 148">
            <a:extLst>
              <a:ext uri="{FF2B5EF4-FFF2-40B4-BE49-F238E27FC236}">
                <a16:creationId xmlns:a16="http://schemas.microsoft.com/office/drawing/2014/main" id="{4A177C22-F619-4679-8269-0869C18A842E}"/>
              </a:ext>
            </a:extLst>
          </p:cNvPr>
          <p:cNvSpPr/>
          <p:nvPr/>
        </p:nvSpPr>
        <p:spPr>
          <a:xfrm>
            <a:off x="7087609" y="450579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0" name="Rectangle 149">
            <a:extLst>
              <a:ext uri="{FF2B5EF4-FFF2-40B4-BE49-F238E27FC236}">
                <a16:creationId xmlns:a16="http://schemas.microsoft.com/office/drawing/2014/main" id="{2BB77BF3-1A2A-45C3-99C5-3AEA7BFBAFB3}"/>
              </a:ext>
            </a:extLst>
          </p:cNvPr>
          <p:cNvSpPr/>
          <p:nvPr/>
        </p:nvSpPr>
        <p:spPr>
          <a:xfrm>
            <a:off x="7904371" y="450579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1" name="Rectangle 150">
            <a:extLst>
              <a:ext uri="{FF2B5EF4-FFF2-40B4-BE49-F238E27FC236}">
                <a16:creationId xmlns:a16="http://schemas.microsoft.com/office/drawing/2014/main" id="{145765A7-7EC7-40A8-9893-76D56B46897D}"/>
              </a:ext>
            </a:extLst>
          </p:cNvPr>
          <p:cNvSpPr/>
          <p:nvPr/>
        </p:nvSpPr>
        <p:spPr>
          <a:xfrm>
            <a:off x="3009341" y="3897366"/>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2" name="Rectangle 151">
            <a:extLst>
              <a:ext uri="{FF2B5EF4-FFF2-40B4-BE49-F238E27FC236}">
                <a16:creationId xmlns:a16="http://schemas.microsoft.com/office/drawing/2014/main" id="{F04FFED2-398E-46BA-AFFD-294B8C440246}"/>
              </a:ext>
            </a:extLst>
          </p:cNvPr>
          <p:cNvSpPr/>
          <p:nvPr/>
        </p:nvSpPr>
        <p:spPr>
          <a:xfrm>
            <a:off x="3824073" y="3894191"/>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3" name="Rectangle 152">
            <a:extLst>
              <a:ext uri="{FF2B5EF4-FFF2-40B4-BE49-F238E27FC236}">
                <a16:creationId xmlns:a16="http://schemas.microsoft.com/office/drawing/2014/main" id="{32FD621D-F489-42F2-B7FC-6CC6C3F04855}"/>
              </a:ext>
            </a:extLst>
          </p:cNvPr>
          <p:cNvSpPr/>
          <p:nvPr/>
        </p:nvSpPr>
        <p:spPr>
          <a:xfrm>
            <a:off x="4626105" y="389323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4" name="Rectangle 153">
            <a:extLst>
              <a:ext uri="{FF2B5EF4-FFF2-40B4-BE49-F238E27FC236}">
                <a16:creationId xmlns:a16="http://schemas.microsoft.com/office/drawing/2014/main" id="{D9484462-A03A-49CF-B169-811A1D21DBFF}"/>
              </a:ext>
            </a:extLst>
          </p:cNvPr>
          <p:cNvSpPr/>
          <p:nvPr/>
        </p:nvSpPr>
        <p:spPr>
          <a:xfrm>
            <a:off x="5440837" y="389323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5" name="Rectangle 154">
            <a:extLst>
              <a:ext uri="{FF2B5EF4-FFF2-40B4-BE49-F238E27FC236}">
                <a16:creationId xmlns:a16="http://schemas.microsoft.com/office/drawing/2014/main" id="{57256475-4F7F-4703-BC5F-697287A5353A}"/>
              </a:ext>
            </a:extLst>
          </p:cNvPr>
          <p:cNvSpPr/>
          <p:nvPr/>
        </p:nvSpPr>
        <p:spPr>
          <a:xfrm>
            <a:off x="6249220" y="389323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6" name="Rectangle 155">
            <a:extLst>
              <a:ext uri="{FF2B5EF4-FFF2-40B4-BE49-F238E27FC236}">
                <a16:creationId xmlns:a16="http://schemas.microsoft.com/office/drawing/2014/main" id="{36A04667-9860-4490-96C9-006D5B8DAC2E}"/>
              </a:ext>
            </a:extLst>
          </p:cNvPr>
          <p:cNvSpPr/>
          <p:nvPr/>
        </p:nvSpPr>
        <p:spPr>
          <a:xfrm>
            <a:off x="7063952" y="389006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7" name="Rectangle 156">
            <a:extLst>
              <a:ext uri="{FF2B5EF4-FFF2-40B4-BE49-F238E27FC236}">
                <a16:creationId xmlns:a16="http://schemas.microsoft.com/office/drawing/2014/main" id="{19D3231B-C3E4-49B3-8DD4-3D49F975F46F}"/>
              </a:ext>
            </a:extLst>
          </p:cNvPr>
          <p:cNvSpPr/>
          <p:nvPr/>
        </p:nvSpPr>
        <p:spPr>
          <a:xfrm>
            <a:off x="7880714" y="389006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8" name="Rectangle 157">
            <a:extLst>
              <a:ext uri="{FF2B5EF4-FFF2-40B4-BE49-F238E27FC236}">
                <a16:creationId xmlns:a16="http://schemas.microsoft.com/office/drawing/2014/main" id="{97EE57EE-2704-4E10-9438-574879AEE157}"/>
              </a:ext>
            </a:extLst>
          </p:cNvPr>
          <p:cNvSpPr/>
          <p:nvPr/>
        </p:nvSpPr>
        <p:spPr>
          <a:xfrm>
            <a:off x="8689097" y="3890062"/>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9" name="Rectangle 158">
            <a:extLst>
              <a:ext uri="{FF2B5EF4-FFF2-40B4-BE49-F238E27FC236}">
                <a16:creationId xmlns:a16="http://schemas.microsoft.com/office/drawing/2014/main" id="{549D5429-039E-4560-9423-205AB3AB2220}"/>
              </a:ext>
            </a:extLst>
          </p:cNvPr>
          <p:cNvSpPr/>
          <p:nvPr/>
        </p:nvSpPr>
        <p:spPr>
          <a:xfrm>
            <a:off x="9503829" y="3886887"/>
            <a:ext cx="802033" cy="64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6E0B9989-D7A3-4EB3-906E-94009DB2D6A4}"/>
              </a:ext>
            </a:extLst>
          </p:cNvPr>
          <p:cNvSpPr txBox="1"/>
          <p:nvPr/>
        </p:nvSpPr>
        <p:spPr>
          <a:xfrm>
            <a:off x="0" y="5246488"/>
            <a:ext cx="12192000" cy="1754326"/>
          </a:xfrm>
          <a:prstGeom prst="rect">
            <a:avLst/>
          </a:prstGeom>
          <a:solidFill>
            <a:schemeClr val="accent4">
              <a:lumMod val="20000"/>
              <a:lumOff val="80000"/>
            </a:schemeClr>
          </a:solidFill>
        </p:spPr>
        <p:txBody>
          <a:bodyPr wrap="square" rtlCol="0">
            <a:spAutoFit/>
          </a:bodyPr>
          <a:lstStyle/>
          <a:p>
            <a:pPr algn="just"/>
            <a:r>
              <a:rPr lang="en-US" sz="3600" b="1">
                <a:effectLst/>
                <a:latin typeface="Arial" panose="020B0604020202020204" pitchFamily="34" charset="0"/>
                <a:ea typeface="Times New Roman" panose="02020603050405020304" pitchFamily="18" charset="0"/>
                <a:cs typeface="Times New Roman" panose="02020603050405020304" pitchFamily="18" charset="0"/>
              </a:rPr>
              <a:t>1. </a:t>
            </a:r>
            <a:r>
              <a:rPr lang="vi-VN" sz="3600" b="1">
                <a:effectLst/>
                <a:latin typeface="Arial" panose="020B0604020202020204" pitchFamily="34" charset="0"/>
                <a:ea typeface="Times New Roman" panose="02020603050405020304" pitchFamily="18" charset="0"/>
                <a:cs typeface="Times New Roman" panose="02020603050405020304" pitchFamily="18" charset="0"/>
              </a:rPr>
              <a:t>Phản ứng của các môn đệ khi ĐGS nói: Con lạc đà chui qua lỗ kim còn dễ hơn người giàu vào Nước Thiên Chúa?</a:t>
            </a:r>
            <a:endParaRPr lang="en-US" sz="3600" b="1">
              <a:effectLst/>
              <a:latin typeface="VNI-Times" pitchFamily="2" charset="0"/>
              <a:ea typeface="Times New Roman" panose="02020603050405020304" pitchFamily="18" charset="0"/>
              <a:cs typeface="Times New Roman" panose="02020603050405020304" pitchFamily="18" charset="0"/>
            </a:endParaRPr>
          </a:p>
        </p:txBody>
      </p:sp>
      <p:sp>
        <p:nvSpPr>
          <p:cNvPr id="162" name="TextBox 161">
            <a:extLst>
              <a:ext uri="{FF2B5EF4-FFF2-40B4-BE49-F238E27FC236}">
                <a16:creationId xmlns:a16="http://schemas.microsoft.com/office/drawing/2014/main" id="{97A9113F-4017-4C12-910C-06CF3CE90236}"/>
              </a:ext>
            </a:extLst>
          </p:cNvPr>
          <p:cNvSpPr txBox="1"/>
          <p:nvPr/>
        </p:nvSpPr>
        <p:spPr>
          <a:xfrm>
            <a:off x="0" y="5237477"/>
            <a:ext cx="12192000" cy="1754326"/>
          </a:xfrm>
          <a:prstGeom prst="rect">
            <a:avLst/>
          </a:prstGeom>
          <a:solidFill>
            <a:schemeClr val="accent4">
              <a:lumMod val="20000"/>
              <a:lumOff val="80000"/>
            </a:schemeClr>
          </a:solidFill>
        </p:spPr>
        <p:txBody>
          <a:bodyPr wrap="square" rtlCol="0">
            <a:spAutoFit/>
          </a:bodyPr>
          <a:lstStyle/>
          <a:p>
            <a:pPr algn="just"/>
            <a:r>
              <a:rPr lang="vi-VN" sz="3600" b="1">
                <a:ea typeface="Times New Roman" panose="02020603050405020304" pitchFamily="18" charset="0"/>
                <a:cs typeface="Times New Roman" panose="02020603050405020304" pitchFamily="18" charset="0"/>
              </a:rPr>
              <a:t>2.	Nghe Đức Giê-su khuyên về bán hết của cải đi cho người nghèo, anh thanh niên đã có tâm trạng gì và bỏ đi ?</a:t>
            </a:r>
            <a:endParaRPr lang="en-US" sz="3600" b="1">
              <a:effectLst/>
              <a:latin typeface="VNI-Times" pitchFamily="2" charset="0"/>
              <a:ea typeface="Times New Roman" panose="02020603050405020304" pitchFamily="18" charset="0"/>
              <a:cs typeface="Times New Roman" panose="02020603050405020304" pitchFamily="18" charset="0"/>
            </a:endParaRPr>
          </a:p>
        </p:txBody>
      </p:sp>
      <p:sp>
        <p:nvSpPr>
          <p:cNvPr id="164" name="TextBox 163">
            <a:extLst>
              <a:ext uri="{FF2B5EF4-FFF2-40B4-BE49-F238E27FC236}">
                <a16:creationId xmlns:a16="http://schemas.microsoft.com/office/drawing/2014/main" id="{210B25F9-C459-45E9-98FC-401E9EA20634}"/>
              </a:ext>
            </a:extLst>
          </p:cNvPr>
          <p:cNvSpPr txBox="1"/>
          <p:nvPr/>
        </p:nvSpPr>
        <p:spPr>
          <a:xfrm>
            <a:off x="0" y="5240018"/>
            <a:ext cx="12192000" cy="1754326"/>
          </a:xfrm>
          <a:prstGeom prst="rect">
            <a:avLst/>
          </a:prstGeom>
          <a:solidFill>
            <a:schemeClr val="accent4">
              <a:lumMod val="20000"/>
              <a:lumOff val="80000"/>
            </a:schemeClr>
          </a:solidFill>
        </p:spPr>
        <p:txBody>
          <a:bodyPr wrap="square" rtlCol="0">
            <a:spAutoFit/>
          </a:bodyPr>
          <a:lstStyle/>
          <a:p>
            <a:pPr algn="just"/>
            <a:r>
              <a:rPr lang="vi-VN" sz="5400" b="1">
                <a:ea typeface="Times New Roman" panose="02020603050405020304" pitchFamily="18" charset="0"/>
                <a:cs typeface="Times New Roman" panose="02020603050405020304" pitchFamily="18" charset="0"/>
              </a:rPr>
              <a:t>3.	Anh thanh niên đã gọi Đức Giê-su là thầy gì ?</a:t>
            </a:r>
            <a:endParaRPr lang="en-US" sz="5400" b="1">
              <a:effectLst/>
              <a:latin typeface="VNI-Times" pitchFamily="2" charset="0"/>
              <a:ea typeface="Times New Roman" panose="02020603050405020304" pitchFamily="18" charset="0"/>
              <a:cs typeface="Times New Roman" panose="02020603050405020304" pitchFamily="18" charset="0"/>
            </a:endParaRPr>
          </a:p>
        </p:txBody>
      </p:sp>
      <p:sp>
        <p:nvSpPr>
          <p:cNvPr id="165" name="TextBox 164">
            <a:extLst>
              <a:ext uri="{FF2B5EF4-FFF2-40B4-BE49-F238E27FC236}">
                <a16:creationId xmlns:a16="http://schemas.microsoft.com/office/drawing/2014/main" id="{38E4BA9D-56A0-4B81-BAB4-0A254BD52D11}"/>
              </a:ext>
            </a:extLst>
          </p:cNvPr>
          <p:cNvSpPr txBox="1"/>
          <p:nvPr/>
        </p:nvSpPr>
        <p:spPr>
          <a:xfrm>
            <a:off x="0" y="5305809"/>
            <a:ext cx="12192000" cy="1631216"/>
          </a:xfrm>
          <a:prstGeom prst="rect">
            <a:avLst/>
          </a:prstGeom>
          <a:solidFill>
            <a:schemeClr val="accent4">
              <a:lumMod val="20000"/>
              <a:lumOff val="80000"/>
            </a:schemeClr>
          </a:solidFill>
        </p:spPr>
        <p:txBody>
          <a:bodyPr wrap="square" rtlCol="0">
            <a:spAutoFit/>
          </a:bodyPr>
          <a:lstStyle/>
          <a:p>
            <a:pPr algn="just"/>
            <a:r>
              <a:rPr lang="vi-VN" sz="5000" b="1">
                <a:ea typeface="Times New Roman" panose="02020603050405020304" pitchFamily="18" charset="0"/>
                <a:cs typeface="Times New Roman" panose="02020603050405020304" pitchFamily="18" charset="0"/>
              </a:rPr>
              <a:t>4.	Anh thanh niên đến xin ĐGS chỉ cho cách có được sự sống đời đời làm gì ?</a:t>
            </a:r>
            <a:endParaRPr lang="en-US" sz="5000" b="1">
              <a:effectLst/>
              <a:latin typeface="VNI-Times" pitchFamily="2" charset="0"/>
              <a:ea typeface="Times New Roman" panose="02020603050405020304" pitchFamily="18" charset="0"/>
              <a:cs typeface="Times New Roman" panose="02020603050405020304" pitchFamily="18" charset="0"/>
            </a:endParaRPr>
          </a:p>
        </p:txBody>
      </p:sp>
      <p:sp>
        <p:nvSpPr>
          <p:cNvPr id="166" name="TextBox 165">
            <a:extLst>
              <a:ext uri="{FF2B5EF4-FFF2-40B4-BE49-F238E27FC236}">
                <a16:creationId xmlns:a16="http://schemas.microsoft.com/office/drawing/2014/main" id="{E57A8AE7-1199-49CE-B01B-FF5373C04EA9}"/>
              </a:ext>
            </a:extLst>
          </p:cNvPr>
          <p:cNvSpPr txBox="1"/>
          <p:nvPr/>
        </p:nvSpPr>
        <p:spPr>
          <a:xfrm>
            <a:off x="0" y="5402341"/>
            <a:ext cx="12192000" cy="1569660"/>
          </a:xfrm>
          <a:prstGeom prst="rect">
            <a:avLst/>
          </a:prstGeom>
          <a:solidFill>
            <a:schemeClr val="accent4">
              <a:lumMod val="20000"/>
              <a:lumOff val="80000"/>
            </a:schemeClr>
          </a:solidFill>
        </p:spPr>
        <p:txBody>
          <a:bodyPr wrap="square" rtlCol="0">
            <a:spAutoFit/>
          </a:bodyPr>
          <a:lstStyle/>
          <a:p>
            <a:pPr algn="just"/>
            <a:r>
              <a:rPr lang="vi-VN" sz="4800" b="1">
                <a:ea typeface="Times New Roman" panose="02020603050405020304" pitchFamily="18" charset="0"/>
                <a:cs typeface="Times New Roman" panose="02020603050405020304" pitchFamily="18" charset="0"/>
              </a:rPr>
              <a:t>5.	Điều răn mà ĐGS liệt kê ra đầu tiên cho anh thanh niên là chớ làm gì ?</a:t>
            </a:r>
            <a:endParaRPr lang="en-US" sz="4800" b="1">
              <a:effectLst/>
              <a:latin typeface="VNI-Times" pitchFamily="2" charset="0"/>
              <a:ea typeface="Times New Roman" panose="02020603050405020304" pitchFamily="18" charset="0"/>
              <a:cs typeface="Times New Roman" panose="02020603050405020304" pitchFamily="18" charset="0"/>
            </a:endParaRPr>
          </a:p>
        </p:txBody>
      </p:sp>
      <p:sp>
        <p:nvSpPr>
          <p:cNvPr id="167" name="TextBox 166">
            <a:extLst>
              <a:ext uri="{FF2B5EF4-FFF2-40B4-BE49-F238E27FC236}">
                <a16:creationId xmlns:a16="http://schemas.microsoft.com/office/drawing/2014/main" id="{0F22C250-61BE-4087-AA70-7C85C0343F97}"/>
              </a:ext>
            </a:extLst>
          </p:cNvPr>
          <p:cNvSpPr txBox="1"/>
          <p:nvPr/>
        </p:nvSpPr>
        <p:spPr>
          <a:xfrm>
            <a:off x="0" y="5445965"/>
            <a:ext cx="12192000" cy="1446550"/>
          </a:xfrm>
          <a:prstGeom prst="rect">
            <a:avLst/>
          </a:prstGeom>
          <a:solidFill>
            <a:schemeClr val="accent4">
              <a:lumMod val="20000"/>
              <a:lumOff val="80000"/>
            </a:schemeClr>
          </a:solidFill>
        </p:spPr>
        <p:txBody>
          <a:bodyPr wrap="square" rtlCol="0">
            <a:spAutoFit/>
          </a:bodyPr>
          <a:lstStyle/>
          <a:p>
            <a:pPr algn="just"/>
            <a:r>
              <a:rPr lang="vi-VN" sz="4400" b="1">
                <a:ea typeface="Times New Roman" panose="02020603050405020304" pitchFamily="18" charset="0"/>
                <a:cs typeface="Times New Roman" panose="02020603050405020304" pitchFamily="18" charset="0"/>
              </a:rPr>
              <a:t>6.	Tất cả những điều răn ĐGS kể ra đều đã được anh thanh niên tuân giữ từ khi nào?</a:t>
            </a:r>
            <a:endParaRPr lang="en-US" sz="4400" b="1">
              <a:effectLst/>
              <a:latin typeface="VNI-Times" pitchFamily="2" charset="0"/>
              <a:ea typeface="Times New Roman" panose="02020603050405020304" pitchFamily="18" charset="0"/>
              <a:cs typeface="Times New Roman" panose="02020603050405020304" pitchFamily="18" charset="0"/>
            </a:endParaRPr>
          </a:p>
        </p:txBody>
      </p:sp>
      <p:sp>
        <p:nvSpPr>
          <p:cNvPr id="168" name="TextBox 167">
            <a:extLst>
              <a:ext uri="{FF2B5EF4-FFF2-40B4-BE49-F238E27FC236}">
                <a16:creationId xmlns:a16="http://schemas.microsoft.com/office/drawing/2014/main" id="{E4E7B4D7-18BE-4EBA-9697-986CFE66095C}"/>
              </a:ext>
            </a:extLst>
          </p:cNvPr>
          <p:cNvSpPr txBox="1"/>
          <p:nvPr/>
        </p:nvSpPr>
        <p:spPr>
          <a:xfrm>
            <a:off x="0" y="5171597"/>
            <a:ext cx="12192000" cy="1846659"/>
          </a:xfrm>
          <a:prstGeom prst="rect">
            <a:avLst/>
          </a:prstGeom>
          <a:solidFill>
            <a:schemeClr val="accent4">
              <a:lumMod val="20000"/>
              <a:lumOff val="80000"/>
            </a:schemeClr>
          </a:solidFill>
        </p:spPr>
        <p:txBody>
          <a:bodyPr wrap="square" rtlCol="0">
            <a:spAutoFit/>
          </a:bodyPr>
          <a:lstStyle/>
          <a:p>
            <a:pPr algn="just"/>
            <a:r>
              <a:rPr lang="vi-VN" sz="3800" b="1">
                <a:ea typeface="Times New Roman" panose="02020603050405020304" pitchFamily="18" charset="0"/>
                <a:cs typeface="Times New Roman" panose="02020603050405020304" pitchFamily="18" charset="0"/>
              </a:rPr>
              <a:t>7.	Ông Phê-rô lên tiếng thưa Người: "Thầy coi, phần chúng con, chúng con </a:t>
            </a:r>
            <a:r>
              <a:rPr lang="vi-VN" sz="3800" b="1">
                <a:solidFill>
                  <a:srgbClr val="FF0000"/>
                </a:solidFill>
                <a:ea typeface="Times New Roman" panose="02020603050405020304" pitchFamily="18" charset="0"/>
                <a:cs typeface="Times New Roman" panose="02020603050405020304" pitchFamily="18" charset="0"/>
              </a:rPr>
              <a:t>... ... ... ... </a:t>
            </a:r>
            <a:r>
              <a:rPr lang="vi-VN" sz="3800" b="1">
                <a:ea typeface="Times New Roman" panose="02020603050405020304" pitchFamily="18" charset="0"/>
                <a:cs typeface="Times New Roman" panose="02020603050405020304" pitchFamily="18" charset="0"/>
              </a:rPr>
              <a:t>mà theo Thầy!"</a:t>
            </a:r>
            <a:endParaRPr lang="en-US" sz="3800" b="1">
              <a:effectLst/>
              <a:latin typeface="VNI-Times" pitchFamily="2" charset="0"/>
              <a:ea typeface="Times New Roman" panose="02020603050405020304" pitchFamily="18" charset="0"/>
              <a:cs typeface="Times New Roman" panose="02020603050405020304" pitchFamily="18" charset="0"/>
            </a:endParaRPr>
          </a:p>
        </p:txBody>
      </p:sp>
      <p:sp>
        <p:nvSpPr>
          <p:cNvPr id="169" name="TextBox 168">
            <a:extLst>
              <a:ext uri="{FF2B5EF4-FFF2-40B4-BE49-F238E27FC236}">
                <a16:creationId xmlns:a16="http://schemas.microsoft.com/office/drawing/2014/main" id="{B78DA153-6DD0-47EF-94A7-66BB09FF8D2E}"/>
              </a:ext>
            </a:extLst>
          </p:cNvPr>
          <p:cNvSpPr txBox="1"/>
          <p:nvPr/>
        </p:nvSpPr>
        <p:spPr>
          <a:xfrm>
            <a:off x="0" y="5182370"/>
            <a:ext cx="12192000" cy="1938992"/>
          </a:xfrm>
          <a:prstGeom prst="rect">
            <a:avLst/>
          </a:prstGeom>
          <a:solidFill>
            <a:schemeClr val="accent4">
              <a:lumMod val="20000"/>
              <a:lumOff val="80000"/>
            </a:schemeClr>
          </a:solidFill>
        </p:spPr>
        <p:txBody>
          <a:bodyPr wrap="square" rtlCol="0">
            <a:spAutoFit/>
          </a:bodyPr>
          <a:lstStyle/>
          <a:p>
            <a:pPr algn="just"/>
            <a:r>
              <a:rPr lang="vi-VN" sz="4000" b="1">
                <a:ea typeface="Times New Roman" panose="02020603050405020304" pitchFamily="18" charset="0"/>
                <a:cs typeface="Times New Roman" panose="02020603050405020304" pitchFamily="18" charset="0"/>
              </a:rPr>
              <a:t>8.	Đ</a:t>
            </a:r>
            <a:r>
              <a:rPr lang="en-US" sz="4000" b="1">
                <a:ea typeface="Times New Roman" panose="02020603050405020304" pitchFamily="18" charset="0"/>
                <a:cs typeface="Times New Roman" panose="02020603050405020304" pitchFamily="18" charset="0"/>
              </a:rPr>
              <a:t>ức </a:t>
            </a:r>
            <a:r>
              <a:rPr lang="vi-VN" sz="4000" b="1">
                <a:ea typeface="Times New Roman" panose="02020603050405020304" pitchFamily="18" charset="0"/>
                <a:cs typeface="Times New Roman" panose="02020603050405020304" pitchFamily="18" charset="0"/>
              </a:rPr>
              <a:t>G</a:t>
            </a:r>
            <a:r>
              <a:rPr lang="en-US" sz="4000" b="1">
                <a:ea typeface="Times New Roman" panose="02020603050405020304" pitchFamily="18" charset="0"/>
                <a:cs typeface="Times New Roman" panose="02020603050405020304" pitchFamily="18" charset="0"/>
              </a:rPr>
              <a:t>iêsu</a:t>
            </a:r>
            <a:r>
              <a:rPr lang="vi-VN" sz="4000" b="1">
                <a:ea typeface="Times New Roman" panose="02020603050405020304" pitchFamily="18" charset="0"/>
                <a:cs typeface="Times New Roman" panose="02020603050405020304" pitchFamily="18" charset="0"/>
              </a:rPr>
              <a:t> bảo anh thanh niên bán của cải đi cho người nghèo thì anh sẽ được một cái gì trên trời</a:t>
            </a:r>
            <a:r>
              <a:rPr lang="en-US" sz="4000" b="1">
                <a:ea typeface="Times New Roman" panose="02020603050405020304" pitchFamily="18" charset="0"/>
                <a:cs typeface="Times New Roman" panose="02020603050405020304" pitchFamily="18" charset="0"/>
              </a:rPr>
              <a:t>?</a:t>
            </a:r>
            <a:endParaRPr lang="en-US" sz="4000" b="1">
              <a:effectLst/>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403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2"/>
                                        </p:tgtEl>
                                        <p:attrNameLst>
                                          <p:attrName>style.color</p:attrName>
                                        </p:attrNameLst>
                                      </p:cBhvr>
                                      <p:to>
                                        <a:schemeClr val="accent2"/>
                                      </p:to>
                                    </p:animClr>
                                    <p:animClr clrSpc="rgb" dir="cw">
                                      <p:cBhvr>
                                        <p:cTn id="10" dur="500" fill="hold"/>
                                        <p:tgtEl>
                                          <p:spTgt spid="2"/>
                                        </p:tgtEl>
                                        <p:attrNameLst>
                                          <p:attrName>fillcolor</p:attrName>
                                        </p:attrNameLst>
                                      </p:cBhvr>
                                      <p:to>
                                        <a:schemeClr val="accent2"/>
                                      </p:to>
                                    </p:animClr>
                                    <p:set>
                                      <p:cBhvr>
                                        <p:cTn id="11" dur="500" fill="hold"/>
                                        <p:tgtEl>
                                          <p:spTgt spid="2"/>
                                        </p:tgtEl>
                                        <p:attrNameLst>
                                          <p:attrName>fill.type</p:attrName>
                                        </p:attrNameLst>
                                      </p:cBhvr>
                                      <p:to>
                                        <p:strVal val="solid"/>
                                      </p:to>
                                    </p:set>
                                    <p:set>
                                      <p:cBhvr>
                                        <p:cTn id="12" dur="500" fill="hold"/>
                                        <p:tgtEl>
                                          <p:spTgt spid="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71"/>
                                        </p:tgtEl>
                                        <p:attrNameLst>
                                          <p:attrName>style.color</p:attrName>
                                        </p:attrNameLst>
                                      </p:cBhvr>
                                      <p:to>
                                        <a:schemeClr val="accent2"/>
                                      </p:to>
                                    </p:animClr>
                                    <p:animClr clrSpc="rgb" dir="cw">
                                      <p:cBhvr>
                                        <p:cTn id="15" dur="500" fill="hold"/>
                                        <p:tgtEl>
                                          <p:spTgt spid="71"/>
                                        </p:tgtEl>
                                        <p:attrNameLst>
                                          <p:attrName>fillcolor</p:attrName>
                                        </p:attrNameLst>
                                      </p:cBhvr>
                                      <p:to>
                                        <a:schemeClr val="accent2"/>
                                      </p:to>
                                    </p:animClr>
                                    <p:set>
                                      <p:cBhvr>
                                        <p:cTn id="16" dur="500" fill="hold"/>
                                        <p:tgtEl>
                                          <p:spTgt spid="71"/>
                                        </p:tgtEl>
                                        <p:attrNameLst>
                                          <p:attrName>fill.type</p:attrName>
                                        </p:attrNameLst>
                                      </p:cBhvr>
                                      <p:to>
                                        <p:strVal val="solid"/>
                                      </p:to>
                                    </p:set>
                                    <p:set>
                                      <p:cBhvr>
                                        <p:cTn id="17" dur="500" fill="hold"/>
                                        <p:tgtEl>
                                          <p:spTgt spid="71"/>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0"/>
                                        </p:tgtEl>
                                        <p:attrNameLst>
                                          <p:attrName>style.color</p:attrName>
                                        </p:attrNameLst>
                                      </p:cBhvr>
                                      <p:to>
                                        <a:schemeClr val="accent2"/>
                                      </p:to>
                                    </p:animClr>
                                    <p:animClr clrSpc="rgb" dir="cw">
                                      <p:cBhvr>
                                        <p:cTn id="20" dur="500" fill="hold"/>
                                        <p:tgtEl>
                                          <p:spTgt spid="80"/>
                                        </p:tgtEl>
                                        <p:attrNameLst>
                                          <p:attrName>fillcolor</p:attrName>
                                        </p:attrNameLst>
                                      </p:cBhvr>
                                      <p:to>
                                        <a:schemeClr val="accent2"/>
                                      </p:to>
                                    </p:animClr>
                                    <p:set>
                                      <p:cBhvr>
                                        <p:cTn id="21" dur="500" fill="hold"/>
                                        <p:tgtEl>
                                          <p:spTgt spid="80"/>
                                        </p:tgtEl>
                                        <p:attrNameLst>
                                          <p:attrName>fill.type</p:attrName>
                                        </p:attrNameLst>
                                      </p:cBhvr>
                                      <p:to>
                                        <p:strVal val="solid"/>
                                      </p:to>
                                    </p:set>
                                    <p:set>
                                      <p:cBhvr>
                                        <p:cTn id="22" dur="500" fill="hold"/>
                                        <p:tgtEl>
                                          <p:spTgt spid="80"/>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81"/>
                                        </p:tgtEl>
                                        <p:attrNameLst>
                                          <p:attrName>style.color</p:attrName>
                                        </p:attrNameLst>
                                      </p:cBhvr>
                                      <p:to>
                                        <a:schemeClr val="accent2"/>
                                      </p:to>
                                    </p:animClr>
                                    <p:animClr clrSpc="rgb" dir="cw">
                                      <p:cBhvr>
                                        <p:cTn id="25" dur="500" fill="hold"/>
                                        <p:tgtEl>
                                          <p:spTgt spid="81"/>
                                        </p:tgtEl>
                                        <p:attrNameLst>
                                          <p:attrName>fillcolor</p:attrName>
                                        </p:attrNameLst>
                                      </p:cBhvr>
                                      <p:to>
                                        <a:schemeClr val="accent2"/>
                                      </p:to>
                                    </p:animClr>
                                    <p:set>
                                      <p:cBhvr>
                                        <p:cTn id="26" dur="500" fill="hold"/>
                                        <p:tgtEl>
                                          <p:spTgt spid="81"/>
                                        </p:tgtEl>
                                        <p:attrNameLst>
                                          <p:attrName>fill.type</p:attrName>
                                        </p:attrNameLst>
                                      </p:cBhvr>
                                      <p:to>
                                        <p:strVal val="solid"/>
                                      </p:to>
                                    </p:set>
                                    <p:set>
                                      <p:cBhvr>
                                        <p:cTn id="27" dur="500" fill="hold"/>
                                        <p:tgtEl>
                                          <p:spTgt spid="81"/>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89"/>
                                        </p:tgtEl>
                                        <p:attrNameLst>
                                          <p:attrName>style.color</p:attrName>
                                        </p:attrNameLst>
                                      </p:cBhvr>
                                      <p:to>
                                        <a:schemeClr val="accent2"/>
                                      </p:to>
                                    </p:animClr>
                                    <p:animClr clrSpc="rgb" dir="cw">
                                      <p:cBhvr>
                                        <p:cTn id="30" dur="500" fill="hold"/>
                                        <p:tgtEl>
                                          <p:spTgt spid="89"/>
                                        </p:tgtEl>
                                        <p:attrNameLst>
                                          <p:attrName>fillcolor</p:attrName>
                                        </p:attrNameLst>
                                      </p:cBhvr>
                                      <p:to>
                                        <a:schemeClr val="accent2"/>
                                      </p:to>
                                    </p:animClr>
                                    <p:set>
                                      <p:cBhvr>
                                        <p:cTn id="31" dur="500" fill="hold"/>
                                        <p:tgtEl>
                                          <p:spTgt spid="89"/>
                                        </p:tgtEl>
                                        <p:attrNameLst>
                                          <p:attrName>fill.type</p:attrName>
                                        </p:attrNameLst>
                                      </p:cBhvr>
                                      <p:to>
                                        <p:strVal val="solid"/>
                                      </p:to>
                                    </p:set>
                                    <p:set>
                                      <p:cBhvr>
                                        <p:cTn id="32" dur="500" fill="hold"/>
                                        <p:tgtEl>
                                          <p:spTgt spid="89"/>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90"/>
                                        </p:tgtEl>
                                        <p:attrNameLst>
                                          <p:attrName>style.color</p:attrName>
                                        </p:attrNameLst>
                                      </p:cBhvr>
                                      <p:to>
                                        <a:schemeClr val="accent2"/>
                                      </p:to>
                                    </p:animClr>
                                    <p:animClr clrSpc="rgb" dir="cw">
                                      <p:cBhvr>
                                        <p:cTn id="35" dur="500" fill="hold"/>
                                        <p:tgtEl>
                                          <p:spTgt spid="90"/>
                                        </p:tgtEl>
                                        <p:attrNameLst>
                                          <p:attrName>fillcolor</p:attrName>
                                        </p:attrNameLst>
                                      </p:cBhvr>
                                      <p:to>
                                        <a:schemeClr val="accent2"/>
                                      </p:to>
                                    </p:animClr>
                                    <p:set>
                                      <p:cBhvr>
                                        <p:cTn id="36" dur="500" fill="hold"/>
                                        <p:tgtEl>
                                          <p:spTgt spid="90"/>
                                        </p:tgtEl>
                                        <p:attrNameLst>
                                          <p:attrName>fill.type</p:attrName>
                                        </p:attrNameLst>
                                      </p:cBhvr>
                                      <p:to>
                                        <p:strVal val="solid"/>
                                      </p:to>
                                    </p:set>
                                    <p:set>
                                      <p:cBhvr>
                                        <p:cTn id="37" dur="500" fill="hold"/>
                                        <p:tgtEl>
                                          <p:spTgt spid="90"/>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91"/>
                                        </p:tgtEl>
                                        <p:attrNameLst>
                                          <p:attrName>style.color</p:attrName>
                                        </p:attrNameLst>
                                      </p:cBhvr>
                                      <p:to>
                                        <a:schemeClr val="accent2"/>
                                      </p:to>
                                    </p:animClr>
                                    <p:animClr clrSpc="rgb" dir="cw">
                                      <p:cBhvr>
                                        <p:cTn id="40" dur="500" fill="hold"/>
                                        <p:tgtEl>
                                          <p:spTgt spid="91"/>
                                        </p:tgtEl>
                                        <p:attrNameLst>
                                          <p:attrName>fillcolor</p:attrName>
                                        </p:attrNameLst>
                                      </p:cBhvr>
                                      <p:to>
                                        <a:schemeClr val="accent2"/>
                                      </p:to>
                                    </p:animClr>
                                    <p:set>
                                      <p:cBhvr>
                                        <p:cTn id="41" dur="500" fill="hold"/>
                                        <p:tgtEl>
                                          <p:spTgt spid="91"/>
                                        </p:tgtEl>
                                        <p:attrNameLst>
                                          <p:attrName>fill.type</p:attrName>
                                        </p:attrNameLst>
                                      </p:cBhvr>
                                      <p:to>
                                        <p:strVal val="solid"/>
                                      </p:to>
                                    </p:set>
                                    <p:set>
                                      <p:cBhvr>
                                        <p:cTn id="42" dur="500" fill="hold"/>
                                        <p:tgtEl>
                                          <p:spTgt spid="91"/>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92"/>
                                        </p:tgtEl>
                                        <p:attrNameLst>
                                          <p:attrName>style.color</p:attrName>
                                        </p:attrNameLst>
                                      </p:cBhvr>
                                      <p:to>
                                        <a:schemeClr val="accent2"/>
                                      </p:to>
                                    </p:animClr>
                                    <p:animClr clrSpc="rgb" dir="cw">
                                      <p:cBhvr>
                                        <p:cTn id="45" dur="500" fill="hold"/>
                                        <p:tgtEl>
                                          <p:spTgt spid="92"/>
                                        </p:tgtEl>
                                        <p:attrNameLst>
                                          <p:attrName>fillcolor</p:attrName>
                                        </p:attrNameLst>
                                      </p:cBhvr>
                                      <p:to>
                                        <a:schemeClr val="accent2"/>
                                      </p:to>
                                    </p:animClr>
                                    <p:set>
                                      <p:cBhvr>
                                        <p:cTn id="46" dur="500" fill="hold"/>
                                        <p:tgtEl>
                                          <p:spTgt spid="92"/>
                                        </p:tgtEl>
                                        <p:attrNameLst>
                                          <p:attrName>fill.type</p:attrName>
                                        </p:attrNameLst>
                                      </p:cBhvr>
                                      <p:to>
                                        <p:strVal val="solid"/>
                                      </p:to>
                                    </p:set>
                                    <p:set>
                                      <p:cBhvr>
                                        <p:cTn id="47" dur="500" fill="hold"/>
                                        <p:tgtEl>
                                          <p:spTgt spid="92"/>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93"/>
                                        </p:tgtEl>
                                        <p:attrNameLst>
                                          <p:attrName>style.color</p:attrName>
                                        </p:attrNameLst>
                                      </p:cBhvr>
                                      <p:to>
                                        <a:schemeClr val="accent2"/>
                                      </p:to>
                                    </p:animClr>
                                    <p:animClr clrSpc="rgb" dir="cw">
                                      <p:cBhvr>
                                        <p:cTn id="50" dur="500" fill="hold"/>
                                        <p:tgtEl>
                                          <p:spTgt spid="93"/>
                                        </p:tgtEl>
                                        <p:attrNameLst>
                                          <p:attrName>fillcolor</p:attrName>
                                        </p:attrNameLst>
                                      </p:cBhvr>
                                      <p:to>
                                        <a:schemeClr val="accent2"/>
                                      </p:to>
                                    </p:animClr>
                                    <p:set>
                                      <p:cBhvr>
                                        <p:cTn id="51" dur="500" fill="hold"/>
                                        <p:tgtEl>
                                          <p:spTgt spid="93"/>
                                        </p:tgtEl>
                                        <p:attrNameLst>
                                          <p:attrName>fill.type</p:attrName>
                                        </p:attrNameLst>
                                      </p:cBhvr>
                                      <p:to>
                                        <p:strVal val="solid"/>
                                      </p:to>
                                    </p:set>
                                    <p:set>
                                      <p:cBhvr>
                                        <p:cTn id="52" dur="500" fill="hold"/>
                                        <p:tgtEl>
                                          <p:spTgt spid="93"/>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94"/>
                                        </p:tgtEl>
                                        <p:attrNameLst>
                                          <p:attrName>style.color</p:attrName>
                                        </p:attrNameLst>
                                      </p:cBhvr>
                                      <p:to>
                                        <a:schemeClr val="accent2"/>
                                      </p:to>
                                    </p:animClr>
                                    <p:animClr clrSpc="rgb" dir="cw">
                                      <p:cBhvr>
                                        <p:cTn id="55" dur="500" fill="hold"/>
                                        <p:tgtEl>
                                          <p:spTgt spid="94"/>
                                        </p:tgtEl>
                                        <p:attrNameLst>
                                          <p:attrName>fillcolor</p:attrName>
                                        </p:attrNameLst>
                                      </p:cBhvr>
                                      <p:to>
                                        <a:schemeClr val="accent2"/>
                                      </p:to>
                                    </p:animClr>
                                    <p:set>
                                      <p:cBhvr>
                                        <p:cTn id="56" dur="500" fill="hold"/>
                                        <p:tgtEl>
                                          <p:spTgt spid="94"/>
                                        </p:tgtEl>
                                        <p:attrNameLst>
                                          <p:attrName>fill.type</p:attrName>
                                        </p:attrNameLst>
                                      </p:cBhvr>
                                      <p:to>
                                        <p:strVal val="solid"/>
                                      </p:to>
                                    </p:set>
                                    <p:set>
                                      <p:cBhvr>
                                        <p:cTn id="57" dur="500" fill="hold"/>
                                        <p:tgtEl>
                                          <p:spTgt spid="94"/>
                                        </p:tgtEl>
                                        <p:attrNameLst>
                                          <p:attrName>fill.on</p:attrName>
                                        </p:attrNameLst>
                                      </p:cBhvr>
                                      <p:to>
                                        <p:strVal val="true"/>
                                      </p:to>
                                    </p:set>
                                  </p:childTnLst>
                                </p:cTn>
                              </p:par>
                              <p:par>
                                <p:cTn id="58" presetID="19" presetClass="emph" presetSubtype="0" fill="hold" grpId="0" nodeType="withEffect">
                                  <p:stCondLst>
                                    <p:cond delay="0"/>
                                  </p:stCondLst>
                                  <p:childTnLst>
                                    <p:animClr clrSpc="rgb" dir="cw">
                                      <p:cBhvr override="childStyle">
                                        <p:cTn id="59" dur="500" fill="hold"/>
                                        <p:tgtEl>
                                          <p:spTgt spid="95"/>
                                        </p:tgtEl>
                                        <p:attrNameLst>
                                          <p:attrName>style.color</p:attrName>
                                        </p:attrNameLst>
                                      </p:cBhvr>
                                      <p:to>
                                        <a:schemeClr val="accent2"/>
                                      </p:to>
                                    </p:animClr>
                                    <p:animClr clrSpc="rgb" dir="cw">
                                      <p:cBhvr>
                                        <p:cTn id="60" dur="500" fill="hold"/>
                                        <p:tgtEl>
                                          <p:spTgt spid="95"/>
                                        </p:tgtEl>
                                        <p:attrNameLst>
                                          <p:attrName>fillcolor</p:attrName>
                                        </p:attrNameLst>
                                      </p:cBhvr>
                                      <p:to>
                                        <a:schemeClr val="accent2"/>
                                      </p:to>
                                    </p:animClr>
                                    <p:set>
                                      <p:cBhvr>
                                        <p:cTn id="61" dur="500" fill="hold"/>
                                        <p:tgtEl>
                                          <p:spTgt spid="95"/>
                                        </p:tgtEl>
                                        <p:attrNameLst>
                                          <p:attrName>fill.type</p:attrName>
                                        </p:attrNameLst>
                                      </p:cBhvr>
                                      <p:to>
                                        <p:strVal val="solid"/>
                                      </p:to>
                                    </p:set>
                                    <p:set>
                                      <p:cBhvr>
                                        <p:cTn id="62" dur="500" fill="hold"/>
                                        <p:tgtEl>
                                          <p:spTgt spid="95"/>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grpId="1" nodeType="clickEffect">
                                  <p:stCondLst>
                                    <p:cond delay="0"/>
                                  </p:stCondLst>
                                  <p:childTnLst>
                                    <p:animEffect transition="out" filter="circle(out)">
                                      <p:cBhvr>
                                        <p:cTn id="66" dur="2000"/>
                                        <p:tgtEl>
                                          <p:spTgt spid="2"/>
                                        </p:tgtEl>
                                      </p:cBhvr>
                                    </p:animEffect>
                                    <p:set>
                                      <p:cBhvr>
                                        <p:cTn id="67" dur="1" fill="hold">
                                          <p:stCondLst>
                                            <p:cond delay="1999"/>
                                          </p:stCondLst>
                                        </p:cTn>
                                        <p:tgtEl>
                                          <p:spTgt spid="2"/>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71"/>
                                        </p:tgtEl>
                                      </p:cBhvr>
                                    </p:animEffect>
                                    <p:set>
                                      <p:cBhvr>
                                        <p:cTn id="70" dur="1" fill="hold">
                                          <p:stCondLst>
                                            <p:cond delay="1999"/>
                                          </p:stCondLst>
                                        </p:cTn>
                                        <p:tgtEl>
                                          <p:spTgt spid="71"/>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80"/>
                                        </p:tgtEl>
                                      </p:cBhvr>
                                    </p:animEffect>
                                    <p:set>
                                      <p:cBhvr>
                                        <p:cTn id="73" dur="1" fill="hold">
                                          <p:stCondLst>
                                            <p:cond delay="1999"/>
                                          </p:stCondLst>
                                        </p:cTn>
                                        <p:tgtEl>
                                          <p:spTgt spid="80"/>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81"/>
                                        </p:tgtEl>
                                      </p:cBhvr>
                                    </p:animEffect>
                                    <p:set>
                                      <p:cBhvr>
                                        <p:cTn id="76" dur="1" fill="hold">
                                          <p:stCondLst>
                                            <p:cond delay="1999"/>
                                          </p:stCondLst>
                                        </p:cTn>
                                        <p:tgtEl>
                                          <p:spTgt spid="81"/>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
                                        <p:tgtEl>
                                          <p:spTgt spid="89"/>
                                        </p:tgtEl>
                                      </p:cBhvr>
                                    </p:animEffect>
                                    <p:set>
                                      <p:cBhvr>
                                        <p:cTn id="79" dur="1" fill="hold">
                                          <p:stCondLst>
                                            <p:cond delay="1999"/>
                                          </p:stCondLst>
                                        </p:cTn>
                                        <p:tgtEl>
                                          <p:spTgt spid="89"/>
                                        </p:tgtEl>
                                        <p:attrNameLst>
                                          <p:attrName>style.visibility</p:attrName>
                                        </p:attrNameLst>
                                      </p:cBhvr>
                                      <p:to>
                                        <p:strVal val="hidden"/>
                                      </p:to>
                                    </p:set>
                                  </p:childTnLst>
                                </p:cTn>
                              </p:par>
                              <p:par>
                                <p:cTn id="80" presetID="6" presetClass="exit" presetSubtype="32" fill="hold" grpId="1" nodeType="withEffect">
                                  <p:stCondLst>
                                    <p:cond delay="0"/>
                                  </p:stCondLst>
                                  <p:childTnLst>
                                    <p:animEffect transition="out" filter="circle(out)">
                                      <p:cBhvr>
                                        <p:cTn id="81" dur="2000"/>
                                        <p:tgtEl>
                                          <p:spTgt spid="90"/>
                                        </p:tgtEl>
                                      </p:cBhvr>
                                    </p:animEffect>
                                    <p:set>
                                      <p:cBhvr>
                                        <p:cTn id="82" dur="1" fill="hold">
                                          <p:stCondLst>
                                            <p:cond delay="1999"/>
                                          </p:stCondLst>
                                        </p:cTn>
                                        <p:tgtEl>
                                          <p:spTgt spid="90"/>
                                        </p:tgtEl>
                                        <p:attrNameLst>
                                          <p:attrName>style.visibility</p:attrName>
                                        </p:attrNameLst>
                                      </p:cBhvr>
                                      <p:to>
                                        <p:strVal val="hidden"/>
                                      </p:to>
                                    </p:set>
                                  </p:childTnLst>
                                </p:cTn>
                              </p:par>
                              <p:par>
                                <p:cTn id="83" presetID="6" presetClass="exit" presetSubtype="32" fill="hold" grpId="1" nodeType="withEffect">
                                  <p:stCondLst>
                                    <p:cond delay="0"/>
                                  </p:stCondLst>
                                  <p:childTnLst>
                                    <p:animEffect transition="out" filter="circle(out)">
                                      <p:cBhvr>
                                        <p:cTn id="84" dur="2000"/>
                                        <p:tgtEl>
                                          <p:spTgt spid="91"/>
                                        </p:tgtEl>
                                      </p:cBhvr>
                                    </p:animEffect>
                                    <p:set>
                                      <p:cBhvr>
                                        <p:cTn id="85" dur="1" fill="hold">
                                          <p:stCondLst>
                                            <p:cond delay="1999"/>
                                          </p:stCondLst>
                                        </p:cTn>
                                        <p:tgtEl>
                                          <p:spTgt spid="91"/>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92"/>
                                        </p:tgtEl>
                                      </p:cBhvr>
                                    </p:animEffect>
                                    <p:set>
                                      <p:cBhvr>
                                        <p:cTn id="88" dur="1" fill="hold">
                                          <p:stCondLst>
                                            <p:cond delay="1999"/>
                                          </p:stCondLst>
                                        </p:cTn>
                                        <p:tgtEl>
                                          <p:spTgt spid="92"/>
                                        </p:tgtEl>
                                        <p:attrNameLst>
                                          <p:attrName>style.visibility</p:attrName>
                                        </p:attrNameLst>
                                      </p:cBhvr>
                                      <p:to>
                                        <p:strVal val="hidden"/>
                                      </p:to>
                                    </p:set>
                                  </p:childTnLst>
                                </p:cTn>
                              </p:par>
                              <p:par>
                                <p:cTn id="89" presetID="6" presetClass="exit" presetSubtype="32" fill="hold" grpId="1" nodeType="withEffect">
                                  <p:stCondLst>
                                    <p:cond delay="0"/>
                                  </p:stCondLst>
                                  <p:childTnLst>
                                    <p:animEffect transition="out" filter="circle(out)">
                                      <p:cBhvr>
                                        <p:cTn id="90" dur="2000"/>
                                        <p:tgtEl>
                                          <p:spTgt spid="93"/>
                                        </p:tgtEl>
                                      </p:cBhvr>
                                    </p:animEffect>
                                    <p:set>
                                      <p:cBhvr>
                                        <p:cTn id="91" dur="1" fill="hold">
                                          <p:stCondLst>
                                            <p:cond delay="1999"/>
                                          </p:stCondLst>
                                        </p:cTn>
                                        <p:tgtEl>
                                          <p:spTgt spid="93"/>
                                        </p:tgtEl>
                                        <p:attrNameLst>
                                          <p:attrName>style.visibility</p:attrName>
                                        </p:attrNameLst>
                                      </p:cBhvr>
                                      <p:to>
                                        <p:strVal val="hidden"/>
                                      </p:to>
                                    </p:set>
                                  </p:childTnLst>
                                </p:cTn>
                              </p:par>
                              <p:par>
                                <p:cTn id="92" presetID="6" presetClass="exit" presetSubtype="32" fill="hold" grpId="1" nodeType="withEffect">
                                  <p:stCondLst>
                                    <p:cond delay="0"/>
                                  </p:stCondLst>
                                  <p:childTnLst>
                                    <p:animEffect transition="out" filter="circle(out)">
                                      <p:cBhvr>
                                        <p:cTn id="93" dur="2000"/>
                                        <p:tgtEl>
                                          <p:spTgt spid="94"/>
                                        </p:tgtEl>
                                      </p:cBhvr>
                                    </p:animEffect>
                                    <p:set>
                                      <p:cBhvr>
                                        <p:cTn id="94" dur="1" fill="hold">
                                          <p:stCondLst>
                                            <p:cond delay="1999"/>
                                          </p:stCondLst>
                                        </p:cTn>
                                        <p:tgtEl>
                                          <p:spTgt spid="94"/>
                                        </p:tgtEl>
                                        <p:attrNameLst>
                                          <p:attrName>style.visibility</p:attrName>
                                        </p:attrNameLst>
                                      </p:cBhvr>
                                      <p:to>
                                        <p:strVal val="hidden"/>
                                      </p:to>
                                    </p:set>
                                  </p:childTnLst>
                                </p:cTn>
                              </p:par>
                              <p:par>
                                <p:cTn id="95" presetID="6" presetClass="exit" presetSubtype="32" fill="hold" grpId="1" nodeType="withEffect">
                                  <p:stCondLst>
                                    <p:cond delay="0"/>
                                  </p:stCondLst>
                                  <p:childTnLst>
                                    <p:animEffect transition="out" filter="circle(out)">
                                      <p:cBhvr>
                                        <p:cTn id="96" dur="2000"/>
                                        <p:tgtEl>
                                          <p:spTgt spid="95"/>
                                        </p:tgtEl>
                                      </p:cBhvr>
                                    </p:animEffect>
                                    <p:set>
                                      <p:cBhvr>
                                        <p:cTn id="97" dur="1" fill="hold">
                                          <p:stCondLst>
                                            <p:cond delay="1999"/>
                                          </p:stCondLst>
                                        </p:cTn>
                                        <p:tgtEl>
                                          <p:spTgt spid="95"/>
                                        </p:tgtEl>
                                        <p:attrNameLst>
                                          <p:attrName>style.visibility</p:attrName>
                                        </p:attrNameLst>
                                      </p:cBhvr>
                                      <p:to>
                                        <p:strVal val="hidden"/>
                                      </p:to>
                                    </p:set>
                                  </p:childTnLst>
                                </p:cTn>
                              </p:par>
                              <p:par>
                                <p:cTn id="98" presetID="21" presetClass="exit" presetSubtype="1" fill="hold" grpId="1" nodeType="withEffect">
                                  <p:stCondLst>
                                    <p:cond delay="0"/>
                                  </p:stCondLst>
                                  <p:childTnLst>
                                    <p:animEffect transition="out" filter="wheel(1)">
                                      <p:cBhvr>
                                        <p:cTn id="99" dur="2000"/>
                                        <p:tgtEl>
                                          <p:spTgt spid="6"/>
                                        </p:tgtEl>
                                      </p:cBhvr>
                                    </p:animEffect>
                                    <p:set>
                                      <p:cBhvr>
                                        <p:cTn id="100"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20"/>
                    </p:tgtEl>
                  </p:cond>
                </p:stCondLst>
                <p:endSync evt="end" delay="0">
                  <p:rtn val="all"/>
                </p:endSync>
                <p:childTnLst>
                  <p:par>
                    <p:cTn id="102" fill="hold">
                      <p:stCondLst>
                        <p:cond delay="0"/>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162"/>
                                        </p:tgtEl>
                                        <p:attrNameLst>
                                          <p:attrName>style.visibility</p:attrName>
                                        </p:attrNameLst>
                                      </p:cBhvr>
                                      <p:to>
                                        <p:strVal val="visible"/>
                                      </p:to>
                                    </p:set>
                                    <p:animEffect transition="in" filter="circle(in)">
                                      <p:cBhvr>
                                        <p:cTn id="106" dur="2000"/>
                                        <p:tgtEl>
                                          <p:spTgt spid="162"/>
                                        </p:tgtEl>
                                      </p:cBhvr>
                                    </p:animEffect>
                                  </p:childTnLst>
                                </p:cTn>
                              </p:par>
                              <p:par>
                                <p:cTn id="107" presetID="19" presetClass="emph" presetSubtype="0" fill="hold" grpId="0" nodeType="withEffect">
                                  <p:stCondLst>
                                    <p:cond delay="0"/>
                                  </p:stCondLst>
                                  <p:childTnLst>
                                    <p:animClr clrSpc="rgb" dir="cw">
                                      <p:cBhvr override="childStyle">
                                        <p:cTn id="108" dur="500" fill="hold"/>
                                        <p:tgtEl>
                                          <p:spTgt spid="104"/>
                                        </p:tgtEl>
                                        <p:attrNameLst>
                                          <p:attrName>style.color</p:attrName>
                                        </p:attrNameLst>
                                      </p:cBhvr>
                                      <p:to>
                                        <a:schemeClr val="accent2"/>
                                      </p:to>
                                    </p:animClr>
                                    <p:animClr clrSpc="rgb" dir="cw">
                                      <p:cBhvr>
                                        <p:cTn id="109" dur="500" fill="hold"/>
                                        <p:tgtEl>
                                          <p:spTgt spid="104"/>
                                        </p:tgtEl>
                                        <p:attrNameLst>
                                          <p:attrName>fillcolor</p:attrName>
                                        </p:attrNameLst>
                                      </p:cBhvr>
                                      <p:to>
                                        <a:schemeClr val="accent2"/>
                                      </p:to>
                                    </p:animClr>
                                    <p:set>
                                      <p:cBhvr>
                                        <p:cTn id="110" dur="500" fill="hold"/>
                                        <p:tgtEl>
                                          <p:spTgt spid="104"/>
                                        </p:tgtEl>
                                        <p:attrNameLst>
                                          <p:attrName>fill.type</p:attrName>
                                        </p:attrNameLst>
                                      </p:cBhvr>
                                      <p:to>
                                        <p:strVal val="solid"/>
                                      </p:to>
                                    </p:set>
                                    <p:set>
                                      <p:cBhvr>
                                        <p:cTn id="111" dur="500" fill="hold"/>
                                        <p:tgtEl>
                                          <p:spTgt spid="104"/>
                                        </p:tgtEl>
                                        <p:attrNameLst>
                                          <p:attrName>fill.on</p:attrName>
                                        </p:attrNameLst>
                                      </p:cBhvr>
                                      <p:to>
                                        <p:strVal val="true"/>
                                      </p:to>
                                    </p:set>
                                  </p:childTnLst>
                                </p:cTn>
                              </p:par>
                              <p:par>
                                <p:cTn id="112" presetID="19" presetClass="emph" presetSubtype="0" fill="hold" grpId="0" nodeType="withEffect">
                                  <p:stCondLst>
                                    <p:cond delay="0"/>
                                  </p:stCondLst>
                                  <p:childTnLst>
                                    <p:animClr clrSpc="rgb" dir="cw">
                                      <p:cBhvr override="childStyle">
                                        <p:cTn id="113" dur="500" fill="hold"/>
                                        <p:tgtEl>
                                          <p:spTgt spid="105"/>
                                        </p:tgtEl>
                                        <p:attrNameLst>
                                          <p:attrName>style.color</p:attrName>
                                        </p:attrNameLst>
                                      </p:cBhvr>
                                      <p:to>
                                        <a:schemeClr val="accent2"/>
                                      </p:to>
                                    </p:animClr>
                                    <p:animClr clrSpc="rgb" dir="cw">
                                      <p:cBhvr>
                                        <p:cTn id="114" dur="500" fill="hold"/>
                                        <p:tgtEl>
                                          <p:spTgt spid="105"/>
                                        </p:tgtEl>
                                        <p:attrNameLst>
                                          <p:attrName>fillcolor</p:attrName>
                                        </p:attrNameLst>
                                      </p:cBhvr>
                                      <p:to>
                                        <a:schemeClr val="accent2"/>
                                      </p:to>
                                    </p:animClr>
                                    <p:set>
                                      <p:cBhvr>
                                        <p:cTn id="115" dur="500" fill="hold"/>
                                        <p:tgtEl>
                                          <p:spTgt spid="105"/>
                                        </p:tgtEl>
                                        <p:attrNameLst>
                                          <p:attrName>fill.type</p:attrName>
                                        </p:attrNameLst>
                                      </p:cBhvr>
                                      <p:to>
                                        <p:strVal val="solid"/>
                                      </p:to>
                                    </p:set>
                                    <p:set>
                                      <p:cBhvr>
                                        <p:cTn id="116" dur="500" fill="hold"/>
                                        <p:tgtEl>
                                          <p:spTgt spid="105"/>
                                        </p:tgtEl>
                                        <p:attrNameLst>
                                          <p:attrName>fill.on</p:attrName>
                                        </p:attrNameLst>
                                      </p:cBhvr>
                                      <p:to>
                                        <p:strVal val="true"/>
                                      </p:to>
                                    </p:set>
                                  </p:childTnLst>
                                </p:cTn>
                              </p:par>
                              <p:par>
                                <p:cTn id="117" presetID="19" presetClass="emph" presetSubtype="0" fill="hold" grpId="0" nodeType="withEffect">
                                  <p:stCondLst>
                                    <p:cond delay="0"/>
                                  </p:stCondLst>
                                  <p:childTnLst>
                                    <p:animClr clrSpc="rgb" dir="cw">
                                      <p:cBhvr override="childStyle">
                                        <p:cTn id="118" dur="500" fill="hold"/>
                                        <p:tgtEl>
                                          <p:spTgt spid="106"/>
                                        </p:tgtEl>
                                        <p:attrNameLst>
                                          <p:attrName>style.color</p:attrName>
                                        </p:attrNameLst>
                                      </p:cBhvr>
                                      <p:to>
                                        <a:schemeClr val="accent2"/>
                                      </p:to>
                                    </p:animClr>
                                    <p:animClr clrSpc="rgb" dir="cw">
                                      <p:cBhvr>
                                        <p:cTn id="119" dur="500" fill="hold"/>
                                        <p:tgtEl>
                                          <p:spTgt spid="106"/>
                                        </p:tgtEl>
                                        <p:attrNameLst>
                                          <p:attrName>fillcolor</p:attrName>
                                        </p:attrNameLst>
                                      </p:cBhvr>
                                      <p:to>
                                        <a:schemeClr val="accent2"/>
                                      </p:to>
                                    </p:animClr>
                                    <p:set>
                                      <p:cBhvr>
                                        <p:cTn id="120" dur="500" fill="hold"/>
                                        <p:tgtEl>
                                          <p:spTgt spid="106"/>
                                        </p:tgtEl>
                                        <p:attrNameLst>
                                          <p:attrName>fill.type</p:attrName>
                                        </p:attrNameLst>
                                      </p:cBhvr>
                                      <p:to>
                                        <p:strVal val="solid"/>
                                      </p:to>
                                    </p:set>
                                    <p:set>
                                      <p:cBhvr>
                                        <p:cTn id="121" dur="500" fill="hold"/>
                                        <p:tgtEl>
                                          <p:spTgt spid="106"/>
                                        </p:tgtEl>
                                        <p:attrNameLst>
                                          <p:attrName>fill.on</p:attrName>
                                        </p:attrNameLst>
                                      </p:cBhvr>
                                      <p:to>
                                        <p:strVal val="true"/>
                                      </p:to>
                                    </p:set>
                                  </p:childTnLst>
                                </p:cTn>
                              </p:par>
                              <p:par>
                                <p:cTn id="122" presetID="19" presetClass="emph" presetSubtype="0" fill="hold" grpId="0" nodeType="withEffect">
                                  <p:stCondLst>
                                    <p:cond delay="0"/>
                                  </p:stCondLst>
                                  <p:childTnLst>
                                    <p:animClr clrSpc="rgb" dir="cw">
                                      <p:cBhvr override="childStyle">
                                        <p:cTn id="123" dur="500" fill="hold"/>
                                        <p:tgtEl>
                                          <p:spTgt spid="107"/>
                                        </p:tgtEl>
                                        <p:attrNameLst>
                                          <p:attrName>style.color</p:attrName>
                                        </p:attrNameLst>
                                      </p:cBhvr>
                                      <p:to>
                                        <a:schemeClr val="accent2"/>
                                      </p:to>
                                    </p:animClr>
                                    <p:animClr clrSpc="rgb" dir="cw">
                                      <p:cBhvr>
                                        <p:cTn id="124" dur="500" fill="hold"/>
                                        <p:tgtEl>
                                          <p:spTgt spid="107"/>
                                        </p:tgtEl>
                                        <p:attrNameLst>
                                          <p:attrName>fillcolor</p:attrName>
                                        </p:attrNameLst>
                                      </p:cBhvr>
                                      <p:to>
                                        <a:schemeClr val="accent2"/>
                                      </p:to>
                                    </p:animClr>
                                    <p:set>
                                      <p:cBhvr>
                                        <p:cTn id="125" dur="500" fill="hold"/>
                                        <p:tgtEl>
                                          <p:spTgt spid="107"/>
                                        </p:tgtEl>
                                        <p:attrNameLst>
                                          <p:attrName>fill.type</p:attrName>
                                        </p:attrNameLst>
                                      </p:cBhvr>
                                      <p:to>
                                        <p:strVal val="solid"/>
                                      </p:to>
                                    </p:set>
                                    <p:set>
                                      <p:cBhvr>
                                        <p:cTn id="126" dur="500" fill="hold"/>
                                        <p:tgtEl>
                                          <p:spTgt spid="107"/>
                                        </p:tgtEl>
                                        <p:attrNameLst>
                                          <p:attrName>fill.on</p:attrName>
                                        </p:attrNameLst>
                                      </p:cBhvr>
                                      <p:to>
                                        <p:strVal val="true"/>
                                      </p:to>
                                    </p:set>
                                  </p:childTnLst>
                                </p:cTn>
                              </p:par>
                              <p:par>
                                <p:cTn id="127" presetID="19" presetClass="emph" presetSubtype="0" fill="hold" grpId="0" nodeType="withEffect">
                                  <p:stCondLst>
                                    <p:cond delay="0"/>
                                  </p:stCondLst>
                                  <p:childTnLst>
                                    <p:animClr clrSpc="rgb" dir="cw">
                                      <p:cBhvr override="childStyle">
                                        <p:cTn id="128" dur="500" fill="hold"/>
                                        <p:tgtEl>
                                          <p:spTgt spid="108"/>
                                        </p:tgtEl>
                                        <p:attrNameLst>
                                          <p:attrName>style.color</p:attrName>
                                        </p:attrNameLst>
                                      </p:cBhvr>
                                      <p:to>
                                        <a:schemeClr val="accent2"/>
                                      </p:to>
                                    </p:animClr>
                                    <p:animClr clrSpc="rgb" dir="cw">
                                      <p:cBhvr>
                                        <p:cTn id="129" dur="500" fill="hold"/>
                                        <p:tgtEl>
                                          <p:spTgt spid="108"/>
                                        </p:tgtEl>
                                        <p:attrNameLst>
                                          <p:attrName>fillcolor</p:attrName>
                                        </p:attrNameLst>
                                      </p:cBhvr>
                                      <p:to>
                                        <a:schemeClr val="accent2"/>
                                      </p:to>
                                    </p:animClr>
                                    <p:set>
                                      <p:cBhvr>
                                        <p:cTn id="130" dur="500" fill="hold"/>
                                        <p:tgtEl>
                                          <p:spTgt spid="108"/>
                                        </p:tgtEl>
                                        <p:attrNameLst>
                                          <p:attrName>fill.type</p:attrName>
                                        </p:attrNameLst>
                                      </p:cBhvr>
                                      <p:to>
                                        <p:strVal val="solid"/>
                                      </p:to>
                                    </p:set>
                                    <p:set>
                                      <p:cBhvr>
                                        <p:cTn id="131" dur="500" fill="hold"/>
                                        <p:tgtEl>
                                          <p:spTgt spid="108"/>
                                        </p:tgtEl>
                                        <p:attrNameLst>
                                          <p:attrName>fill.on</p:attrName>
                                        </p:attrNameLst>
                                      </p:cBhvr>
                                      <p:to>
                                        <p:strVal val="true"/>
                                      </p:to>
                                    </p:set>
                                  </p:childTnLst>
                                </p:cTn>
                              </p:par>
                              <p:par>
                                <p:cTn id="132" presetID="19" presetClass="emph" presetSubtype="0" fill="hold" grpId="0" nodeType="withEffect">
                                  <p:stCondLst>
                                    <p:cond delay="0"/>
                                  </p:stCondLst>
                                  <p:childTnLst>
                                    <p:animClr clrSpc="rgb" dir="cw">
                                      <p:cBhvr override="childStyle">
                                        <p:cTn id="133" dur="500" fill="hold"/>
                                        <p:tgtEl>
                                          <p:spTgt spid="109"/>
                                        </p:tgtEl>
                                        <p:attrNameLst>
                                          <p:attrName>style.color</p:attrName>
                                        </p:attrNameLst>
                                      </p:cBhvr>
                                      <p:to>
                                        <a:schemeClr val="accent2"/>
                                      </p:to>
                                    </p:animClr>
                                    <p:animClr clrSpc="rgb" dir="cw">
                                      <p:cBhvr>
                                        <p:cTn id="134" dur="500" fill="hold"/>
                                        <p:tgtEl>
                                          <p:spTgt spid="109"/>
                                        </p:tgtEl>
                                        <p:attrNameLst>
                                          <p:attrName>fillcolor</p:attrName>
                                        </p:attrNameLst>
                                      </p:cBhvr>
                                      <p:to>
                                        <a:schemeClr val="accent2"/>
                                      </p:to>
                                    </p:animClr>
                                    <p:set>
                                      <p:cBhvr>
                                        <p:cTn id="135" dur="500" fill="hold"/>
                                        <p:tgtEl>
                                          <p:spTgt spid="109"/>
                                        </p:tgtEl>
                                        <p:attrNameLst>
                                          <p:attrName>fill.type</p:attrName>
                                        </p:attrNameLst>
                                      </p:cBhvr>
                                      <p:to>
                                        <p:strVal val="solid"/>
                                      </p:to>
                                    </p:set>
                                    <p:set>
                                      <p:cBhvr>
                                        <p:cTn id="136" dur="500" fill="hold"/>
                                        <p:tgtEl>
                                          <p:spTgt spid="109"/>
                                        </p:tgtEl>
                                        <p:attrNameLst>
                                          <p:attrName>fill.on</p:attrName>
                                        </p:attrNameLst>
                                      </p:cBhvr>
                                      <p:to>
                                        <p:strVal val="true"/>
                                      </p:to>
                                    </p:set>
                                  </p:childTnLst>
                                </p:cTn>
                              </p:par>
                              <p:par>
                                <p:cTn id="137" presetID="19" presetClass="emph" presetSubtype="0" fill="hold" grpId="0" nodeType="withEffect">
                                  <p:stCondLst>
                                    <p:cond delay="0"/>
                                  </p:stCondLst>
                                  <p:childTnLst>
                                    <p:animClr clrSpc="rgb" dir="cw">
                                      <p:cBhvr override="childStyle">
                                        <p:cTn id="138" dur="500" fill="hold"/>
                                        <p:tgtEl>
                                          <p:spTgt spid="110"/>
                                        </p:tgtEl>
                                        <p:attrNameLst>
                                          <p:attrName>style.color</p:attrName>
                                        </p:attrNameLst>
                                      </p:cBhvr>
                                      <p:to>
                                        <a:schemeClr val="accent2"/>
                                      </p:to>
                                    </p:animClr>
                                    <p:animClr clrSpc="rgb" dir="cw">
                                      <p:cBhvr>
                                        <p:cTn id="139" dur="500" fill="hold"/>
                                        <p:tgtEl>
                                          <p:spTgt spid="110"/>
                                        </p:tgtEl>
                                        <p:attrNameLst>
                                          <p:attrName>fillcolor</p:attrName>
                                        </p:attrNameLst>
                                      </p:cBhvr>
                                      <p:to>
                                        <a:schemeClr val="accent2"/>
                                      </p:to>
                                    </p:animClr>
                                    <p:set>
                                      <p:cBhvr>
                                        <p:cTn id="140" dur="500" fill="hold"/>
                                        <p:tgtEl>
                                          <p:spTgt spid="110"/>
                                        </p:tgtEl>
                                        <p:attrNameLst>
                                          <p:attrName>fill.type</p:attrName>
                                        </p:attrNameLst>
                                      </p:cBhvr>
                                      <p:to>
                                        <p:strVal val="solid"/>
                                      </p:to>
                                    </p:set>
                                    <p:set>
                                      <p:cBhvr>
                                        <p:cTn id="141" dur="500" fill="hold"/>
                                        <p:tgtEl>
                                          <p:spTgt spid="110"/>
                                        </p:tgtEl>
                                        <p:attrNameLst>
                                          <p:attrName>fill.on</p:attrName>
                                        </p:attrNameLst>
                                      </p:cBhvr>
                                      <p:to>
                                        <p:strVal val="true"/>
                                      </p:to>
                                    </p:set>
                                  </p:childTnLst>
                                </p:cTn>
                              </p:par>
                            </p:childTnLst>
                          </p:cTn>
                        </p:par>
                      </p:childTnLst>
                    </p:cTn>
                  </p:par>
                  <p:par>
                    <p:cTn id="142" fill="hold">
                      <p:stCondLst>
                        <p:cond delay="indefinite"/>
                      </p:stCondLst>
                      <p:childTnLst>
                        <p:par>
                          <p:cTn id="143" fill="hold">
                            <p:stCondLst>
                              <p:cond delay="0"/>
                            </p:stCondLst>
                            <p:childTnLst>
                              <p:par>
                                <p:cTn id="144" presetID="6" presetClass="exit" presetSubtype="32" fill="hold" grpId="1" nodeType="clickEffect">
                                  <p:stCondLst>
                                    <p:cond delay="0"/>
                                  </p:stCondLst>
                                  <p:childTnLst>
                                    <p:animEffect transition="out" filter="circle(out)">
                                      <p:cBhvr>
                                        <p:cTn id="145" dur="2000"/>
                                        <p:tgtEl>
                                          <p:spTgt spid="104"/>
                                        </p:tgtEl>
                                      </p:cBhvr>
                                    </p:animEffect>
                                    <p:set>
                                      <p:cBhvr>
                                        <p:cTn id="146" dur="1" fill="hold">
                                          <p:stCondLst>
                                            <p:cond delay="1999"/>
                                          </p:stCondLst>
                                        </p:cTn>
                                        <p:tgtEl>
                                          <p:spTgt spid="104"/>
                                        </p:tgtEl>
                                        <p:attrNameLst>
                                          <p:attrName>style.visibility</p:attrName>
                                        </p:attrNameLst>
                                      </p:cBhvr>
                                      <p:to>
                                        <p:strVal val="hidden"/>
                                      </p:to>
                                    </p:set>
                                  </p:childTnLst>
                                </p:cTn>
                              </p:par>
                              <p:par>
                                <p:cTn id="147" presetID="6" presetClass="exit" presetSubtype="32" fill="hold" grpId="1" nodeType="withEffect">
                                  <p:stCondLst>
                                    <p:cond delay="0"/>
                                  </p:stCondLst>
                                  <p:childTnLst>
                                    <p:animEffect transition="out" filter="circle(out)">
                                      <p:cBhvr>
                                        <p:cTn id="148" dur="2000"/>
                                        <p:tgtEl>
                                          <p:spTgt spid="105"/>
                                        </p:tgtEl>
                                      </p:cBhvr>
                                    </p:animEffect>
                                    <p:set>
                                      <p:cBhvr>
                                        <p:cTn id="149" dur="1" fill="hold">
                                          <p:stCondLst>
                                            <p:cond delay="1999"/>
                                          </p:stCondLst>
                                        </p:cTn>
                                        <p:tgtEl>
                                          <p:spTgt spid="105"/>
                                        </p:tgtEl>
                                        <p:attrNameLst>
                                          <p:attrName>style.visibility</p:attrName>
                                        </p:attrNameLst>
                                      </p:cBhvr>
                                      <p:to>
                                        <p:strVal val="hidden"/>
                                      </p:to>
                                    </p:set>
                                  </p:childTnLst>
                                </p:cTn>
                              </p:par>
                              <p:par>
                                <p:cTn id="150" presetID="6" presetClass="exit" presetSubtype="32" fill="hold" grpId="1" nodeType="withEffect">
                                  <p:stCondLst>
                                    <p:cond delay="0"/>
                                  </p:stCondLst>
                                  <p:childTnLst>
                                    <p:animEffect transition="out" filter="circle(out)">
                                      <p:cBhvr>
                                        <p:cTn id="151" dur="2000"/>
                                        <p:tgtEl>
                                          <p:spTgt spid="106"/>
                                        </p:tgtEl>
                                      </p:cBhvr>
                                    </p:animEffect>
                                    <p:set>
                                      <p:cBhvr>
                                        <p:cTn id="152" dur="1" fill="hold">
                                          <p:stCondLst>
                                            <p:cond delay="1999"/>
                                          </p:stCondLst>
                                        </p:cTn>
                                        <p:tgtEl>
                                          <p:spTgt spid="106"/>
                                        </p:tgtEl>
                                        <p:attrNameLst>
                                          <p:attrName>style.visibility</p:attrName>
                                        </p:attrNameLst>
                                      </p:cBhvr>
                                      <p:to>
                                        <p:strVal val="hidden"/>
                                      </p:to>
                                    </p:set>
                                  </p:childTnLst>
                                </p:cTn>
                              </p:par>
                              <p:par>
                                <p:cTn id="153" presetID="6" presetClass="exit" presetSubtype="32" fill="hold" grpId="1" nodeType="withEffect">
                                  <p:stCondLst>
                                    <p:cond delay="0"/>
                                  </p:stCondLst>
                                  <p:childTnLst>
                                    <p:animEffect transition="out" filter="circle(out)">
                                      <p:cBhvr>
                                        <p:cTn id="154" dur="2000"/>
                                        <p:tgtEl>
                                          <p:spTgt spid="107"/>
                                        </p:tgtEl>
                                      </p:cBhvr>
                                    </p:animEffect>
                                    <p:set>
                                      <p:cBhvr>
                                        <p:cTn id="155" dur="1" fill="hold">
                                          <p:stCondLst>
                                            <p:cond delay="1999"/>
                                          </p:stCondLst>
                                        </p:cTn>
                                        <p:tgtEl>
                                          <p:spTgt spid="107"/>
                                        </p:tgtEl>
                                        <p:attrNameLst>
                                          <p:attrName>style.visibility</p:attrName>
                                        </p:attrNameLst>
                                      </p:cBhvr>
                                      <p:to>
                                        <p:strVal val="hidden"/>
                                      </p:to>
                                    </p:set>
                                  </p:childTnLst>
                                </p:cTn>
                              </p:par>
                              <p:par>
                                <p:cTn id="156" presetID="6" presetClass="exit" presetSubtype="32" fill="hold" grpId="1" nodeType="withEffect">
                                  <p:stCondLst>
                                    <p:cond delay="0"/>
                                  </p:stCondLst>
                                  <p:childTnLst>
                                    <p:animEffect transition="out" filter="circle(out)">
                                      <p:cBhvr>
                                        <p:cTn id="157" dur="2000"/>
                                        <p:tgtEl>
                                          <p:spTgt spid="108"/>
                                        </p:tgtEl>
                                      </p:cBhvr>
                                    </p:animEffect>
                                    <p:set>
                                      <p:cBhvr>
                                        <p:cTn id="158" dur="1" fill="hold">
                                          <p:stCondLst>
                                            <p:cond delay="1999"/>
                                          </p:stCondLst>
                                        </p:cTn>
                                        <p:tgtEl>
                                          <p:spTgt spid="108"/>
                                        </p:tgtEl>
                                        <p:attrNameLst>
                                          <p:attrName>style.visibility</p:attrName>
                                        </p:attrNameLst>
                                      </p:cBhvr>
                                      <p:to>
                                        <p:strVal val="hidden"/>
                                      </p:to>
                                    </p:set>
                                  </p:childTnLst>
                                </p:cTn>
                              </p:par>
                              <p:par>
                                <p:cTn id="159" presetID="6" presetClass="exit" presetSubtype="32" fill="hold" grpId="1" nodeType="withEffect">
                                  <p:stCondLst>
                                    <p:cond delay="0"/>
                                  </p:stCondLst>
                                  <p:childTnLst>
                                    <p:animEffect transition="out" filter="circle(out)">
                                      <p:cBhvr>
                                        <p:cTn id="160" dur="2000"/>
                                        <p:tgtEl>
                                          <p:spTgt spid="109"/>
                                        </p:tgtEl>
                                      </p:cBhvr>
                                    </p:animEffect>
                                    <p:set>
                                      <p:cBhvr>
                                        <p:cTn id="161" dur="1" fill="hold">
                                          <p:stCondLst>
                                            <p:cond delay="1999"/>
                                          </p:stCondLst>
                                        </p:cTn>
                                        <p:tgtEl>
                                          <p:spTgt spid="109"/>
                                        </p:tgtEl>
                                        <p:attrNameLst>
                                          <p:attrName>style.visibility</p:attrName>
                                        </p:attrNameLst>
                                      </p:cBhvr>
                                      <p:to>
                                        <p:strVal val="hidden"/>
                                      </p:to>
                                    </p:set>
                                  </p:childTnLst>
                                </p:cTn>
                              </p:par>
                              <p:par>
                                <p:cTn id="162" presetID="6" presetClass="exit" presetSubtype="32" fill="hold" grpId="1" nodeType="withEffect">
                                  <p:stCondLst>
                                    <p:cond delay="0"/>
                                  </p:stCondLst>
                                  <p:childTnLst>
                                    <p:animEffect transition="out" filter="circle(out)">
                                      <p:cBhvr>
                                        <p:cTn id="163" dur="2000"/>
                                        <p:tgtEl>
                                          <p:spTgt spid="110"/>
                                        </p:tgtEl>
                                      </p:cBhvr>
                                    </p:animEffect>
                                    <p:set>
                                      <p:cBhvr>
                                        <p:cTn id="164" dur="1" fill="hold">
                                          <p:stCondLst>
                                            <p:cond delay="1999"/>
                                          </p:stCondLst>
                                        </p:cTn>
                                        <p:tgtEl>
                                          <p:spTgt spid="110"/>
                                        </p:tgtEl>
                                        <p:attrNameLst>
                                          <p:attrName>style.visibility</p:attrName>
                                        </p:attrNameLst>
                                      </p:cBhvr>
                                      <p:to>
                                        <p:strVal val="hidden"/>
                                      </p:to>
                                    </p:set>
                                  </p:childTnLst>
                                </p:cTn>
                              </p:par>
                              <p:par>
                                <p:cTn id="165" presetID="21" presetClass="exit" presetSubtype="1" fill="hold" grpId="1" nodeType="withEffect">
                                  <p:stCondLst>
                                    <p:cond delay="0"/>
                                  </p:stCondLst>
                                  <p:childTnLst>
                                    <p:animEffect transition="out" filter="wheel(1)">
                                      <p:cBhvr>
                                        <p:cTn id="166" dur="2000"/>
                                        <p:tgtEl>
                                          <p:spTgt spid="162"/>
                                        </p:tgtEl>
                                      </p:cBhvr>
                                    </p:animEffect>
                                    <p:set>
                                      <p:cBhvr>
                                        <p:cTn id="167" dur="1" fill="hold">
                                          <p:stCondLst>
                                            <p:cond delay="1999"/>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8" restart="whenNotActive" fill="hold" evtFilter="cancelBubble" nodeType="interactiveSeq">
                <p:stCondLst>
                  <p:cond evt="onClick" delay="0">
                    <p:tgtEl>
                      <p:spTgt spid="21"/>
                    </p:tgtEl>
                  </p:cond>
                </p:stCondLst>
                <p:endSync evt="end" delay="0">
                  <p:rtn val="all"/>
                </p:endSync>
                <p:childTnLst>
                  <p:par>
                    <p:cTn id="169" fill="hold">
                      <p:stCondLst>
                        <p:cond delay="0"/>
                      </p:stCondLst>
                      <p:childTnLst>
                        <p:par>
                          <p:cTn id="170" fill="hold">
                            <p:stCondLst>
                              <p:cond delay="0"/>
                            </p:stCondLst>
                            <p:childTnLst>
                              <p:par>
                                <p:cTn id="171" presetID="6" presetClass="entr" presetSubtype="16" fill="hold" grpId="0" nodeType="clickEffect">
                                  <p:stCondLst>
                                    <p:cond delay="0"/>
                                  </p:stCondLst>
                                  <p:childTnLst>
                                    <p:set>
                                      <p:cBhvr>
                                        <p:cTn id="172" dur="1" fill="hold">
                                          <p:stCondLst>
                                            <p:cond delay="0"/>
                                          </p:stCondLst>
                                        </p:cTn>
                                        <p:tgtEl>
                                          <p:spTgt spid="164"/>
                                        </p:tgtEl>
                                        <p:attrNameLst>
                                          <p:attrName>style.visibility</p:attrName>
                                        </p:attrNameLst>
                                      </p:cBhvr>
                                      <p:to>
                                        <p:strVal val="visible"/>
                                      </p:to>
                                    </p:set>
                                    <p:animEffect transition="in" filter="circle(in)">
                                      <p:cBhvr>
                                        <p:cTn id="173" dur="2000"/>
                                        <p:tgtEl>
                                          <p:spTgt spid="164"/>
                                        </p:tgtEl>
                                      </p:cBhvr>
                                    </p:animEffect>
                                  </p:childTnLst>
                                </p:cTn>
                              </p:par>
                              <p:par>
                                <p:cTn id="174" presetID="19" presetClass="emph" presetSubtype="0" fill="hold" grpId="0" nodeType="withEffect">
                                  <p:stCondLst>
                                    <p:cond delay="0"/>
                                  </p:stCondLst>
                                  <p:childTnLst>
                                    <p:animClr clrSpc="rgb" dir="cw">
                                      <p:cBhvr override="childStyle">
                                        <p:cTn id="175" dur="500" fill="hold"/>
                                        <p:tgtEl>
                                          <p:spTgt spid="111"/>
                                        </p:tgtEl>
                                        <p:attrNameLst>
                                          <p:attrName>style.color</p:attrName>
                                        </p:attrNameLst>
                                      </p:cBhvr>
                                      <p:to>
                                        <a:schemeClr val="accent2"/>
                                      </p:to>
                                    </p:animClr>
                                    <p:animClr clrSpc="rgb" dir="cw">
                                      <p:cBhvr>
                                        <p:cTn id="176" dur="500" fill="hold"/>
                                        <p:tgtEl>
                                          <p:spTgt spid="111"/>
                                        </p:tgtEl>
                                        <p:attrNameLst>
                                          <p:attrName>fillcolor</p:attrName>
                                        </p:attrNameLst>
                                      </p:cBhvr>
                                      <p:to>
                                        <a:schemeClr val="accent2"/>
                                      </p:to>
                                    </p:animClr>
                                    <p:set>
                                      <p:cBhvr>
                                        <p:cTn id="177" dur="500" fill="hold"/>
                                        <p:tgtEl>
                                          <p:spTgt spid="111"/>
                                        </p:tgtEl>
                                        <p:attrNameLst>
                                          <p:attrName>fill.type</p:attrName>
                                        </p:attrNameLst>
                                      </p:cBhvr>
                                      <p:to>
                                        <p:strVal val="solid"/>
                                      </p:to>
                                    </p:set>
                                    <p:set>
                                      <p:cBhvr>
                                        <p:cTn id="178" dur="500" fill="hold"/>
                                        <p:tgtEl>
                                          <p:spTgt spid="111"/>
                                        </p:tgtEl>
                                        <p:attrNameLst>
                                          <p:attrName>fill.on</p:attrName>
                                        </p:attrNameLst>
                                      </p:cBhvr>
                                      <p:to>
                                        <p:strVal val="true"/>
                                      </p:to>
                                    </p:set>
                                  </p:childTnLst>
                                </p:cTn>
                              </p:par>
                              <p:par>
                                <p:cTn id="179" presetID="19" presetClass="emph" presetSubtype="0" fill="hold" grpId="0" nodeType="withEffect">
                                  <p:stCondLst>
                                    <p:cond delay="0"/>
                                  </p:stCondLst>
                                  <p:childTnLst>
                                    <p:animClr clrSpc="rgb" dir="cw">
                                      <p:cBhvr override="childStyle">
                                        <p:cTn id="180" dur="500" fill="hold"/>
                                        <p:tgtEl>
                                          <p:spTgt spid="112"/>
                                        </p:tgtEl>
                                        <p:attrNameLst>
                                          <p:attrName>style.color</p:attrName>
                                        </p:attrNameLst>
                                      </p:cBhvr>
                                      <p:to>
                                        <a:schemeClr val="accent2"/>
                                      </p:to>
                                    </p:animClr>
                                    <p:animClr clrSpc="rgb" dir="cw">
                                      <p:cBhvr>
                                        <p:cTn id="181" dur="500" fill="hold"/>
                                        <p:tgtEl>
                                          <p:spTgt spid="112"/>
                                        </p:tgtEl>
                                        <p:attrNameLst>
                                          <p:attrName>fillcolor</p:attrName>
                                        </p:attrNameLst>
                                      </p:cBhvr>
                                      <p:to>
                                        <a:schemeClr val="accent2"/>
                                      </p:to>
                                    </p:animClr>
                                    <p:set>
                                      <p:cBhvr>
                                        <p:cTn id="182" dur="500" fill="hold"/>
                                        <p:tgtEl>
                                          <p:spTgt spid="112"/>
                                        </p:tgtEl>
                                        <p:attrNameLst>
                                          <p:attrName>fill.type</p:attrName>
                                        </p:attrNameLst>
                                      </p:cBhvr>
                                      <p:to>
                                        <p:strVal val="solid"/>
                                      </p:to>
                                    </p:set>
                                    <p:set>
                                      <p:cBhvr>
                                        <p:cTn id="183" dur="500" fill="hold"/>
                                        <p:tgtEl>
                                          <p:spTgt spid="112"/>
                                        </p:tgtEl>
                                        <p:attrNameLst>
                                          <p:attrName>fill.on</p:attrName>
                                        </p:attrNameLst>
                                      </p:cBhvr>
                                      <p:to>
                                        <p:strVal val="true"/>
                                      </p:to>
                                    </p:set>
                                  </p:childTnLst>
                                </p:cTn>
                              </p:par>
                              <p:par>
                                <p:cTn id="184" presetID="19" presetClass="emph" presetSubtype="0" fill="hold" grpId="0" nodeType="withEffect">
                                  <p:stCondLst>
                                    <p:cond delay="0"/>
                                  </p:stCondLst>
                                  <p:childTnLst>
                                    <p:animClr clrSpc="rgb" dir="cw">
                                      <p:cBhvr override="childStyle">
                                        <p:cTn id="185" dur="500" fill="hold"/>
                                        <p:tgtEl>
                                          <p:spTgt spid="113"/>
                                        </p:tgtEl>
                                        <p:attrNameLst>
                                          <p:attrName>style.color</p:attrName>
                                        </p:attrNameLst>
                                      </p:cBhvr>
                                      <p:to>
                                        <a:schemeClr val="accent2"/>
                                      </p:to>
                                    </p:animClr>
                                    <p:animClr clrSpc="rgb" dir="cw">
                                      <p:cBhvr>
                                        <p:cTn id="186" dur="500" fill="hold"/>
                                        <p:tgtEl>
                                          <p:spTgt spid="113"/>
                                        </p:tgtEl>
                                        <p:attrNameLst>
                                          <p:attrName>fillcolor</p:attrName>
                                        </p:attrNameLst>
                                      </p:cBhvr>
                                      <p:to>
                                        <a:schemeClr val="accent2"/>
                                      </p:to>
                                    </p:animClr>
                                    <p:set>
                                      <p:cBhvr>
                                        <p:cTn id="187" dur="500" fill="hold"/>
                                        <p:tgtEl>
                                          <p:spTgt spid="113"/>
                                        </p:tgtEl>
                                        <p:attrNameLst>
                                          <p:attrName>fill.type</p:attrName>
                                        </p:attrNameLst>
                                      </p:cBhvr>
                                      <p:to>
                                        <p:strVal val="solid"/>
                                      </p:to>
                                    </p:set>
                                    <p:set>
                                      <p:cBhvr>
                                        <p:cTn id="188" dur="500" fill="hold"/>
                                        <p:tgtEl>
                                          <p:spTgt spid="113"/>
                                        </p:tgtEl>
                                        <p:attrNameLst>
                                          <p:attrName>fill.on</p:attrName>
                                        </p:attrNameLst>
                                      </p:cBhvr>
                                      <p:to>
                                        <p:strVal val="true"/>
                                      </p:to>
                                    </p:set>
                                  </p:childTnLst>
                                </p:cTn>
                              </p:par>
                              <p:par>
                                <p:cTn id="189" presetID="19" presetClass="emph" presetSubtype="0" fill="hold" grpId="0" nodeType="withEffect">
                                  <p:stCondLst>
                                    <p:cond delay="0"/>
                                  </p:stCondLst>
                                  <p:childTnLst>
                                    <p:animClr clrSpc="rgb" dir="cw">
                                      <p:cBhvr override="childStyle">
                                        <p:cTn id="190" dur="500" fill="hold"/>
                                        <p:tgtEl>
                                          <p:spTgt spid="114"/>
                                        </p:tgtEl>
                                        <p:attrNameLst>
                                          <p:attrName>style.color</p:attrName>
                                        </p:attrNameLst>
                                      </p:cBhvr>
                                      <p:to>
                                        <a:schemeClr val="accent2"/>
                                      </p:to>
                                    </p:animClr>
                                    <p:animClr clrSpc="rgb" dir="cw">
                                      <p:cBhvr>
                                        <p:cTn id="191" dur="500" fill="hold"/>
                                        <p:tgtEl>
                                          <p:spTgt spid="114"/>
                                        </p:tgtEl>
                                        <p:attrNameLst>
                                          <p:attrName>fillcolor</p:attrName>
                                        </p:attrNameLst>
                                      </p:cBhvr>
                                      <p:to>
                                        <a:schemeClr val="accent2"/>
                                      </p:to>
                                    </p:animClr>
                                    <p:set>
                                      <p:cBhvr>
                                        <p:cTn id="192" dur="500" fill="hold"/>
                                        <p:tgtEl>
                                          <p:spTgt spid="114"/>
                                        </p:tgtEl>
                                        <p:attrNameLst>
                                          <p:attrName>fill.type</p:attrName>
                                        </p:attrNameLst>
                                      </p:cBhvr>
                                      <p:to>
                                        <p:strVal val="solid"/>
                                      </p:to>
                                    </p:set>
                                    <p:set>
                                      <p:cBhvr>
                                        <p:cTn id="193" dur="500" fill="hold"/>
                                        <p:tgtEl>
                                          <p:spTgt spid="114"/>
                                        </p:tgtEl>
                                        <p:attrNameLst>
                                          <p:attrName>fill.on</p:attrName>
                                        </p:attrNameLst>
                                      </p:cBhvr>
                                      <p:to>
                                        <p:strVal val="true"/>
                                      </p:to>
                                    </p:set>
                                  </p:childTnLst>
                                </p:cTn>
                              </p:par>
                              <p:par>
                                <p:cTn id="194" presetID="19" presetClass="emph" presetSubtype="0" fill="hold" grpId="0" nodeType="withEffect">
                                  <p:stCondLst>
                                    <p:cond delay="0"/>
                                  </p:stCondLst>
                                  <p:childTnLst>
                                    <p:animClr clrSpc="rgb" dir="cw">
                                      <p:cBhvr override="childStyle">
                                        <p:cTn id="195" dur="500" fill="hold"/>
                                        <p:tgtEl>
                                          <p:spTgt spid="115"/>
                                        </p:tgtEl>
                                        <p:attrNameLst>
                                          <p:attrName>style.color</p:attrName>
                                        </p:attrNameLst>
                                      </p:cBhvr>
                                      <p:to>
                                        <a:schemeClr val="accent2"/>
                                      </p:to>
                                    </p:animClr>
                                    <p:animClr clrSpc="rgb" dir="cw">
                                      <p:cBhvr>
                                        <p:cTn id="196" dur="500" fill="hold"/>
                                        <p:tgtEl>
                                          <p:spTgt spid="115"/>
                                        </p:tgtEl>
                                        <p:attrNameLst>
                                          <p:attrName>fillcolor</p:attrName>
                                        </p:attrNameLst>
                                      </p:cBhvr>
                                      <p:to>
                                        <a:schemeClr val="accent2"/>
                                      </p:to>
                                    </p:animClr>
                                    <p:set>
                                      <p:cBhvr>
                                        <p:cTn id="197" dur="500" fill="hold"/>
                                        <p:tgtEl>
                                          <p:spTgt spid="115"/>
                                        </p:tgtEl>
                                        <p:attrNameLst>
                                          <p:attrName>fill.type</p:attrName>
                                        </p:attrNameLst>
                                      </p:cBhvr>
                                      <p:to>
                                        <p:strVal val="solid"/>
                                      </p:to>
                                    </p:set>
                                    <p:set>
                                      <p:cBhvr>
                                        <p:cTn id="198" dur="500" fill="hold"/>
                                        <p:tgtEl>
                                          <p:spTgt spid="115"/>
                                        </p:tgtEl>
                                        <p:attrNameLst>
                                          <p:attrName>fill.on</p:attrName>
                                        </p:attrNameLst>
                                      </p:cBhvr>
                                      <p:to>
                                        <p:strVal val="true"/>
                                      </p:to>
                                    </p:set>
                                  </p:childTnLst>
                                </p:cTn>
                              </p:par>
                              <p:par>
                                <p:cTn id="199" presetID="19" presetClass="emph" presetSubtype="0" fill="hold" grpId="0" nodeType="withEffect">
                                  <p:stCondLst>
                                    <p:cond delay="0"/>
                                  </p:stCondLst>
                                  <p:childTnLst>
                                    <p:animClr clrSpc="rgb" dir="cw">
                                      <p:cBhvr override="childStyle">
                                        <p:cTn id="200" dur="500" fill="hold"/>
                                        <p:tgtEl>
                                          <p:spTgt spid="116"/>
                                        </p:tgtEl>
                                        <p:attrNameLst>
                                          <p:attrName>style.color</p:attrName>
                                        </p:attrNameLst>
                                      </p:cBhvr>
                                      <p:to>
                                        <a:schemeClr val="accent2"/>
                                      </p:to>
                                    </p:animClr>
                                    <p:animClr clrSpc="rgb" dir="cw">
                                      <p:cBhvr>
                                        <p:cTn id="201" dur="500" fill="hold"/>
                                        <p:tgtEl>
                                          <p:spTgt spid="116"/>
                                        </p:tgtEl>
                                        <p:attrNameLst>
                                          <p:attrName>fillcolor</p:attrName>
                                        </p:attrNameLst>
                                      </p:cBhvr>
                                      <p:to>
                                        <a:schemeClr val="accent2"/>
                                      </p:to>
                                    </p:animClr>
                                    <p:set>
                                      <p:cBhvr>
                                        <p:cTn id="202" dur="500" fill="hold"/>
                                        <p:tgtEl>
                                          <p:spTgt spid="116"/>
                                        </p:tgtEl>
                                        <p:attrNameLst>
                                          <p:attrName>fill.type</p:attrName>
                                        </p:attrNameLst>
                                      </p:cBhvr>
                                      <p:to>
                                        <p:strVal val="solid"/>
                                      </p:to>
                                    </p:set>
                                    <p:set>
                                      <p:cBhvr>
                                        <p:cTn id="203" dur="500" fill="hold"/>
                                        <p:tgtEl>
                                          <p:spTgt spid="116"/>
                                        </p:tgtEl>
                                        <p:attrNameLst>
                                          <p:attrName>fill.on</p:attrName>
                                        </p:attrNameLst>
                                      </p:cBhvr>
                                      <p:to>
                                        <p:strVal val="true"/>
                                      </p:to>
                                    </p:set>
                                  </p:childTnLst>
                                </p:cTn>
                              </p:par>
                              <p:par>
                                <p:cTn id="204" presetID="19" presetClass="emph" presetSubtype="0" fill="hold" grpId="0" nodeType="withEffect">
                                  <p:stCondLst>
                                    <p:cond delay="0"/>
                                  </p:stCondLst>
                                  <p:childTnLst>
                                    <p:animClr clrSpc="rgb" dir="cw">
                                      <p:cBhvr override="childStyle">
                                        <p:cTn id="205" dur="500" fill="hold"/>
                                        <p:tgtEl>
                                          <p:spTgt spid="117"/>
                                        </p:tgtEl>
                                        <p:attrNameLst>
                                          <p:attrName>style.color</p:attrName>
                                        </p:attrNameLst>
                                      </p:cBhvr>
                                      <p:to>
                                        <a:schemeClr val="accent2"/>
                                      </p:to>
                                    </p:animClr>
                                    <p:animClr clrSpc="rgb" dir="cw">
                                      <p:cBhvr>
                                        <p:cTn id="206" dur="500" fill="hold"/>
                                        <p:tgtEl>
                                          <p:spTgt spid="117"/>
                                        </p:tgtEl>
                                        <p:attrNameLst>
                                          <p:attrName>fillcolor</p:attrName>
                                        </p:attrNameLst>
                                      </p:cBhvr>
                                      <p:to>
                                        <a:schemeClr val="accent2"/>
                                      </p:to>
                                    </p:animClr>
                                    <p:set>
                                      <p:cBhvr>
                                        <p:cTn id="207" dur="500" fill="hold"/>
                                        <p:tgtEl>
                                          <p:spTgt spid="117"/>
                                        </p:tgtEl>
                                        <p:attrNameLst>
                                          <p:attrName>fill.type</p:attrName>
                                        </p:attrNameLst>
                                      </p:cBhvr>
                                      <p:to>
                                        <p:strVal val="solid"/>
                                      </p:to>
                                    </p:set>
                                    <p:set>
                                      <p:cBhvr>
                                        <p:cTn id="208" dur="500" fill="hold"/>
                                        <p:tgtEl>
                                          <p:spTgt spid="117"/>
                                        </p:tgtEl>
                                        <p:attrNameLst>
                                          <p:attrName>fill.on</p:attrName>
                                        </p:attrNameLst>
                                      </p:cBhvr>
                                      <p:to>
                                        <p:strVal val="true"/>
                                      </p:to>
                                    </p:set>
                                  </p:childTnLst>
                                </p:cTn>
                              </p:par>
                              <p:par>
                                <p:cTn id="209" presetID="19" presetClass="emph" presetSubtype="0" fill="hold" grpId="0" nodeType="withEffect">
                                  <p:stCondLst>
                                    <p:cond delay="0"/>
                                  </p:stCondLst>
                                  <p:childTnLst>
                                    <p:animClr clrSpc="rgb" dir="cw">
                                      <p:cBhvr override="childStyle">
                                        <p:cTn id="210" dur="500" fill="hold"/>
                                        <p:tgtEl>
                                          <p:spTgt spid="118"/>
                                        </p:tgtEl>
                                        <p:attrNameLst>
                                          <p:attrName>style.color</p:attrName>
                                        </p:attrNameLst>
                                      </p:cBhvr>
                                      <p:to>
                                        <a:schemeClr val="accent2"/>
                                      </p:to>
                                    </p:animClr>
                                    <p:animClr clrSpc="rgb" dir="cw">
                                      <p:cBhvr>
                                        <p:cTn id="211" dur="500" fill="hold"/>
                                        <p:tgtEl>
                                          <p:spTgt spid="118"/>
                                        </p:tgtEl>
                                        <p:attrNameLst>
                                          <p:attrName>fillcolor</p:attrName>
                                        </p:attrNameLst>
                                      </p:cBhvr>
                                      <p:to>
                                        <a:schemeClr val="accent2"/>
                                      </p:to>
                                    </p:animClr>
                                    <p:set>
                                      <p:cBhvr>
                                        <p:cTn id="212" dur="500" fill="hold"/>
                                        <p:tgtEl>
                                          <p:spTgt spid="118"/>
                                        </p:tgtEl>
                                        <p:attrNameLst>
                                          <p:attrName>fill.type</p:attrName>
                                        </p:attrNameLst>
                                      </p:cBhvr>
                                      <p:to>
                                        <p:strVal val="solid"/>
                                      </p:to>
                                    </p:set>
                                    <p:set>
                                      <p:cBhvr>
                                        <p:cTn id="213" dur="500" fill="hold"/>
                                        <p:tgtEl>
                                          <p:spTgt spid="118"/>
                                        </p:tgtEl>
                                        <p:attrNameLst>
                                          <p:attrName>fill.on</p:attrName>
                                        </p:attrNameLst>
                                      </p:cBhvr>
                                      <p:to>
                                        <p:strVal val="true"/>
                                      </p:to>
                                    </p:set>
                                  </p:childTnLst>
                                </p:cTn>
                              </p:par>
                            </p:childTnLst>
                          </p:cTn>
                        </p:par>
                      </p:childTnLst>
                    </p:cTn>
                  </p:par>
                  <p:par>
                    <p:cTn id="214" fill="hold">
                      <p:stCondLst>
                        <p:cond delay="indefinite"/>
                      </p:stCondLst>
                      <p:childTnLst>
                        <p:par>
                          <p:cTn id="215" fill="hold">
                            <p:stCondLst>
                              <p:cond delay="0"/>
                            </p:stCondLst>
                            <p:childTnLst>
                              <p:par>
                                <p:cTn id="216" presetID="6" presetClass="exit" presetSubtype="32" fill="hold" grpId="1" nodeType="clickEffect">
                                  <p:stCondLst>
                                    <p:cond delay="0"/>
                                  </p:stCondLst>
                                  <p:childTnLst>
                                    <p:animEffect transition="out" filter="circle(out)">
                                      <p:cBhvr>
                                        <p:cTn id="217" dur="2000"/>
                                        <p:tgtEl>
                                          <p:spTgt spid="111"/>
                                        </p:tgtEl>
                                      </p:cBhvr>
                                    </p:animEffect>
                                    <p:set>
                                      <p:cBhvr>
                                        <p:cTn id="218" dur="1" fill="hold">
                                          <p:stCondLst>
                                            <p:cond delay="1999"/>
                                          </p:stCondLst>
                                        </p:cTn>
                                        <p:tgtEl>
                                          <p:spTgt spid="111"/>
                                        </p:tgtEl>
                                        <p:attrNameLst>
                                          <p:attrName>style.visibility</p:attrName>
                                        </p:attrNameLst>
                                      </p:cBhvr>
                                      <p:to>
                                        <p:strVal val="hidden"/>
                                      </p:to>
                                    </p:set>
                                  </p:childTnLst>
                                </p:cTn>
                              </p:par>
                              <p:par>
                                <p:cTn id="219" presetID="6" presetClass="exit" presetSubtype="32" fill="hold" grpId="1" nodeType="withEffect">
                                  <p:stCondLst>
                                    <p:cond delay="0"/>
                                  </p:stCondLst>
                                  <p:childTnLst>
                                    <p:animEffect transition="out" filter="circle(out)">
                                      <p:cBhvr>
                                        <p:cTn id="220" dur="2000"/>
                                        <p:tgtEl>
                                          <p:spTgt spid="112"/>
                                        </p:tgtEl>
                                      </p:cBhvr>
                                    </p:animEffect>
                                    <p:set>
                                      <p:cBhvr>
                                        <p:cTn id="221" dur="1" fill="hold">
                                          <p:stCondLst>
                                            <p:cond delay="1999"/>
                                          </p:stCondLst>
                                        </p:cTn>
                                        <p:tgtEl>
                                          <p:spTgt spid="112"/>
                                        </p:tgtEl>
                                        <p:attrNameLst>
                                          <p:attrName>style.visibility</p:attrName>
                                        </p:attrNameLst>
                                      </p:cBhvr>
                                      <p:to>
                                        <p:strVal val="hidden"/>
                                      </p:to>
                                    </p:set>
                                  </p:childTnLst>
                                </p:cTn>
                              </p:par>
                              <p:par>
                                <p:cTn id="222" presetID="6" presetClass="exit" presetSubtype="32" fill="hold" grpId="1" nodeType="withEffect">
                                  <p:stCondLst>
                                    <p:cond delay="0"/>
                                  </p:stCondLst>
                                  <p:childTnLst>
                                    <p:animEffect transition="out" filter="circle(out)">
                                      <p:cBhvr>
                                        <p:cTn id="223" dur="2000"/>
                                        <p:tgtEl>
                                          <p:spTgt spid="113"/>
                                        </p:tgtEl>
                                      </p:cBhvr>
                                    </p:animEffect>
                                    <p:set>
                                      <p:cBhvr>
                                        <p:cTn id="224" dur="1" fill="hold">
                                          <p:stCondLst>
                                            <p:cond delay="1999"/>
                                          </p:stCondLst>
                                        </p:cTn>
                                        <p:tgtEl>
                                          <p:spTgt spid="113"/>
                                        </p:tgtEl>
                                        <p:attrNameLst>
                                          <p:attrName>style.visibility</p:attrName>
                                        </p:attrNameLst>
                                      </p:cBhvr>
                                      <p:to>
                                        <p:strVal val="hidden"/>
                                      </p:to>
                                    </p:set>
                                  </p:childTnLst>
                                </p:cTn>
                              </p:par>
                              <p:par>
                                <p:cTn id="225" presetID="6" presetClass="exit" presetSubtype="32" fill="hold" grpId="1" nodeType="withEffect">
                                  <p:stCondLst>
                                    <p:cond delay="0"/>
                                  </p:stCondLst>
                                  <p:childTnLst>
                                    <p:animEffect transition="out" filter="circle(out)">
                                      <p:cBhvr>
                                        <p:cTn id="226" dur="2000"/>
                                        <p:tgtEl>
                                          <p:spTgt spid="114"/>
                                        </p:tgtEl>
                                      </p:cBhvr>
                                    </p:animEffect>
                                    <p:set>
                                      <p:cBhvr>
                                        <p:cTn id="227" dur="1" fill="hold">
                                          <p:stCondLst>
                                            <p:cond delay="1999"/>
                                          </p:stCondLst>
                                        </p:cTn>
                                        <p:tgtEl>
                                          <p:spTgt spid="114"/>
                                        </p:tgtEl>
                                        <p:attrNameLst>
                                          <p:attrName>style.visibility</p:attrName>
                                        </p:attrNameLst>
                                      </p:cBhvr>
                                      <p:to>
                                        <p:strVal val="hidden"/>
                                      </p:to>
                                    </p:set>
                                  </p:childTnLst>
                                </p:cTn>
                              </p:par>
                              <p:par>
                                <p:cTn id="228" presetID="6" presetClass="exit" presetSubtype="32" fill="hold" grpId="1" nodeType="withEffect">
                                  <p:stCondLst>
                                    <p:cond delay="0"/>
                                  </p:stCondLst>
                                  <p:childTnLst>
                                    <p:animEffect transition="out" filter="circle(out)">
                                      <p:cBhvr>
                                        <p:cTn id="229" dur="2000"/>
                                        <p:tgtEl>
                                          <p:spTgt spid="115"/>
                                        </p:tgtEl>
                                      </p:cBhvr>
                                    </p:animEffect>
                                    <p:set>
                                      <p:cBhvr>
                                        <p:cTn id="230" dur="1" fill="hold">
                                          <p:stCondLst>
                                            <p:cond delay="1999"/>
                                          </p:stCondLst>
                                        </p:cTn>
                                        <p:tgtEl>
                                          <p:spTgt spid="115"/>
                                        </p:tgtEl>
                                        <p:attrNameLst>
                                          <p:attrName>style.visibility</p:attrName>
                                        </p:attrNameLst>
                                      </p:cBhvr>
                                      <p:to>
                                        <p:strVal val="hidden"/>
                                      </p:to>
                                    </p:set>
                                  </p:childTnLst>
                                </p:cTn>
                              </p:par>
                              <p:par>
                                <p:cTn id="231" presetID="6" presetClass="exit" presetSubtype="32" fill="hold" grpId="1" nodeType="withEffect">
                                  <p:stCondLst>
                                    <p:cond delay="0"/>
                                  </p:stCondLst>
                                  <p:childTnLst>
                                    <p:animEffect transition="out" filter="circle(out)">
                                      <p:cBhvr>
                                        <p:cTn id="232" dur="2000"/>
                                        <p:tgtEl>
                                          <p:spTgt spid="116"/>
                                        </p:tgtEl>
                                      </p:cBhvr>
                                    </p:animEffect>
                                    <p:set>
                                      <p:cBhvr>
                                        <p:cTn id="233" dur="1" fill="hold">
                                          <p:stCondLst>
                                            <p:cond delay="1999"/>
                                          </p:stCondLst>
                                        </p:cTn>
                                        <p:tgtEl>
                                          <p:spTgt spid="116"/>
                                        </p:tgtEl>
                                        <p:attrNameLst>
                                          <p:attrName>style.visibility</p:attrName>
                                        </p:attrNameLst>
                                      </p:cBhvr>
                                      <p:to>
                                        <p:strVal val="hidden"/>
                                      </p:to>
                                    </p:set>
                                  </p:childTnLst>
                                </p:cTn>
                              </p:par>
                              <p:par>
                                <p:cTn id="234" presetID="6" presetClass="exit" presetSubtype="32" fill="hold" grpId="1" nodeType="withEffect">
                                  <p:stCondLst>
                                    <p:cond delay="0"/>
                                  </p:stCondLst>
                                  <p:childTnLst>
                                    <p:animEffect transition="out" filter="circle(out)">
                                      <p:cBhvr>
                                        <p:cTn id="235" dur="2000"/>
                                        <p:tgtEl>
                                          <p:spTgt spid="117"/>
                                        </p:tgtEl>
                                      </p:cBhvr>
                                    </p:animEffect>
                                    <p:set>
                                      <p:cBhvr>
                                        <p:cTn id="236" dur="1" fill="hold">
                                          <p:stCondLst>
                                            <p:cond delay="1999"/>
                                          </p:stCondLst>
                                        </p:cTn>
                                        <p:tgtEl>
                                          <p:spTgt spid="117"/>
                                        </p:tgtEl>
                                        <p:attrNameLst>
                                          <p:attrName>style.visibility</p:attrName>
                                        </p:attrNameLst>
                                      </p:cBhvr>
                                      <p:to>
                                        <p:strVal val="hidden"/>
                                      </p:to>
                                    </p:set>
                                  </p:childTnLst>
                                </p:cTn>
                              </p:par>
                              <p:par>
                                <p:cTn id="237" presetID="6" presetClass="exit" presetSubtype="32" fill="hold" grpId="1" nodeType="withEffect">
                                  <p:stCondLst>
                                    <p:cond delay="0"/>
                                  </p:stCondLst>
                                  <p:childTnLst>
                                    <p:animEffect transition="out" filter="circle(out)">
                                      <p:cBhvr>
                                        <p:cTn id="238" dur="2000"/>
                                        <p:tgtEl>
                                          <p:spTgt spid="118"/>
                                        </p:tgtEl>
                                      </p:cBhvr>
                                    </p:animEffect>
                                    <p:set>
                                      <p:cBhvr>
                                        <p:cTn id="239" dur="1" fill="hold">
                                          <p:stCondLst>
                                            <p:cond delay="1999"/>
                                          </p:stCondLst>
                                        </p:cTn>
                                        <p:tgtEl>
                                          <p:spTgt spid="118"/>
                                        </p:tgtEl>
                                        <p:attrNameLst>
                                          <p:attrName>style.visibility</p:attrName>
                                        </p:attrNameLst>
                                      </p:cBhvr>
                                      <p:to>
                                        <p:strVal val="hidden"/>
                                      </p:to>
                                    </p:set>
                                  </p:childTnLst>
                                </p:cTn>
                              </p:par>
                              <p:par>
                                <p:cTn id="240" presetID="6" presetClass="exit" presetSubtype="32" fill="hold" grpId="1" nodeType="withEffect">
                                  <p:stCondLst>
                                    <p:cond delay="0"/>
                                  </p:stCondLst>
                                  <p:childTnLst>
                                    <p:animEffect transition="out" filter="circle(out)">
                                      <p:cBhvr>
                                        <p:cTn id="241" dur="2000"/>
                                        <p:tgtEl>
                                          <p:spTgt spid="164"/>
                                        </p:tgtEl>
                                      </p:cBhvr>
                                    </p:animEffect>
                                    <p:set>
                                      <p:cBhvr>
                                        <p:cTn id="242" dur="1" fill="hold">
                                          <p:stCondLst>
                                            <p:cond delay="1999"/>
                                          </p:stCondLst>
                                        </p:cTn>
                                        <p:tgtEl>
                                          <p:spTgt spid="16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43" restart="whenNotActive" fill="hold" evtFilter="cancelBubble" nodeType="interactiveSeq">
                <p:stCondLst>
                  <p:cond evt="onClick" delay="0">
                    <p:tgtEl>
                      <p:spTgt spid="22"/>
                    </p:tgtEl>
                  </p:cond>
                </p:stCondLst>
                <p:endSync evt="end" delay="0">
                  <p:rtn val="all"/>
                </p:endSync>
                <p:childTnLst>
                  <p:par>
                    <p:cTn id="244" fill="hold">
                      <p:stCondLst>
                        <p:cond delay="0"/>
                      </p:stCondLst>
                      <p:childTnLst>
                        <p:par>
                          <p:cTn id="245" fill="hold">
                            <p:stCondLst>
                              <p:cond delay="0"/>
                            </p:stCondLst>
                            <p:childTnLst>
                              <p:par>
                                <p:cTn id="246" presetID="6" presetClass="entr" presetSubtype="16" fill="hold" grpId="0" nodeType="clickEffect">
                                  <p:stCondLst>
                                    <p:cond delay="0"/>
                                  </p:stCondLst>
                                  <p:childTnLst>
                                    <p:set>
                                      <p:cBhvr>
                                        <p:cTn id="247" dur="1" fill="hold">
                                          <p:stCondLst>
                                            <p:cond delay="0"/>
                                          </p:stCondLst>
                                        </p:cTn>
                                        <p:tgtEl>
                                          <p:spTgt spid="165"/>
                                        </p:tgtEl>
                                        <p:attrNameLst>
                                          <p:attrName>style.visibility</p:attrName>
                                        </p:attrNameLst>
                                      </p:cBhvr>
                                      <p:to>
                                        <p:strVal val="visible"/>
                                      </p:to>
                                    </p:set>
                                    <p:animEffect transition="in" filter="circle(in)">
                                      <p:cBhvr>
                                        <p:cTn id="248" dur="2000"/>
                                        <p:tgtEl>
                                          <p:spTgt spid="165"/>
                                        </p:tgtEl>
                                      </p:cBhvr>
                                    </p:animEffect>
                                  </p:childTnLst>
                                </p:cTn>
                              </p:par>
                              <p:par>
                                <p:cTn id="249" presetID="19" presetClass="emph" presetSubtype="0" fill="hold" grpId="0" nodeType="withEffect">
                                  <p:stCondLst>
                                    <p:cond delay="0"/>
                                  </p:stCondLst>
                                  <p:childTnLst>
                                    <p:animClr clrSpc="rgb" dir="cw">
                                      <p:cBhvr override="childStyle">
                                        <p:cTn id="250" dur="500" fill="hold"/>
                                        <p:tgtEl>
                                          <p:spTgt spid="119"/>
                                        </p:tgtEl>
                                        <p:attrNameLst>
                                          <p:attrName>style.color</p:attrName>
                                        </p:attrNameLst>
                                      </p:cBhvr>
                                      <p:to>
                                        <a:schemeClr val="accent2"/>
                                      </p:to>
                                    </p:animClr>
                                    <p:animClr clrSpc="rgb" dir="cw">
                                      <p:cBhvr>
                                        <p:cTn id="251" dur="500" fill="hold"/>
                                        <p:tgtEl>
                                          <p:spTgt spid="119"/>
                                        </p:tgtEl>
                                        <p:attrNameLst>
                                          <p:attrName>fillcolor</p:attrName>
                                        </p:attrNameLst>
                                      </p:cBhvr>
                                      <p:to>
                                        <a:schemeClr val="accent2"/>
                                      </p:to>
                                    </p:animClr>
                                    <p:set>
                                      <p:cBhvr>
                                        <p:cTn id="252" dur="500" fill="hold"/>
                                        <p:tgtEl>
                                          <p:spTgt spid="119"/>
                                        </p:tgtEl>
                                        <p:attrNameLst>
                                          <p:attrName>fill.type</p:attrName>
                                        </p:attrNameLst>
                                      </p:cBhvr>
                                      <p:to>
                                        <p:strVal val="solid"/>
                                      </p:to>
                                    </p:set>
                                    <p:set>
                                      <p:cBhvr>
                                        <p:cTn id="253" dur="500" fill="hold"/>
                                        <p:tgtEl>
                                          <p:spTgt spid="119"/>
                                        </p:tgtEl>
                                        <p:attrNameLst>
                                          <p:attrName>fill.on</p:attrName>
                                        </p:attrNameLst>
                                      </p:cBhvr>
                                      <p:to>
                                        <p:strVal val="true"/>
                                      </p:to>
                                    </p:set>
                                  </p:childTnLst>
                                </p:cTn>
                              </p:par>
                              <p:par>
                                <p:cTn id="254" presetID="19" presetClass="emph" presetSubtype="0" fill="hold" grpId="0" nodeType="withEffect">
                                  <p:stCondLst>
                                    <p:cond delay="0"/>
                                  </p:stCondLst>
                                  <p:childTnLst>
                                    <p:animClr clrSpc="rgb" dir="cw">
                                      <p:cBhvr override="childStyle">
                                        <p:cTn id="255" dur="500" fill="hold"/>
                                        <p:tgtEl>
                                          <p:spTgt spid="120"/>
                                        </p:tgtEl>
                                        <p:attrNameLst>
                                          <p:attrName>style.color</p:attrName>
                                        </p:attrNameLst>
                                      </p:cBhvr>
                                      <p:to>
                                        <a:schemeClr val="accent2"/>
                                      </p:to>
                                    </p:animClr>
                                    <p:animClr clrSpc="rgb" dir="cw">
                                      <p:cBhvr>
                                        <p:cTn id="256" dur="500" fill="hold"/>
                                        <p:tgtEl>
                                          <p:spTgt spid="120"/>
                                        </p:tgtEl>
                                        <p:attrNameLst>
                                          <p:attrName>fillcolor</p:attrName>
                                        </p:attrNameLst>
                                      </p:cBhvr>
                                      <p:to>
                                        <a:schemeClr val="accent2"/>
                                      </p:to>
                                    </p:animClr>
                                    <p:set>
                                      <p:cBhvr>
                                        <p:cTn id="257" dur="500" fill="hold"/>
                                        <p:tgtEl>
                                          <p:spTgt spid="120"/>
                                        </p:tgtEl>
                                        <p:attrNameLst>
                                          <p:attrName>fill.type</p:attrName>
                                        </p:attrNameLst>
                                      </p:cBhvr>
                                      <p:to>
                                        <p:strVal val="solid"/>
                                      </p:to>
                                    </p:set>
                                    <p:set>
                                      <p:cBhvr>
                                        <p:cTn id="258" dur="500" fill="hold"/>
                                        <p:tgtEl>
                                          <p:spTgt spid="120"/>
                                        </p:tgtEl>
                                        <p:attrNameLst>
                                          <p:attrName>fill.on</p:attrName>
                                        </p:attrNameLst>
                                      </p:cBhvr>
                                      <p:to>
                                        <p:strVal val="true"/>
                                      </p:to>
                                    </p:set>
                                  </p:childTnLst>
                                </p:cTn>
                              </p:par>
                              <p:par>
                                <p:cTn id="259" presetID="19" presetClass="emph" presetSubtype="0" fill="hold" grpId="0" nodeType="withEffect">
                                  <p:stCondLst>
                                    <p:cond delay="0"/>
                                  </p:stCondLst>
                                  <p:childTnLst>
                                    <p:animClr clrSpc="rgb" dir="cw">
                                      <p:cBhvr override="childStyle">
                                        <p:cTn id="260" dur="500" fill="hold"/>
                                        <p:tgtEl>
                                          <p:spTgt spid="121"/>
                                        </p:tgtEl>
                                        <p:attrNameLst>
                                          <p:attrName>style.color</p:attrName>
                                        </p:attrNameLst>
                                      </p:cBhvr>
                                      <p:to>
                                        <a:schemeClr val="accent2"/>
                                      </p:to>
                                    </p:animClr>
                                    <p:animClr clrSpc="rgb" dir="cw">
                                      <p:cBhvr>
                                        <p:cTn id="261" dur="500" fill="hold"/>
                                        <p:tgtEl>
                                          <p:spTgt spid="121"/>
                                        </p:tgtEl>
                                        <p:attrNameLst>
                                          <p:attrName>fillcolor</p:attrName>
                                        </p:attrNameLst>
                                      </p:cBhvr>
                                      <p:to>
                                        <a:schemeClr val="accent2"/>
                                      </p:to>
                                    </p:animClr>
                                    <p:set>
                                      <p:cBhvr>
                                        <p:cTn id="262" dur="500" fill="hold"/>
                                        <p:tgtEl>
                                          <p:spTgt spid="121"/>
                                        </p:tgtEl>
                                        <p:attrNameLst>
                                          <p:attrName>fill.type</p:attrName>
                                        </p:attrNameLst>
                                      </p:cBhvr>
                                      <p:to>
                                        <p:strVal val="solid"/>
                                      </p:to>
                                    </p:set>
                                    <p:set>
                                      <p:cBhvr>
                                        <p:cTn id="263" dur="500" fill="hold"/>
                                        <p:tgtEl>
                                          <p:spTgt spid="121"/>
                                        </p:tgtEl>
                                        <p:attrNameLst>
                                          <p:attrName>fill.on</p:attrName>
                                        </p:attrNameLst>
                                      </p:cBhvr>
                                      <p:to>
                                        <p:strVal val="true"/>
                                      </p:to>
                                    </p:set>
                                  </p:childTnLst>
                                </p:cTn>
                              </p:par>
                              <p:par>
                                <p:cTn id="264" presetID="19" presetClass="emph" presetSubtype="0" fill="hold" grpId="0" nodeType="withEffect">
                                  <p:stCondLst>
                                    <p:cond delay="0"/>
                                  </p:stCondLst>
                                  <p:childTnLst>
                                    <p:animClr clrSpc="rgb" dir="cw">
                                      <p:cBhvr override="childStyle">
                                        <p:cTn id="265" dur="500" fill="hold"/>
                                        <p:tgtEl>
                                          <p:spTgt spid="122"/>
                                        </p:tgtEl>
                                        <p:attrNameLst>
                                          <p:attrName>style.color</p:attrName>
                                        </p:attrNameLst>
                                      </p:cBhvr>
                                      <p:to>
                                        <a:schemeClr val="accent2"/>
                                      </p:to>
                                    </p:animClr>
                                    <p:animClr clrSpc="rgb" dir="cw">
                                      <p:cBhvr>
                                        <p:cTn id="266" dur="500" fill="hold"/>
                                        <p:tgtEl>
                                          <p:spTgt spid="122"/>
                                        </p:tgtEl>
                                        <p:attrNameLst>
                                          <p:attrName>fillcolor</p:attrName>
                                        </p:attrNameLst>
                                      </p:cBhvr>
                                      <p:to>
                                        <a:schemeClr val="accent2"/>
                                      </p:to>
                                    </p:animClr>
                                    <p:set>
                                      <p:cBhvr>
                                        <p:cTn id="267" dur="500" fill="hold"/>
                                        <p:tgtEl>
                                          <p:spTgt spid="122"/>
                                        </p:tgtEl>
                                        <p:attrNameLst>
                                          <p:attrName>fill.type</p:attrName>
                                        </p:attrNameLst>
                                      </p:cBhvr>
                                      <p:to>
                                        <p:strVal val="solid"/>
                                      </p:to>
                                    </p:set>
                                    <p:set>
                                      <p:cBhvr>
                                        <p:cTn id="268" dur="500" fill="hold"/>
                                        <p:tgtEl>
                                          <p:spTgt spid="122"/>
                                        </p:tgtEl>
                                        <p:attrNameLst>
                                          <p:attrName>fill.on</p:attrName>
                                        </p:attrNameLst>
                                      </p:cBhvr>
                                      <p:to>
                                        <p:strVal val="true"/>
                                      </p:to>
                                    </p:set>
                                  </p:childTnLst>
                                </p:cTn>
                              </p:par>
                              <p:par>
                                <p:cTn id="269" presetID="19" presetClass="emph" presetSubtype="0" fill="hold" grpId="0" nodeType="withEffect">
                                  <p:stCondLst>
                                    <p:cond delay="0"/>
                                  </p:stCondLst>
                                  <p:childTnLst>
                                    <p:animClr clrSpc="rgb" dir="cw">
                                      <p:cBhvr override="childStyle">
                                        <p:cTn id="270" dur="500" fill="hold"/>
                                        <p:tgtEl>
                                          <p:spTgt spid="123"/>
                                        </p:tgtEl>
                                        <p:attrNameLst>
                                          <p:attrName>style.color</p:attrName>
                                        </p:attrNameLst>
                                      </p:cBhvr>
                                      <p:to>
                                        <a:schemeClr val="accent2"/>
                                      </p:to>
                                    </p:animClr>
                                    <p:animClr clrSpc="rgb" dir="cw">
                                      <p:cBhvr>
                                        <p:cTn id="271" dur="500" fill="hold"/>
                                        <p:tgtEl>
                                          <p:spTgt spid="123"/>
                                        </p:tgtEl>
                                        <p:attrNameLst>
                                          <p:attrName>fillcolor</p:attrName>
                                        </p:attrNameLst>
                                      </p:cBhvr>
                                      <p:to>
                                        <a:schemeClr val="accent2"/>
                                      </p:to>
                                    </p:animClr>
                                    <p:set>
                                      <p:cBhvr>
                                        <p:cTn id="272" dur="500" fill="hold"/>
                                        <p:tgtEl>
                                          <p:spTgt spid="123"/>
                                        </p:tgtEl>
                                        <p:attrNameLst>
                                          <p:attrName>fill.type</p:attrName>
                                        </p:attrNameLst>
                                      </p:cBhvr>
                                      <p:to>
                                        <p:strVal val="solid"/>
                                      </p:to>
                                    </p:set>
                                    <p:set>
                                      <p:cBhvr>
                                        <p:cTn id="273" dur="500" fill="hold"/>
                                        <p:tgtEl>
                                          <p:spTgt spid="123"/>
                                        </p:tgtEl>
                                        <p:attrNameLst>
                                          <p:attrName>fill.on</p:attrName>
                                        </p:attrNameLst>
                                      </p:cBhvr>
                                      <p:to>
                                        <p:strVal val="true"/>
                                      </p:to>
                                    </p:set>
                                  </p:childTnLst>
                                </p:cTn>
                              </p:par>
                              <p:par>
                                <p:cTn id="274" presetID="19" presetClass="emph" presetSubtype="0" fill="hold" grpId="0" nodeType="withEffect">
                                  <p:stCondLst>
                                    <p:cond delay="0"/>
                                  </p:stCondLst>
                                  <p:childTnLst>
                                    <p:animClr clrSpc="rgb" dir="cw">
                                      <p:cBhvr override="childStyle">
                                        <p:cTn id="275" dur="500" fill="hold"/>
                                        <p:tgtEl>
                                          <p:spTgt spid="124"/>
                                        </p:tgtEl>
                                        <p:attrNameLst>
                                          <p:attrName>style.color</p:attrName>
                                        </p:attrNameLst>
                                      </p:cBhvr>
                                      <p:to>
                                        <a:schemeClr val="accent2"/>
                                      </p:to>
                                    </p:animClr>
                                    <p:animClr clrSpc="rgb" dir="cw">
                                      <p:cBhvr>
                                        <p:cTn id="276" dur="500" fill="hold"/>
                                        <p:tgtEl>
                                          <p:spTgt spid="124"/>
                                        </p:tgtEl>
                                        <p:attrNameLst>
                                          <p:attrName>fillcolor</p:attrName>
                                        </p:attrNameLst>
                                      </p:cBhvr>
                                      <p:to>
                                        <a:schemeClr val="accent2"/>
                                      </p:to>
                                    </p:animClr>
                                    <p:set>
                                      <p:cBhvr>
                                        <p:cTn id="277" dur="500" fill="hold"/>
                                        <p:tgtEl>
                                          <p:spTgt spid="124"/>
                                        </p:tgtEl>
                                        <p:attrNameLst>
                                          <p:attrName>fill.type</p:attrName>
                                        </p:attrNameLst>
                                      </p:cBhvr>
                                      <p:to>
                                        <p:strVal val="solid"/>
                                      </p:to>
                                    </p:set>
                                    <p:set>
                                      <p:cBhvr>
                                        <p:cTn id="278" dur="500" fill="hold"/>
                                        <p:tgtEl>
                                          <p:spTgt spid="124"/>
                                        </p:tgtEl>
                                        <p:attrNameLst>
                                          <p:attrName>fill.on</p:attrName>
                                        </p:attrNameLst>
                                      </p:cBhvr>
                                      <p:to>
                                        <p:strVal val="true"/>
                                      </p:to>
                                    </p:set>
                                  </p:childTnLst>
                                </p:cTn>
                              </p:par>
                              <p:par>
                                <p:cTn id="279" presetID="19" presetClass="emph" presetSubtype="0" fill="hold" grpId="0" nodeType="withEffect">
                                  <p:stCondLst>
                                    <p:cond delay="0"/>
                                  </p:stCondLst>
                                  <p:childTnLst>
                                    <p:animClr clrSpc="rgb" dir="cw">
                                      <p:cBhvr override="childStyle">
                                        <p:cTn id="280" dur="500" fill="hold"/>
                                        <p:tgtEl>
                                          <p:spTgt spid="125"/>
                                        </p:tgtEl>
                                        <p:attrNameLst>
                                          <p:attrName>style.color</p:attrName>
                                        </p:attrNameLst>
                                      </p:cBhvr>
                                      <p:to>
                                        <a:schemeClr val="accent2"/>
                                      </p:to>
                                    </p:animClr>
                                    <p:animClr clrSpc="rgb" dir="cw">
                                      <p:cBhvr>
                                        <p:cTn id="281" dur="500" fill="hold"/>
                                        <p:tgtEl>
                                          <p:spTgt spid="125"/>
                                        </p:tgtEl>
                                        <p:attrNameLst>
                                          <p:attrName>fillcolor</p:attrName>
                                        </p:attrNameLst>
                                      </p:cBhvr>
                                      <p:to>
                                        <a:schemeClr val="accent2"/>
                                      </p:to>
                                    </p:animClr>
                                    <p:set>
                                      <p:cBhvr>
                                        <p:cTn id="282" dur="500" fill="hold"/>
                                        <p:tgtEl>
                                          <p:spTgt spid="125"/>
                                        </p:tgtEl>
                                        <p:attrNameLst>
                                          <p:attrName>fill.type</p:attrName>
                                        </p:attrNameLst>
                                      </p:cBhvr>
                                      <p:to>
                                        <p:strVal val="solid"/>
                                      </p:to>
                                    </p:set>
                                    <p:set>
                                      <p:cBhvr>
                                        <p:cTn id="283" dur="500" fill="hold"/>
                                        <p:tgtEl>
                                          <p:spTgt spid="125"/>
                                        </p:tgtEl>
                                        <p:attrNameLst>
                                          <p:attrName>fill.on</p:attrName>
                                        </p:attrNameLst>
                                      </p:cBhvr>
                                      <p:to>
                                        <p:strVal val="true"/>
                                      </p:to>
                                    </p:set>
                                  </p:childTnLst>
                                </p:cTn>
                              </p:par>
                              <p:par>
                                <p:cTn id="284" presetID="19" presetClass="emph" presetSubtype="0" fill="hold" grpId="0" nodeType="withEffect">
                                  <p:stCondLst>
                                    <p:cond delay="0"/>
                                  </p:stCondLst>
                                  <p:childTnLst>
                                    <p:animClr clrSpc="rgb" dir="cw">
                                      <p:cBhvr override="childStyle">
                                        <p:cTn id="285" dur="500" fill="hold"/>
                                        <p:tgtEl>
                                          <p:spTgt spid="126"/>
                                        </p:tgtEl>
                                        <p:attrNameLst>
                                          <p:attrName>style.color</p:attrName>
                                        </p:attrNameLst>
                                      </p:cBhvr>
                                      <p:to>
                                        <a:schemeClr val="accent2"/>
                                      </p:to>
                                    </p:animClr>
                                    <p:animClr clrSpc="rgb" dir="cw">
                                      <p:cBhvr>
                                        <p:cTn id="286" dur="500" fill="hold"/>
                                        <p:tgtEl>
                                          <p:spTgt spid="126"/>
                                        </p:tgtEl>
                                        <p:attrNameLst>
                                          <p:attrName>fillcolor</p:attrName>
                                        </p:attrNameLst>
                                      </p:cBhvr>
                                      <p:to>
                                        <a:schemeClr val="accent2"/>
                                      </p:to>
                                    </p:animClr>
                                    <p:set>
                                      <p:cBhvr>
                                        <p:cTn id="287" dur="500" fill="hold"/>
                                        <p:tgtEl>
                                          <p:spTgt spid="126"/>
                                        </p:tgtEl>
                                        <p:attrNameLst>
                                          <p:attrName>fill.type</p:attrName>
                                        </p:attrNameLst>
                                      </p:cBhvr>
                                      <p:to>
                                        <p:strVal val="solid"/>
                                      </p:to>
                                    </p:set>
                                    <p:set>
                                      <p:cBhvr>
                                        <p:cTn id="288" dur="500" fill="hold"/>
                                        <p:tgtEl>
                                          <p:spTgt spid="126"/>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127"/>
                                        </p:tgtEl>
                                        <p:attrNameLst>
                                          <p:attrName>style.color</p:attrName>
                                        </p:attrNameLst>
                                      </p:cBhvr>
                                      <p:to>
                                        <a:schemeClr val="accent2"/>
                                      </p:to>
                                    </p:animClr>
                                    <p:animClr clrSpc="rgb" dir="cw">
                                      <p:cBhvr>
                                        <p:cTn id="291" dur="500" fill="hold"/>
                                        <p:tgtEl>
                                          <p:spTgt spid="127"/>
                                        </p:tgtEl>
                                        <p:attrNameLst>
                                          <p:attrName>fillcolor</p:attrName>
                                        </p:attrNameLst>
                                      </p:cBhvr>
                                      <p:to>
                                        <a:schemeClr val="accent2"/>
                                      </p:to>
                                    </p:animClr>
                                    <p:set>
                                      <p:cBhvr>
                                        <p:cTn id="292" dur="500" fill="hold"/>
                                        <p:tgtEl>
                                          <p:spTgt spid="127"/>
                                        </p:tgtEl>
                                        <p:attrNameLst>
                                          <p:attrName>fill.type</p:attrName>
                                        </p:attrNameLst>
                                      </p:cBhvr>
                                      <p:to>
                                        <p:strVal val="solid"/>
                                      </p:to>
                                    </p:set>
                                    <p:set>
                                      <p:cBhvr>
                                        <p:cTn id="293" dur="500" fill="hold"/>
                                        <p:tgtEl>
                                          <p:spTgt spid="127"/>
                                        </p:tgtEl>
                                        <p:attrNameLst>
                                          <p:attrName>fill.on</p:attrName>
                                        </p:attrNameLst>
                                      </p:cBhvr>
                                      <p:to>
                                        <p:strVal val="true"/>
                                      </p:to>
                                    </p:set>
                                  </p:childTnLst>
                                </p:cTn>
                              </p:par>
                            </p:childTnLst>
                          </p:cTn>
                        </p:par>
                      </p:childTnLst>
                    </p:cTn>
                  </p:par>
                  <p:par>
                    <p:cTn id="294" fill="hold">
                      <p:stCondLst>
                        <p:cond delay="indefinite"/>
                      </p:stCondLst>
                      <p:childTnLst>
                        <p:par>
                          <p:cTn id="295" fill="hold">
                            <p:stCondLst>
                              <p:cond delay="0"/>
                            </p:stCondLst>
                            <p:childTnLst>
                              <p:par>
                                <p:cTn id="296" presetID="6" presetClass="exit" presetSubtype="32" fill="hold" grpId="1" nodeType="clickEffect">
                                  <p:stCondLst>
                                    <p:cond delay="0"/>
                                  </p:stCondLst>
                                  <p:childTnLst>
                                    <p:animEffect transition="out" filter="circle(out)">
                                      <p:cBhvr>
                                        <p:cTn id="297" dur="2000"/>
                                        <p:tgtEl>
                                          <p:spTgt spid="119"/>
                                        </p:tgtEl>
                                      </p:cBhvr>
                                    </p:animEffect>
                                    <p:set>
                                      <p:cBhvr>
                                        <p:cTn id="298" dur="1" fill="hold">
                                          <p:stCondLst>
                                            <p:cond delay="1999"/>
                                          </p:stCondLst>
                                        </p:cTn>
                                        <p:tgtEl>
                                          <p:spTgt spid="119"/>
                                        </p:tgtEl>
                                        <p:attrNameLst>
                                          <p:attrName>style.visibility</p:attrName>
                                        </p:attrNameLst>
                                      </p:cBhvr>
                                      <p:to>
                                        <p:strVal val="hidden"/>
                                      </p:to>
                                    </p:set>
                                  </p:childTnLst>
                                </p:cTn>
                              </p:par>
                              <p:par>
                                <p:cTn id="299" presetID="6" presetClass="exit" presetSubtype="32" fill="hold" grpId="1" nodeType="withEffect">
                                  <p:stCondLst>
                                    <p:cond delay="0"/>
                                  </p:stCondLst>
                                  <p:childTnLst>
                                    <p:animEffect transition="out" filter="circle(out)">
                                      <p:cBhvr>
                                        <p:cTn id="300" dur="2000"/>
                                        <p:tgtEl>
                                          <p:spTgt spid="120"/>
                                        </p:tgtEl>
                                      </p:cBhvr>
                                    </p:animEffect>
                                    <p:set>
                                      <p:cBhvr>
                                        <p:cTn id="301" dur="1" fill="hold">
                                          <p:stCondLst>
                                            <p:cond delay="1999"/>
                                          </p:stCondLst>
                                        </p:cTn>
                                        <p:tgtEl>
                                          <p:spTgt spid="120"/>
                                        </p:tgtEl>
                                        <p:attrNameLst>
                                          <p:attrName>style.visibility</p:attrName>
                                        </p:attrNameLst>
                                      </p:cBhvr>
                                      <p:to>
                                        <p:strVal val="hidden"/>
                                      </p:to>
                                    </p:set>
                                  </p:childTnLst>
                                </p:cTn>
                              </p:par>
                              <p:par>
                                <p:cTn id="302" presetID="6" presetClass="exit" presetSubtype="32" fill="hold" grpId="1" nodeType="withEffect">
                                  <p:stCondLst>
                                    <p:cond delay="0"/>
                                  </p:stCondLst>
                                  <p:childTnLst>
                                    <p:animEffect transition="out" filter="circle(out)">
                                      <p:cBhvr>
                                        <p:cTn id="303" dur="2000"/>
                                        <p:tgtEl>
                                          <p:spTgt spid="121"/>
                                        </p:tgtEl>
                                      </p:cBhvr>
                                    </p:animEffect>
                                    <p:set>
                                      <p:cBhvr>
                                        <p:cTn id="304" dur="1" fill="hold">
                                          <p:stCondLst>
                                            <p:cond delay="1999"/>
                                          </p:stCondLst>
                                        </p:cTn>
                                        <p:tgtEl>
                                          <p:spTgt spid="121"/>
                                        </p:tgtEl>
                                        <p:attrNameLst>
                                          <p:attrName>style.visibility</p:attrName>
                                        </p:attrNameLst>
                                      </p:cBhvr>
                                      <p:to>
                                        <p:strVal val="hidden"/>
                                      </p:to>
                                    </p:set>
                                  </p:childTnLst>
                                </p:cTn>
                              </p:par>
                              <p:par>
                                <p:cTn id="305" presetID="6" presetClass="exit" presetSubtype="32" fill="hold" grpId="1" nodeType="withEffect">
                                  <p:stCondLst>
                                    <p:cond delay="0"/>
                                  </p:stCondLst>
                                  <p:childTnLst>
                                    <p:animEffect transition="out" filter="circle(out)">
                                      <p:cBhvr>
                                        <p:cTn id="306" dur="2000"/>
                                        <p:tgtEl>
                                          <p:spTgt spid="122"/>
                                        </p:tgtEl>
                                      </p:cBhvr>
                                    </p:animEffect>
                                    <p:set>
                                      <p:cBhvr>
                                        <p:cTn id="307" dur="1" fill="hold">
                                          <p:stCondLst>
                                            <p:cond delay="1999"/>
                                          </p:stCondLst>
                                        </p:cTn>
                                        <p:tgtEl>
                                          <p:spTgt spid="122"/>
                                        </p:tgtEl>
                                        <p:attrNameLst>
                                          <p:attrName>style.visibility</p:attrName>
                                        </p:attrNameLst>
                                      </p:cBhvr>
                                      <p:to>
                                        <p:strVal val="hidden"/>
                                      </p:to>
                                    </p:set>
                                  </p:childTnLst>
                                </p:cTn>
                              </p:par>
                              <p:par>
                                <p:cTn id="308" presetID="6" presetClass="exit" presetSubtype="32" fill="hold" grpId="1" nodeType="withEffect">
                                  <p:stCondLst>
                                    <p:cond delay="0"/>
                                  </p:stCondLst>
                                  <p:childTnLst>
                                    <p:animEffect transition="out" filter="circle(out)">
                                      <p:cBhvr>
                                        <p:cTn id="309" dur="2000"/>
                                        <p:tgtEl>
                                          <p:spTgt spid="123"/>
                                        </p:tgtEl>
                                      </p:cBhvr>
                                    </p:animEffect>
                                    <p:set>
                                      <p:cBhvr>
                                        <p:cTn id="310" dur="1" fill="hold">
                                          <p:stCondLst>
                                            <p:cond delay="1999"/>
                                          </p:stCondLst>
                                        </p:cTn>
                                        <p:tgtEl>
                                          <p:spTgt spid="123"/>
                                        </p:tgtEl>
                                        <p:attrNameLst>
                                          <p:attrName>style.visibility</p:attrName>
                                        </p:attrNameLst>
                                      </p:cBhvr>
                                      <p:to>
                                        <p:strVal val="hidden"/>
                                      </p:to>
                                    </p:set>
                                  </p:childTnLst>
                                </p:cTn>
                              </p:par>
                              <p:par>
                                <p:cTn id="311" presetID="6" presetClass="exit" presetSubtype="32" fill="hold" grpId="1" nodeType="withEffect">
                                  <p:stCondLst>
                                    <p:cond delay="0"/>
                                  </p:stCondLst>
                                  <p:childTnLst>
                                    <p:animEffect transition="out" filter="circle(out)">
                                      <p:cBhvr>
                                        <p:cTn id="312" dur="2000"/>
                                        <p:tgtEl>
                                          <p:spTgt spid="124"/>
                                        </p:tgtEl>
                                      </p:cBhvr>
                                    </p:animEffect>
                                    <p:set>
                                      <p:cBhvr>
                                        <p:cTn id="313" dur="1" fill="hold">
                                          <p:stCondLst>
                                            <p:cond delay="1999"/>
                                          </p:stCondLst>
                                        </p:cTn>
                                        <p:tgtEl>
                                          <p:spTgt spid="124"/>
                                        </p:tgtEl>
                                        <p:attrNameLst>
                                          <p:attrName>style.visibility</p:attrName>
                                        </p:attrNameLst>
                                      </p:cBhvr>
                                      <p:to>
                                        <p:strVal val="hidden"/>
                                      </p:to>
                                    </p:set>
                                  </p:childTnLst>
                                </p:cTn>
                              </p:par>
                              <p:par>
                                <p:cTn id="314" presetID="6" presetClass="exit" presetSubtype="32" fill="hold" grpId="1" nodeType="withEffect">
                                  <p:stCondLst>
                                    <p:cond delay="0"/>
                                  </p:stCondLst>
                                  <p:childTnLst>
                                    <p:animEffect transition="out" filter="circle(out)">
                                      <p:cBhvr>
                                        <p:cTn id="315" dur="2000"/>
                                        <p:tgtEl>
                                          <p:spTgt spid="125"/>
                                        </p:tgtEl>
                                      </p:cBhvr>
                                    </p:animEffect>
                                    <p:set>
                                      <p:cBhvr>
                                        <p:cTn id="316" dur="1" fill="hold">
                                          <p:stCondLst>
                                            <p:cond delay="1999"/>
                                          </p:stCondLst>
                                        </p:cTn>
                                        <p:tgtEl>
                                          <p:spTgt spid="125"/>
                                        </p:tgtEl>
                                        <p:attrNameLst>
                                          <p:attrName>style.visibility</p:attrName>
                                        </p:attrNameLst>
                                      </p:cBhvr>
                                      <p:to>
                                        <p:strVal val="hidden"/>
                                      </p:to>
                                    </p:set>
                                  </p:childTnLst>
                                </p:cTn>
                              </p:par>
                              <p:par>
                                <p:cTn id="317" presetID="6" presetClass="exit" presetSubtype="32" fill="hold" grpId="1" nodeType="withEffect">
                                  <p:stCondLst>
                                    <p:cond delay="0"/>
                                  </p:stCondLst>
                                  <p:childTnLst>
                                    <p:animEffect transition="out" filter="circle(out)">
                                      <p:cBhvr>
                                        <p:cTn id="318" dur="2000"/>
                                        <p:tgtEl>
                                          <p:spTgt spid="126"/>
                                        </p:tgtEl>
                                      </p:cBhvr>
                                    </p:animEffect>
                                    <p:set>
                                      <p:cBhvr>
                                        <p:cTn id="319" dur="1" fill="hold">
                                          <p:stCondLst>
                                            <p:cond delay="1999"/>
                                          </p:stCondLst>
                                        </p:cTn>
                                        <p:tgtEl>
                                          <p:spTgt spid="126"/>
                                        </p:tgtEl>
                                        <p:attrNameLst>
                                          <p:attrName>style.visibility</p:attrName>
                                        </p:attrNameLst>
                                      </p:cBhvr>
                                      <p:to>
                                        <p:strVal val="hidden"/>
                                      </p:to>
                                    </p:set>
                                  </p:childTnLst>
                                </p:cTn>
                              </p:par>
                              <p:par>
                                <p:cTn id="320" presetID="6" presetClass="exit" presetSubtype="32" fill="hold" grpId="1" nodeType="withEffect">
                                  <p:stCondLst>
                                    <p:cond delay="0"/>
                                  </p:stCondLst>
                                  <p:childTnLst>
                                    <p:animEffect transition="out" filter="circle(out)">
                                      <p:cBhvr>
                                        <p:cTn id="321" dur="2000"/>
                                        <p:tgtEl>
                                          <p:spTgt spid="127"/>
                                        </p:tgtEl>
                                      </p:cBhvr>
                                    </p:animEffect>
                                    <p:set>
                                      <p:cBhvr>
                                        <p:cTn id="322" dur="1" fill="hold">
                                          <p:stCondLst>
                                            <p:cond delay="1999"/>
                                          </p:stCondLst>
                                        </p:cTn>
                                        <p:tgtEl>
                                          <p:spTgt spid="127"/>
                                        </p:tgtEl>
                                        <p:attrNameLst>
                                          <p:attrName>style.visibility</p:attrName>
                                        </p:attrNameLst>
                                      </p:cBhvr>
                                      <p:to>
                                        <p:strVal val="hidden"/>
                                      </p:to>
                                    </p:set>
                                  </p:childTnLst>
                                </p:cTn>
                              </p:par>
                              <p:par>
                                <p:cTn id="323" presetID="6" presetClass="exit" presetSubtype="32" fill="hold" grpId="1" nodeType="withEffect">
                                  <p:stCondLst>
                                    <p:cond delay="0"/>
                                  </p:stCondLst>
                                  <p:childTnLst>
                                    <p:animEffect transition="out" filter="circle(out)">
                                      <p:cBhvr>
                                        <p:cTn id="324" dur="2000"/>
                                        <p:tgtEl>
                                          <p:spTgt spid="165"/>
                                        </p:tgtEl>
                                      </p:cBhvr>
                                    </p:animEffect>
                                    <p:set>
                                      <p:cBhvr>
                                        <p:cTn id="325" dur="1" fill="hold">
                                          <p:stCondLst>
                                            <p:cond delay="1999"/>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6" restart="whenNotActive" fill="hold" evtFilter="cancelBubble" nodeType="interactiveSeq">
                <p:stCondLst>
                  <p:cond evt="onClick" delay="0">
                    <p:tgtEl>
                      <p:spTgt spid="23"/>
                    </p:tgtEl>
                  </p:cond>
                </p:stCondLst>
                <p:endSync evt="end" delay="0">
                  <p:rtn val="all"/>
                </p:endSync>
                <p:childTnLst>
                  <p:par>
                    <p:cTn id="327" fill="hold">
                      <p:stCondLst>
                        <p:cond delay="0"/>
                      </p:stCondLst>
                      <p:childTnLst>
                        <p:par>
                          <p:cTn id="328" fill="hold">
                            <p:stCondLst>
                              <p:cond delay="0"/>
                            </p:stCondLst>
                            <p:childTnLst>
                              <p:par>
                                <p:cTn id="329" presetID="6" presetClass="entr" presetSubtype="16" fill="hold" grpId="0" nodeType="clickEffect">
                                  <p:stCondLst>
                                    <p:cond delay="0"/>
                                  </p:stCondLst>
                                  <p:childTnLst>
                                    <p:set>
                                      <p:cBhvr>
                                        <p:cTn id="330" dur="1" fill="hold">
                                          <p:stCondLst>
                                            <p:cond delay="0"/>
                                          </p:stCondLst>
                                        </p:cTn>
                                        <p:tgtEl>
                                          <p:spTgt spid="166"/>
                                        </p:tgtEl>
                                        <p:attrNameLst>
                                          <p:attrName>style.visibility</p:attrName>
                                        </p:attrNameLst>
                                      </p:cBhvr>
                                      <p:to>
                                        <p:strVal val="visible"/>
                                      </p:to>
                                    </p:set>
                                    <p:animEffect transition="in" filter="circle(in)">
                                      <p:cBhvr>
                                        <p:cTn id="331" dur="2000"/>
                                        <p:tgtEl>
                                          <p:spTgt spid="166"/>
                                        </p:tgtEl>
                                      </p:cBhvr>
                                    </p:animEffect>
                                  </p:childTnLst>
                                </p:cTn>
                              </p:par>
                              <p:par>
                                <p:cTn id="332" presetID="19" presetClass="emph" presetSubtype="0" fill="hold" grpId="0" nodeType="withEffect">
                                  <p:stCondLst>
                                    <p:cond delay="0"/>
                                  </p:stCondLst>
                                  <p:childTnLst>
                                    <p:animClr clrSpc="rgb" dir="cw">
                                      <p:cBhvr override="childStyle">
                                        <p:cTn id="333" dur="500" fill="hold"/>
                                        <p:tgtEl>
                                          <p:spTgt spid="128"/>
                                        </p:tgtEl>
                                        <p:attrNameLst>
                                          <p:attrName>style.color</p:attrName>
                                        </p:attrNameLst>
                                      </p:cBhvr>
                                      <p:to>
                                        <a:schemeClr val="accent2"/>
                                      </p:to>
                                    </p:animClr>
                                    <p:animClr clrSpc="rgb" dir="cw">
                                      <p:cBhvr>
                                        <p:cTn id="334" dur="500" fill="hold"/>
                                        <p:tgtEl>
                                          <p:spTgt spid="128"/>
                                        </p:tgtEl>
                                        <p:attrNameLst>
                                          <p:attrName>fillcolor</p:attrName>
                                        </p:attrNameLst>
                                      </p:cBhvr>
                                      <p:to>
                                        <a:schemeClr val="accent2"/>
                                      </p:to>
                                    </p:animClr>
                                    <p:set>
                                      <p:cBhvr>
                                        <p:cTn id="335" dur="500" fill="hold"/>
                                        <p:tgtEl>
                                          <p:spTgt spid="128"/>
                                        </p:tgtEl>
                                        <p:attrNameLst>
                                          <p:attrName>fill.type</p:attrName>
                                        </p:attrNameLst>
                                      </p:cBhvr>
                                      <p:to>
                                        <p:strVal val="solid"/>
                                      </p:to>
                                    </p:set>
                                    <p:set>
                                      <p:cBhvr>
                                        <p:cTn id="336" dur="500" fill="hold"/>
                                        <p:tgtEl>
                                          <p:spTgt spid="128"/>
                                        </p:tgtEl>
                                        <p:attrNameLst>
                                          <p:attrName>fill.on</p:attrName>
                                        </p:attrNameLst>
                                      </p:cBhvr>
                                      <p:to>
                                        <p:strVal val="true"/>
                                      </p:to>
                                    </p:set>
                                  </p:childTnLst>
                                </p:cTn>
                              </p:par>
                              <p:par>
                                <p:cTn id="337" presetID="19" presetClass="emph" presetSubtype="0" fill="hold" grpId="0" nodeType="withEffect">
                                  <p:stCondLst>
                                    <p:cond delay="0"/>
                                  </p:stCondLst>
                                  <p:childTnLst>
                                    <p:animClr clrSpc="rgb" dir="cw">
                                      <p:cBhvr override="childStyle">
                                        <p:cTn id="338" dur="500" fill="hold"/>
                                        <p:tgtEl>
                                          <p:spTgt spid="129"/>
                                        </p:tgtEl>
                                        <p:attrNameLst>
                                          <p:attrName>style.color</p:attrName>
                                        </p:attrNameLst>
                                      </p:cBhvr>
                                      <p:to>
                                        <a:schemeClr val="accent2"/>
                                      </p:to>
                                    </p:animClr>
                                    <p:animClr clrSpc="rgb" dir="cw">
                                      <p:cBhvr>
                                        <p:cTn id="339" dur="500" fill="hold"/>
                                        <p:tgtEl>
                                          <p:spTgt spid="129"/>
                                        </p:tgtEl>
                                        <p:attrNameLst>
                                          <p:attrName>fillcolor</p:attrName>
                                        </p:attrNameLst>
                                      </p:cBhvr>
                                      <p:to>
                                        <a:schemeClr val="accent2"/>
                                      </p:to>
                                    </p:animClr>
                                    <p:set>
                                      <p:cBhvr>
                                        <p:cTn id="340" dur="500" fill="hold"/>
                                        <p:tgtEl>
                                          <p:spTgt spid="129"/>
                                        </p:tgtEl>
                                        <p:attrNameLst>
                                          <p:attrName>fill.type</p:attrName>
                                        </p:attrNameLst>
                                      </p:cBhvr>
                                      <p:to>
                                        <p:strVal val="solid"/>
                                      </p:to>
                                    </p:set>
                                    <p:set>
                                      <p:cBhvr>
                                        <p:cTn id="341" dur="500" fill="hold"/>
                                        <p:tgtEl>
                                          <p:spTgt spid="129"/>
                                        </p:tgtEl>
                                        <p:attrNameLst>
                                          <p:attrName>fill.on</p:attrName>
                                        </p:attrNameLst>
                                      </p:cBhvr>
                                      <p:to>
                                        <p:strVal val="true"/>
                                      </p:to>
                                    </p:set>
                                  </p:childTnLst>
                                </p:cTn>
                              </p:par>
                              <p:par>
                                <p:cTn id="342" presetID="19" presetClass="emph" presetSubtype="0" fill="hold" grpId="0" nodeType="withEffect">
                                  <p:stCondLst>
                                    <p:cond delay="0"/>
                                  </p:stCondLst>
                                  <p:childTnLst>
                                    <p:animClr clrSpc="rgb" dir="cw">
                                      <p:cBhvr override="childStyle">
                                        <p:cTn id="343" dur="500" fill="hold"/>
                                        <p:tgtEl>
                                          <p:spTgt spid="130"/>
                                        </p:tgtEl>
                                        <p:attrNameLst>
                                          <p:attrName>style.color</p:attrName>
                                        </p:attrNameLst>
                                      </p:cBhvr>
                                      <p:to>
                                        <a:schemeClr val="accent2"/>
                                      </p:to>
                                    </p:animClr>
                                    <p:animClr clrSpc="rgb" dir="cw">
                                      <p:cBhvr>
                                        <p:cTn id="344" dur="500" fill="hold"/>
                                        <p:tgtEl>
                                          <p:spTgt spid="130"/>
                                        </p:tgtEl>
                                        <p:attrNameLst>
                                          <p:attrName>fillcolor</p:attrName>
                                        </p:attrNameLst>
                                      </p:cBhvr>
                                      <p:to>
                                        <a:schemeClr val="accent2"/>
                                      </p:to>
                                    </p:animClr>
                                    <p:set>
                                      <p:cBhvr>
                                        <p:cTn id="345" dur="500" fill="hold"/>
                                        <p:tgtEl>
                                          <p:spTgt spid="130"/>
                                        </p:tgtEl>
                                        <p:attrNameLst>
                                          <p:attrName>fill.type</p:attrName>
                                        </p:attrNameLst>
                                      </p:cBhvr>
                                      <p:to>
                                        <p:strVal val="solid"/>
                                      </p:to>
                                    </p:set>
                                    <p:set>
                                      <p:cBhvr>
                                        <p:cTn id="346" dur="500" fill="hold"/>
                                        <p:tgtEl>
                                          <p:spTgt spid="130"/>
                                        </p:tgtEl>
                                        <p:attrNameLst>
                                          <p:attrName>fill.on</p:attrName>
                                        </p:attrNameLst>
                                      </p:cBhvr>
                                      <p:to>
                                        <p:strVal val="true"/>
                                      </p:to>
                                    </p:set>
                                  </p:childTnLst>
                                </p:cTn>
                              </p:par>
                              <p:par>
                                <p:cTn id="347" presetID="19" presetClass="emph" presetSubtype="0" fill="hold" grpId="0" nodeType="withEffect">
                                  <p:stCondLst>
                                    <p:cond delay="0"/>
                                  </p:stCondLst>
                                  <p:childTnLst>
                                    <p:animClr clrSpc="rgb" dir="cw">
                                      <p:cBhvr override="childStyle">
                                        <p:cTn id="348" dur="500" fill="hold"/>
                                        <p:tgtEl>
                                          <p:spTgt spid="131"/>
                                        </p:tgtEl>
                                        <p:attrNameLst>
                                          <p:attrName>style.color</p:attrName>
                                        </p:attrNameLst>
                                      </p:cBhvr>
                                      <p:to>
                                        <a:schemeClr val="accent2"/>
                                      </p:to>
                                    </p:animClr>
                                    <p:animClr clrSpc="rgb" dir="cw">
                                      <p:cBhvr>
                                        <p:cTn id="349" dur="500" fill="hold"/>
                                        <p:tgtEl>
                                          <p:spTgt spid="131"/>
                                        </p:tgtEl>
                                        <p:attrNameLst>
                                          <p:attrName>fillcolor</p:attrName>
                                        </p:attrNameLst>
                                      </p:cBhvr>
                                      <p:to>
                                        <a:schemeClr val="accent2"/>
                                      </p:to>
                                    </p:animClr>
                                    <p:set>
                                      <p:cBhvr>
                                        <p:cTn id="350" dur="500" fill="hold"/>
                                        <p:tgtEl>
                                          <p:spTgt spid="131"/>
                                        </p:tgtEl>
                                        <p:attrNameLst>
                                          <p:attrName>fill.type</p:attrName>
                                        </p:attrNameLst>
                                      </p:cBhvr>
                                      <p:to>
                                        <p:strVal val="solid"/>
                                      </p:to>
                                    </p:set>
                                    <p:set>
                                      <p:cBhvr>
                                        <p:cTn id="351" dur="500" fill="hold"/>
                                        <p:tgtEl>
                                          <p:spTgt spid="131"/>
                                        </p:tgtEl>
                                        <p:attrNameLst>
                                          <p:attrName>fill.on</p:attrName>
                                        </p:attrNameLst>
                                      </p:cBhvr>
                                      <p:to>
                                        <p:strVal val="true"/>
                                      </p:to>
                                    </p:set>
                                  </p:childTnLst>
                                </p:cTn>
                              </p:par>
                              <p:par>
                                <p:cTn id="352" presetID="19" presetClass="emph" presetSubtype="0" fill="hold" grpId="0" nodeType="withEffect">
                                  <p:stCondLst>
                                    <p:cond delay="0"/>
                                  </p:stCondLst>
                                  <p:childTnLst>
                                    <p:animClr clrSpc="rgb" dir="cw">
                                      <p:cBhvr override="childStyle">
                                        <p:cTn id="353" dur="500" fill="hold"/>
                                        <p:tgtEl>
                                          <p:spTgt spid="132"/>
                                        </p:tgtEl>
                                        <p:attrNameLst>
                                          <p:attrName>style.color</p:attrName>
                                        </p:attrNameLst>
                                      </p:cBhvr>
                                      <p:to>
                                        <a:schemeClr val="accent2"/>
                                      </p:to>
                                    </p:animClr>
                                    <p:animClr clrSpc="rgb" dir="cw">
                                      <p:cBhvr>
                                        <p:cTn id="354" dur="500" fill="hold"/>
                                        <p:tgtEl>
                                          <p:spTgt spid="132"/>
                                        </p:tgtEl>
                                        <p:attrNameLst>
                                          <p:attrName>fillcolor</p:attrName>
                                        </p:attrNameLst>
                                      </p:cBhvr>
                                      <p:to>
                                        <a:schemeClr val="accent2"/>
                                      </p:to>
                                    </p:animClr>
                                    <p:set>
                                      <p:cBhvr>
                                        <p:cTn id="355" dur="500" fill="hold"/>
                                        <p:tgtEl>
                                          <p:spTgt spid="132"/>
                                        </p:tgtEl>
                                        <p:attrNameLst>
                                          <p:attrName>fill.type</p:attrName>
                                        </p:attrNameLst>
                                      </p:cBhvr>
                                      <p:to>
                                        <p:strVal val="solid"/>
                                      </p:to>
                                    </p:set>
                                    <p:set>
                                      <p:cBhvr>
                                        <p:cTn id="356" dur="500" fill="hold"/>
                                        <p:tgtEl>
                                          <p:spTgt spid="132"/>
                                        </p:tgtEl>
                                        <p:attrNameLst>
                                          <p:attrName>fill.on</p:attrName>
                                        </p:attrNameLst>
                                      </p:cBhvr>
                                      <p:to>
                                        <p:strVal val="true"/>
                                      </p:to>
                                    </p:set>
                                  </p:childTnLst>
                                </p:cTn>
                              </p:par>
                              <p:par>
                                <p:cTn id="357" presetID="19" presetClass="emph" presetSubtype="0" fill="hold" grpId="0" nodeType="withEffect">
                                  <p:stCondLst>
                                    <p:cond delay="0"/>
                                  </p:stCondLst>
                                  <p:childTnLst>
                                    <p:animClr clrSpc="rgb" dir="cw">
                                      <p:cBhvr override="childStyle">
                                        <p:cTn id="358" dur="500" fill="hold"/>
                                        <p:tgtEl>
                                          <p:spTgt spid="133"/>
                                        </p:tgtEl>
                                        <p:attrNameLst>
                                          <p:attrName>style.color</p:attrName>
                                        </p:attrNameLst>
                                      </p:cBhvr>
                                      <p:to>
                                        <a:schemeClr val="accent2"/>
                                      </p:to>
                                    </p:animClr>
                                    <p:animClr clrSpc="rgb" dir="cw">
                                      <p:cBhvr>
                                        <p:cTn id="359" dur="500" fill="hold"/>
                                        <p:tgtEl>
                                          <p:spTgt spid="133"/>
                                        </p:tgtEl>
                                        <p:attrNameLst>
                                          <p:attrName>fillcolor</p:attrName>
                                        </p:attrNameLst>
                                      </p:cBhvr>
                                      <p:to>
                                        <a:schemeClr val="accent2"/>
                                      </p:to>
                                    </p:animClr>
                                    <p:set>
                                      <p:cBhvr>
                                        <p:cTn id="360" dur="500" fill="hold"/>
                                        <p:tgtEl>
                                          <p:spTgt spid="133"/>
                                        </p:tgtEl>
                                        <p:attrNameLst>
                                          <p:attrName>fill.type</p:attrName>
                                        </p:attrNameLst>
                                      </p:cBhvr>
                                      <p:to>
                                        <p:strVal val="solid"/>
                                      </p:to>
                                    </p:set>
                                    <p:set>
                                      <p:cBhvr>
                                        <p:cTn id="361" dur="500" fill="hold"/>
                                        <p:tgtEl>
                                          <p:spTgt spid="133"/>
                                        </p:tgtEl>
                                        <p:attrNameLst>
                                          <p:attrName>fill.on</p:attrName>
                                        </p:attrNameLst>
                                      </p:cBhvr>
                                      <p:to>
                                        <p:strVal val="true"/>
                                      </p:to>
                                    </p:set>
                                  </p:childTnLst>
                                </p:cTn>
                              </p:par>
                              <p:par>
                                <p:cTn id="362" presetID="19" presetClass="emph" presetSubtype="0" fill="hold" grpId="0" nodeType="withEffect">
                                  <p:stCondLst>
                                    <p:cond delay="0"/>
                                  </p:stCondLst>
                                  <p:childTnLst>
                                    <p:animClr clrSpc="rgb" dir="cw">
                                      <p:cBhvr override="childStyle">
                                        <p:cTn id="363" dur="500" fill="hold"/>
                                        <p:tgtEl>
                                          <p:spTgt spid="134"/>
                                        </p:tgtEl>
                                        <p:attrNameLst>
                                          <p:attrName>style.color</p:attrName>
                                        </p:attrNameLst>
                                      </p:cBhvr>
                                      <p:to>
                                        <a:schemeClr val="accent2"/>
                                      </p:to>
                                    </p:animClr>
                                    <p:animClr clrSpc="rgb" dir="cw">
                                      <p:cBhvr>
                                        <p:cTn id="364" dur="500" fill="hold"/>
                                        <p:tgtEl>
                                          <p:spTgt spid="134"/>
                                        </p:tgtEl>
                                        <p:attrNameLst>
                                          <p:attrName>fillcolor</p:attrName>
                                        </p:attrNameLst>
                                      </p:cBhvr>
                                      <p:to>
                                        <a:schemeClr val="accent2"/>
                                      </p:to>
                                    </p:animClr>
                                    <p:set>
                                      <p:cBhvr>
                                        <p:cTn id="365" dur="500" fill="hold"/>
                                        <p:tgtEl>
                                          <p:spTgt spid="134"/>
                                        </p:tgtEl>
                                        <p:attrNameLst>
                                          <p:attrName>fill.type</p:attrName>
                                        </p:attrNameLst>
                                      </p:cBhvr>
                                      <p:to>
                                        <p:strVal val="solid"/>
                                      </p:to>
                                    </p:set>
                                    <p:set>
                                      <p:cBhvr>
                                        <p:cTn id="366" dur="500" fill="hold"/>
                                        <p:tgtEl>
                                          <p:spTgt spid="134"/>
                                        </p:tgtEl>
                                        <p:attrNameLst>
                                          <p:attrName>fill.on</p:attrName>
                                        </p:attrNameLst>
                                      </p:cBhvr>
                                      <p:to>
                                        <p:strVal val="true"/>
                                      </p:to>
                                    </p:set>
                                  </p:childTnLst>
                                </p:cTn>
                              </p:par>
                              <p:par>
                                <p:cTn id="367" presetID="19" presetClass="emph" presetSubtype="0" fill="hold" grpId="0" nodeType="withEffect">
                                  <p:stCondLst>
                                    <p:cond delay="0"/>
                                  </p:stCondLst>
                                  <p:childTnLst>
                                    <p:animClr clrSpc="rgb" dir="cw">
                                      <p:cBhvr override="childStyle">
                                        <p:cTn id="368" dur="500" fill="hold"/>
                                        <p:tgtEl>
                                          <p:spTgt spid="135"/>
                                        </p:tgtEl>
                                        <p:attrNameLst>
                                          <p:attrName>style.color</p:attrName>
                                        </p:attrNameLst>
                                      </p:cBhvr>
                                      <p:to>
                                        <a:schemeClr val="accent2"/>
                                      </p:to>
                                    </p:animClr>
                                    <p:animClr clrSpc="rgb" dir="cw">
                                      <p:cBhvr>
                                        <p:cTn id="369" dur="500" fill="hold"/>
                                        <p:tgtEl>
                                          <p:spTgt spid="135"/>
                                        </p:tgtEl>
                                        <p:attrNameLst>
                                          <p:attrName>fillcolor</p:attrName>
                                        </p:attrNameLst>
                                      </p:cBhvr>
                                      <p:to>
                                        <a:schemeClr val="accent2"/>
                                      </p:to>
                                    </p:animClr>
                                    <p:set>
                                      <p:cBhvr>
                                        <p:cTn id="370" dur="500" fill="hold"/>
                                        <p:tgtEl>
                                          <p:spTgt spid="135"/>
                                        </p:tgtEl>
                                        <p:attrNameLst>
                                          <p:attrName>fill.type</p:attrName>
                                        </p:attrNameLst>
                                      </p:cBhvr>
                                      <p:to>
                                        <p:strVal val="solid"/>
                                      </p:to>
                                    </p:set>
                                    <p:set>
                                      <p:cBhvr>
                                        <p:cTn id="371" dur="500" fill="hold"/>
                                        <p:tgtEl>
                                          <p:spTgt spid="135"/>
                                        </p:tgtEl>
                                        <p:attrNameLst>
                                          <p:attrName>fill.on</p:attrName>
                                        </p:attrNameLst>
                                      </p:cBhvr>
                                      <p:to>
                                        <p:strVal val="true"/>
                                      </p:to>
                                    </p:set>
                                  </p:childTnLst>
                                </p:cTn>
                              </p:par>
                              <p:par>
                                <p:cTn id="372" presetID="19" presetClass="emph" presetSubtype="0" fill="hold" grpId="0" nodeType="withEffect">
                                  <p:stCondLst>
                                    <p:cond delay="0"/>
                                  </p:stCondLst>
                                  <p:childTnLst>
                                    <p:animClr clrSpc="rgb" dir="cw">
                                      <p:cBhvr override="childStyle">
                                        <p:cTn id="373" dur="500" fill="hold"/>
                                        <p:tgtEl>
                                          <p:spTgt spid="136"/>
                                        </p:tgtEl>
                                        <p:attrNameLst>
                                          <p:attrName>style.color</p:attrName>
                                        </p:attrNameLst>
                                      </p:cBhvr>
                                      <p:to>
                                        <a:schemeClr val="accent2"/>
                                      </p:to>
                                    </p:animClr>
                                    <p:animClr clrSpc="rgb" dir="cw">
                                      <p:cBhvr>
                                        <p:cTn id="374" dur="500" fill="hold"/>
                                        <p:tgtEl>
                                          <p:spTgt spid="136"/>
                                        </p:tgtEl>
                                        <p:attrNameLst>
                                          <p:attrName>fillcolor</p:attrName>
                                        </p:attrNameLst>
                                      </p:cBhvr>
                                      <p:to>
                                        <a:schemeClr val="accent2"/>
                                      </p:to>
                                    </p:animClr>
                                    <p:set>
                                      <p:cBhvr>
                                        <p:cTn id="375" dur="500" fill="hold"/>
                                        <p:tgtEl>
                                          <p:spTgt spid="136"/>
                                        </p:tgtEl>
                                        <p:attrNameLst>
                                          <p:attrName>fill.type</p:attrName>
                                        </p:attrNameLst>
                                      </p:cBhvr>
                                      <p:to>
                                        <p:strVal val="solid"/>
                                      </p:to>
                                    </p:set>
                                    <p:set>
                                      <p:cBhvr>
                                        <p:cTn id="376" dur="500" fill="hold"/>
                                        <p:tgtEl>
                                          <p:spTgt spid="136"/>
                                        </p:tgtEl>
                                        <p:attrNameLst>
                                          <p:attrName>fill.on</p:attrName>
                                        </p:attrNameLst>
                                      </p:cBhvr>
                                      <p:to>
                                        <p:strVal val="true"/>
                                      </p:to>
                                    </p:set>
                                  </p:childTnLst>
                                </p:cTn>
                              </p:par>
                            </p:childTnLst>
                          </p:cTn>
                        </p:par>
                      </p:childTnLst>
                    </p:cTn>
                  </p:par>
                  <p:par>
                    <p:cTn id="377" fill="hold">
                      <p:stCondLst>
                        <p:cond delay="indefinite"/>
                      </p:stCondLst>
                      <p:childTnLst>
                        <p:par>
                          <p:cTn id="378" fill="hold">
                            <p:stCondLst>
                              <p:cond delay="0"/>
                            </p:stCondLst>
                            <p:childTnLst>
                              <p:par>
                                <p:cTn id="379" presetID="6" presetClass="exit" presetSubtype="32" fill="hold" grpId="1" nodeType="clickEffect">
                                  <p:stCondLst>
                                    <p:cond delay="0"/>
                                  </p:stCondLst>
                                  <p:childTnLst>
                                    <p:animEffect transition="out" filter="circle(out)">
                                      <p:cBhvr>
                                        <p:cTn id="380" dur="2000"/>
                                        <p:tgtEl>
                                          <p:spTgt spid="128"/>
                                        </p:tgtEl>
                                      </p:cBhvr>
                                    </p:animEffect>
                                    <p:set>
                                      <p:cBhvr>
                                        <p:cTn id="381" dur="1" fill="hold">
                                          <p:stCondLst>
                                            <p:cond delay="1999"/>
                                          </p:stCondLst>
                                        </p:cTn>
                                        <p:tgtEl>
                                          <p:spTgt spid="128"/>
                                        </p:tgtEl>
                                        <p:attrNameLst>
                                          <p:attrName>style.visibility</p:attrName>
                                        </p:attrNameLst>
                                      </p:cBhvr>
                                      <p:to>
                                        <p:strVal val="hidden"/>
                                      </p:to>
                                    </p:set>
                                  </p:childTnLst>
                                </p:cTn>
                              </p:par>
                              <p:par>
                                <p:cTn id="382" presetID="6" presetClass="exit" presetSubtype="32" fill="hold" grpId="1" nodeType="withEffect">
                                  <p:stCondLst>
                                    <p:cond delay="0"/>
                                  </p:stCondLst>
                                  <p:childTnLst>
                                    <p:animEffect transition="out" filter="circle(out)">
                                      <p:cBhvr>
                                        <p:cTn id="383" dur="2000"/>
                                        <p:tgtEl>
                                          <p:spTgt spid="129"/>
                                        </p:tgtEl>
                                      </p:cBhvr>
                                    </p:animEffect>
                                    <p:set>
                                      <p:cBhvr>
                                        <p:cTn id="384" dur="1" fill="hold">
                                          <p:stCondLst>
                                            <p:cond delay="1999"/>
                                          </p:stCondLst>
                                        </p:cTn>
                                        <p:tgtEl>
                                          <p:spTgt spid="129"/>
                                        </p:tgtEl>
                                        <p:attrNameLst>
                                          <p:attrName>style.visibility</p:attrName>
                                        </p:attrNameLst>
                                      </p:cBhvr>
                                      <p:to>
                                        <p:strVal val="hidden"/>
                                      </p:to>
                                    </p:set>
                                  </p:childTnLst>
                                </p:cTn>
                              </p:par>
                              <p:par>
                                <p:cTn id="385" presetID="6" presetClass="exit" presetSubtype="32" fill="hold" grpId="1" nodeType="withEffect">
                                  <p:stCondLst>
                                    <p:cond delay="0"/>
                                  </p:stCondLst>
                                  <p:childTnLst>
                                    <p:animEffect transition="out" filter="circle(out)">
                                      <p:cBhvr>
                                        <p:cTn id="386" dur="2000"/>
                                        <p:tgtEl>
                                          <p:spTgt spid="130"/>
                                        </p:tgtEl>
                                      </p:cBhvr>
                                    </p:animEffect>
                                    <p:set>
                                      <p:cBhvr>
                                        <p:cTn id="387" dur="1" fill="hold">
                                          <p:stCondLst>
                                            <p:cond delay="1999"/>
                                          </p:stCondLst>
                                        </p:cTn>
                                        <p:tgtEl>
                                          <p:spTgt spid="130"/>
                                        </p:tgtEl>
                                        <p:attrNameLst>
                                          <p:attrName>style.visibility</p:attrName>
                                        </p:attrNameLst>
                                      </p:cBhvr>
                                      <p:to>
                                        <p:strVal val="hidden"/>
                                      </p:to>
                                    </p:set>
                                  </p:childTnLst>
                                </p:cTn>
                              </p:par>
                              <p:par>
                                <p:cTn id="388" presetID="6" presetClass="exit" presetSubtype="32" fill="hold" grpId="1" nodeType="withEffect">
                                  <p:stCondLst>
                                    <p:cond delay="0"/>
                                  </p:stCondLst>
                                  <p:childTnLst>
                                    <p:animEffect transition="out" filter="circle(out)">
                                      <p:cBhvr>
                                        <p:cTn id="389" dur="2000"/>
                                        <p:tgtEl>
                                          <p:spTgt spid="131"/>
                                        </p:tgtEl>
                                      </p:cBhvr>
                                    </p:animEffect>
                                    <p:set>
                                      <p:cBhvr>
                                        <p:cTn id="390" dur="1" fill="hold">
                                          <p:stCondLst>
                                            <p:cond delay="1999"/>
                                          </p:stCondLst>
                                        </p:cTn>
                                        <p:tgtEl>
                                          <p:spTgt spid="131"/>
                                        </p:tgtEl>
                                        <p:attrNameLst>
                                          <p:attrName>style.visibility</p:attrName>
                                        </p:attrNameLst>
                                      </p:cBhvr>
                                      <p:to>
                                        <p:strVal val="hidden"/>
                                      </p:to>
                                    </p:set>
                                  </p:childTnLst>
                                </p:cTn>
                              </p:par>
                              <p:par>
                                <p:cTn id="391" presetID="6" presetClass="exit" presetSubtype="32" fill="hold" grpId="1" nodeType="withEffect">
                                  <p:stCondLst>
                                    <p:cond delay="0"/>
                                  </p:stCondLst>
                                  <p:childTnLst>
                                    <p:animEffect transition="out" filter="circle(out)">
                                      <p:cBhvr>
                                        <p:cTn id="392" dur="2000"/>
                                        <p:tgtEl>
                                          <p:spTgt spid="132"/>
                                        </p:tgtEl>
                                      </p:cBhvr>
                                    </p:animEffect>
                                    <p:set>
                                      <p:cBhvr>
                                        <p:cTn id="393" dur="1" fill="hold">
                                          <p:stCondLst>
                                            <p:cond delay="1999"/>
                                          </p:stCondLst>
                                        </p:cTn>
                                        <p:tgtEl>
                                          <p:spTgt spid="132"/>
                                        </p:tgtEl>
                                        <p:attrNameLst>
                                          <p:attrName>style.visibility</p:attrName>
                                        </p:attrNameLst>
                                      </p:cBhvr>
                                      <p:to>
                                        <p:strVal val="hidden"/>
                                      </p:to>
                                    </p:set>
                                  </p:childTnLst>
                                </p:cTn>
                              </p:par>
                              <p:par>
                                <p:cTn id="394" presetID="6" presetClass="exit" presetSubtype="32" fill="hold" grpId="1" nodeType="withEffect">
                                  <p:stCondLst>
                                    <p:cond delay="0"/>
                                  </p:stCondLst>
                                  <p:childTnLst>
                                    <p:animEffect transition="out" filter="circle(out)">
                                      <p:cBhvr>
                                        <p:cTn id="395" dur="2000"/>
                                        <p:tgtEl>
                                          <p:spTgt spid="133"/>
                                        </p:tgtEl>
                                      </p:cBhvr>
                                    </p:animEffect>
                                    <p:set>
                                      <p:cBhvr>
                                        <p:cTn id="396" dur="1" fill="hold">
                                          <p:stCondLst>
                                            <p:cond delay="1999"/>
                                          </p:stCondLst>
                                        </p:cTn>
                                        <p:tgtEl>
                                          <p:spTgt spid="133"/>
                                        </p:tgtEl>
                                        <p:attrNameLst>
                                          <p:attrName>style.visibility</p:attrName>
                                        </p:attrNameLst>
                                      </p:cBhvr>
                                      <p:to>
                                        <p:strVal val="hidden"/>
                                      </p:to>
                                    </p:set>
                                  </p:childTnLst>
                                </p:cTn>
                              </p:par>
                              <p:par>
                                <p:cTn id="397" presetID="6" presetClass="exit" presetSubtype="32" fill="hold" grpId="1" nodeType="withEffect">
                                  <p:stCondLst>
                                    <p:cond delay="0"/>
                                  </p:stCondLst>
                                  <p:childTnLst>
                                    <p:animEffect transition="out" filter="circle(out)">
                                      <p:cBhvr>
                                        <p:cTn id="398" dur="2000"/>
                                        <p:tgtEl>
                                          <p:spTgt spid="134"/>
                                        </p:tgtEl>
                                      </p:cBhvr>
                                    </p:animEffect>
                                    <p:set>
                                      <p:cBhvr>
                                        <p:cTn id="399" dur="1" fill="hold">
                                          <p:stCondLst>
                                            <p:cond delay="1999"/>
                                          </p:stCondLst>
                                        </p:cTn>
                                        <p:tgtEl>
                                          <p:spTgt spid="134"/>
                                        </p:tgtEl>
                                        <p:attrNameLst>
                                          <p:attrName>style.visibility</p:attrName>
                                        </p:attrNameLst>
                                      </p:cBhvr>
                                      <p:to>
                                        <p:strVal val="hidden"/>
                                      </p:to>
                                    </p:set>
                                  </p:childTnLst>
                                </p:cTn>
                              </p:par>
                              <p:par>
                                <p:cTn id="400" presetID="6" presetClass="exit" presetSubtype="32" fill="hold" grpId="1" nodeType="withEffect">
                                  <p:stCondLst>
                                    <p:cond delay="0"/>
                                  </p:stCondLst>
                                  <p:childTnLst>
                                    <p:animEffect transition="out" filter="circle(out)">
                                      <p:cBhvr>
                                        <p:cTn id="401" dur="2000"/>
                                        <p:tgtEl>
                                          <p:spTgt spid="135"/>
                                        </p:tgtEl>
                                      </p:cBhvr>
                                    </p:animEffect>
                                    <p:set>
                                      <p:cBhvr>
                                        <p:cTn id="402" dur="1" fill="hold">
                                          <p:stCondLst>
                                            <p:cond delay="1999"/>
                                          </p:stCondLst>
                                        </p:cTn>
                                        <p:tgtEl>
                                          <p:spTgt spid="135"/>
                                        </p:tgtEl>
                                        <p:attrNameLst>
                                          <p:attrName>style.visibility</p:attrName>
                                        </p:attrNameLst>
                                      </p:cBhvr>
                                      <p:to>
                                        <p:strVal val="hidden"/>
                                      </p:to>
                                    </p:set>
                                  </p:childTnLst>
                                </p:cTn>
                              </p:par>
                              <p:par>
                                <p:cTn id="403" presetID="6" presetClass="exit" presetSubtype="32" fill="hold" grpId="1" nodeType="withEffect">
                                  <p:stCondLst>
                                    <p:cond delay="0"/>
                                  </p:stCondLst>
                                  <p:childTnLst>
                                    <p:animEffect transition="out" filter="circle(out)">
                                      <p:cBhvr>
                                        <p:cTn id="404" dur="2000"/>
                                        <p:tgtEl>
                                          <p:spTgt spid="136"/>
                                        </p:tgtEl>
                                      </p:cBhvr>
                                    </p:animEffect>
                                    <p:set>
                                      <p:cBhvr>
                                        <p:cTn id="405" dur="1" fill="hold">
                                          <p:stCondLst>
                                            <p:cond delay="1999"/>
                                          </p:stCondLst>
                                        </p:cTn>
                                        <p:tgtEl>
                                          <p:spTgt spid="136"/>
                                        </p:tgtEl>
                                        <p:attrNameLst>
                                          <p:attrName>style.visibility</p:attrName>
                                        </p:attrNameLst>
                                      </p:cBhvr>
                                      <p:to>
                                        <p:strVal val="hidden"/>
                                      </p:to>
                                    </p:set>
                                  </p:childTnLst>
                                </p:cTn>
                              </p:par>
                              <p:par>
                                <p:cTn id="406" presetID="6" presetClass="exit" presetSubtype="32" fill="hold" grpId="1" nodeType="withEffect">
                                  <p:stCondLst>
                                    <p:cond delay="0"/>
                                  </p:stCondLst>
                                  <p:childTnLst>
                                    <p:animEffect transition="out" filter="circle(out)">
                                      <p:cBhvr>
                                        <p:cTn id="407" dur="2000"/>
                                        <p:tgtEl>
                                          <p:spTgt spid="166"/>
                                        </p:tgtEl>
                                      </p:cBhvr>
                                    </p:animEffect>
                                    <p:set>
                                      <p:cBhvr>
                                        <p:cTn id="408" dur="1" fill="hold">
                                          <p:stCondLst>
                                            <p:cond delay="1999"/>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9" restart="whenNotActive" fill="hold" evtFilter="cancelBubble" nodeType="interactiveSeq">
                <p:stCondLst>
                  <p:cond evt="onClick" delay="0">
                    <p:tgtEl>
                      <p:spTgt spid="24"/>
                    </p:tgtEl>
                  </p:cond>
                </p:stCondLst>
                <p:endSync evt="end" delay="0">
                  <p:rtn val="all"/>
                </p:endSync>
                <p:childTnLst>
                  <p:par>
                    <p:cTn id="410" fill="hold">
                      <p:stCondLst>
                        <p:cond delay="0"/>
                      </p:stCondLst>
                      <p:childTnLst>
                        <p:par>
                          <p:cTn id="411" fill="hold">
                            <p:stCondLst>
                              <p:cond delay="0"/>
                            </p:stCondLst>
                            <p:childTnLst>
                              <p:par>
                                <p:cTn id="412" presetID="6" presetClass="entr" presetSubtype="16" fill="hold" grpId="0" nodeType="clickEffect">
                                  <p:stCondLst>
                                    <p:cond delay="0"/>
                                  </p:stCondLst>
                                  <p:childTnLst>
                                    <p:set>
                                      <p:cBhvr>
                                        <p:cTn id="413" dur="1" fill="hold">
                                          <p:stCondLst>
                                            <p:cond delay="0"/>
                                          </p:stCondLst>
                                        </p:cTn>
                                        <p:tgtEl>
                                          <p:spTgt spid="167"/>
                                        </p:tgtEl>
                                        <p:attrNameLst>
                                          <p:attrName>style.visibility</p:attrName>
                                        </p:attrNameLst>
                                      </p:cBhvr>
                                      <p:to>
                                        <p:strVal val="visible"/>
                                      </p:to>
                                    </p:set>
                                    <p:animEffect transition="in" filter="circle(in)">
                                      <p:cBhvr>
                                        <p:cTn id="414" dur="2000"/>
                                        <p:tgtEl>
                                          <p:spTgt spid="167"/>
                                        </p:tgtEl>
                                      </p:cBhvr>
                                    </p:animEffect>
                                  </p:childTnLst>
                                </p:cTn>
                              </p:par>
                              <p:par>
                                <p:cTn id="415" presetID="19" presetClass="emph" presetSubtype="0" fill="hold" grpId="0" nodeType="withEffect">
                                  <p:stCondLst>
                                    <p:cond delay="0"/>
                                  </p:stCondLst>
                                  <p:childTnLst>
                                    <p:animClr clrSpc="rgb" dir="cw">
                                      <p:cBhvr override="childStyle">
                                        <p:cTn id="416" dur="500" fill="hold"/>
                                        <p:tgtEl>
                                          <p:spTgt spid="137"/>
                                        </p:tgtEl>
                                        <p:attrNameLst>
                                          <p:attrName>style.color</p:attrName>
                                        </p:attrNameLst>
                                      </p:cBhvr>
                                      <p:to>
                                        <a:schemeClr val="accent2"/>
                                      </p:to>
                                    </p:animClr>
                                    <p:animClr clrSpc="rgb" dir="cw">
                                      <p:cBhvr>
                                        <p:cTn id="417" dur="500" fill="hold"/>
                                        <p:tgtEl>
                                          <p:spTgt spid="137"/>
                                        </p:tgtEl>
                                        <p:attrNameLst>
                                          <p:attrName>fillcolor</p:attrName>
                                        </p:attrNameLst>
                                      </p:cBhvr>
                                      <p:to>
                                        <a:schemeClr val="accent2"/>
                                      </p:to>
                                    </p:animClr>
                                    <p:set>
                                      <p:cBhvr>
                                        <p:cTn id="418" dur="500" fill="hold"/>
                                        <p:tgtEl>
                                          <p:spTgt spid="137"/>
                                        </p:tgtEl>
                                        <p:attrNameLst>
                                          <p:attrName>fill.type</p:attrName>
                                        </p:attrNameLst>
                                      </p:cBhvr>
                                      <p:to>
                                        <p:strVal val="solid"/>
                                      </p:to>
                                    </p:set>
                                    <p:set>
                                      <p:cBhvr>
                                        <p:cTn id="419" dur="500" fill="hold"/>
                                        <p:tgtEl>
                                          <p:spTgt spid="137"/>
                                        </p:tgtEl>
                                        <p:attrNameLst>
                                          <p:attrName>fill.on</p:attrName>
                                        </p:attrNameLst>
                                      </p:cBhvr>
                                      <p:to>
                                        <p:strVal val="true"/>
                                      </p:to>
                                    </p:set>
                                  </p:childTnLst>
                                </p:cTn>
                              </p:par>
                              <p:par>
                                <p:cTn id="420" presetID="19" presetClass="emph" presetSubtype="0" fill="hold" grpId="0" nodeType="withEffect">
                                  <p:stCondLst>
                                    <p:cond delay="0"/>
                                  </p:stCondLst>
                                  <p:childTnLst>
                                    <p:animClr clrSpc="rgb" dir="cw">
                                      <p:cBhvr override="childStyle">
                                        <p:cTn id="421" dur="500" fill="hold"/>
                                        <p:tgtEl>
                                          <p:spTgt spid="138"/>
                                        </p:tgtEl>
                                        <p:attrNameLst>
                                          <p:attrName>style.color</p:attrName>
                                        </p:attrNameLst>
                                      </p:cBhvr>
                                      <p:to>
                                        <a:schemeClr val="accent2"/>
                                      </p:to>
                                    </p:animClr>
                                    <p:animClr clrSpc="rgb" dir="cw">
                                      <p:cBhvr>
                                        <p:cTn id="422" dur="500" fill="hold"/>
                                        <p:tgtEl>
                                          <p:spTgt spid="138"/>
                                        </p:tgtEl>
                                        <p:attrNameLst>
                                          <p:attrName>fillcolor</p:attrName>
                                        </p:attrNameLst>
                                      </p:cBhvr>
                                      <p:to>
                                        <a:schemeClr val="accent2"/>
                                      </p:to>
                                    </p:animClr>
                                    <p:set>
                                      <p:cBhvr>
                                        <p:cTn id="423" dur="500" fill="hold"/>
                                        <p:tgtEl>
                                          <p:spTgt spid="138"/>
                                        </p:tgtEl>
                                        <p:attrNameLst>
                                          <p:attrName>fill.type</p:attrName>
                                        </p:attrNameLst>
                                      </p:cBhvr>
                                      <p:to>
                                        <p:strVal val="solid"/>
                                      </p:to>
                                    </p:set>
                                    <p:set>
                                      <p:cBhvr>
                                        <p:cTn id="424" dur="500" fill="hold"/>
                                        <p:tgtEl>
                                          <p:spTgt spid="138"/>
                                        </p:tgtEl>
                                        <p:attrNameLst>
                                          <p:attrName>fill.on</p:attrName>
                                        </p:attrNameLst>
                                      </p:cBhvr>
                                      <p:to>
                                        <p:strVal val="true"/>
                                      </p:to>
                                    </p:set>
                                  </p:childTnLst>
                                </p:cTn>
                              </p:par>
                              <p:par>
                                <p:cTn id="425" presetID="19" presetClass="emph" presetSubtype="0" fill="hold" grpId="0" nodeType="withEffect">
                                  <p:stCondLst>
                                    <p:cond delay="0"/>
                                  </p:stCondLst>
                                  <p:childTnLst>
                                    <p:animClr clrSpc="rgb" dir="cw">
                                      <p:cBhvr override="childStyle">
                                        <p:cTn id="426" dur="500" fill="hold"/>
                                        <p:tgtEl>
                                          <p:spTgt spid="139"/>
                                        </p:tgtEl>
                                        <p:attrNameLst>
                                          <p:attrName>style.color</p:attrName>
                                        </p:attrNameLst>
                                      </p:cBhvr>
                                      <p:to>
                                        <a:schemeClr val="accent2"/>
                                      </p:to>
                                    </p:animClr>
                                    <p:animClr clrSpc="rgb" dir="cw">
                                      <p:cBhvr>
                                        <p:cTn id="427" dur="500" fill="hold"/>
                                        <p:tgtEl>
                                          <p:spTgt spid="139"/>
                                        </p:tgtEl>
                                        <p:attrNameLst>
                                          <p:attrName>fillcolor</p:attrName>
                                        </p:attrNameLst>
                                      </p:cBhvr>
                                      <p:to>
                                        <a:schemeClr val="accent2"/>
                                      </p:to>
                                    </p:animClr>
                                    <p:set>
                                      <p:cBhvr>
                                        <p:cTn id="428" dur="500" fill="hold"/>
                                        <p:tgtEl>
                                          <p:spTgt spid="139"/>
                                        </p:tgtEl>
                                        <p:attrNameLst>
                                          <p:attrName>fill.type</p:attrName>
                                        </p:attrNameLst>
                                      </p:cBhvr>
                                      <p:to>
                                        <p:strVal val="solid"/>
                                      </p:to>
                                    </p:set>
                                    <p:set>
                                      <p:cBhvr>
                                        <p:cTn id="429" dur="500" fill="hold"/>
                                        <p:tgtEl>
                                          <p:spTgt spid="139"/>
                                        </p:tgtEl>
                                        <p:attrNameLst>
                                          <p:attrName>fill.on</p:attrName>
                                        </p:attrNameLst>
                                      </p:cBhvr>
                                      <p:to>
                                        <p:strVal val="true"/>
                                      </p:to>
                                    </p:set>
                                  </p:childTnLst>
                                </p:cTn>
                              </p:par>
                              <p:par>
                                <p:cTn id="430" presetID="19" presetClass="emph" presetSubtype="0" fill="hold" grpId="0" nodeType="withEffect">
                                  <p:stCondLst>
                                    <p:cond delay="0"/>
                                  </p:stCondLst>
                                  <p:childTnLst>
                                    <p:animClr clrSpc="rgb" dir="cw">
                                      <p:cBhvr override="childStyle">
                                        <p:cTn id="431" dur="500" fill="hold"/>
                                        <p:tgtEl>
                                          <p:spTgt spid="140"/>
                                        </p:tgtEl>
                                        <p:attrNameLst>
                                          <p:attrName>style.color</p:attrName>
                                        </p:attrNameLst>
                                      </p:cBhvr>
                                      <p:to>
                                        <a:schemeClr val="accent2"/>
                                      </p:to>
                                    </p:animClr>
                                    <p:animClr clrSpc="rgb" dir="cw">
                                      <p:cBhvr>
                                        <p:cTn id="432" dur="500" fill="hold"/>
                                        <p:tgtEl>
                                          <p:spTgt spid="140"/>
                                        </p:tgtEl>
                                        <p:attrNameLst>
                                          <p:attrName>fillcolor</p:attrName>
                                        </p:attrNameLst>
                                      </p:cBhvr>
                                      <p:to>
                                        <a:schemeClr val="accent2"/>
                                      </p:to>
                                    </p:animClr>
                                    <p:set>
                                      <p:cBhvr>
                                        <p:cTn id="433" dur="500" fill="hold"/>
                                        <p:tgtEl>
                                          <p:spTgt spid="140"/>
                                        </p:tgtEl>
                                        <p:attrNameLst>
                                          <p:attrName>fill.type</p:attrName>
                                        </p:attrNameLst>
                                      </p:cBhvr>
                                      <p:to>
                                        <p:strVal val="solid"/>
                                      </p:to>
                                    </p:set>
                                    <p:set>
                                      <p:cBhvr>
                                        <p:cTn id="434" dur="500" fill="hold"/>
                                        <p:tgtEl>
                                          <p:spTgt spid="140"/>
                                        </p:tgtEl>
                                        <p:attrNameLst>
                                          <p:attrName>fill.on</p:attrName>
                                        </p:attrNameLst>
                                      </p:cBhvr>
                                      <p:to>
                                        <p:strVal val="true"/>
                                      </p:to>
                                    </p:set>
                                  </p:childTnLst>
                                </p:cTn>
                              </p:par>
                              <p:par>
                                <p:cTn id="435" presetID="19" presetClass="emph" presetSubtype="0" fill="hold" grpId="0" nodeType="withEffect">
                                  <p:stCondLst>
                                    <p:cond delay="0"/>
                                  </p:stCondLst>
                                  <p:childTnLst>
                                    <p:animClr clrSpc="rgb" dir="cw">
                                      <p:cBhvr override="childStyle">
                                        <p:cTn id="436" dur="500" fill="hold"/>
                                        <p:tgtEl>
                                          <p:spTgt spid="141"/>
                                        </p:tgtEl>
                                        <p:attrNameLst>
                                          <p:attrName>style.color</p:attrName>
                                        </p:attrNameLst>
                                      </p:cBhvr>
                                      <p:to>
                                        <a:schemeClr val="accent2"/>
                                      </p:to>
                                    </p:animClr>
                                    <p:animClr clrSpc="rgb" dir="cw">
                                      <p:cBhvr>
                                        <p:cTn id="437" dur="500" fill="hold"/>
                                        <p:tgtEl>
                                          <p:spTgt spid="141"/>
                                        </p:tgtEl>
                                        <p:attrNameLst>
                                          <p:attrName>fillcolor</p:attrName>
                                        </p:attrNameLst>
                                      </p:cBhvr>
                                      <p:to>
                                        <a:schemeClr val="accent2"/>
                                      </p:to>
                                    </p:animClr>
                                    <p:set>
                                      <p:cBhvr>
                                        <p:cTn id="438" dur="500" fill="hold"/>
                                        <p:tgtEl>
                                          <p:spTgt spid="141"/>
                                        </p:tgtEl>
                                        <p:attrNameLst>
                                          <p:attrName>fill.type</p:attrName>
                                        </p:attrNameLst>
                                      </p:cBhvr>
                                      <p:to>
                                        <p:strVal val="solid"/>
                                      </p:to>
                                    </p:set>
                                    <p:set>
                                      <p:cBhvr>
                                        <p:cTn id="439" dur="500" fill="hold"/>
                                        <p:tgtEl>
                                          <p:spTgt spid="141"/>
                                        </p:tgtEl>
                                        <p:attrNameLst>
                                          <p:attrName>fill.on</p:attrName>
                                        </p:attrNameLst>
                                      </p:cBhvr>
                                      <p:to>
                                        <p:strVal val="true"/>
                                      </p:to>
                                    </p:set>
                                  </p:childTnLst>
                                </p:cTn>
                              </p:par>
                              <p:par>
                                <p:cTn id="440" presetID="19" presetClass="emph" presetSubtype="0" fill="hold" grpId="0" nodeType="withEffect">
                                  <p:stCondLst>
                                    <p:cond delay="0"/>
                                  </p:stCondLst>
                                  <p:childTnLst>
                                    <p:animClr clrSpc="rgb" dir="cw">
                                      <p:cBhvr override="childStyle">
                                        <p:cTn id="441" dur="500" fill="hold"/>
                                        <p:tgtEl>
                                          <p:spTgt spid="142"/>
                                        </p:tgtEl>
                                        <p:attrNameLst>
                                          <p:attrName>style.color</p:attrName>
                                        </p:attrNameLst>
                                      </p:cBhvr>
                                      <p:to>
                                        <a:schemeClr val="accent2"/>
                                      </p:to>
                                    </p:animClr>
                                    <p:animClr clrSpc="rgb" dir="cw">
                                      <p:cBhvr>
                                        <p:cTn id="442" dur="500" fill="hold"/>
                                        <p:tgtEl>
                                          <p:spTgt spid="142"/>
                                        </p:tgtEl>
                                        <p:attrNameLst>
                                          <p:attrName>fillcolor</p:attrName>
                                        </p:attrNameLst>
                                      </p:cBhvr>
                                      <p:to>
                                        <a:schemeClr val="accent2"/>
                                      </p:to>
                                    </p:animClr>
                                    <p:set>
                                      <p:cBhvr>
                                        <p:cTn id="443" dur="500" fill="hold"/>
                                        <p:tgtEl>
                                          <p:spTgt spid="142"/>
                                        </p:tgtEl>
                                        <p:attrNameLst>
                                          <p:attrName>fill.type</p:attrName>
                                        </p:attrNameLst>
                                      </p:cBhvr>
                                      <p:to>
                                        <p:strVal val="solid"/>
                                      </p:to>
                                    </p:set>
                                    <p:set>
                                      <p:cBhvr>
                                        <p:cTn id="444" dur="500" fill="hold"/>
                                        <p:tgtEl>
                                          <p:spTgt spid="142"/>
                                        </p:tgtEl>
                                        <p:attrNameLst>
                                          <p:attrName>fill.on</p:attrName>
                                        </p:attrNameLst>
                                      </p:cBhvr>
                                      <p:to>
                                        <p:strVal val="true"/>
                                      </p:to>
                                    </p:set>
                                  </p:childTnLst>
                                </p:cTn>
                              </p:par>
                              <p:par>
                                <p:cTn id="445" presetID="19" presetClass="emph" presetSubtype="0" fill="hold" grpId="0" nodeType="withEffect">
                                  <p:stCondLst>
                                    <p:cond delay="0"/>
                                  </p:stCondLst>
                                  <p:childTnLst>
                                    <p:animClr clrSpc="rgb" dir="cw">
                                      <p:cBhvr override="childStyle">
                                        <p:cTn id="446" dur="500" fill="hold"/>
                                        <p:tgtEl>
                                          <p:spTgt spid="143"/>
                                        </p:tgtEl>
                                        <p:attrNameLst>
                                          <p:attrName>style.color</p:attrName>
                                        </p:attrNameLst>
                                      </p:cBhvr>
                                      <p:to>
                                        <a:schemeClr val="accent2"/>
                                      </p:to>
                                    </p:animClr>
                                    <p:animClr clrSpc="rgb" dir="cw">
                                      <p:cBhvr>
                                        <p:cTn id="447" dur="500" fill="hold"/>
                                        <p:tgtEl>
                                          <p:spTgt spid="143"/>
                                        </p:tgtEl>
                                        <p:attrNameLst>
                                          <p:attrName>fillcolor</p:attrName>
                                        </p:attrNameLst>
                                      </p:cBhvr>
                                      <p:to>
                                        <a:schemeClr val="accent2"/>
                                      </p:to>
                                    </p:animClr>
                                    <p:set>
                                      <p:cBhvr>
                                        <p:cTn id="448" dur="500" fill="hold"/>
                                        <p:tgtEl>
                                          <p:spTgt spid="143"/>
                                        </p:tgtEl>
                                        <p:attrNameLst>
                                          <p:attrName>fill.type</p:attrName>
                                        </p:attrNameLst>
                                      </p:cBhvr>
                                      <p:to>
                                        <p:strVal val="solid"/>
                                      </p:to>
                                    </p:set>
                                    <p:set>
                                      <p:cBhvr>
                                        <p:cTn id="449" dur="500" fill="hold"/>
                                        <p:tgtEl>
                                          <p:spTgt spid="143"/>
                                        </p:tgtEl>
                                        <p:attrNameLst>
                                          <p:attrName>fill.on</p:attrName>
                                        </p:attrNameLst>
                                      </p:cBhvr>
                                      <p:to>
                                        <p:strVal val="true"/>
                                      </p:to>
                                    </p:set>
                                  </p:childTnLst>
                                </p:cTn>
                              </p:par>
                            </p:childTnLst>
                          </p:cTn>
                        </p:par>
                      </p:childTnLst>
                    </p:cTn>
                  </p:par>
                  <p:par>
                    <p:cTn id="450" fill="hold">
                      <p:stCondLst>
                        <p:cond delay="indefinite"/>
                      </p:stCondLst>
                      <p:childTnLst>
                        <p:par>
                          <p:cTn id="451" fill="hold">
                            <p:stCondLst>
                              <p:cond delay="0"/>
                            </p:stCondLst>
                            <p:childTnLst>
                              <p:par>
                                <p:cTn id="452" presetID="6" presetClass="exit" presetSubtype="32" fill="hold" grpId="1" nodeType="clickEffect">
                                  <p:stCondLst>
                                    <p:cond delay="0"/>
                                  </p:stCondLst>
                                  <p:childTnLst>
                                    <p:animEffect transition="out" filter="circle(out)">
                                      <p:cBhvr>
                                        <p:cTn id="453" dur="2000"/>
                                        <p:tgtEl>
                                          <p:spTgt spid="137"/>
                                        </p:tgtEl>
                                      </p:cBhvr>
                                    </p:animEffect>
                                    <p:set>
                                      <p:cBhvr>
                                        <p:cTn id="454" dur="1" fill="hold">
                                          <p:stCondLst>
                                            <p:cond delay="1999"/>
                                          </p:stCondLst>
                                        </p:cTn>
                                        <p:tgtEl>
                                          <p:spTgt spid="137"/>
                                        </p:tgtEl>
                                        <p:attrNameLst>
                                          <p:attrName>style.visibility</p:attrName>
                                        </p:attrNameLst>
                                      </p:cBhvr>
                                      <p:to>
                                        <p:strVal val="hidden"/>
                                      </p:to>
                                    </p:set>
                                  </p:childTnLst>
                                </p:cTn>
                              </p:par>
                              <p:par>
                                <p:cTn id="455" presetID="6" presetClass="exit" presetSubtype="32" fill="hold" grpId="1" nodeType="withEffect">
                                  <p:stCondLst>
                                    <p:cond delay="0"/>
                                  </p:stCondLst>
                                  <p:childTnLst>
                                    <p:animEffect transition="out" filter="circle(out)">
                                      <p:cBhvr>
                                        <p:cTn id="456" dur="2000"/>
                                        <p:tgtEl>
                                          <p:spTgt spid="138"/>
                                        </p:tgtEl>
                                      </p:cBhvr>
                                    </p:animEffect>
                                    <p:set>
                                      <p:cBhvr>
                                        <p:cTn id="457" dur="1" fill="hold">
                                          <p:stCondLst>
                                            <p:cond delay="1999"/>
                                          </p:stCondLst>
                                        </p:cTn>
                                        <p:tgtEl>
                                          <p:spTgt spid="138"/>
                                        </p:tgtEl>
                                        <p:attrNameLst>
                                          <p:attrName>style.visibility</p:attrName>
                                        </p:attrNameLst>
                                      </p:cBhvr>
                                      <p:to>
                                        <p:strVal val="hidden"/>
                                      </p:to>
                                    </p:set>
                                  </p:childTnLst>
                                </p:cTn>
                              </p:par>
                              <p:par>
                                <p:cTn id="458" presetID="6" presetClass="exit" presetSubtype="32" fill="hold" grpId="1" nodeType="withEffect">
                                  <p:stCondLst>
                                    <p:cond delay="0"/>
                                  </p:stCondLst>
                                  <p:childTnLst>
                                    <p:animEffect transition="out" filter="circle(out)">
                                      <p:cBhvr>
                                        <p:cTn id="459" dur="2000"/>
                                        <p:tgtEl>
                                          <p:spTgt spid="139"/>
                                        </p:tgtEl>
                                      </p:cBhvr>
                                    </p:animEffect>
                                    <p:set>
                                      <p:cBhvr>
                                        <p:cTn id="460" dur="1" fill="hold">
                                          <p:stCondLst>
                                            <p:cond delay="1999"/>
                                          </p:stCondLst>
                                        </p:cTn>
                                        <p:tgtEl>
                                          <p:spTgt spid="139"/>
                                        </p:tgtEl>
                                        <p:attrNameLst>
                                          <p:attrName>style.visibility</p:attrName>
                                        </p:attrNameLst>
                                      </p:cBhvr>
                                      <p:to>
                                        <p:strVal val="hidden"/>
                                      </p:to>
                                    </p:set>
                                  </p:childTnLst>
                                </p:cTn>
                              </p:par>
                              <p:par>
                                <p:cTn id="461" presetID="6" presetClass="exit" presetSubtype="32" fill="hold" grpId="1" nodeType="withEffect">
                                  <p:stCondLst>
                                    <p:cond delay="0"/>
                                  </p:stCondLst>
                                  <p:childTnLst>
                                    <p:animEffect transition="out" filter="circle(out)">
                                      <p:cBhvr>
                                        <p:cTn id="462" dur="2000"/>
                                        <p:tgtEl>
                                          <p:spTgt spid="140"/>
                                        </p:tgtEl>
                                      </p:cBhvr>
                                    </p:animEffect>
                                    <p:set>
                                      <p:cBhvr>
                                        <p:cTn id="463" dur="1" fill="hold">
                                          <p:stCondLst>
                                            <p:cond delay="1999"/>
                                          </p:stCondLst>
                                        </p:cTn>
                                        <p:tgtEl>
                                          <p:spTgt spid="140"/>
                                        </p:tgtEl>
                                        <p:attrNameLst>
                                          <p:attrName>style.visibility</p:attrName>
                                        </p:attrNameLst>
                                      </p:cBhvr>
                                      <p:to>
                                        <p:strVal val="hidden"/>
                                      </p:to>
                                    </p:set>
                                  </p:childTnLst>
                                </p:cTn>
                              </p:par>
                              <p:par>
                                <p:cTn id="464" presetID="6" presetClass="exit" presetSubtype="32" fill="hold" grpId="1" nodeType="withEffect">
                                  <p:stCondLst>
                                    <p:cond delay="0"/>
                                  </p:stCondLst>
                                  <p:childTnLst>
                                    <p:animEffect transition="out" filter="circle(out)">
                                      <p:cBhvr>
                                        <p:cTn id="465" dur="2000"/>
                                        <p:tgtEl>
                                          <p:spTgt spid="141"/>
                                        </p:tgtEl>
                                      </p:cBhvr>
                                    </p:animEffect>
                                    <p:set>
                                      <p:cBhvr>
                                        <p:cTn id="466" dur="1" fill="hold">
                                          <p:stCondLst>
                                            <p:cond delay="1999"/>
                                          </p:stCondLst>
                                        </p:cTn>
                                        <p:tgtEl>
                                          <p:spTgt spid="141"/>
                                        </p:tgtEl>
                                        <p:attrNameLst>
                                          <p:attrName>style.visibility</p:attrName>
                                        </p:attrNameLst>
                                      </p:cBhvr>
                                      <p:to>
                                        <p:strVal val="hidden"/>
                                      </p:to>
                                    </p:set>
                                  </p:childTnLst>
                                </p:cTn>
                              </p:par>
                              <p:par>
                                <p:cTn id="467" presetID="6" presetClass="exit" presetSubtype="32" fill="hold" grpId="1" nodeType="withEffect">
                                  <p:stCondLst>
                                    <p:cond delay="0"/>
                                  </p:stCondLst>
                                  <p:childTnLst>
                                    <p:animEffect transition="out" filter="circle(out)">
                                      <p:cBhvr>
                                        <p:cTn id="468" dur="2000"/>
                                        <p:tgtEl>
                                          <p:spTgt spid="142"/>
                                        </p:tgtEl>
                                      </p:cBhvr>
                                    </p:animEffect>
                                    <p:set>
                                      <p:cBhvr>
                                        <p:cTn id="469" dur="1" fill="hold">
                                          <p:stCondLst>
                                            <p:cond delay="1999"/>
                                          </p:stCondLst>
                                        </p:cTn>
                                        <p:tgtEl>
                                          <p:spTgt spid="142"/>
                                        </p:tgtEl>
                                        <p:attrNameLst>
                                          <p:attrName>style.visibility</p:attrName>
                                        </p:attrNameLst>
                                      </p:cBhvr>
                                      <p:to>
                                        <p:strVal val="hidden"/>
                                      </p:to>
                                    </p:set>
                                  </p:childTnLst>
                                </p:cTn>
                              </p:par>
                              <p:par>
                                <p:cTn id="470" presetID="6" presetClass="exit" presetSubtype="32" fill="hold" grpId="1" nodeType="withEffect">
                                  <p:stCondLst>
                                    <p:cond delay="0"/>
                                  </p:stCondLst>
                                  <p:childTnLst>
                                    <p:animEffect transition="out" filter="circle(out)">
                                      <p:cBhvr>
                                        <p:cTn id="471" dur="2000"/>
                                        <p:tgtEl>
                                          <p:spTgt spid="143"/>
                                        </p:tgtEl>
                                      </p:cBhvr>
                                    </p:animEffect>
                                    <p:set>
                                      <p:cBhvr>
                                        <p:cTn id="472" dur="1" fill="hold">
                                          <p:stCondLst>
                                            <p:cond delay="1999"/>
                                          </p:stCondLst>
                                        </p:cTn>
                                        <p:tgtEl>
                                          <p:spTgt spid="143"/>
                                        </p:tgtEl>
                                        <p:attrNameLst>
                                          <p:attrName>style.visibility</p:attrName>
                                        </p:attrNameLst>
                                      </p:cBhvr>
                                      <p:to>
                                        <p:strVal val="hidden"/>
                                      </p:to>
                                    </p:set>
                                  </p:childTnLst>
                                </p:cTn>
                              </p:par>
                              <p:par>
                                <p:cTn id="473" presetID="6" presetClass="exit" presetSubtype="32" fill="hold" grpId="1" nodeType="withEffect">
                                  <p:stCondLst>
                                    <p:cond delay="0"/>
                                  </p:stCondLst>
                                  <p:childTnLst>
                                    <p:animEffect transition="out" filter="circle(out)">
                                      <p:cBhvr>
                                        <p:cTn id="474" dur="2000"/>
                                        <p:tgtEl>
                                          <p:spTgt spid="167"/>
                                        </p:tgtEl>
                                      </p:cBhvr>
                                    </p:animEffect>
                                    <p:set>
                                      <p:cBhvr>
                                        <p:cTn id="475" dur="1" fill="hold">
                                          <p:stCondLst>
                                            <p:cond delay="1999"/>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76" restart="whenNotActive" fill="hold" evtFilter="cancelBubble" nodeType="interactiveSeq">
                <p:stCondLst>
                  <p:cond evt="onClick" delay="0">
                    <p:tgtEl>
                      <p:spTgt spid="4"/>
                    </p:tgtEl>
                  </p:cond>
                </p:stCondLst>
                <p:endSync evt="end" delay="0">
                  <p:rtn val="all"/>
                </p:endSync>
                <p:childTnLst>
                  <p:par>
                    <p:cTn id="477" fill="hold">
                      <p:stCondLst>
                        <p:cond delay="0"/>
                      </p:stCondLst>
                      <p:childTnLst>
                        <p:par>
                          <p:cTn id="478" fill="hold">
                            <p:stCondLst>
                              <p:cond delay="0"/>
                            </p:stCondLst>
                            <p:childTnLst>
                              <p:par>
                                <p:cTn id="479" presetID="6" presetClass="entr" presetSubtype="16" fill="hold" grpId="0" nodeType="clickEffect">
                                  <p:stCondLst>
                                    <p:cond delay="0"/>
                                  </p:stCondLst>
                                  <p:childTnLst>
                                    <p:set>
                                      <p:cBhvr>
                                        <p:cTn id="480" dur="1" fill="hold">
                                          <p:stCondLst>
                                            <p:cond delay="0"/>
                                          </p:stCondLst>
                                        </p:cTn>
                                        <p:tgtEl>
                                          <p:spTgt spid="168"/>
                                        </p:tgtEl>
                                        <p:attrNameLst>
                                          <p:attrName>style.visibility</p:attrName>
                                        </p:attrNameLst>
                                      </p:cBhvr>
                                      <p:to>
                                        <p:strVal val="visible"/>
                                      </p:to>
                                    </p:set>
                                    <p:animEffect transition="in" filter="circle(in)">
                                      <p:cBhvr>
                                        <p:cTn id="481" dur="2000"/>
                                        <p:tgtEl>
                                          <p:spTgt spid="168"/>
                                        </p:tgtEl>
                                      </p:cBhvr>
                                    </p:animEffect>
                                  </p:childTnLst>
                                </p:cTn>
                              </p:par>
                              <p:par>
                                <p:cTn id="482" presetID="19" presetClass="emph" presetSubtype="0" fill="hold" grpId="0" nodeType="withEffect">
                                  <p:stCondLst>
                                    <p:cond delay="0"/>
                                  </p:stCondLst>
                                  <p:childTnLst>
                                    <p:animClr clrSpc="rgb" dir="cw">
                                      <p:cBhvr override="childStyle">
                                        <p:cTn id="483" dur="500" fill="hold"/>
                                        <p:tgtEl>
                                          <p:spTgt spid="151"/>
                                        </p:tgtEl>
                                        <p:attrNameLst>
                                          <p:attrName>style.color</p:attrName>
                                        </p:attrNameLst>
                                      </p:cBhvr>
                                      <p:to>
                                        <a:schemeClr val="accent2"/>
                                      </p:to>
                                    </p:animClr>
                                    <p:animClr clrSpc="rgb" dir="cw">
                                      <p:cBhvr>
                                        <p:cTn id="484" dur="500" fill="hold"/>
                                        <p:tgtEl>
                                          <p:spTgt spid="151"/>
                                        </p:tgtEl>
                                        <p:attrNameLst>
                                          <p:attrName>fillcolor</p:attrName>
                                        </p:attrNameLst>
                                      </p:cBhvr>
                                      <p:to>
                                        <a:schemeClr val="accent2"/>
                                      </p:to>
                                    </p:animClr>
                                    <p:set>
                                      <p:cBhvr>
                                        <p:cTn id="485" dur="500" fill="hold"/>
                                        <p:tgtEl>
                                          <p:spTgt spid="151"/>
                                        </p:tgtEl>
                                        <p:attrNameLst>
                                          <p:attrName>fill.type</p:attrName>
                                        </p:attrNameLst>
                                      </p:cBhvr>
                                      <p:to>
                                        <p:strVal val="solid"/>
                                      </p:to>
                                    </p:set>
                                    <p:set>
                                      <p:cBhvr>
                                        <p:cTn id="486" dur="500" fill="hold"/>
                                        <p:tgtEl>
                                          <p:spTgt spid="151"/>
                                        </p:tgtEl>
                                        <p:attrNameLst>
                                          <p:attrName>fill.on</p:attrName>
                                        </p:attrNameLst>
                                      </p:cBhvr>
                                      <p:to>
                                        <p:strVal val="true"/>
                                      </p:to>
                                    </p:set>
                                  </p:childTnLst>
                                </p:cTn>
                              </p:par>
                              <p:par>
                                <p:cTn id="487" presetID="19" presetClass="emph" presetSubtype="0" fill="hold" grpId="0" nodeType="withEffect">
                                  <p:stCondLst>
                                    <p:cond delay="0"/>
                                  </p:stCondLst>
                                  <p:childTnLst>
                                    <p:animClr clrSpc="rgb" dir="cw">
                                      <p:cBhvr override="childStyle">
                                        <p:cTn id="488" dur="500" fill="hold"/>
                                        <p:tgtEl>
                                          <p:spTgt spid="152"/>
                                        </p:tgtEl>
                                        <p:attrNameLst>
                                          <p:attrName>style.color</p:attrName>
                                        </p:attrNameLst>
                                      </p:cBhvr>
                                      <p:to>
                                        <a:schemeClr val="accent2"/>
                                      </p:to>
                                    </p:animClr>
                                    <p:animClr clrSpc="rgb" dir="cw">
                                      <p:cBhvr>
                                        <p:cTn id="489" dur="500" fill="hold"/>
                                        <p:tgtEl>
                                          <p:spTgt spid="152"/>
                                        </p:tgtEl>
                                        <p:attrNameLst>
                                          <p:attrName>fillcolor</p:attrName>
                                        </p:attrNameLst>
                                      </p:cBhvr>
                                      <p:to>
                                        <a:schemeClr val="accent2"/>
                                      </p:to>
                                    </p:animClr>
                                    <p:set>
                                      <p:cBhvr>
                                        <p:cTn id="490" dur="500" fill="hold"/>
                                        <p:tgtEl>
                                          <p:spTgt spid="152"/>
                                        </p:tgtEl>
                                        <p:attrNameLst>
                                          <p:attrName>fill.type</p:attrName>
                                        </p:attrNameLst>
                                      </p:cBhvr>
                                      <p:to>
                                        <p:strVal val="solid"/>
                                      </p:to>
                                    </p:set>
                                    <p:set>
                                      <p:cBhvr>
                                        <p:cTn id="491" dur="500" fill="hold"/>
                                        <p:tgtEl>
                                          <p:spTgt spid="152"/>
                                        </p:tgtEl>
                                        <p:attrNameLst>
                                          <p:attrName>fill.on</p:attrName>
                                        </p:attrNameLst>
                                      </p:cBhvr>
                                      <p:to>
                                        <p:strVal val="true"/>
                                      </p:to>
                                    </p:set>
                                  </p:childTnLst>
                                </p:cTn>
                              </p:par>
                              <p:par>
                                <p:cTn id="492" presetID="19" presetClass="emph" presetSubtype="0" fill="hold" grpId="0" nodeType="withEffect">
                                  <p:stCondLst>
                                    <p:cond delay="0"/>
                                  </p:stCondLst>
                                  <p:childTnLst>
                                    <p:animClr clrSpc="rgb" dir="cw">
                                      <p:cBhvr override="childStyle">
                                        <p:cTn id="493" dur="500" fill="hold"/>
                                        <p:tgtEl>
                                          <p:spTgt spid="153"/>
                                        </p:tgtEl>
                                        <p:attrNameLst>
                                          <p:attrName>style.color</p:attrName>
                                        </p:attrNameLst>
                                      </p:cBhvr>
                                      <p:to>
                                        <a:schemeClr val="accent2"/>
                                      </p:to>
                                    </p:animClr>
                                    <p:animClr clrSpc="rgb" dir="cw">
                                      <p:cBhvr>
                                        <p:cTn id="494" dur="500" fill="hold"/>
                                        <p:tgtEl>
                                          <p:spTgt spid="153"/>
                                        </p:tgtEl>
                                        <p:attrNameLst>
                                          <p:attrName>fillcolor</p:attrName>
                                        </p:attrNameLst>
                                      </p:cBhvr>
                                      <p:to>
                                        <a:schemeClr val="accent2"/>
                                      </p:to>
                                    </p:animClr>
                                    <p:set>
                                      <p:cBhvr>
                                        <p:cTn id="495" dur="500" fill="hold"/>
                                        <p:tgtEl>
                                          <p:spTgt spid="153"/>
                                        </p:tgtEl>
                                        <p:attrNameLst>
                                          <p:attrName>fill.type</p:attrName>
                                        </p:attrNameLst>
                                      </p:cBhvr>
                                      <p:to>
                                        <p:strVal val="solid"/>
                                      </p:to>
                                    </p:set>
                                    <p:set>
                                      <p:cBhvr>
                                        <p:cTn id="496" dur="500" fill="hold"/>
                                        <p:tgtEl>
                                          <p:spTgt spid="153"/>
                                        </p:tgtEl>
                                        <p:attrNameLst>
                                          <p:attrName>fill.on</p:attrName>
                                        </p:attrNameLst>
                                      </p:cBhvr>
                                      <p:to>
                                        <p:strVal val="true"/>
                                      </p:to>
                                    </p:set>
                                  </p:childTnLst>
                                </p:cTn>
                              </p:par>
                              <p:par>
                                <p:cTn id="497" presetID="19" presetClass="emph" presetSubtype="0" fill="hold" grpId="0" nodeType="withEffect">
                                  <p:stCondLst>
                                    <p:cond delay="0"/>
                                  </p:stCondLst>
                                  <p:childTnLst>
                                    <p:animClr clrSpc="rgb" dir="cw">
                                      <p:cBhvr override="childStyle">
                                        <p:cTn id="498" dur="500" fill="hold"/>
                                        <p:tgtEl>
                                          <p:spTgt spid="154"/>
                                        </p:tgtEl>
                                        <p:attrNameLst>
                                          <p:attrName>style.color</p:attrName>
                                        </p:attrNameLst>
                                      </p:cBhvr>
                                      <p:to>
                                        <a:schemeClr val="accent2"/>
                                      </p:to>
                                    </p:animClr>
                                    <p:animClr clrSpc="rgb" dir="cw">
                                      <p:cBhvr>
                                        <p:cTn id="499" dur="500" fill="hold"/>
                                        <p:tgtEl>
                                          <p:spTgt spid="154"/>
                                        </p:tgtEl>
                                        <p:attrNameLst>
                                          <p:attrName>fillcolor</p:attrName>
                                        </p:attrNameLst>
                                      </p:cBhvr>
                                      <p:to>
                                        <a:schemeClr val="accent2"/>
                                      </p:to>
                                    </p:animClr>
                                    <p:set>
                                      <p:cBhvr>
                                        <p:cTn id="500" dur="500" fill="hold"/>
                                        <p:tgtEl>
                                          <p:spTgt spid="154"/>
                                        </p:tgtEl>
                                        <p:attrNameLst>
                                          <p:attrName>fill.type</p:attrName>
                                        </p:attrNameLst>
                                      </p:cBhvr>
                                      <p:to>
                                        <p:strVal val="solid"/>
                                      </p:to>
                                    </p:set>
                                    <p:set>
                                      <p:cBhvr>
                                        <p:cTn id="501" dur="500" fill="hold"/>
                                        <p:tgtEl>
                                          <p:spTgt spid="154"/>
                                        </p:tgtEl>
                                        <p:attrNameLst>
                                          <p:attrName>fill.on</p:attrName>
                                        </p:attrNameLst>
                                      </p:cBhvr>
                                      <p:to>
                                        <p:strVal val="true"/>
                                      </p:to>
                                    </p:set>
                                  </p:childTnLst>
                                </p:cTn>
                              </p:par>
                              <p:par>
                                <p:cTn id="502" presetID="19" presetClass="emph" presetSubtype="0" fill="hold" grpId="0" nodeType="withEffect">
                                  <p:stCondLst>
                                    <p:cond delay="0"/>
                                  </p:stCondLst>
                                  <p:childTnLst>
                                    <p:animClr clrSpc="rgb" dir="cw">
                                      <p:cBhvr override="childStyle">
                                        <p:cTn id="503" dur="500" fill="hold"/>
                                        <p:tgtEl>
                                          <p:spTgt spid="155"/>
                                        </p:tgtEl>
                                        <p:attrNameLst>
                                          <p:attrName>style.color</p:attrName>
                                        </p:attrNameLst>
                                      </p:cBhvr>
                                      <p:to>
                                        <a:schemeClr val="accent2"/>
                                      </p:to>
                                    </p:animClr>
                                    <p:animClr clrSpc="rgb" dir="cw">
                                      <p:cBhvr>
                                        <p:cTn id="504" dur="500" fill="hold"/>
                                        <p:tgtEl>
                                          <p:spTgt spid="155"/>
                                        </p:tgtEl>
                                        <p:attrNameLst>
                                          <p:attrName>fillcolor</p:attrName>
                                        </p:attrNameLst>
                                      </p:cBhvr>
                                      <p:to>
                                        <a:schemeClr val="accent2"/>
                                      </p:to>
                                    </p:animClr>
                                    <p:set>
                                      <p:cBhvr>
                                        <p:cTn id="505" dur="500" fill="hold"/>
                                        <p:tgtEl>
                                          <p:spTgt spid="155"/>
                                        </p:tgtEl>
                                        <p:attrNameLst>
                                          <p:attrName>fill.type</p:attrName>
                                        </p:attrNameLst>
                                      </p:cBhvr>
                                      <p:to>
                                        <p:strVal val="solid"/>
                                      </p:to>
                                    </p:set>
                                    <p:set>
                                      <p:cBhvr>
                                        <p:cTn id="506" dur="500" fill="hold"/>
                                        <p:tgtEl>
                                          <p:spTgt spid="155"/>
                                        </p:tgtEl>
                                        <p:attrNameLst>
                                          <p:attrName>fill.on</p:attrName>
                                        </p:attrNameLst>
                                      </p:cBhvr>
                                      <p:to>
                                        <p:strVal val="true"/>
                                      </p:to>
                                    </p:set>
                                  </p:childTnLst>
                                </p:cTn>
                              </p:par>
                              <p:par>
                                <p:cTn id="507" presetID="19" presetClass="emph" presetSubtype="0" fill="hold" grpId="0" nodeType="withEffect">
                                  <p:stCondLst>
                                    <p:cond delay="0"/>
                                  </p:stCondLst>
                                  <p:childTnLst>
                                    <p:animClr clrSpc="rgb" dir="cw">
                                      <p:cBhvr override="childStyle">
                                        <p:cTn id="508" dur="500" fill="hold"/>
                                        <p:tgtEl>
                                          <p:spTgt spid="156"/>
                                        </p:tgtEl>
                                        <p:attrNameLst>
                                          <p:attrName>style.color</p:attrName>
                                        </p:attrNameLst>
                                      </p:cBhvr>
                                      <p:to>
                                        <a:schemeClr val="accent2"/>
                                      </p:to>
                                    </p:animClr>
                                    <p:animClr clrSpc="rgb" dir="cw">
                                      <p:cBhvr>
                                        <p:cTn id="509" dur="500" fill="hold"/>
                                        <p:tgtEl>
                                          <p:spTgt spid="156"/>
                                        </p:tgtEl>
                                        <p:attrNameLst>
                                          <p:attrName>fillcolor</p:attrName>
                                        </p:attrNameLst>
                                      </p:cBhvr>
                                      <p:to>
                                        <a:schemeClr val="accent2"/>
                                      </p:to>
                                    </p:animClr>
                                    <p:set>
                                      <p:cBhvr>
                                        <p:cTn id="510" dur="500" fill="hold"/>
                                        <p:tgtEl>
                                          <p:spTgt spid="156"/>
                                        </p:tgtEl>
                                        <p:attrNameLst>
                                          <p:attrName>fill.type</p:attrName>
                                        </p:attrNameLst>
                                      </p:cBhvr>
                                      <p:to>
                                        <p:strVal val="solid"/>
                                      </p:to>
                                    </p:set>
                                    <p:set>
                                      <p:cBhvr>
                                        <p:cTn id="511" dur="500" fill="hold"/>
                                        <p:tgtEl>
                                          <p:spTgt spid="156"/>
                                        </p:tgtEl>
                                        <p:attrNameLst>
                                          <p:attrName>fill.on</p:attrName>
                                        </p:attrNameLst>
                                      </p:cBhvr>
                                      <p:to>
                                        <p:strVal val="true"/>
                                      </p:to>
                                    </p:set>
                                  </p:childTnLst>
                                </p:cTn>
                              </p:par>
                              <p:par>
                                <p:cTn id="512" presetID="19" presetClass="emph" presetSubtype="0" fill="hold" grpId="0" nodeType="withEffect">
                                  <p:stCondLst>
                                    <p:cond delay="0"/>
                                  </p:stCondLst>
                                  <p:childTnLst>
                                    <p:animClr clrSpc="rgb" dir="cw">
                                      <p:cBhvr override="childStyle">
                                        <p:cTn id="513" dur="500" fill="hold"/>
                                        <p:tgtEl>
                                          <p:spTgt spid="157"/>
                                        </p:tgtEl>
                                        <p:attrNameLst>
                                          <p:attrName>style.color</p:attrName>
                                        </p:attrNameLst>
                                      </p:cBhvr>
                                      <p:to>
                                        <a:schemeClr val="accent2"/>
                                      </p:to>
                                    </p:animClr>
                                    <p:animClr clrSpc="rgb" dir="cw">
                                      <p:cBhvr>
                                        <p:cTn id="514" dur="500" fill="hold"/>
                                        <p:tgtEl>
                                          <p:spTgt spid="157"/>
                                        </p:tgtEl>
                                        <p:attrNameLst>
                                          <p:attrName>fillcolor</p:attrName>
                                        </p:attrNameLst>
                                      </p:cBhvr>
                                      <p:to>
                                        <a:schemeClr val="accent2"/>
                                      </p:to>
                                    </p:animClr>
                                    <p:set>
                                      <p:cBhvr>
                                        <p:cTn id="515" dur="500" fill="hold"/>
                                        <p:tgtEl>
                                          <p:spTgt spid="157"/>
                                        </p:tgtEl>
                                        <p:attrNameLst>
                                          <p:attrName>fill.type</p:attrName>
                                        </p:attrNameLst>
                                      </p:cBhvr>
                                      <p:to>
                                        <p:strVal val="solid"/>
                                      </p:to>
                                    </p:set>
                                    <p:set>
                                      <p:cBhvr>
                                        <p:cTn id="516" dur="500" fill="hold"/>
                                        <p:tgtEl>
                                          <p:spTgt spid="157"/>
                                        </p:tgtEl>
                                        <p:attrNameLst>
                                          <p:attrName>fill.on</p:attrName>
                                        </p:attrNameLst>
                                      </p:cBhvr>
                                      <p:to>
                                        <p:strVal val="true"/>
                                      </p:to>
                                    </p:set>
                                  </p:childTnLst>
                                </p:cTn>
                              </p:par>
                              <p:par>
                                <p:cTn id="517" presetID="19" presetClass="emph" presetSubtype="0" fill="hold" grpId="0" nodeType="withEffect">
                                  <p:stCondLst>
                                    <p:cond delay="0"/>
                                  </p:stCondLst>
                                  <p:childTnLst>
                                    <p:animClr clrSpc="rgb" dir="cw">
                                      <p:cBhvr override="childStyle">
                                        <p:cTn id="518" dur="500" fill="hold"/>
                                        <p:tgtEl>
                                          <p:spTgt spid="158"/>
                                        </p:tgtEl>
                                        <p:attrNameLst>
                                          <p:attrName>style.color</p:attrName>
                                        </p:attrNameLst>
                                      </p:cBhvr>
                                      <p:to>
                                        <a:schemeClr val="accent2"/>
                                      </p:to>
                                    </p:animClr>
                                    <p:animClr clrSpc="rgb" dir="cw">
                                      <p:cBhvr>
                                        <p:cTn id="519" dur="500" fill="hold"/>
                                        <p:tgtEl>
                                          <p:spTgt spid="158"/>
                                        </p:tgtEl>
                                        <p:attrNameLst>
                                          <p:attrName>fillcolor</p:attrName>
                                        </p:attrNameLst>
                                      </p:cBhvr>
                                      <p:to>
                                        <a:schemeClr val="accent2"/>
                                      </p:to>
                                    </p:animClr>
                                    <p:set>
                                      <p:cBhvr>
                                        <p:cTn id="520" dur="500" fill="hold"/>
                                        <p:tgtEl>
                                          <p:spTgt spid="158"/>
                                        </p:tgtEl>
                                        <p:attrNameLst>
                                          <p:attrName>fill.type</p:attrName>
                                        </p:attrNameLst>
                                      </p:cBhvr>
                                      <p:to>
                                        <p:strVal val="solid"/>
                                      </p:to>
                                    </p:set>
                                    <p:set>
                                      <p:cBhvr>
                                        <p:cTn id="521" dur="500" fill="hold"/>
                                        <p:tgtEl>
                                          <p:spTgt spid="158"/>
                                        </p:tgtEl>
                                        <p:attrNameLst>
                                          <p:attrName>fill.on</p:attrName>
                                        </p:attrNameLst>
                                      </p:cBhvr>
                                      <p:to>
                                        <p:strVal val="true"/>
                                      </p:to>
                                    </p:set>
                                  </p:childTnLst>
                                </p:cTn>
                              </p:par>
                              <p:par>
                                <p:cTn id="522" presetID="19" presetClass="emph" presetSubtype="0" fill="hold" grpId="0" nodeType="withEffect">
                                  <p:stCondLst>
                                    <p:cond delay="0"/>
                                  </p:stCondLst>
                                  <p:childTnLst>
                                    <p:animClr clrSpc="rgb" dir="cw">
                                      <p:cBhvr override="childStyle">
                                        <p:cTn id="523" dur="500" fill="hold"/>
                                        <p:tgtEl>
                                          <p:spTgt spid="159"/>
                                        </p:tgtEl>
                                        <p:attrNameLst>
                                          <p:attrName>style.color</p:attrName>
                                        </p:attrNameLst>
                                      </p:cBhvr>
                                      <p:to>
                                        <a:schemeClr val="accent2"/>
                                      </p:to>
                                    </p:animClr>
                                    <p:animClr clrSpc="rgb" dir="cw">
                                      <p:cBhvr>
                                        <p:cTn id="524" dur="500" fill="hold"/>
                                        <p:tgtEl>
                                          <p:spTgt spid="159"/>
                                        </p:tgtEl>
                                        <p:attrNameLst>
                                          <p:attrName>fillcolor</p:attrName>
                                        </p:attrNameLst>
                                      </p:cBhvr>
                                      <p:to>
                                        <a:schemeClr val="accent2"/>
                                      </p:to>
                                    </p:animClr>
                                    <p:set>
                                      <p:cBhvr>
                                        <p:cTn id="525" dur="500" fill="hold"/>
                                        <p:tgtEl>
                                          <p:spTgt spid="159"/>
                                        </p:tgtEl>
                                        <p:attrNameLst>
                                          <p:attrName>fill.type</p:attrName>
                                        </p:attrNameLst>
                                      </p:cBhvr>
                                      <p:to>
                                        <p:strVal val="solid"/>
                                      </p:to>
                                    </p:set>
                                    <p:set>
                                      <p:cBhvr>
                                        <p:cTn id="526" dur="500" fill="hold"/>
                                        <p:tgtEl>
                                          <p:spTgt spid="159"/>
                                        </p:tgtEl>
                                        <p:attrNameLst>
                                          <p:attrName>fill.on</p:attrName>
                                        </p:attrNameLst>
                                      </p:cBhvr>
                                      <p:to>
                                        <p:strVal val="true"/>
                                      </p:to>
                                    </p:set>
                                  </p:childTnLst>
                                </p:cTn>
                              </p:par>
                            </p:childTnLst>
                          </p:cTn>
                        </p:par>
                      </p:childTnLst>
                    </p:cTn>
                  </p:par>
                  <p:par>
                    <p:cTn id="527" fill="hold">
                      <p:stCondLst>
                        <p:cond delay="indefinite"/>
                      </p:stCondLst>
                      <p:childTnLst>
                        <p:par>
                          <p:cTn id="528" fill="hold">
                            <p:stCondLst>
                              <p:cond delay="0"/>
                            </p:stCondLst>
                            <p:childTnLst>
                              <p:par>
                                <p:cTn id="529" presetID="6" presetClass="exit" presetSubtype="32" fill="hold" grpId="1" nodeType="clickEffect">
                                  <p:stCondLst>
                                    <p:cond delay="0"/>
                                  </p:stCondLst>
                                  <p:childTnLst>
                                    <p:animEffect transition="out" filter="circle(out)">
                                      <p:cBhvr>
                                        <p:cTn id="530" dur="2000"/>
                                        <p:tgtEl>
                                          <p:spTgt spid="151"/>
                                        </p:tgtEl>
                                      </p:cBhvr>
                                    </p:animEffect>
                                    <p:set>
                                      <p:cBhvr>
                                        <p:cTn id="531" dur="1" fill="hold">
                                          <p:stCondLst>
                                            <p:cond delay="1999"/>
                                          </p:stCondLst>
                                        </p:cTn>
                                        <p:tgtEl>
                                          <p:spTgt spid="151"/>
                                        </p:tgtEl>
                                        <p:attrNameLst>
                                          <p:attrName>style.visibility</p:attrName>
                                        </p:attrNameLst>
                                      </p:cBhvr>
                                      <p:to>
                                        <p:strVal val="hidden"/>
                                      </p:to>
                                    </p:set>
                                  </p:childTnLst>
                                </p:cTn>
                              </p:par>
                              <p:par>
                                <p:cTn id="532" presetID="6" presetClass="exit" presetSubtype="32" fill="hold" grpId="1" nodeType="withEffect">
                                  <p:stCondLst>
                                    <p:cond delay="0"/>
                                  </p:stCondLst>
                                  <p:childTnLst>
                                    <p:animEffect transition="out" filter="circle(out)">
                                      <p:cBhvr>
                                        <p:cTn id="533" dur="2000"/>
                                        <p:tgtEl>
                                          <p:spTgt spid="152"/>
                                        </p:tgtEl>
                                      </p:cBhvr>
                                    </p:animEffect>
                                    <p:set>
                                      <p:cBhvr>
                                        <p:cTn id="534" dur="1" fill="hold">
                                          <p:stCondLst>
                                            <p:cond delay="1999"/>
                                          </p:stCondLst>
                                        </p:cTn>
                                        <p:tgtEl>
                                          <p:spTgt spid="152"/>
                                        </p:tgtEl>
                                        <p:attrNameLst>
                                          <p:attrName>style.visibility</p:attrName>
                                        </p:attrNameLst>
                                      </p:cBhvr>
                                      <p:to>
                                        <p:strVal val="hidden"/>
                                      </p:to>
                                    </p:set>
                                  </p:childTnLst>
                                </p:cTn>
                              </p:par>
                              <p:par>
                                <p:cTn id="535" presetID="6" presetClass="exit" presetSubtype="32" fill="hold" grpId="1" nodeType="withEffect">
                                  <p:stCondLst>
                                    <p:cond delay="0"/>
                                  </p:stCondLst>
                                  <p:childTnLst>
                                    <p:animEffect transition="out" filter="circle(out)">
                                      <p:cBhvr>
                                        <p:cTn id="536" dur="2000"/>
                                        <p:tgtEl>
                                          <p:spTgt spid="153"/>
                                        </p:tgtEl>
                                      </p:cBhvr>
                                    </p:animEffect>
                                    <p:set>
                                      <p:cBhvr>
                                        <p:cTn id="537" dur="1" fill="hold">
                                          <p:stCondLst>
                                            <p:cond delay="1999"/>
                                          </p:stCondLst>
                                        </p:cTn>
                                        <p:tgtEl>
                                          <p:spTgt spid="153"/>
                                        </p:tgtEl>
                                        <p:attrNameLst>
                                          <p:attrName>style.visibility</p:attrName>
                                        </p:attrNameLst>
                                      </p:cBhvr>
                                      <p:to>
                                        <p:strVal val="hidden"/>
                                      </p:to>
                                    </p:set>
                                  </p:childTnLst>
                                </p:cTn>
                              </p:par>
                              <p:par>
                                <p:cTn id="538" presetID="6" presetClass="exit" presetSubtype="32" fill="hold" grpId="1" nodeType="withEffect">
                                  <p:stCondLst>
                                    <p:cond delay="0"/>
                                  </p:stCondLst>
                                  <p:childTnLst>
                                    <p:animEffect transition="out" filter="circle(out)">
                                      <p:cBhvr>
                                        <p:cTn id="539" dur="2000"/>
                                        <p:tgtEl>
                                          <p:spTgt spid="154"/>
                                        </p:tgtEl>
                                      </p:cBhvr>
                                    </p:animEffect>
                                    <p:set>
                                      <p:cBhvr>
                                        <p:cTn id="540" dur="1" fill="hold">
                                          <p:stCondLst>
                                            <p:cond delay="1999"/>
                                          </p:stCondLst>
                                        </p:cTn>
                                        <p:tgtEl>
                                          <p:spTgt spid="154"/>
                                        </p:tgtEl>
                                        <p:attrNameLst>
                                          <p:attrName>style.visibility</p:attrName>
                                        </p:attrNameLst>
                                      </p:cBhvr>
                                      <p:to>
                                        <p:strVal val="hidden"/>
                                      </p:to>
                                    </p:set>
                                  </p:childTnLst>
                                </p:cTn>
                              </p:par>
                              <p:par>
                                <p:cTn id="541" presetID="6" presetClass="exit" presetSubtype="32" fill="hold" grpId="1" nodeType="withEffect">
                                  <p:stCondLst>
                                    <p:cond delay="0"/>
                                  </p:stCondLst>
                                  <p:childTnLst>
                                    <p:animEffect transition="out" filter="circle(out)">
                                      <p:cBhvr>
                                        <p:cTn id="542" dur="2000"/>
                                        <p:tgtEl>
                                          <p:spTgt spid="155"/>
                                        </p:tgtEl>
                                      </p:cBhvr>
                                    </p:animEffect>
                                    <p:set>
                                      <p:cBhvr>
                                        <p:cTn id="543" dur="1" fill="hold">
                                          <p:stCondLst>
                                            <p:cond delay="1999"/>
                                          </p:stCondLst>
                                        </p:cTn>
                                        <p:tgtEl>
                                          <p:spTgt spid="155"/>
                                        </p:tgtEl>
                                        <p:attrNameLst>
                                          <p:attrName>style.visibility</p:attrName>
                                        </p:attrNameLst>
                                      </p:cBhvr>
                                      <p:to>
                                        <p:strVal val="hidden"/>
                                      </p:to>
                                    </p:set>
                                  </p:childTnLst>
                                </p:cTn>
                              </p:par>
                              <p:par>
                                <p:cTn id="544" presetID="6" presetClass="exit" presetSubtype="32" fill="hold" grpId="1" nodeType="withEffect">
                                  <p:stCondLst>
                                    <p:cond delay="0"/>
                                  </p:stCondLst>
                                  <p:childTnLst>
                                    <p:animEffect transition="out" filter="circle(out)">
                                      <p:cBhvr>
                                        <p:cTn id="545" dur="2000"/>
                                        <p:tgtEl>
                                          <p:spTgt spid="156"/>
                                        </p:tgtEl>
                                      </p:cBhvr>
                                    </p:animEffect>
                                    <p:set>
                                      <p:cBhvr>
                                        <p:cTn id="546" dur="1" fill="hold">
                                          <p:stCondLst>
                                            <p:cond delay="1999"/>
                                          </p:stCondLst>
                                        </p:cTn>
                                        <p:tgtEl>
                                          <p:spTgt spid="156"/>
                                        </p:tgtEl>
                                        <p:attrNameLst>
                                          <p:attrName>style.visibility</p:attrName>
                                        </p:attrNameLst>
                                      </p:cBhvr>
                                      <p:to>
                                        <p:strVal val="hidden"/>
                                      </p:to>
                                    </p:set>
                                  </p:childTnLst>
                                </p:cTn>
                              </p:par>
                              <p:par>
                                <p:cTn id="547" presetID="6" presetClass="exit" presetSubtype="32" fill="hold" grpId="1" nodeType="withEffect">
                                  <p:stCondLst>
                                    <p:cond delay="0"/>
                                  </p:stCondLst>
                                  <p:childTnLst>
                                    <p:animEffect transition="out" filter="circle(out)">
                                      <p:cBhvr>
                                        <p:cTn id="548" dur="2000"/>
                                        <p:tgtEl>
                                          <p:spTgt spid="157"/>
                                        </p:tgtEl>
                                      </p:cBhvr>
                                    </p:animEffect>
                                    <p:set>
                                      <p:cBhvr>
                                        <p:cTn id="549" dur="1" fill="hold">
                                          <p:stCondLst>
                                            <p:cond delay="1999"/>
                                          </p:stCondLst>
                                        </p:cTn>
                                        <p:tgtEl>
                                          <p:spTgt spid="157"/>
                                        </p:tgtEl>
                                        <p:attrNameLst>
                                          <p:attrName>style.visibility</p:attrName>
                                        </p:attrNameLst>
                                      </p:cBhvr>
                                      <p:to>
                                        <p:strVal val="hidden"/>
                                      </p:to>
                                    </p:set>
                                  </p:childTnLst>
                                </p:cTn>
                              </p:par>
                              <p:par>
                                <p:cTn id="550" presetID="6" presetClass="exit" presetSubtype="32" fill="hold" grpId="1" nodeType="withEffect">
                                  <p:stCondLst>
                                    <p:cond delay="0"/>
                                  </p:stCondLst>
                                  <p:childTnLst>
                                    <p:animEffect transition="out" filter="circle(out)">
                                      <p:cBhvr>
                                        <p:cTn id="551" dur="2000"/>
                                        <p:tgtEl>
                                          <p:spTgt spid="158"/>
                                        </p:tgtEl>
                                      </p:cBhvr>
                                    </p:animEffect>
                                    <p:set>
                                      <p:cBhvr>
                                        <p:cTn id="552" dur="1" fill="hold">
                                          <p:stCondLst>
                                            <p:cond delay="1999"/>
                                          </p:stCondLst>
                                        </p:cTn>
                                        <p:tgtEl>
                                          <p:spTgt spid="158"/>
                                        </p:tgtEl>
                                        <p:attrNameLst>
                                          <p:attrName>style.visibility</p:attrName>
                                        </p:attrNameLst>
                                      </p:cBhvr>
                                      <p:to>
                                        <p:strVal val="hidden"/>
                                      </p:to>
                                    </p:set>
                                  </p:childTnLst>
                                </p:cTn>
                              </p:par>
                              <p:par>
                                <p:cTn id="553" presetID="6" presetClass="exit" presetSubtype="32" fill="hold" grpId="1" nodeType="withEffect">
                                  <p:stCondLst>
                                    <p:cond delay="0"/>
                                  </p:stCondLst>
                                  <p:childTnLst>
                                    <p:animEffect transition="out" filter="circle(out)">
                                      <p:cBhvr>
                                        <p:cTn id="554" dur="2000"/>
                                        <p:tgtEl>
                                          <p:spTgt spid="159"/>
                                        </p:tgtEl>
                                      </p:cBhvr>
                                    </p:animEffect>
                                    <p:set>
                                      <p:cBhvr>
                                        <p:cTn id="555" dur="1" fill="hold">
                                          <p:stCondLst>
                                            <p:cond delay="1999"/>
                                          </p:stCondLst>
                                        </p:cTn>
                                        <p:tgtEl>
                                          <p:spTgt spid="159"/>
                                        </p:tgtEl>
                                        <p:attrNameLst>
                                          <p:attrName>style.visibility</p:attrName>
                                        </p:attrNameLst>
                                      </p:cBhvr>
                                      <p:to>
                                        <p:strVal val="hidden"/>
                                      </p:to>
                                    </p:set>
                                  </p:childTnLst>
                                </p:cTn>
                              </p:par>
                              <p:par>
                                <p:cTn id="556" presetID="6" presetClass="exit" presetSubtype="32" fill="hold" grpId="1" nodeType="withEffect">
                                  <p:stCondLst>
                                    <p:cond delay="0"/>
                                  </p:stCondLst>
                                  <p:childTnLst>
                                    <p:animEffect transition="out" filter="circle(out)">
                                      <p:cBhvr>
                                        <p:cTn id="557" dur="2000"/>
                                        <p:tgtEl>
                                          <p:spTgt spid="168"/>
                                        </p:tgtEl>
                                      </p:cBhvr>
                                    </p:animEffect>
                                    <p:set>
                                      <p:cBhvr>
                                        <p:cTn id="558" dur="1" fill="hold">
                                          <p:stCondLst>
                                            <p:cond delay="1999"/>
                                          </p:stCondLst>
                                        </p:cTn>
                                        <p:tgtEl>
                                          <p:spTgt spid="16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59" restart="whenNotActive" fill="hold" evtFilter="cancelBubble" nodeType="interactiveSeq">
                <p:stCondLst>
                  <p:cond evt="onClick" delay="0">
                    <p:tgtEl>
                      <p:spTgt spid="70"/>
                    </p:tgtEl>
                  </p:cond>
                </p:stCondLst>
                <p:endSync evt="end" delay="0">
                  <p:rtn val="all"/>
                </p:endSync>
                <p:childTnLst>
                  <p:par>
                    <p:cTn id="560" fill="hold">
                      <p:stCondLst>
                        <p:cond delay="0"/>
                      </p:stCondLst>
                      <p:childTnLst>
                        <p:par>
                          <p:cTn id="561" fill="hold">
                            <p:stCondLst>
                              <p:cond delay="0"/>
                            </p:stCondLst>
                            <p:childTnLst>
                              <p:par>
                                <p:cTn id="562" presetID="6" presetClass="entr" presetSubtype="16" fill="hold" grpId="0" nodeType="clickEffect">
                                  <p:stCondLst>
                                    <p:cond delay="0"/>
                                  </p:stCondLst>
                                  <p:childTnLst>
                                    <p:set>
                                      <p:cBhvr>
                                        <p:cTn id="563" dur="1" fill="hold">
                                          <p:stCondLst>
                                            <p:cond delay="0"/>
                                          </p:stCondLst>
                                        </p:cTn>
                                        <p:tgtEl>
                                          <p:spTgt spid="169"/>
                                        </p:tgtEl>
                                        <p:attrNameLst>
                                          <p:attrName>style.visibility</p:attrName>
                                        </p:attrNameLst>
                                      </p:cBhvr>
                                      <p:to>
                                        <p:strVal val="visible"/>
                                      </p:to>
                                    </p:set>
                                    <p:animEffect transition="in" filter="circle(in)">
                                      <p:cBhvr>
                                        <p:cTn id="564" dur="2000"/>
                                        <p:tgtEl>
                                          <p:spTgt spid="169"/>
                                        </p:tgtEl>
                                      </p:cBhvr>
                                    </p:animEffect>
                                  </p:childTnLst>
                                </p:cTn>
                              </p:par>
                              <p:par>
                                <p:cTn id="565" presetID="19" presetClass="emph" presetSubtype="0" fill="hold" grpId="0" nodeType="withEffect">
                                  <p:stCondLst>
                                    <p:cond delay="0"/>
                                  </p:stCondLst>
                                  <p:childTnLst>
                                    <p:animClr clrSpc="rgb" dir="cw">
                                      <p:cBhvr override="childStyle">
                                        <p:cTn id="566" dur="500" fill="hold"/>
                                        <p:tgtEl>
                                          <p:spTgt spid="144"/>
                                        </p:tgtEl>
                                        <p:attrNameLst>
                                          <p:attrName>style.color</p:attrName>
                                        </p:attrNameLst>
                                      </p:cBhvr>
                                      <p:to>
                                        <a:schemeClr val="accent2"/>
                                      </p:to>
                                    </p:animClr>
                                    <p:animClr clrSpc="rgb" dir="cw">
                                      <p:cBhvr>
                                        <p:cTn id="567" dur="500" fill="hold"/>
                                        <p:tgtEl>
                                          <p:spTgt spid="144"/>
                                        </p:tgtEl>
                                        <p:attrNameLst>
                                          <p:attrName>fillcolor</p:attrName>
                                        </p:attrNameLst>
                                      </p:cBhvr>
                                      <p:to>
                                        <a:schemeClr val="accent2"/>
                                      </p:to>
                                    </p:animClr>
                                    <p:set>
                                      <p:cBhvr>
                                        <p:cTn id="568" dur="500" fill="hold"/>
                                        <p:tgtEl>
                                          <p:spTgt spid="144"/>
                                        </p:tgtEl>
                                        <p:attrNameLst>
                                          <p:attrName>fill.type</p:attrName>
                                        </p:attrNameLst>
                                      </p:cBhvr>
                                      <p:to>
                                        <p:strVal val="solid"/>
                                      </p:to>
                                    </p:set>
                                    <p:set>
                                      <p:cBhvr>
                                        <p:cTn id="569" dur="500" fill="hold"/>
                                        <p:tgtEl>
                                          <p:spTgt spid="144"/>
                                        </p:tgtEl>
                                        <p:attrNameLst>
                                          <p:attrName>fill.on</p:attrName>
                                        </p:attrNameLst>
                                      </p:cBhvr>
                                      <p:to>
                                        <p:strVal val="true"/>
                                      </p:to>
                                    </p:set>
                                  </p:childTnLst>
                                </p:cTn>
                              </p:par>
                              <p:par>
                                <p:cTn id="570" presetID="19" presetClass="emph" presetSubtype="0" fill="hold" grpId="0" nodeType="withEffect">
                                  <p:stCondLst>
                                    <p:cond delay="0"/>
                                  </p:stCondLst>
                                  <p:childTnLst>
                                    <p:animClr clrSpc="rgb" dir="cw">
                                      <p:cBhvr override="childStyle">
                                        <p:cTn id="571" dur="500" fill="hold"/>
                                        <p:tgtEl>
                                          <p:spTgt spid="145"/>
                                        </p:tgtEl>
                                        <p:attrNameLst>
                                          <p:attrName>style.color</p:attrName>
                                        </p:attrNameLst>
                                      </p:cBhvr>
                                      <p:to>
                                        <a:schemeClr val="accent2"/>
                                      </p:to>
                                    </p:animClr>
                                    <p:animClr clrSpc="rgb" dir="cw">
                                      <p:cBhvr>
                                        <p:cTn id="572" dur="500" fill="hold"/>
                                        <p:tgtEl>
                                          <p:spTgt spid="145"/>
                                        </p:tgtEl>
                                        <p:attrNameLst>
                                          <p:attrName>fillcolor</p:attrName>
                                        </p:attrNameLst>
                                      </p:cBhvr>
                                      <p:to>
                                        <a:schemeClr val="accent2"/>
                                      </p:to>
                                    </p:animClr>
                                    <p:set>
                                      <p:cBhvr>
                                        <p:cTn id="573" dur="500" fill="hold"/>
                                        <p:tgtEl>
                                          <p:spTgt spid="145"/>
                                        </p:tgtEl>
                                        <p:attrNameLst>
                                          <p:attrName>fill.type</p:attrName>
                                        </p:attrNameLst>
                                      </p:cBhvr>
                                      <p:to>
                                        <p:strVal val="solid"/>
                                      </p:to>
                                    </p:set>
                                    <p:set>
                                      <p:cBhvr>
                                        <p:cTn id="574" dur="500" fill="hold"/>
                                        <p:tgtEl>
                                          <p:spTgt spid="145"/>
                                        </p:tgtEl>
                                        <p:attrNameLst>
                                          <p:attrName>fill.on</p:attrName>
                                        </p:attrNameLst>
                                      </p:cBhvr>
                                      <p:to>
                                        <p:strVal val="true"/>
                                      </p:to>
                                    </p:set>
                                  </p:childTnLst>
                                </p:cTn>
                              </p:par>
                              <p:par>
                                <p:cTn id="575" presetID="19" presetClass="emph" presetSubtype="0" fill="hold" grpId="0" nodeType="withEffect">
                                  <p:stCondLst>
                                    <p:cond delay="0"/>
                                  </p:stCondLst>
                                  <p:childTnLst>
                                    <p:animClr clrSpc="rgb" dir="cw">
                                      <p:cBhvr override="childStyle">
                                        <p:cTn id="576" dur="500" fill="hold"/>
                                        <p:tgtEl>
                                          <p:spTgt spid="146"/>
                                        </p:tgtEl>
                                        <p:attrNameLst>
                                          <p:attrName>style.color</p:attrName>
                                        </p:attrNameLst>
                                      </p:cBhvr>
                                      <p:to>
                                        <a:schemeClr val="accent2"/>
                                      </p:to>
                                    </p:animClr>
                                    <p:animClr clrSpc="rgb" dir="cw">
                                      <p:cBhvr>
                                        <p:cTn id="577" dur="500" fill="hold"/>
                                        <p:tgtEl>
                                          <p:spTgt spid="146"/>
                                        </p:tgtEl>
                                        <p:attrNameLst>
                                          <p:attrName>fillcolor</p:attrName>
                                        </p:attrNameLst>
                                      </p:cBhvr>
                                      <p:to>
                                        <a:schemeClr val="accent2"/>
                                      </p:to>
                                    </p:animClr>
                                    <p:set>
                                      <p:cBhvr>
                                        <p:cTn id="578" dur="500" fill="hold"/>
                                        <p:tgtEl>
                                          <p:spTgt spid="146"/>
                                        </p:tgtEl>
                                        <p:attrNameLst>
                                          <p:attrName>fill.type</p:attrName>
                                        </p:attrNameLst>
                                      </p:cBhvr>
                                      <p:to>
                                        <p:strVal val="solid"/>
                                      </p:to>
                                    </p:set>
                                    <p:set>
                                      <p:cBhvr>
                                        <p:cTn id="579" dur="500" fill="hold"/>
                                        <p:tgtEl>
                                          <p:spTgt spid="146"/>
                                        </p:tgtEl>
                                        <p:attrNameLst>
                                          <p:attrName>fill.on</p:attrName>
                                        </p:attrNameLst>
                                      </p:cBhvr>
                                      <p:to>
                                        <p:strVal val="true"/>
                                      </p:to>
                                    </p:set>
                                  </p:childTnLst>
                                </p:cTn>
                              </p:par>
                              <p:par>
                                <p:cTn id="580" presetID="19" presetClass="emph" presetSubtype="0" fill="hold" grpId="0" nodeType="withEffect">
                                  <p:stCondLst>
                                    <p:cond delay="0"/>
                                  </p:stCondLst>
                                  <p:childTnLst>
                                    <p:animClr clrSpc="rgb" dir="cw">
                                      <p:cBhvr override="childStyle">
                                        <p:cTn id="581" dur="500" fill="hold"/>
                                        <p:tgtEl>
                                          <p:spTgt spid="147"/>
                                        </p:tgtEl>
                                        <p:attrNameLst>
                                          <p:attrName>style.color</p:attrName>
                                        </p:attrNameLst>
                                      </p:cBhvr>
                                      <p:to>
                                        <a:schemeClr val="accent2"/>
                                      </p:to>
                                    </p:animClr>
                                    <p:animClr clrSpc="rgb" dir="cw">
                                      <p:cBhvr>
                                        <p:cTn id="582" dur="500" fill="hold"/>
                                        <p:tgtEl>
                                          <p:spTgt spid="147"/>
                                        </p:tgtEl>
                                        <p:attrNameLst>
                                          <p:attrName>fillcolor</p:attrName>
                                        </p:attrNameLst>
                                      </p:cBhvr>
                                      <p:to>
                                        <a:schemeClr val="accent2"/>
                                      </p:to>
                                    </p:animClr>
                                    <p:set>
                                      <p:cBhvr>
                                        <p:cTn id="583" dur="500" fill="hold"/>
                                        <p:tgtEl>
                                          <p:spTgt spid="147"/>
                                        </p:tgtEl>
                                        <p:attrNameLst>
                                          <p:attrName>fill.type</p:attrName>
                                        </p:attrNameLst>
                                      </p:cBhvr>
                                      <p:to>
                                        <p:strVal val="solid"/>
                                      </p:to>
                                    </p:set>
                                    <p:set>
                                      <p:cBhvr>
                                        <p:cTn id="584" dur="500" fill="hold"/>
                                        <p:tgtEl>
                                          <p:spTgt spid="147"/>
                                        </p:tgtEl>
                                        <p:attrNameLst>
                                          <p:attrName>fill.on</p:attrName>
                                        </p:attrNameLst>
                                      </p:cBhvr>
                                      <p:to>
                                        <p:strVal val="true"/>
                                      </p:to>
                                    </p:set>
                                  </p:childTnLst>
                                </p:cTn>
                              </p:par>
                              <p:par>
                                <p:cTn id="585" presetID="19" presetClass="emph" presetSubtype="0" fill="hold" grpId="0" nodeType="withEffect">
                                  <p:stCondLst>
                                    <p:cond delay="0"/>
                                  </p:stCondLst>
                                  <p:childTnLst>
                                    <p:animClr clrSpc="rgb" dir="cw">
                                      <p:cBhvr override="childStyle">
                                        <p:cTn id="586" dur="500" fill="hold"/>
                                        <p:tgtEl>
                                          <p:spTgt spid="148"/>
                                        </p:tgtEl>
                                        <p:attrNameLst>
                                          <p:attrName>style.color</p:attrName>
                                        </p:attrNameLst>
                                      </p:cBhvr>
                                      <p:to>
                                        <a:schemeClr val="accent2"/>
                                      </p:to>
                                    </p:animClr>
                                    <p:animClr clrSpc="rgb" dir="cw">
                                      <p:cBhvr>
                                        <p:cTn id="587" dur="500" fill="hold"/>
                                        <p:tgtEl>
                                          <p:spTgt spid="148"/>
                                        </p:tgtEl>
                                        <p:attrNameLst>
                                          <p:attrName>fillcolor</p:attrName>
                                        </p:attrNameLst>
                                      </p:cBhvr>
                                      <p:to>
                                        <a:schemeClr val="accent2"/>
                                      </p:to>
                                    </p:animClr>
                                    <p:set>
                                      <p:cBhvr>
                                        <p:cTn id="588" dur="500" fill="hold"/>
                                        <p:tgtEl>
                                          <p:spTgt spid="148"/>
                                        </p:tgtEl>
                                        <p:attrNameLst>
                                          <p:attrName>fill.type</p:attrName>
                                        </p:attrNameLst>
                                      </p:cBhvr>
                                      <p:to>
                                        <p:strVal val="solid"/>
                                      </p:to>
                                    </p:set>
                                    <p:set>
                                      <p:cBhvr>
                                        <p:cTn id="589" dur="500" fill="hold"/>
                                        <p:tgtEl>
                                          <p:spTgt spid="148"/>
                                        </p:tgtEl>
                                        <p:attrNameLst>
                                          <p:attrName>fill.on</p:attrName>
                                        </p:attrNameLst>
                                      </p:cBhvr>
                                      <p:to>
                                        <p:strVal val="true"/>
                                      </p:to>
                                    </p:set>
                                  </p:childTnLst>
                                </p:cTn>
                              </p:par>
                              <p:par>
                                <p:cTn id="590" presetID="19" presetClass="emph" presetSubtype="0" fill="hold" grpId="0" nodeType="withEffect">
                                  <p:stCondLst>
                                    <p:cond delay="0"/>
                                  </p:stCondLst>
                                  <p:childTnLst>
                                    <p:animClr clrSpc="rgb" dir="cw">
                                      <p:cBhvr override="childStyle">
                                        <p:cTn id="591" dur="500" fill="hold"/>
                                        <p:tgtEl>
                                          <p:spTgt spid="149"/>
                                        </p:tgtEl>
                                        <p:attrNameLst>
                                          <p:attrName>style.color</p:attrName>
                                        </p:attrNameLst>
                                      </p:cBhvr>
                                      <p:to>
                                        <a:schemeClr val="accent2"/>
                                      </p:to>
                                    </p:animClr>
                                    <p:animClr clrSpc="rgb" dir="cw">
                                      <p:cBhvr>
                                        <p:cTn id="592" dur="500" fill="hold"/>
                                        <p:tgtEl>
                                          <p:spTgt spid="149"/>
                                        </p:tgtEl>
                                        <p:attrNameLst>
                                          <p:attrName>fillcolor</p:attrName>
                                        </p:attrNameLst>
                                      </p:cBhvr>
                                      <p:to>
                                        <a:schemeClr val="accent2"/>
                                      </p:to>
                                    </p:animClr>
                                    <p:set>
                                      <p:cBhvr>
                                        <p:cTn id="593" dur="500" fill="hold"/>
                                        <p:tgtEl>
                                          <p:spTgt spid="149"/>
                                        </p:tgtEl>
                                        <p:attrNameLst>
                                          <p:attrName>fill.type</p:attrName>
                                        </p:attrNameLst>
                                      </p:cBhvr>
                                      <p:to>
                                        <p:strVal val="solid"/>
                                      </p:to>
                                    </p:set>
                                    <p:set>
                                      <p:cBhvr>
                                        <p:cTn id="594" dur="500" fill="hold"/>
                                        <p:tgtEl>
                                          <p:spTgt spid="149"/>
                                        </p:tgtEl>
                                        <p:attrNameLst>
                                          <p:attrName>fill.on</p:attrName>
                                        </p:attrNameLst>
                                      </p:cBhvr>
                                      <p:to>
                                        <p:strVal val="true"/>
                                      </p:to>
                                    </p:set>
                                  </p:childTnLst>
                                </p:cTn>
                              </p:par>
                              <p:par>
                                <p:cTn id="595" presetID="19" presetClass="emph" presetSubtype="0" fill="hold" grpId="0" nodeType="withEffect">
                                  <p:stCondLst>
                                    <p:cond delay="0"/>
                                  </p:stCondLst>
                                  <p:childTnLst>
                                    <p:animClr clrSpc="rgb" dir="cw">
                                      <p:cBhvr override="childStyle">
                                        <p:cTn id="596" dur="500" fill="hold"/>
                                        <p:tgtEl>
                                          <p:spTgt spid="150"/>
                                        </p:tgtEl>
                                        <p:attrNameLst>
                                          <p:attrName>style.color</p:attrName>
                                        </p:attrNameLst>
                                      </p:cBhvr>
                                      <p:to>
                                        <a:schemeClr val="accent2"/>
                                      </p:to>
                                    </p:animClr>
                                    <p:animClr clrSpc="rgb" dir="cw">
                                      <p:cBhvr>
                                        <p:cTn id="597" dur="500" fill="hold"/>
                                        <p:tgtEl>
                                          <p:spTgt spid="150"/>
                                        </p:tgtEl>
                                        <p:attrNameLst>
                                          <p:attrName>fillcolor</p:attrName>
                                        </p:attrNameLst>
                                      </p:cBhvr>
                                      <p:to>
                                        <a:schemeClr val="accent2"/>
                                      </p:to>
                                    </p:animClr>
                                    <p:set>
                                      <p:cBhvr>
                                        <p:cTn id="598" dur="500" fill="hold"/>
                                        <p:tgtEl>
                                          <p:spTgt spid="150"/>
                                        </p:tgtEl>
                                        <p:attrNameLst>
                                          <p:attrName>fill.type</p:attrName>
                                        </p:attrNameLst>
                                      </p:cBhvr>
                                      <p:to>
                                        <p:strVal val="solid"/>
                                      </p:to>
                                    </p:set>
                                    <p:set>
                                      <p:cBhvr>
                                        <p:cTn id="599" dur="500" fill="hold"/>
                                        <p:tgtEl>
                                          <p:spTgt spid="150"/>
                                        </p:tgtEl>
                                        <p:attrNameLst>
                                          <p:attrName>fill.on</p:attrName>
                                        </p:attrNameLst>
                                      </p:cBhvr>
                                      <p:to>
                                        <p:strVal val="true"/>
                                      </p:to>
                                    </p:set>
                                  </p:childTnLst>
                                </p:cTn>
                              </p:par>
                            </p:childTnLst>
                          </p:cTn>
                        </p:par>
                      </p:childTnLst>
                    </p:cTn>
                  </p:par>
                  <p:par>
                    <p:cTn id="600" fill="hold">
                      <p:stCondLst>
                        <p:cond delay="indefinite"/>
                      </p:stCondLst>
                      <p:childTnLst>
                        <p:par>
                          <p:cTn id="601" fill="hold">
                            <p:stCondLst>
                              <p:cond delay="0"/>
                            </p:stCondLst>
                            <p:childTnLst>
                              <p:par>
                                <p:cTn id="602" presetID="6" presetClass="exit" presetSubtype="32" fill="hold" grpId="1" nodeType="clickEffect">
                                  <p:stCondLst>
                                    <p:cond delay="0"/>
                                  </p:stCondLst>
                                  <p:childTnLst>
                                    <p:animEffect transition="out" filter="circle(out)">
                                      <p:cBhvr>
                                        <p:cTn id="603" dur="2000"/>
                                        <p:tgtEl>
                                          <p:spTgt spid="144"/>
                                        </p:tgtEl>
                                      </p:cBhvr>
                                    </p:animEffect>
                                    <p:set>
                                      <p:cBhvr>
                                        <p:cTn id="604" dur="1" fill="hold">
                                          <p:stCondLst>
                                            <p:cond delay="1999"/>
                                          </p:stCondLst>
                                        </p:cTn>
                                        <p:tgtEl>
                                          <p:spTgt spid="144"/>
                                        </p:tgtEl>
                                        <p:attrNameLst>
                                          <p:attrName>style.visibility</p:attrName>
                                        </p:attrNameLst>
                                      </p:cBhvr>
                                      <p:to>
                                        <p:strVal val="hidden"/>
                                      </p:to>
                                    </p:set>
                                  </p:childTnLst>
                                </p:cTn>
                              </p:par>
                              <p:par>
                                <p:cTn id="605" presetID="6" presetClass="exit" presetSubtype="32" fill="hold" grpId="1" nodeType="withEffect">
                                  <p:stCondLst>
                                    <p:cond delay="0"/>
                                  </p:stCondLst>
                                  <p:childTnLst>
                                    <p:animEffect transition="out" filter="circle(out)">
                                      <p:cBhvr>
                                        <p:cTn id="606" dur="2000"/>
                                        <p:tgtEl>
                                          <p:spTgt spid="145"/>
                                        </p:tgtEl>
                                      </p:cBhvr>
                                    </p:animEffect>
                                    <p:set>
                                      <p:cBhvr>
                                        <p:cTn id="607" dur="1" fill="hold">
                                          <p:stCondLst>
                                            <p:cond delay="1999"/>
                                          </p:stCondLst>
                                        </p:cTn>
                                        <p:tgtEl>
                                          <p:spTgt spid="145"/>
                                        </p:tgtEl>
                                        <p:attrNameLst>
                                          <p:attrName>style.visibility</p:attrName>
                                        </p:attrNameLst>
                                      </p:cBhvr>
                                      <p:to>
                                        <p:strVal val="hidden"/>
                                      </p:to>
                                    </p:set>
                                  </p:childTnLst>
                                </p:cTn>
                              </p:par>
                              <p:par>
                                <p:cTn id="608" presetID="6" presetClass="exit" presetSubtype="32" fill="hold" grpId="1" nodeType="withEffect">
                                  <p:stCondLst>
                                    <p:cond delay="0"/>
                                  </p:stCondLst>
                                  <p:childTnLst>
                                    <p:animEffect transition="out" filter="circle(out)">
                                      <p:cBhvr>
                                        <p:cTn id="609" dur="2000"/>
                                        <p:tgtEl>
                                          <p:spTgt spid="146"/>
                                        </p:tgtEl>
                                      </p:cBhvr>
                                    </p:animEffect>
                                    <p:set>
                                      <p:cBhvr>
                                        <p:cTn id="610" dur="1" fill="hold">
                                          <p:stCondLst>
                                            <p:cond delay="1999"/>
                                          </p:stCondLst>
                                        </p:cTn>
                                        <p:tgtEl>
                                          <p:spTgt spid="146"/>
                                        </p:tgtEl>
                                        <p:attrNameLst>
                                          <p:attrName>style.visibility</p:attrName>
                                        </p:attrNameLst>
                                      </p:cBhvr>
                                      <p:to>
                                        <p:strVal val="hidden"/>
                                      </p:to>
                                    </p:set>
                                  </p:childTnLst>
                                </p:cTn>
                              </p:par>
                              <p:par>
                                <p:cTn id="611" presetID="6" presetClass="exit" presetSubtype="32" fill="hold" grpId="1" nodeType="withEffect">
                                  <p:stCondLst>
                                    <p:cond delay="0"/>
                                  </p:stCondLst>
                                  <p:childTnLst>
                                    <p:animEffect transition="out" filter="circle(out)">
                                      <p:cBhvr>
                                        <p:cTn id="612" dur="2000"/>
                                        <p:tgtEl>
                                          <p:spTgt spid="147"/>
                                        </p:tgtEl>
                                      </p:cBhvr>
                                    </p:animEffect>
                                    <p:set>
                                      <p:cBhvr>
                                        <p:cTn id="613" dur="1" fill="hold">
                                          <p:stCondLst>
                                            <p:cond delay="1999"/>
                                          </p:stCondLst>
                                        </p:cTn>
                                        <p:tgtEl>
                                          <p:spTgt spid="147"/>
                                        </p:tgtEl>
                                        <p:attrNameLst>
                                          <p:attrName>style.visibility</p:attrName>
                                        </p:attrNameLst>
                                      </p:cBhvr>
                                      <p:to>
                                        <p:strVal val="hidden"/>
                                      </p:to>
                                    </p:set>
                                  </p:childTnLst>
                                </p:cTn>
                              </p:par>
                              <p:par>
                                <p:cTn id="614" presetID="6" presetClass="exit" presetSubtype="32" fill="hold" grpId="1" nodeType="withEffect">
                                  <p:stCondLst>
                                    <p:cond delay="0"/>
                                  </p:stCondLst>
                                  <p:childTnLst>
                                    <p:animEffect transition="out" filter="circle(out)">
                                      <p:cBhvr>
                                        <p:cTn id="615" dur="2000"/>
                                        <p:tgtEl>
                                          <p:spTgt spid="148"/>
                                        </p:tgtEl>
                                      </p:cBhvr>
                                    </p:animEffect>
                                    <p:set>
                                      <p:cBhvr>
                                        <p:cTn id="616" dur="1" fill="hold">
                                          <p:stCondLst>
                                            <p:cond delay="1999"/>
                                          </p:stCondLst>
                                        </p:cTn>
                                        <p:tgtEl>
                                          <p:spTgt spid="148"/>
                                        </p:tgtEl>
                                        <p:attrNameLst>
                                          <p:attrName>style.visibility</p:attrName>
                                        </p:attrNameLst>
                                      </p:cBhvr>
                                      <p:to>
                                        <p:strVal val="hidden"/>
                                      </p:to>
                                    </p:set>
                                  </p:childTnLst>
                                </p:cTn>
                              </p:par>
                              <p:par>
                                <p:cTn id="617" presetID="6" presetClass="exit" presetSubtype="32" fill="hold" grpId="1" nodeType="withEffect">
                                  <p:stCondLst>
                                    <p:cond delay="0"/>
                                  </p:stCondLst>
                                  <p:childTnLst>
                                    <p:animEffect transition="out" filter="circle(out)">
                                      <p:cBhvr>
                                        <p:cTn id="618" dur="2000"/>
                                        <p:tgtEl>
                                          <p:spTgt spid="149"/>
                                        </p:tgtEl>
                                      </p:cBhvr>
                                    </p:animEffect>
                                    <p:set>
                                      <p:cBhvr>
                                        <p:cTn id="619" dur="1" fill="hold">
                                          <p:stCondLst>
                                            <p:cond delay="1999"/>
                                          </p:stCondLst>
                                        </p:cTn>
                                        <p:tgtEl>
                                          <p:spTgt spid="149"/>
                                        </p:tgtEl>
                                        <p:attrNameLst>
                                          <p:attrName>style.visibility</p:attrName>
                                        </p:attrNameLst>
                                      </p:cBhvr>
                                      <p:to>
                                        <p:strVal val="hidden"/>
                                      </p:to>
                                    </p:set>
                                  </p:childTnLst>
                                </p:cTn>
                              </p:par>
                              <p:par>
                                <p:cTn id="620" presetID="6" presetClass="exit" presetSubtype="32" fill="hold" grpId="1" nodeType="withEffect">
                                  <p:stCondLst>
                                    <p:cond delay="0"/>
                                  </p:stCondLst>
                                  <p:childTnLst>
                                    <p:animEffect transition="out" filter="circle(out)">
                                      <p:cBhvr>
                                        <p:cTn id="621" dur="2000"/>
                                        <p:tgtEl>
                                          <p:spTgt spid="150"/>
                                        </p:tgtEl>
                                      </p:cBhvr>
                                    </p:animEffect>
                                    <p:set>
                                      <p:cBhvr>
                                        <p:cTn id="622" dur="1" fill="hold">
                                          <p:stCondLst>
                                            <p:cond delay="1999"/>
                                          </p:stCondLst>
                                        </p:cTn>
                                        <p:tgtEl>
                                          <p:spTgt spid="150"/>
                                        </p:tgtEl>
                                        <p:attrNameLst>
                                          <p:attrName>style.visibility</p:attrName>
                                        </p:attrNameLst>
                                      </p:cBhvr>
                                      <p:to>
                                        <p:strVal val="hidden"/>
                                      </p:to>
                                    </p:set>
                                  </p:childTnLst>
                                </p:cTn>
                              </p:par>
                              <p:par>
                                <p:cTn id="623" presetID="6" presetClass="exit" presetSubtype="32" fill="hold" grpId="1" nodeType="withEffect">
                                  <p:stCondLst>
                                    <p:cond delay="0"/>
                                  </p:stCondLst>
                                  <p:childTnLst>
                                    <p:animEffect transition="out" filter="circle(out)">
                                      <p:cBhvr>
                                        <p:cTn id="624" dur="2000"/>
                                        <p:tgtEl>
                                          <p:spTgt spid="169"/>
                                        </p:tgtEl>
                                      </p:cBhvr>
                                    </p:animEffect>
                                    <p:set>
                                      <p:cBhvr>
                                        <p:cTn id="625" dur="1" fill="hold">
                                          <p:stCondLst>
                                            <p:cond delay="1999"/>
                                          </p:stCondLst>
                                        </p:cTn>
                                        <p:tgtEl>
                                          <p:spTgt spid="169"/>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2" grpId="0" animBg="1"/>
      <p:bldP spid="2" grpId="1" animBg="1"/>
      <p:bldP spid="71" grpId="0" animBg="1"/>
      <p:bldP spid="71" grpId="1" animBg="1"/>
      <p:bldP spid="80" grpId="0" animBg="1"/>
      <p:bldP spid="80" grpId="1" animBg="1"/>
      <p:bldP spid="81" grpId="0" animBg="1"/>
      <p:bldP spid="81"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6" grpId="0" animBg="1"/>
      <p:bldP spid="6" grpId="1" animBg="1"/>
      <p:bldP spid="162" grpId="0" animBg="1"/>
      <p:bldP spid="162"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A – Tiếng Vỗ Tay">
            <a:hlinkClick r:id="" action="ppaction://media"/>
            <a:extLst>
              <a:ext uri="{FF2B5EF4-FFF2-40B4-BE49-F238E27FC236}">
                <a16:creationId xmlns:a16="http://schemas.microsoft.com/office/drawing/2014/main" id="{DCA2C0E7-7A17-45D2-8D21-7AB760463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9675" y="1654175"/>
            <a:ext cx="406400" cy="406400"/>
          </a:xfrm>
          <a:prstGeom prst="rect">
            <a:avLst/>
          </a:prstGeom>
        </p:spPr>
      </p:pic>
      <p:graphicFrame>
        <p:nvGraphicFramePr>
          <p:cNvPr id="4" name="Table 3">
            <a:extLst>
              <a:ext uri="{FF2B5EF4-FFF2-40B4-BE49-F238E27FC236}">
                <a16:creationId xmlns:a16="http://schemas.microsoft.com/office/drawing/2014/main" id="{3BAD6006-1AB2-4DD1-9E39-E648C53FB396}"/>
              </a:ext>
            </a:extLst>
          </p:cNvPr>
          <p:cNvGraphicFramePr>
            <a:graphicFrameLocks noGrp="1"/>
          </p:cNvGraphicFramePr>
          <p:nvPr>
            <p:extLst>
              <p:ext uri="{D42A27DB-BD31-4B8C-83A1-F6EECF244321}">
                <p14:modId xmlns:p14="http://schemas.microsoft.com/office/powerpoint/2010/main" val="2404034668"/>
              </p:ext>
            </p:extLst>
          </p:nvPr>
        </p:nvGraphicFramePr>
        <p:xfrm>
          <a:off x="415925" y="292328"/>
          <a:ext cx="10864887" cy="6272104"/>
        </p:xfrm>
        <a:graphic>
          <a:graphicData uri="http://schemas.openxmlformats.org/drawingml/2006/table">
            <a:tbl>
              <a:tblPr firstRow="1" firstCol="1" bandRow="1">
                <a:tableStyleId>{2D5ABB26-0587-4C30-8999-92F81FD0307C}</a:tableStyleId>
              </a:tblPr>
              <a:tblGrid>
                <a:gridCol w="987717">
                  <a:extLst>
                    <a:ext uri="{9D8B030D-6E8A-4147-A177-3AD203B41FA5}">
                      <a16:colId xmlns:a16="http://schemas.microsoft.com/office/drawing/2014/main" val="2224690840"/>
                    </a:ext>
                  </a:extLst>
                </a:gridCol>
                <a:gridCol w="987717">
                  <a:extLst>
                    <a:ext uri="{9D8B030D-6E8A-4147-A177-3AD203B41FA5}">
                      <a16:colId xmlns:a16="http://schemas.microsoft.com/office/drawing/2014/main" val="1087025110"/>
                    </a:ext>
                  </a:extLst>
                </a:gridCol>
                <a:gridCol w="987717">
                  <a:extLst>
                    <a:ext uri="{9D8B030D-6E8A-4147-A177-3AD203B41FA5}">
                      <a16:colId xmlns:a16="http://schemas.microsoft.com/office/drawing/2014/main" val="2603489370"/>
                    </a:ext>
                  </a:extLst>
                </a:gridCol>
                <a:gridCol w="987717">
                  <a:extLst>
                    <a:ext uri="{9D8B030D-6E8A-4147-A177-3AD203B41FA5}">
                      <a16:colId xmlns:a16="http://schemas.microsoft.com/office/drawing/2014/main" val="274979896"/>
                    </a:ext>
                  </a:extLst>
                </a:gridCol>
                <a:gridCol w="987717">
                  <a:extLst>
                    <a:ext uri="{9D8B030D-6E8A-4147-A177-3AD203B41FA5}">
                      <a16:colId xmlns:a16="http://schemas.microsoft.com/office/drawing/2014/main" val="665427025"/>
                    </a:ext>
                  </a:extLst>
                </a:gridCol>
                <a:gridCol w="987717">
                  <a:extLst>
                    <a:ext uri="{9D8B030D-6E8A-4147-A177-3AD203B41FA5}">
                      <a16:colId xmlns:a16="http://schemas.microsoft.com/office/drawing/2014/main" val="286482118"/>
                    </a:ext>
                  </a:extLst>
                </a:gridCol>
                <a:gridCol w="987717">
                  <a:extLst>
                    <a:ext uri="{9D8B030D-6E8A-4147-A177-3AD203B41FA5}">
                      <a16:colId xmlns:a16="http://schemas.microsoft.com/office/drawing/2014/main" val="2147958502"/>
                    </a:ext>
                  </a:extLst>
                </a:gridCol>
                <a:gridCol w="987717">
                  <a:extLst>
                    <a:ext uri="{9D8B030D-6E8A-4147-A177-3AD203B41FA5}">
                      <a16:colId xmlns:a16="http://schemas.microsoft.com/office/drawing/2014/main" val="55867900"/>
                    </a:ext>
                  </a:extLst>
                </a:gridCol>
                <a:gridCol w="987717">
                  <a:extLst>
                    <a:ext uri="{9D8B030D-6E8A-4147-A177-3AD203B41FA5}">
                      <a16:colId xmlns:a16="http://schemas.microsoft.com/office/drawing/2014/main" val="3291495503"/>
                    </a:ext>
                  </a:extLst>
                </a:gridCol>
                <a:gridCol w="987717">
                  <a:extLst>
                    <a:ext uri="{9D8B030D-6E8A-4147-A177-3AD203B41FA5}">
                      <a16:colId xmlns:a16="http://schemas.microsoft.com/office/drawing/2014/main" val="866635785"/>
                    </a:ext>
                  </a:extLst>
                </a:gridCol>
                <a:gridCol w="987717">
                  <a:extLst>
                    <a:ext uri="{9D8B030D-6E8A-4147-A177-3AD203B41FA5}">
                      <a16:colId xmlns:a16="http://schemas.microsoft.com/office/drawing/2014/main" val="543100730"/>
                    </a:ext>
                  </a:extLst>
                </a:gridCol>
              </a:tblGrid>
              <a:tr h="784013">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À</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S</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Ử</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S</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Ố</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11459015"/>
                  </a:ext>
                </a:extLst>
              </a:tr>
              <a:tr h="784013">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B</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U</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Ố</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R</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Ầ</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U</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129031"/>
                  </a:ext>
                </a:extLst>
              </a:tr>
              <a:tr h="784013">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Â</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L</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À</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5164242"/>
                  </a:ext>
                </a:extLst>
              </a:tr>
              <a:tr h="784013">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A</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Ệ</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P</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0348964"/>
                  </a:ext>
                </a:extLst>
              </a:tr>
              <a:tr h="784013">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Ế</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Ư</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Ờ</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8756397"/>
                  </a:ext>
                </a:extLst>
              </a:tr>
              <a:tr h="784013">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Ừ</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Ở</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Ỏ</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292957"/>
                  </a:ext>
                </a:extLst>
              </a:tr>
              <a:tr h="784013">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Đ</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Ã</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B</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Ỏ</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M</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Ọ</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S</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Ự</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277535544"/>
                  </a:ext>
                </a:extLst>
              </a:tr>
              <a:tr h="784013">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K</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H</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Ỏ</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T</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À</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N</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G</a:t>
                      </a: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vi-VN" sz="40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48906"/>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7200" b="1">
                <a:latin typeface="Verdana" panose="020B0604030504040204" pitchFamily="34" charset="0"/>
                <a:ea typeface="Verdana" panose="020B0604030504040204" pitchFamily="34" charset="0"/>
              </a:rPr>
              <a:t>Khi ấy, Đức Giê-su vừa lên đường, thì có một người chạy đến, quỳ xuống trước mặt Người và hỏi</a:t>
            </a:r>
            <a:endParaRPr lang="en-US" sz="7200" b="1"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0" y="28313"/>
            <a:ext cx="12192000" cy="13234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THÁNH MÁC-CÔ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 </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00B05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itchFamily="18" charset="0"/>
                  <a:cs typeface="Times New Roman" pitchFamily="18" charset="0"/>
                </a:rPr>
                <a:t>Con Thiên Chúa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0"/>
              <a:r>
                <a:rPr lang="en-US" sz="5400" b="1">
                  <a:latin typeface="Times New Roman" panose="02020603050405020304" pitchFamily="18" charset="0"/>
                  <a:ea typeface="Verdana" panose="020B0604030504040204" pitchFamily="34" charset="0"/>
                  <a:cs typeface="Times New Roman" panose="02020603050405020304" pitchFamily="18" charset="0"/>
                </a:rPr>
                <a:t>Đấng Cứu thế</a:t>
              </a:r>
              <a:endParaRPr lang="vi-VN" sz="5400" b="1">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Thầy nhân lành</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179388" marR="0" lvl="0" algn="l" defTabSz="9144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Ánh sáng thế gian.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6000" b="1">
                <a:solidFill>
                  <a:srgbClr val="0070C0"/>
                </a:solidFill>
                <a:latin typeface="Verdana" panose="020B0604030504040204" pitchFamily="34" charset="0"/>
                <a:ea typeface="Verdana" panose="020B0604030504040204" pitchFamily="34" charset="0"/>
              </a:rPr>
              <a:t>01.	</a:t>
            </a:r>
            <a:r>
              <a:rPr lang="vi-VN" sz="6000" b="1">
                <a:solidFill>
                  <a:schemeClr val="accent1">
                    <a:lumMod val="75000"/>
                  </a:schemeClr>
                </a:solidFill>
                <a:latin typeface="Verdana" panose="020B0604030504040204" pitchFamily="34" charset="0"/>
                <a:ea typeface="Verdana" panose="020B0604030504040204" pitchFamily="34" charset="0"/>
              </a:rPr>
              <a:t>Người thanh niên gọi Đức Giêsu là gì? </a:t>
            </a:r>
          </a:p>
        </p:txBody>
      </p:sp>
      <p:grpSp>
        <p:nvGrpSpPr>
          <p:cNvPr id="9" name="Group 33"/>
          <p:cNvGrpSpPr>
            <a:grpSpLocks/>
          </p:cNvGrpSpPr>
          <p:nvPr/>
        </p:nvGrpSpPr>
        <p:grpSpPr bwMode="auto">
          <a:xfrm>
            <a:off x="-48885" y="3649813"/>
            <a:ext cx="12252026" cy="809808"/>
            <a:chOff x="-1896924" y="4695369"/>
            <a:chExt cx="10576548" cy="694111"/>
          </a:xfrm>
          <a:solidFill>
            <a:srgbClr val="00B0F0"/>
          </a:solidFill>
        </p:grpSpPr>
        <p:sp>
          <p:nvSpPr>
            <p:cNvPr id="33" name="Rounded Rectangle 12"/>
            <p:cNvSpPr>
              <a:spLocks noChangeArrowheads="1"/>
            </p:cNvSpPr>
            <p:nvPr/>
          </p:nvSpPr>
          <p:spPr bwMode="auto">
            <a:xfrm>
              <a:off x="-959445" y="470368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Thầy nhân lành</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099726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4400" b="1">
                  <a:solidFill>
                    <a:prstClr val="black"/>
                  </a:solidFill>
                  <a:latin typeface="Times New Roman" pitchFamily="18" charset="0"/>
                  <a:cs typeface="Times New Roman" pitchFamily="18" charset="0"/>
                </a:rPr>
                <a:t>“Tôi phải làm gì để được sự sống đời đời”.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0"/>
              <a:r>
                <a:rPr lang="en-US" sz="5400" b="1">
                  <a:latin typeface="Times New Roman" panose="02020603050405020304" pitchFamily="18" charset="0"/>
                  <a:ea typeface="Verdana" panose="020B0604030504040204" pitchFamily="34" charset="0"/>
                  <a:cs typeface="Times New Roman" panose="02020603050405020304" pitchFamily="18" charset="0"/>
                </a:rPr>
                <a:t>“Tôi phải tha thứ bao nhiêu lần?”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“Tôi phải tin vào điều gì?”</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179388" marR="0" lvl="0" algn="l" defTabSz="9144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“Thưa Thầy, cho con đi với Thầy”.</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5400" b="1">
                <a:solidFill>
                  <a:srgbClr val="FF0000"/>
                </a:solidFill>
                <a:latin typeface="Verdana" panose="020B0604030504040204" pitchFamily="34" charset="0"/>
                <a:ea typeface="Verdana" panose="020B0604030504040204" pitchFamily="34" charset="0"/>
                <a:cs typeface="Tahoma" panose="020B0604030504040204" pitchFamily="34" charset="0"/>
              </a:rPr>
              <a:t>02.	</a:t>
            </a:r>
            <a:r>
              <a:rPr lang="vi-VN" sz="5400" b="1">
                <a:solidFill>
                  <a:schemeClr val="accent1">
                    <a:lumMod val="75000"/>
                  </a:schemeClr>
                </a:solidFill>
                <a:latin typeface="Verdana" panose="020B0604030504040204" pitchFamily="34" charset="0"/>
                <a:ea typeface="Verdana" panose="020B0604030504040204" pitchFamily="34" charset="0"/>
                <a:cs typeface="Tahoma" panose="020B0604030504040204" pitchFamily="34" charset="0"/>
              </a:rPr>
              <a:t>Người thanh niên đến với Đức Giêsu hỏi điều gì? </a:t>
            </a:r>
            <a:endParaRPr lang="vi-VN" sz="5400" b="1">
              <a:solidFill>
                <a:schemeClr val="accent1">
                  <a:lumMod val="75000"/>
                </a:schemeClr>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885" y="4495169"/>
            <a:ext cx="12264046" cy="814955"/>
            <a:chOff x="-1896924" y="4695369"/>
            <a:chExt cx="10586926" cy="698523"/>
          </a:xfrm>
          <a:solidFill>
            <a:srgbClr val="00B0F0"/>
          </a:solidFill>
        </p:grpSpPr>
        <p:sp>
          <p:nvSpPr>
            <p:cNvPr id="33" name="Rounded Rectangle 12"/>
            <p:cNvSpPr>
              <a:spLocks noChangeArrowheads="1"/>
            </p:cNvSpPr>
            <p:nvPr/>
          </p:nvSpPr>
          <p:spPr bwMode="auto">
            <a:xfrm>
              <a:off x="-949067" y="4708092"/>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“Tôi phải làm gì để được sự sống đời đời”.</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700" b="1" dirty="0">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756569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itchFamily="18" charset="0"/>
                  <a:cs typeface="Times New Roman" pitchFamily="18" charset="0"/>
                </a:rPr>
                <a:t>Chớ làm chứng dối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0"/>
              <a:r>
                <a:rPr lang="en-US" sz="5400" b="1">
                  <a:latin typeface="Times New Roman" panose="02020603050405020304" pitchFamily="18" charset="0"/>
                  <a:ea typeface="Verdana" panose="020B0604030504040204" pitchFamily="34" charset="0"/>
                  <a:cs typeface="Times New Roman" panose="02020603050405020304" pitchFamily="18" charset="0"/>
                </a:rPr>
                <a:t>Thờ cha kính mẹ</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Chớ trộm cắp</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179388" marR="0" lvl="0" algn="l" defTabSz="914400" rtl="0" eaLnBrk="1" fontAlgn="auto" latinLnBrk="0" hangingPunct="1">
                <a:lnSpc>
                  <a:spcPct val="100000"/>
                </a:lnSpc>
                <a:spcBef>
                  <a:spcPts val="0"/>
                </a:spcBef>
                <a:spcAft>
                  <a:spcPts val="0"/>
                </a:spcAft>
                <a:buClrTx/>
                <a:buSzTx/>
                <a:buFontTx/>
                <a:buNone/>
                <a:tabLst/>
                <a:defRPr/>
              </a:pPr>
              <a:r>
                <a:rPr lang="pt-BR"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Cả a, b và c đúng.</a:t>
              </a:r>
              <a:endPar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9089" y="-2534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03.	</a:t>
            </a:r>
            <a:r>
              <a:rPr lang="en-US" sz="5400" b="1">
                <a:solidFill>
                  <a:schemeClr val="accent1">
                    <a:lumMod val="75000"/>
                  </a:schemeClr>
                </a:solidFill>
                <a:latin typeface="Verdana" panose="020B0604030504040204" pitchFamily="34" charset="0"/>
                <a:ea typeface="Verdana" panose="020B0604030504040204" pitchFamily="34" charset="0"/>
                <a:cs typeface="Tahoma" panose="020B0604030504040204" pitchFamily="34" charset="0"/>
              </a:rPr>
              <a:t>Đây là những điều mà anh thanh niên đã tuân giữ: </a:t>
            </a:r>
            <a:endParaRPr lang="vi-VN" sz="5400" b="1">
              <a:solidFill>
                <a:schemeClr val="accent1">
                  <a:lumMod val="75000"/>
                </a:schemeClr>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55274"/>
            <a:ext cx="12239327" cy="811957"/>
            <a:chOff x="-1896924" y="4685215"/>
            <a:chExt cx="10565588" cy="695954"/>
          </a:xfrm>
          <a:solidFill>
            <a:srgbClr val="00B0F0"/>
          </a:solidFill>
        </p:grpSpPr>
        <p:sp>
          <p:nvSpPr>
            <p:cNvPr id="33" name="Rounded Rectangle 12"/>
            <p:cNvSpPr>
              <a:spLocks noChangeArrowheads="1"/>
            </p:cNvSpPr>
            <p:nvPr/>
          </p:nvSpPr>
          <p:spPr bwMode="auto">
            <a:xfrm>
              <a:off x="-970405" y="468521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Cả a, b và c đúng.</a:t>
              </a:r>
              <a:endPar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77189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4000" b="1">
                  <a:solidFill>
                    <a:prstClr val="black"/>
                  </a:solidFill>
                  <a:latin typeface="Times New Roman" pitchFamily="18" charset="0"/>
                  <a:cs typeface="Times New Roman" pitchFamily="18" charset="0"/>
                </a:rPr>
                <a:t>Hãy bố thí cho người nghèo, rồi đến theo tôi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0"/>
              <a:r>
                <a:rPr lang="vi-VN" sz="4000" b="1">
                  <a:latin typeface="Times New Roman" panose="02020603050405020304" pitchFamily="18" charset="0"/>
                  <a:ea typeface="Verdana" panose="020B0604030504040204" pitchFamily="34" charset="0"/>
                  <a:cs typeface="Times New Roman" panose="02020603050405020304" pitchFamily="18" charset="0"/>
                </a:rPr>
                <a:t>Hãy đi bán những gì anh có mà cho người nghèo</a:t>
              </a:r>
              <a:endParaRPr lang="en-US" sz="4000" b="1">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Hãy về từ giã bố mẹ, rồi hãy đến theo tôi</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179388" marR="0" lvl="0" algn="l" defTabSz="914400" rtl="0" eaLnBrk="1" fontAlgn="auto" latinLnBrk="0" hangingPunct="1">
                <a:lnSpc>
                  <a:spcPct val="100000"/>
                </a:lnSpc>
                <a:spcBef>
                  <a:spcPts val="0"/>
                </a:spcBef>
                <a:spcAft>
                  <a:spcPts val="0"/>
                </a:spcAft>
                <a:buClrTx/>
                <a:buSzTx/>
                <a:buFontTx/>
                <a:buNone/>
                <a:tabLst/>
                <a:defRPr/>
              </a:pPr>
              <a:r>
                <a:rPr lang="vi-VN" sz="40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Hãy đi chôn người chết, rồi hãy đến theo tôi.</a:t>
              </a:r>
              <a:endParaRPr lang="pt-BR" sz="4000" b="1">
                <a:solidFill>
                  <a:prstClr val="black"/>
                </a:solidFill>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5400" b="1">
                <a:solidFill>
                  <a:srgbClr val="FF0000"/>
                </a:solidFill>
                <a:latin typeface="Verdana" panose="020B0604030504040204" pitchFamily="34" charset="0"/>
                <a:ea typeface="Verdana" panose="020B0604030504040204" pitchFamily="34" charset="0"/>
                <a:cs typeface="Tahoma" panose="020B0604030504040204" pitchFamily="34" charset="0"/>
              </a:rPr>
              <a:t>04.	</a:t>
            </a:r>
            <a:r>
              <a:rPr lang="vi-VN" sz="5400" b="1">
                <a:solidFill>
                  <a:schemeClr val="accent1">
                    <a:lumMod val="75000"/>
                  </a:schemeClr>
                </a:solidFill>
                <a:latin typeface="Verdana" panose="020B0604030504040204" pitchFamily="34" charset="0"/>
                <a:ea typeface="Verdana" panose="020B0604030504040204" pitchFamily="34" charset="0"/>
                <a:cs typeface="Tahoma" panose="020B0604030504040204" pitchFamily="34" charset="0"/>
              </a:rPr>
              <a:t>Đây là lời Đức Giêsu nói với người thanh niên?</a:t>
            </a:r>
            <a:endParaRPr lang="vi-VN" sz="5400" b="1">
              <a:solidFill>
                <a:schemeClr val="accent1">
                  <a:lumMod val="75000"/>
                </a:schemeClr>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2750598"/>
            <a:ext cx="12240885" cy="816413"/>
            <a:chOff x="-1896924" y="4681395"/>
            <a:chExt cx="10566931" cy="699774"/>
          </a:xfrm>
          <a:solidFill>
            <a:srgbClr val="00B0F0"/>
          </a:solidFill>
        </p:grpSpPr>
        <p:sp>
          <p:nvSpPr>
            <p:cNvPr id="33" name="Rounded Rectangle 12"/>
            <p:cNvSpPr>
              <a:spLocks noChangeArrowheads="1"/>
            </p:cNvSpPr>
            <p:nvPr/>
          </p:nvSpPr>
          <p:spPr bwMode="auto">
            <a:xfrm>
              <a:off x="-969062" y="468139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Hãy đi bán những gì anh có mà cho người nghèo</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700" b="1">
                  <a:solidFill>
                    <a:srgbClr val="FFFF00"/>
                  </a:solidFill>
                  <a:effectLst>
                    <a:outerShdw blurRad="38100" dist="38100" dir="2700000" algn="tl">
                      <a:srgbClr val="000000"/>
                    </a:outerShdw>
                  </a:effectLst>
                  <a:latin typeface="Times New Roman" pitchFamily="18" charset="0"/>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040676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6563" y="-118509"/>
            <a:ext cx="7724776" cy="6296025"/>
          </a:xfrm>
          <a:prstGeom prst="cloudCallout">
            <a:avLst>
              <a:gd name="adj1" fmla="val -47502"/>
              <a:gd name="adj2" fmla="val 4990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172201" y="799790"/>
            <a:ext cx="6312177" cy="4459426"/>
          </a:xfrm>
          <a:prstGeom prst="rect">
            <a:avLst/>
          </a:prstGeom>
          <a:noFill/>
        </p:spPr>
        <p:txBody>
          <a:bodyPr wrap="square">
            <a:spAutoFit/>
          </a:bodyPr>
          <a:lstStyle/>
          <a:p>
            <a:pPr lvl="0" algn="ctr">
              <a:lnSpc>
                <a:spcPct val="107000"/>
              </a:lnSpc>
              <a:spcAft>
                <a:spcPts val="800"/>
              </a:spcAft>
              <a:defRPr/>
            </a:pPr>
            <a:r>
              <a:rPr lang="vi-VN" sz="5400" b="1">
                <a:solidFill>
                  <a:prstClr val="white"/>
                </a:solidFill>
                <a:latin typeface="Verdana" panose="020B0604030504040204" pitchFamily="34" charset="0"/>
                <a:ea typeface="Verdana" panose="020B0604030504040204" pitchFamily="34" charset="0"/>
                <a:cs typeface="Times New Roman" panose="02020603050405020304" pitchFamily="18" charset="0"/>
              </a:rPr>
              <a:t>Thiếu nhi Thánh Thể </a:t>
            </a:r>
            <a:r>
              <a:rPr lang="en-US" sz="5400" b="1">
                <a:solidFill>
                  <a:prstClr val="white"/>
                </a:solidFill>
                <a:latin typeface="Verdana" panose="020B0604030504040204" pitchFamily="34" charset="0"/>
                <a:ea typeface="Verdana" panose="020B0604030504040204" pitchFamily="34" charset="0"/>
                <a:cs typeface="Times New Roman" panose="02020603050405020304" pitchFamily="18" charset="0"/>
              </a:rPr>
              <a:t>làm gì để từ bỏ những đam mê,</a:t>
            </a:r>
            <a:br>
              <a:rPr lang="en-US" sz="5400" b="1">
                <a:solidFill>
                  <a:prstClr val="white"/>
                </a:solidFill>
                <a:latin typeface="Verdana" panose="020B0604030504040204" pitchFamily="34" charset="0"/>
                <a:ea typeface="Verdana" panose="020B0604030504040204" pitchFamily="34" charset="0"/>
                <a:cs typeface="Times New Roman" panose="02020603050405020304" pitchFamily="18" charset="0"/>
              </a:rPr>
            </a:br>
            <a:r>
              <a:rPr lang="en-US" sz="5400" b="1">
                <a:solidFill>
                  <a:prstClr val="white"/>
                </a:solidFill>
                <a:latin typeface="Verdana" panose="020B0604030504040204" pitchFamily="34" charset="0"/>
                <a:ea typeface="Verdana" panose="020B0604030504040204" pitchFamily="34" charset="0"/>
                <a:cs typeface="Times New Roman" panose="02020603050405020304" pitchFamily="18" charset="0"/>
              </a:rPr>
              <a:t>cám dỗ????</a:t>
            </a: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latin typeface="Verdana" panose="020B0604030504040204" pitchFamily="34" charset="0"/>
                <a:ea typeface="Verdana" panose="020B0604030504040204" pitchFamily="34" charset="0"/>
                <a:cs typeface="Times New Roman" panose="02020603050405020304" pitchFamily="18" charset="0"/>
              </a:rPr>
              <a:t>“Thưa Thầy nhân lành, tôi phải làm gì để được sự sống đời đời làm gia nghiệp ?”</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784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Đức Giê-su đáp : “Sao anh nói tôi là nhân lành ? Không có ai nhân lành cả, trừ một mình Thiên Chúa.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8559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000" b="1">
                <a:latin typeface="Verdana" panose="020B0604030504040204" pitchFamily="34" charset="0"/>
                <a:ea typeface="Verdana" panose="020B0604030504040204" pitchFamily="34" charset="0"/>
                <a:cs typeface="Times New Roman" panose="02020603050405020304" pitchFamily="18" charset="0"/>
              </a:rPr>
              <a:t>Hẳn anh biết các điều răn: Chớ giết người, chớ ngoại tình, chớ trộm cắp, chớ làm chứng gian, chớ làm hại ai, hãy thờ cha kính mẹ.”</a:t>
            </a:r>
            <a:endParaRPr lang="en-US" sz="7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5021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prstClr val="black"/>
                </a:solidFill>
                <a:latin typeface="Verdana" panose="020B0604030504040204" pitchFamily="34" charset="0"/>
                <a:ea typeface="Verdana" panose="020B0604030504040204" pitchFamily="34" charset="0"/>
                <a:cs typeface="Times New Roman" panose="02020603050405020304" pitchFamily="18" charset="0"/>
              </a:rPr>
              <a:t>Anh ta nói : “Thưa Thầy, tất cả những điều đó, tôi đã tuân giữ từ thuở nhỏ.” Đức Giê-su đưa mắt nhìn anh ta và đem lòng yêu mến.</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550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latin typeface="Verdana" panose="020B0604030504040204" pitchFamily="34" charset="0"/>
                <a:ea typeface="Verdana" panose="020B0604030504040204" pitchFamily="34" charset="0"/>
                <a:cs typeface="Times New Roman" panose="02020603050405020304" pitchFamily="18" charset="0"/>
              </a:rPr>
              <a:t>Người bảo anh ta : “Anh chỉ thiếu có một điều, là hãy đi bán những gì anh có mà cho người nghèo, anh sẽ được một kho tàng trên trời. Rồi hãy đến theo tôi.”</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1865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latin typeface="Verdana" panose="020B0604030504040204" pitchFamily="34" charset="0"/>
                <a:ea typeface="Verdana" panose="020B0604030504040204" pitchFamily="34" charset="0"/>
                <a:cs typeface="Times New Roman" panose="02020603050405020304" pitchFamily="18" charset="0"/>
              </a:rPr>
              <a:t>Nghe lời đó, anh ta sa sầm nét mặt và buồn rầu bỏ đi, vì anh ta có nhiều của cải.</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8766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latin typeface="Verdana" panose="020B0604030504040204" pitchFamily="34" charset="0"/>
                <a:ea typeface="Verdana" panose="020B0604030504040204" pitchFamily="34" charset="0"/>
                <a:cs typeface="Times New Roman" panose="02020603050405020304" pitchFamily="18" charset="0"/>
              </a:rPr>
              <a:t>Đức Giê-su rảo mắt nhìn chung quanh, rồi nói với các môn đệ : “Những người có của thì khó vào Nước Thiên Chúa biết bao!” Nghe Người nói thế, các môn đệ sững sờ.</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23227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1123</Words>
  <Application>Microsoft Office PowerPoint</Application>
  <PresentationFormat>Widescreen</PresentationFormat>
  <Paragraphs>237</Paragraphs>
  <Slides>25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Algerian</vt:lpstr>
      <vt:lpstr>Arial</vt:lpstr>
      <vt:lpstr>Calibri</vt:lpstr>
      <vt:lpstr>Calibri Light</vt:lpstr>
      <vt:lpstr>Montserrat Black</vt:lpstr>
      <vt:lpstr>Times New Roman</vt:lpstr>
      <vt:lpstr>Verdana</vt:lpstr>
      <vt:lpstr>VNI-Times</vt:lpstr>
      <vt:lpstr>Office Theme</vt:lpstr>
      <vt:lpstr>PowerPoint Presentation</vt:lpstr>
      <vt:lpstr>PowerPoint Presentation</vt:lpstr>
      <vt:lpstr>“Thưa Thầy nhân lành, tôi phải làm gì để được sự sống đời đời làm gia nghiệp ?”</vt:lpstr>
      <vt:lpstr>Đức Giê-su đáp : “Sao anh nói tôi là nhân lành ? Không có ai nhân lành cả, trừ một mình Thiên Chúa.</vt:lpstr>
      <vt:lpstr>Hẳn anh biết các điều răn: Chớ giết người, chớ ngoại tình, chớ trộm cắp, chớ làm chứng gian, chớ làm hại ai, hãy thờ cha kính mẹ.”</vt:lpstr>
      <vt:lpstr>Anh ta nói : “Thưa Thầy, tất cả những điều đó, tôi đã tuân giữ từ thuở nhỏ.” Đức Giê-su đưa mắt nhìn anh ta và đem lòng yêu mến.</vt:lpstr>
      <vt:lpstr>Người bảo anh ta : “Anh chỉ thiếu có một điều, là hãy đi bán những gì anh có mà cho người nghèo, anh sẽ được một kho tàng trên trời. Rồi hãy đến theo tôi.”</vt:lpstr>
      <vt:lpstr>Nghe lời đó, anh ta sa sầm nét mặt và buồn rầu bỏ đi, vì anh ta có nhiều của cải.</vt:lpstr>
      <vt:lpstr>Đức Giê-su rảo mắt nhìn chung quanh, rồi nói với các môn đệ : “Những người có của thì khó vào Nước Thiên Chúa biết bao!” Nghe Người nói thế, các môn đệ sững sờ.</vt:lpstr>
      <vt:lpstr>Nhưng Người lại tiếp : “Các con ơi, vào được Nước Thiên Chúa thật khó biết bao! Con lạc đà chui qua lỗ kim còn dễ hơn người giàu vào Nước Thiên Chúa.”</vt:lpstr>
      <vt:lpstr>Các ông lại càng sửng sốt hơn nữa và nói với nhau : “Thế thì ai có thể được cứu ?” Đức Giê-su nhìn thẳng vào các ông và nói :</vt:lpstr>
      <vt:lpstr>“Đối với loài người thì không thể được, nhưng đối với Thiên Chúa thì không phải thế, vì đối với Thiên Chúa mọi sự đều có thể được.”</vt:lpstr>
      <vt:lpstr>Ông Phê-rô lên tiếng thưa Người : “Thầy coi, phần chúng con, chúng con đã bỏ mọi sự mà theo Thầy !”</vt:lpstr>
      <vt:lpstr>Đức Giê-su đáp : “Thầy bảo thật anh em : Chẳng hề có ai bỏ nhà cửa, anh em, chị em, mẹ cha, con cái hay ruộng đất, vì Thầy và vì Tin Mừng,</vt:lpstr>
      <vt:lpstr>mà ngay bây giờ, ở đời này, lại không nhận được nhà cửa, anh em, chị em, mẹ, con hay ruộng đất, </vt:lpstr>
      <vt:lpstr>gấp trăm, cùng với sự ngược đãi, và sự sống vĩnh cửu ở đời sau.”.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16</cp:revision>
  <dcterms:created xsi:type="dcterms:W3CDTF">2021-04-30T10:22:26Z</dcterms:created>
  <dcterms:modified xsi:type="dcterms:W3CDTF">2021-10-08T14:12:47Z</dcterms:modified>
</cp:coreProperties>
</file>