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6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293" r:id="rId13"/>
    <p:sldId id="296" r:id="rId14"/>
    <p:sldId id="327" r:id="rId15"/>
    <p:sldId id="260" r:id="rId16"/>
    <p:sldId id="373" r:id="rId17"/>
    <p:sldId id="400" r:id="rId18"/>
    <p:sldId id="401" r:id="rId19"/>
    <p:sldId id="402" r:id="rId20"/>
    <p:sldId id="391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D857-4781-4BD1-9F62-31B7280A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3DB4C-1BF0-4BFB-8A29-F667A7BCD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65CD-F77A-4ECE-9D07-CC95FD25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3440-DA06-4994-9C46-744D3A28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F8DC-5454-47BF-BB48-FF2D4E61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86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3EBF-1C52-4CF4-AE9D-15199D01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93860-7489-4085-9242-F7670215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B0F9C-AEB0-4A1B-8F71-019F8153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E3CD9-15FB-4A60-B632-3D7EE882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F785-8901-4399-8743-2D1B60BE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077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9F8E8-C7DD-4E6A-9271-21AA03E79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790D6-159C-4C56-A154-0DAAFE5C6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8BE1-0090-4D5A-82C8-1ABBC189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6384-AA0D-4B22-9C92-A8CD37AC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36E07-F1EC-4D74-A578-D8E03B50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38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5EC2-D370-4D14-9519-57522750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DDF6B-76C8-4E4F-8223-844111129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A048-4BA4-40B7-B81B-EF1EBFE5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6F1AB-A703-4417-A580-2EDE2F97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F63BE-45B2-4085-91CA-AB5737DE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4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E548-A9A5-4285-88C6-58E6AF41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6CC72-2FB6-417A-98DA-5F97F42AA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BD8C-5ABF-405E-BD73-0ACA4F8D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E8FF-B039-4B7F-BDC1-BE6963AE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95CE4-9620-4C4F-9971-7DBDF506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55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5608-7952-4512-AC5C-05ABFC8A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B479-82F1-404D-8DCD-144524F4E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07EA9-DEC8-46E4-9476-1C3BCD9B8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A51D9-5429-4348-A834-D199084D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5B7A8-0278-4F38-901A-29E7D929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3CAE6-136A-457C-97E6-6B1FFBC7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190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A948-FF2A-4C51-A24E-6F207FCF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B1823-AE3E-44D2-B938-52F3BEE47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DEC23-C779-40D3-8B2B-428BA7F4A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B44BB-75C8-419F-87D9-9CC5D423A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26380-C4CE-48E7-B30D-46DA9A8A3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7ADC5-FB4B-4017-A369-C10DF450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8F47E-7CF7-4B91-9AEB-0CB3ACD7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E0C20-CE07-4931-965A-416CDDBB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28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FCDF-D9FA-4BE2-AC3C-25A0D92A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14A9F-E974-471C-84A3-F769C7ED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369D1-5DEB-42B8-8ED3-28DCADF4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0EC7C-25B6-4F9E-AB05-AEEDD22A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94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B5654-8EB7-4CDF-90D8-BB581719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55676-5272-4529-A3D7-73D2C474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D3F0D-508A-4D42-B5DA-D9B4066B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4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705F-1AC7-410F-A395-B416428B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80E8-7E8E-45F0-8183-240AA1A7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4A3E4-B914-4569-B0D9-6B28F778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1DCF3-06F3-453C-BDBB-3B3DE0D7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6CF94-904C-4426-8569-510DD617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C8F47-C0D1-4A2C-8A5B-C53D1850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85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9F3B-19F5-4384-B8AA-B9E506B9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566CE-67B6-41E0-B66E-BA961E9D8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E1B65-0B64-4AFC-846E-9917704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6B659-6425-426D-A20C-F5C5A476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C0180-C4AF-4BED-A817-85352E19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3B55-DE69-47CA-83D6-8AFFB580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49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AA5ED-8D90-492C-A566-4F1F5D81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82E02-0CE1-402A-A5EB-29F6EAF2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A3075-A6D2-43CD-8FF8-0A8561210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2844-4D0D-43DF-BF6E-18F08A79112B}" type="datetimeFigureOut">
              <a:rPr lang="vi-VN" smtClean="0"/>
              <a:t>24/04/2021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368F-D367-442C-B851-451D6C2BC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18265-5485-4F56-A503-4122DDAD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BC85A-3D4E-4702-A2C8-494B06D5FA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903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66502" y="5020728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NHẬT IV MÙA PHỤC SINH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06372" y="5624122"/>
            <a:ext cx="1071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 NHẬT CHÚA CHIÊN LÀNH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NGUYỆN CHO ƠN GỌI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Mạng sống của tôi, không ai lấy đi được, nhưng chính tôi tự ý hy sinh mạng sống mình.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0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Tôi có quyền hy sinh và có quyền lấy lại mạng sống ấy. Đó là mệnh lệnh của Cha tôi mà tôi đã nhận được.” 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4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71772" y="192060"/>
            <a:ext cx="847427" cy="838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71771" y="1133261"/>
            <a:ext cx="847427" cy="838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1772" y="2074462"/>
            <a:ext cx="847427" cy="838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71770" y="3015663"/>
            <a:ext cx="847427" cy="838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71769" y="3956864"/>
            <a:ext cx="847427" cy="838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945A90-6059-4ECE-9C36-6FF5F46660D9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AI LÀ KẺ THẤY SÓI THÌ BỎ CHIÊN MÀ CHẠY?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01A5C12-AA89-47AE-895B-1AF67079AFA7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ĐẤNG NÀO BIẾT NHIỀU ĐIỀU VỀ CHÚA GIÊ-SU NHẤT?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BBEC83-34A9-4C4B-B177-CEB49A16F324}"/>
              </a:ext>
            </a:extLst>
          </p:cNvPr>
          <p:cNvSpPr/>
          <p:nvPr/>
        </p:nvSpPr>
        <p:spPr>
          <a:xfrm>
            <a:off x="0" y="500084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MỤC TỬ NHÂN LÀNH ĐÃ HY SINH MẠNG SỐNG CHO AI?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BC8F9B-3F11-4DEF-B31D-276532F69042}"/>
              </a:ext>
            </a:extLst>
          </p:cNvPr>
          <p:cNvSpPr/>
          <p:nvPr/>
        </p:nvSpPr>
        <p:spPr>
          <a:xfrm>
            <a:off x="0" y="498669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TÔI CÒN CÓ NHỮNG CHIÊN KHÁC KHÔNG THUỘC RÀN NÀY. TÔI CŨNG PHẢI ĐƯA CHÚNG VỀ. CHÚNG SẼ … … TÔI.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3F75A0E-BD8A-48AC-85E7-76BAD3AC4E10}"/>
              </a:ext>
            </a:extLst>
          </p:cNvPr>
          <p:cNvSpPr/>
          <p:nvPr/>
        </p:nvSpPr>
        <p:spPr>
          <a:xfrm>
            <a:off x="0" y="498117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CHÚA CHA … … TÔI, LÀ VÌ TÔI HY SINH MẠNG SỐNG MÌNH ĐỂ RỒI LẤY LẠI.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157B5F-56E7-423B-A1EC-38CCE7E8A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46650"/>
              </p:ext>
            </p:extLst>
          </p:nvPr>
        </p:nvGraphicFramePr>
        <p:xfrm>
          <a:off x="1908312" y="70949"/>
          <a:ext cx="8163340" cy="4832355"/>
        </p:xfrm>
        <a:graphic>
          <a:graphicData uri="http://schemas.openxmlformats.org/drawingml/2006/table">
            <a:tbl>
              <a:tblPr firstRow="1" firstCol="1" bandRow="1"/>
              <a:tblGrid>
                <a:gridCol w="816334">
                  <a:extLst>
                    <a:ext uri="{9D8B030D-6E8A-4147-A177-3AD203B41FA5}">
                      <a16:colId xmlns:a16="http://schemas.microsoft.com/office/drawing/2014/main" val="135394970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2510393270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3837096116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1054414705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410553179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2546199408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399519272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3073741634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1040961611"/>
                    </a:ext>
                  </a:extLst>
                </a:gridCol>
                <a:gridCol w="816334">
                  <a:extLst>
                    <a:ext uri="{9D8B030D-6E8A-4147-A177-3AD203B41FA5}">
                      <a16:colId xmlns:a16="http://schemas.microsoft.com/office/drawing/2014/main" val="1999475007"/>
                    </a:ext>
                  </a:extLst>
                </a:gridCol>
              </a:tblGrid>
              <a:tr h="96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Ẻ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420180"/>
                  </a:ext>
                </a:extLst>
              </a:tr>
              <a:tr h="96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506724"/>
                  </a:ext>
                </a:extLst>
              </a:tr>
              <a:tr h="96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259826"/>
                  </a:ext>
                </a:extLst>
              </a:tr>
              <a:tr h="96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660936"/>
                  </a:ext>
                </a:extLst>
              </a:tr>
              <a:tr h="966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11364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A09B039-CB37-4AEB-A147-EC62056F9C34}"/>
              </a:ext>
            </a:extLst>
          </p:cNvPr>
          <p:cNvSpPr/>
          <p:nvPr/>
        </p:nvSpPr>
        <p:spPr>
          <a:xfrm>
            <a:off x="1908312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80CA54-2A84-4D5F-95AC-627AEFC369CA}"/>
              </a:ext>
            </a:extLst>
          </p:cNvPr>
          <p:cNvSpPr/>
          <p:nvPr/>
        </p:nvSpPr>
        <p:spPr>
          <a:xfrm>
            <a:off x="2721912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1D638D6-7109-4E9D-9263-5D43DF37F957}"/>
              </a:ext>
            </a:extLst>
          </p:cNvPr>
          <p:cNvSpPr/>
          <p:nvPr/>
        </p:nvSpPr>
        <p:spPr>
          <a:xfrm>
            <a:off x="3535512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505BC3-B033-4301-A3EB-CCB4AA48E944}"/>
              </a:ext>
            </a:extLst>
          </p:cNvPr>
          <p:cNvSpPr/>
          <p:nvPr/>
        </p:nvSpPr>
        <p:spPr>
          <a:xfrm>
            <a:off x="4349112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9F9208-E0DC-4D44-A129-F0585C9D70BB}"/>
              </a:ext>
            </a:extLst>
          </p:cNvPr>
          <p:cNvSpPr/>
          <p:nvPr/>
        </p:nvSpPr>
        <p:spPr>
          <a:xfrm>
            <a:off x="5162712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CC16698-B46F-492B-969A-C416F3E3C56A}"/>
              </a:ext>
            </a:extLst>
          </p:cNvPr>
          <p:cNvSpPr/>
          <p:nvPr/>
        </p:nvSpPr>
        <p:spPr>
          <a:xfrm>
            <a:off x="5989982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945F12-4D58-4E38-B9E7-105A0C966ACD}"/>
              </a:ext>
            </a:extLst>
          </p:cNvPr>
          <p:cNvSpPr/>
          <p:nvPr/>
        </p:nvSpPr>
        <p:spPr>
          <a:xfrm>
            <a:off x="6804000" y="69981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CCD575D-84D3-4A1D-BD30-A636B0569D8F}"/>
              </a:ext>
            </a:extLst>
          </p:cNvPr>
          <p:cNvSpPr/>
          <p:nvPr/>
        </p:nvSpPr>
        <p:spPr>
          <a:xfrm>
            <a:off x="7617600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5BEF49F-31F1-4D28-AD50-8B93E732756A}"/>
              </a:ext>
            </a:extLst>
          </p:cNvPr>
          <p:cNvSpPr/>
          <p:nvPr/>
        </p:nvSpPr>
        <p:spPr>
          <a:xfrm>
            <a:off x="8431618" y="6546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9E849ED-9CC3-45A7-A7DA-11F5C6FD7B7F}"/>
              </a:ext>
            </a:extLst>
          </p:cNvPr>
          <p:cNvSpPr/>
          <p:nvPr/>
        </p:nvSpPr>
        <p:spPr>
          <a:xfrm>
            <a:off x="3535512" y="1019913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0E3A5DC-6139-4E34-88E0-E64BBAB8CC63}"/>
              </a:ext>
            </a:extLst>
          </p:cNvPr>
          <p:cNvSpPr/>
          <p:nvPr/>
        </p:nvSpPr>
        <p:spPr>
          <a:xfrm>
            <a:off x="4349112" y="1019913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B4CB1AF-417E-4966-A8E6-A1C57F675F97}"/>
              </a:ext>
            </a:extLst>
          </p:cNvPr>
          <p:cNvSpPr/>
          <p:nvPr/>
        </p:nvSpPr>
        <p:spPr>
          <a:xfrm>
            <a:off x="5162712" y="1019913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20914A3-EDC4-4700-A5DB-FD43761F319B}"/>
              </a:ext>
            </a:extLst>
          </p:cNvPr>
          <p:cNvSpPr/>
          <p:nvPr/>
        </p:nvSpPr>
        <p:spPr>
          <a:xfrm>
            <a:off x="5989982" y="1019913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20DBA90-4C63-49DF-BEB8-231CDC5CB6E4}"/>
              </a:ext>
            </a:extLst>
          </p:cNvPr>
          <p:cNvSpPr/>
          <p:nvPr/>
        </p:nvSpPr>
        <p:spPr>
          <a:xfrm>
            <a:off x="6804000" y="1024434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DFCCDC2-7E9D-46D1-8945-66DD66EAE93A}"/>
              </a:ext>
            </a:extLst>
          </p:cNvPr>
          <p:cNvSpPr/>
          <p:nvPr/>
        </p:nvSpPr>
        <p:spPr>
          <a:xfrm>
            <a:off x="7617600" y="1019913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1A3E2F9-9025-4F9E-8BD4-4EC7467A9A35}"/>
              </a:ext>
            </a:extLst>
          </p:cNvPr>
          <p:cNvSpPr/>
          <p:nvPr/>
        </p:nvSpPr>
        <p:spPr>
          <a:xfrm>
            <a:off x="8431618" y="1019913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E3DEF16-908B-453C-9887-D90CC0A98416}"/>
              </a:ext>
            </a:extLst>
          </p:cNvPr>
          <p:cNvSpPr/>
          <p:nvPr/>
        </p:nvSpPr>
        <p:spPr>
          <a:xfrm>
            <a:off x="1908312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6CF38F9-A6DF-4174-88B2-D70BEAAA47F6}"/>
              </a:ext>
            </a:extLst>
          </p:cNvPr>
          <p:cNvSpPr/>
          <p:nvPr/>
        </p:nvSpPr>
        <p:spPr>
          <a:xfrm>
            <a:off x="2721912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42C4B9F-8559-4223-9316-72EDCDD8221D}"/>
              </a:ext>
            </a:extLst>
          </p:cNvPr>
          <p:cNvSpPr/>
          <p:nvPr/>
        </p:nvSpPr>
        <p:spPr>
          <a:xfrm>
            <a:off x="3535512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8C62ECA-92CA-44C2-A34B-431ED0CC6082}"/>
              </a:ext>
            </a:extLst>
          </p:cNvPr>
          <p:cNvSpPr/>
          <p:nvPr/>
        </p:nvSpPr>
        <p:spPr>
          <a:xfrm>
            <a:off x="4349112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C2CE2B2-52CF-4435-96B9-B444F6946BFD}"/>
              </a:ext>
            </a:extLst>
          </p:cNvPr>
          <p:cNvSpPr/>
          <p:nvPr/>
        </p:nvSpPr>
        <p:spPr>
          <a:xfrm>
            <a:off x="5162712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B52ACB9-4553-4860-9CA5-F2DA8D110B2F}"/>
              </a:ext>
            </a:extLst>
          </p:cNvPr>
          <p:cNvSpPr/>
          <p:nvPr/>
        </p:nvSpPr>
        <p:spPr>
          <a:xfrm>
            <a:off x="5989982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3D3FEC8-3692-4482-B82C-36CAAAA423DE}"/>
              </a:ext>
            </a:extLst>
          </p:cNvPr>
          <p:cNvSpPr/>
          <p:nvPr/>
        </p:nvSpPr>
        <p:spPr>
          <a:xfrm>
            <a:off x="6804000" y="1998276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770309-ADFF-4DC6-BFF6-146D1BD49835}"/>
              </a:ext>
            </a:extLst>
          </p:cNvPr>
          <p:cNvSpPr/>
          <p:nvPr/>
        </p:nvSpPr>
        <p:spPr>
          <a:xfrm>
            <a:off x="7617600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64682F4-B08D-4C07-8A0E-6C01750EB7E5}"/>
              </a:ext>
            </a:extLst>
          </p:cNvPr>
          <p:cNvSpPr/>
          <p:nvPr/>
        </p:nvSpPr>
        <p:spPr>
          <a:xfrm>
            <a:off x="8431618" y="1993755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FB15C57-871E-470B-B4A5-C0DF1860F4DC}"/>
              </a:ext>
            </a:extLst>
          </p:cNvPr>
          <p:cNvSpPr/>
          <p:nvPr/>
        </p:nvSpPr>
        <p:spPr>
          <a:xfrm>
            <a:off x="1908312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EC96492-25E0-496C-81A4-EE17BE4770A5}"/>
              </a:ext>
            </a:extLst>
          </p:cNvPr>
          <p:cNvSpPr/>
          <p:nvPr/>
        </p:nvSpPr>
        <p:spPr>
          <a:xfrm>
            <a:off x="2721912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A4FDBFC-B7E9-4EEB-BC5B-1457F29FF5DA}"/>
              </a:ext>
            </a:extLst>
          </p:cNvPr>
          <p:cNvSpPr/>
          <p:nvPr/>
        </p:nvSpPr>
        <p:spPr>
          <a:xfrm>
            <a:off x="3535512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F2173FA-097F-4BF0-BDB2-269EA556884E}"/>
              </a:ext>
            </a:extLst>
          </p:cNvPr>
          <p:cNvSpPr/>
          <p:nvPr/>
        </p:nvSpPr>
        <p:spPr>
          <a:xfrm>
            <a:off x="4349112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35FF2BA-543A-478A-8884-9D9B500D53E8}"/>
              </a:ext>
            </a:extLst>
          </p:cNvPr>
          <p:cNvSpPr/>
          <p:nvPr/>
        </p:nvSpPr>
        <p:spPr>
          <a:xfrm>
            <a:off x="5162712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4343D58-A903-4142-B177-2837BCD7D699}"/>
              </a:ext>
            </a:extLst>
          </p:cNvPr>
          <p:cNvSpPr/>
          <p:nvPr/>
        </p:nvSpPr>
        <p:spPr>
          <a:xfrm>
            <a:off x="5989982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916D41B-084F-4720-A6D6-4E56A50B9B37}"/>
              </a:ext>
            </a:extLst>
          </p:cNvPr>
          <p:cNvSpPr/>
          <p:nvPr/>
        </p:nvSpPr>
        <p:spPr>
          <a:xfrm>
            <a:off x="6804000" y="2957250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5C73B60-CE44-45F7-A9E2-992BDD8088C5}"/>
              </a:ext>
            </a:extLst>
          </p:cNvPr>
          <p:cNvSpPr/>
          <p:nvPr/>
        </p:nvSpPr>
        <p:spPr>
          <a:xfrm>
            <a:off x="7617600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CB33D28-62E0-45F8-8221-A87A34C9F5C5}"/>
              </a:ext>
            </a:extLst>
          </p:cNvPr>
          <p:cNvSpPr/>
          <p:nvPr/>
        </p:nvSpPr>
        <p:spPr>
          <a:xfrm>
            <a:off x="8431618" y="2952729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0B61B74-DA39-42E8-B1A5-C158ED23B150}"/>
              </a:ext>
            </a:extLst>
          </p:cNvPr>
          <p:cNvSpPr/>
          <p:nvPr/>
        </p:nvSpPr>
        <p:spPr>
          <a:xfrm>
            <a:off x="3535512" y="3925266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203929D-59E7-404C-A630-DC32FD1D2639}"/>
              </a:ext>
            </a:extLst>
          </p:cNvPr>
          <p:cNvSpPr/>
          <p:nvPr/>
        </p:nvSpPr>
        <p:spPr>
          <a:xfrm>
            <a:off x="4349112" y="3925266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75250BE-B2D9-4525-8674-24BBCC5D47CC}"/>
              </a:ext>
            </a:extLst>
          </p:cNvPr>
          <p:cNvSpPr/>
          <p:nvPr/>
        </p:nvSpPr>
        <p:spPr>
          <a:xfrm>
            <a:off x="5162712" y="3925266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64FB2F-70F2-4E32-82E6-FC902CCB268D}"/>
              </a:ext>
            </a:extLst>
          </p:cNvPr>
          <p:cNvSpPr/>
          <p:nvPr/>
        </p:nvSpPr>
        <p:spPr>
          <a:xfrm>
            <a:off x="5989982" y="3925266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93090FD-4EA1-4595-AF8C-D4EF81AF2F8D}"/>
              </a:ext>
            </a:extLst>
          </p:cNvPr>
          <p:cNvSpPr/>
          <p:nvPr/>
        </p:nvSpPr>
        <p:spPr>
          <a:xfrm>
            <a:off x="6804000" y="3929787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707144-F364-432B-842E-F4E74FFF42AF}"/>
              </a:ext>
            </a:extLst>
          </p:cNvPr>
          <p:cNvSpPr/>
          <p:nvPr/>
        </p:nvSpPr>
        <p:spPr>
          <a:xfrm>
            <a:off x="7617600" y="3925266"/>
            <a:ext cx="813600" cy="96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1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1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1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1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1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1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1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1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1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1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1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1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11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1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1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1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1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1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11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11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1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1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11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1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1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1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1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1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1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1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1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1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9" dur="1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1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1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5" grpId="0" animBg="1"/>
      <p:bldP spid="75" grpId="1" animBg="1"/>
      <p:bldP spid="77" grpId="0" animBg="1"/>
      <p:bldP spid="77" grpId="1" animBg="1"/>
      <p:bldP spid="8" grpId="0" animBg="1"/>
      <p:bldP spid="8" grpId="1" animBg="1"/>
      <p:bldP spid="78" grpId="0" animBg="1"/>
      <p:bldP spid="78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D6B374-87C3-4C68-9ACD-21317E6E8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76572"/>
              </p:ext>
            </p:extLst>
          </p:nvPr>
        </p:nvGraphicFramePr>
        <p:xfrm>
          <a:off x="834887" y="702364"/>
          <a:ext cx="10534790" cy="5512905"/>
        </p:xfrm>
        <a:graphic>
          <a:graphicData uri="http://schemas.openxmlformats.org/drawingml/2006/table">
            <a:tbl>
              <a:tblPr firstRow="1" firstCol="1" bandRow="1"/>
              <a:tblGrid>
                <a:gridCol w="1053479">
                  <a:extLst>
                    <a:ext uri="{9D8B030D-6E8A-4147-A177-3AD203B41FA5}">
                      <a16:colId xmlns:a16="http://schemas.microsoft.com/office/drawing/2014/main" val="1978606483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2375758981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3326567872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1202011200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3326666081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3575011429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3669259258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2639789104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77176940"/>
                    </a:ext>
                  </a:extLst>
                </a:gridCol>
                <a:gridCol w="1053479">
                  <a:extLst>
                    <a:ext uri="{9D8B030D-6E8A-4147-A177-3AD203B41FA5}">
                      <a16:colId xmlns:a16="http://schemas.microsoft.com/office/drawing/2014/main" val="3967258968"/>
                    </a:ext>
                  </a:extLst>
                </a:gridCol>
              </a:tblGrid>
              <a:tr h="11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Ẻ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6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226163"/>
                  </a:ext>
                </a:extLst>
              </a:tr>
              <a:tr h="11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Ụ</a:t>
                      </a:r>
                      <a:endParaRPr lang="vi-VN" sz="6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36483"/>
                  </a:ext>
                </a:extLst>
              </a:tr>
              <a:tr h="11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6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545965"/>
                  </a:ext>
                </a:extLst>
              </a:tr>
              <a:tr h="11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1037255"/>
                  </a:ext>
                </a:extLst>
              </a:tr>
              <a:tr h="1102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vi-VN" sz="6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Kẻ chăn cừu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Kẻ chăn chiên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hướng dẫn đời sống tâm linh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Có nghĩa là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Mục tử được Chúa Giê-su nhắc đến được hiểu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18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hướng dẫn đời sống tâm linh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Những vị có chức thánh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Dì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thầy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Các Thánh Tử đạo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Ngày nay, những ai trong Giáo Hội được gọi là Mục tử?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2434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vị có chức thánh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8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chị huynh trưởng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/>
                <a:t>Các Dì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cô giáo lý viên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Bà nấu bếp của cha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những người phụ nữ sống đời tu trì, dấn thân phục vụ Giáo Hội. Họ là ai?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66013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Dì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5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Rao giảng Tin Mừng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/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Phục sinh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Hy sinh tính mạng vì đoàn chiên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Xuống thế làm người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noProof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 đã nêu mẫu gương nào cho những người dấn thân phục vụ Giáo Hội?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2613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Hy sinh tính mạng vì đoàn chiên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6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Đức Giê-su nói với người Do-thái rằng: “Tôi chính là Mục Tử nhân lành.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GIO-AN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2" y="537261"/>
            <a:ext cx="6312177" cy="534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có mong ước hay lời cầu chúc nào cho những người có ước muốn đi tu?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Mục Tử nhân lành hy sinh mạng sống mình cho đoàn chiên.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5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làm thuê, vì không phải là mục tử, và vì chiên không thuộc về anh, nên khi thấy sói đến, anh bỏ chiên mà chạy.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2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Sói vồ lấy chiên và làm cho chiên tán loạn, vì anh ta là kẻ làm thuê, và không thiết gì đến chiên.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4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Tôi chính là Mục Tử nhân lành. Tôi biết chiên của tôi, và chiên của tôi biết tôi,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9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 Chúa Cha biết tôi, và tôi biết Chúa Cha, và tôi hy sinh mạng sống mình cho đoàn chiên.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4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“Tôi còn có những chiên khác không thuộc ràn này. Tôi cũng phải đưa chúng về. Chúng sẽ nghe tiếng tôi.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8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sẽ chỉ có một đoàn chiên và một mục tử. Sở dĩ Chúa Cha yêu mến tôi, là vì tôi hy sinh mạng sống mình để rồi lấy lại.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717</Words>
  <Application>Microsoft Office PowerPoint</Application>
  <PresentationFormat>Widescreen</PresentationFormat>
  <Paragraphs>193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Mục Tử nhân lành hy sinh mạng sống mình cho đoàn chiên.</vt:lpstr>
      <vt:lpstr>Người làm thuê, vì không phải là mục tử, và vì chiên không thuộc về anh, nên khi thấy sói đến, anh bỏ chiên mà chạy. </vt:lpstr>
      <vt:lpstr>Sói vồ lấy chiên và làm cho chiên tán loạn, vì anh ta là kẻ làm thuê, và không thiết gì đến chiên. </vt:lpstr>
      <vt:lpstr>Tôi chính là Mục Tử nhân lành. Tôi biết chiên của tôi, và chiên của tôi biết tôi, </vt:lpstr>
      <vt:lpstr>như Chúa Cha biết tôi, và tôi biết Chúa Cha, và tôi hy sinh mạng sống mình cho đoàn chiên.</vt:lpstr>
      <vt:lpstr>“Tôi còn có những chiên khác không thuộc ràn này. Tôi cũng phải đưa chúng về. Chúng sẽ nghe tiếng tôi. </vt:lpstr>
      <vt:lpstr>Và sẽ chỉ có một đoàn chiên và một mục tử. Sở dĩ Chúa Cha yêu mến tôi, là vì tôi hy sinh mạng sống mình để rồi lấy lại. </vt:lpstr>
      <vt:lpstr>Mạng sống của tôi, không ai lấy đi được, nhưng chính tôi tự ý hy sinh mạng sống mình.</vt:lpstr>
      <vt:lpstr>Tôi có quyền hy sinh và có quyền lấy lại mạng sống ấy. Đó là mệnh lệnh của Cha tôi mà tôi đã nhận được.”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4</cp:revision>
  <dcterms:created xsi:type="dcterms:W3CDTF">2021-04-23T13:14:59Z</dcterms:created>
  <dcterms:modified xsi:type="dcterms:W3CDTF">2021-04-24T02:34:39Z</dcterms:modified>
</cp:coreProperties>
</file>