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293" r:id="rId22"/>
    <p:sldId id="295" r:id="rId23"/>
    <p:sldId id="327" r:id="rId24"/>
    <p:sldId id="260" r:id="rId25"/>
    <p:sldId id="373" r:id="rId26"/>
    <p:sldId id="392" r:id="rId27"/>
    <p:sldId id="393" r:id="rId28"/>
    <p:sldId id="394" r:id="rId29"/>
    <p:sldId id="395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DBE5-EEC1-4426-90D4-4FB2C681A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5ADAA-C2D1-4E40-9600-0ED31B0B6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DD93F-8AEF-4CFE-88BA-FB9DF2E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E990-59EC-438F-B6AA-947BDA54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16AB-AFDE-4F8D-86CD-E84FF206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4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A685-BC2B-470B-8E42-45758594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9647B-733B-4489-82D5-E27A28E2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ACEF-D737-479B-979A-ABEDC27D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930-7A63-4F1F-BBB2-1EF368F5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A0220-C6B9-4848-AE39-87894887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82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66184-5097-4499-B757-D8956B1DB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6D554-5102-4A32-B808-2A9A147EA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EAA33-0DEB-44DB-AE4C-5657FED3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5F0A-BBD5-4251-B54D-0900745B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9ADA-B0EB-4952-9BD5-754BF229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59F-BD0F-452E-A5AD-69384D31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E228-7FA4-4562-BA7A-8A5753CAF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BFEA-C8AA-4F04-8259-FBAE14A3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613A-498F-47E2-9770-18616E83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DA50B-1C91-4845-A23C-5DBE1680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16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9F77-947B-47C8-BB81-48E6BD1C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E7A9-B1EA-45B5-B039-9BC7F46F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4FFF-E5A1-4651-ABCA-FD61A854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3ABE-131A-4250-8949-0DF4EC38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D1CF-ED7E-4D37-B5BA-184282BD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541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9995-B095-44DE-B979-922534C0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7474-3EE8-4CE2-AFE2-251B00C57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FE3DA-7084-44B9-A98C-1B6297017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6F287-9544-489E-9934-6CC686F2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04D6A-629B-485F-B431-C397147E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CABCC-E70D-4CDD-BC91-B3629905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2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190D-58A5-4E52-98C1-50E7CF0A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6DB85-7DA6-4509-AA52-DB37BF143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1FCF4-2E8D-45CC-BE7D-086597E1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D0EBF-7826-418F-8BC6-0BD9ACAC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335E6-1C7E-4ED4-A15F-CB6427677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BF7F2-F72B-44DA-9C1C-B92CE792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66AFE-F2D5-489F-BE3E-AFBF6DC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EDE7F-6AFB-4AB9-BC19-CB8154F8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4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F6AD-1653-4B50-B0BF-3CF634D0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688E2-14E4-4F29-B51B-53DF53A8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C7D50-014F-4A7D-8864-F4032E95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693E5-BE7C-419D-96FC-14324806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9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8D908-A65A-4349-9553-E4174135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E605B-904A-4BE8-B01B-7176E699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ED87-9EF9-4275-B741-BCD3FFAE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80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BD90-E997-4453-AE82-01DCE57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B6CA-3F18-4459-859D-703506CC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4B542-0629-4939-9471-69A70174E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6CBEE-6559-4FA5-907D-416E2D86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5522-F5F5-4FC2-A440-C8E34BC2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0A36D-3E82-489E-AAB3-D0F08489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3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F046-27C4-4560-AD32-9B45DBB7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E29D9-E93F-41F2-BB69-B0F89D77A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0C35-32C6-4ECE-877C-1E5CD0CB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F1B8E-C8CF-4D6F-9E04-4A0670DE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01F38-41ED-4B11-BC53-71DCCD8F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BEC9F-41A9-4934-AFA7-C13F43A5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63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77D46-6203-415B-8BF1-9DD9EBF8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16C7-A8BA-4374-8F01-DA7D4839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3BCB-1E0E-493F-9598-EA1935543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D65C-5D56-4532-894F-DC034559710C}" type="datetimeFigureOut">
              <a:rPr lang="vi-VN" smtClean="0"/>
              <a:t>09/04/2021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649D-1202-434D-B407-44F5FFD17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2F38-E93E-4AC0-90A9-FDDB1742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F5CB-86C3-43CF-B194-EC891C7840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II MÙA PHỤC SINH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739869" y="5349368"/>
            <a:ext cx="1071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PHÚC CHO NGƯỜI KHÔNG THẤY MÀ TIN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Tô-ma đáp : “Nếu tôi không thấy dấu đinh ở tay Người,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7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nếu tôi không xỏ ngón tay vào lỗ đinh và không đặt bàn tay vào cạnh sườn Người, tôi chẳng có tin.”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4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Tám ngày sau, các môn đệ Đức Giê-su lại có mặt trong nhà, có cả ông Tô-ma ở đó với các ông.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7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cửa đều đóng kín. Đức Giê-su đến, đứng giữa các ông và nói : “Bình an cho anh em.”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7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Người bảo ông Tô-ma : “Đặt ngón tay vào đây, và hãy nhìn xem tay Thầy.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7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Đưa tay ra mà đặt vào cạnh sườn Thầy. Đừng cứng lòng nữa, nhưng hãy tin.”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0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Tô-ma thưa Người: “Lạy Chúa của con, lạy Thiên Chúa của con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5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Đức Giê-su bảo : “Vì đã thấy Thầy, nên anh tin. Phúc thay những người không thấy mà tin 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5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Đức Giê-su đã làm nhiều dấu lạ khác nữa trước mặt các môn đệ; nhưng những dấu lạ đó không được ghi chép trong sách này.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4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Còn những điều đã được chép ở đây là để anh em tin rằng Đức Giê-su là Đấng Ki-tô, Con Thiên Chúa,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8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Vào chiều ngày thứ nhất trong tuần, nơi các môn đệ ở, các cửa đều đóng kín, vì các ông sợ người Do-thái.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GIO 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và để nhờ tin mà được sự sống nhờ danh Người.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170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ĐIỀU ĐẦU TIÊN ĐỨC GIÊ-SU BAN CHO CÁC MÔN ĐỆ KHI NGƯỜI HIỆN RA LÀ GÌ?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B836EC-391D-4C07-A48C-BEE6E2C0F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27473"/>
              </p:ext>
            </p:extLst>
          </p:nvPr>
        </p:nvGraphicFramePr>
        <p:xfrm>
          <a:off x="1669774" y="70948"/>
          <a:ext cx="8438320" cy="4799226"/>
        </p:xfrm>
        <a:graphic>
          <a:graphicData uri="http://schemas.openxmlformats.org/drawingml/2006/table">
            <a:tbl>
              <a:tblPr firstRow="1" firstCol="1" bandRow="1"/>
              <a:tblGrid>
                <a:gridCol w="843832">
                  <a:extLst>
                    <a:ext uri="{9D8B030D-6E8A-4147-A177-3AD203B41FA5}">
                      <a16:colId xmlns:a16="http://schemas.microsoft.com/office/drawing/2014/main" val="1759769213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3377219672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2094053634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3802423479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298416852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3222306739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3378365266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2546671329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11687011"/>
                    </a:ext>
                  </a:extLst>
                </a:gridCol>
                <a:gridCol w="843832">
                  <a:extLst>
                    <a:ext uri="{9D8B030D-6E8A-4147-A177-3AD203B41FA5}">
                      <a16:colId xmlns:a16="http://schemas.microsoft.com/office/drawing/2014/main" val="599395856"/>
                    </a:ext>
                  </a:extLst>
                </a:gridCol>
              </a:tblGrid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47456"/>
                  </a:ext>
                </a:extLst>
              </a:tr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8061"/>
                  </a:ext>
                </a:extLst>
              </a:tr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64999"/>
                  </a:ext>
                </a:extLst>
              </a:tr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066758"/>
                  </a:ext>
                </a:extLst>
              </a:tr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Ỗ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415756"/>
                  </a:ext>
                </a:extLst>
              </a:tr>
              <a:tr h="799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47999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1511B0C0-7560-476A-BC93-3B0146DDBA72}"/>
              </a:ext>
            </a:extLst>
          </p:cNvPr>
          <p:cNvSpPr/>
          <p:nvPr/>
        </p:nvSpPr>
        <p:spPr>
          <a:xfrm>
            <a:off x="2505887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EDF839-4F46-4CA2-ACE0-C76983088A86}"/>
              </a:ext>
            </a:extLst>
          </p:cNvPr>
          <p:cNvSpPr/>
          <p:nvPr/>
        </p:nvSpPr>
        <p:spPr>
          <a:xfrm>
            <a:off x="3355461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D84ECB-F2CD-434D-9182-69F6539AA64D}"/>
              </a:ext>
            </a:extLst>
          </p:cNvPr>
          <p:cNvSpPr/>
          <p:nvPr/>
        </p:nvSpPr>
        <p:spPr>
          <a:xfrm>
            <a:off x="4205035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4EBF43-6F30-47D1-8DFD-1972FE84C0D8}"/>
              </a:ext>
            </a:extLst>
          </p:cNvPr>
          <p:cNvSpPr/>
          <p:nvPr/>
        </p:nvSpPr>
        <p:spPr>
          <a:xfrm>
            <a:off x="5047435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0285FC-2FFB-47AF-AFCE-66AAF836F891}"/>
              </a:ext>
            </a:extLst>
          </p:cNvPr>
          <p:cNvSpPr/>
          <p:nvPr/>
        </p:nvSpPr>
        <p:spPr>
          <a:xfrm>
            <a:off x="5900661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023A80-75C8-472E-A449-D1A5D433DDCE}"/>
              </a:ext>
            </a:extLst>
          </p:cNvPr>
          <p:cNvSpPr/>
          <p:nvPr/>
        </p:nvSpPr>
        <p:spPr>
          <a:xfrm>
            <a:off x="6743061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9E0CA9-D2A9-4BD3-891F-9C68F208D2F1}"/>
              </a:ext>
            </a:extLst>
          </p:cNvPr>
          <p:cNvSpPr/>
          <p:nvPr/>
        </p:nvSpPr>
        <p:spPr>
          <a:xfrm>
            <a:off x="7585461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CC9C6D-686D-4C74-8918-126CA8149E3A}"/>
              </a:ext>
            </a:extLst>
          </p:cNvPr>
          <p:cNvSpPr/>
          <p:nvPr/>
        </p:nvSpPr>
        <p:spPr>
          <a:xfrm>
            <a:off x="8435035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6E6E32-E672-4837-8A98-4EFE69403707}"/>
              </a:ext>
            </a:extLst>
          </p:cNvPr>
          <p:cNvSpPr/>
          <p:nvPr/>
        </p:nvSpPr>
        <p:spPr>
          <a:xfrm>
            <a:off x="9284609" y="8696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A1A51D-37E1-4327-95A3-65F9D90A1960}"/>
              </a:ext>
            </a:extLst>
          </p:cNvPr>
          <p:cNvSpPr/>
          <p:nvPr/>
        </p:nvSpPr>
        <p:spPr>
          <a:xfrm>
            <a:off x="1655921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563568-C6F5-4348-BED3-E8C91B4364E2}"/>
              </a:ext>
            </a:extLst>
          </p:cNvPr>
          <p:cNvSpPr/>
          <p:nvPr/>
        </p:nvSpPr>
        <p:spPr>
          <a:xfrm>
            <a:off x="2505495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C7C50B-3322-42FE-A041-192945FEDE18}"/>
              </a:ext>
            </a:extLst>
          </p:cNvPr>
          <p:cNvSpPr/>
          <p:nvPr/>
        </p:nvSpPr>
        <p:spPr>
          <a:xfrm>
            <a:off x="3355069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E417DE-7D3E-40B1-AC37-00642D1CD79B}"/>
              </a:ext>
            </a:extLst>
          </p:cNvPr>
          <p:cNvSpPr/>
          <p:nvPr/>
        </p:nvSpPr>
        <p:spPr>
          <a:xfrm>
            <a:off x="4197469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9F5013-C9F6-41B1-8A9A-6AED8422DCC5}"/>
              </a:ext>
            </a:extLst>
          </p:cNvPr>
          <p:cNvSpPr/>
          <p:nvPr/>
        </p:nvSpPr>
        <p:spPr>
          <a:xfrm>
            <a:off x="5050695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A7476F-1919-448A-8676-15C2BDBA7BAE}"/>
              </a:ext>
            </a:extLst>
          </p:cNvPr>
          <p:cNvSpPr/>
          <p:nvPr/>
        </p:nvSpPr>
        <p:spPr>
          <a:xfrm>
            <a:off x="5893095" y="70409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C71109-6624-42AC-B04D-F3A9F93542CC}"/>
              </a:ext>
            </a:extLst>
          </p:cNvPr>
          <p:cNvSpPr/>
          <p:nvPr/>
        </p:nvSpPr>
        <p:spPr>
          <a:xfrm>
            <a:off x="1656313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1A110F-59DB-4DFF-8946-815F97865E74}"/>
              </a:ext>
            </a:extLst>
          </p:cNvPr>
          <p:cNvSpPr/>
          <p:nvPr/>
        </p:nvSpPr>
        <p:spPr>
          <a:xfrm>
            <a:off x="2505887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1428B8-69AF-45C6-BDFC-2CDFD5475D1B}"/>
              </a:ext>
            </a:extLst>
          </p:cNvPr>
          <p:cNvSpPr/>
          <p:nvPr/>
        </p:nvSpPr>
        <p:spPr>
          <a:xfrm>
            <a:off x="3355461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07B8E0-AEE9-43F6-A9D7-4F4F4CB66A19}"/>
              </a:ext>
            </a:extLst>
          </p:cNvPr>
          <p:cNvSpPr/>
          <p:nvPr/>
        </p:nvSpPr>
        <p:spPr>
          <a:xfrm>
            <a:off x="4197861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088DD8-3E99-4141-BA93-5630A47FEE36}"/>
              </a:ext>
            </a:extLst>
          </p:cNvPr>
          <p:cNvSpPr/>
          <p:nvPr/>
        </p:nvSpPr>
        <p:spPr>
          <a:xfrm>
            <a:off x="5051087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A426C2-4662-4BA6-B434-6C504E804C81}"/>
              </a:ext>
            </a:extLst>
          </p:cNvPr>
          <p:cNvSpPr/>
          <p:nvPr/>
        </p:nvSpPr>
        <p:spPr>
          <a:xfrm>
            <a:off x="5893487" y="166827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02C970-4298-4666-888C-6C3197F574FE}"/>
              </a:ext>
            </a:extLst>
          </p:cNvPr>
          <p:cNvSpPr/>
          <p:nvPr/>
        </p:nvSpPr>
        <p:spPr>
          <a:xfrm>
            <a:off x="1656313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D65C191-32BB-4FFA-923D-2ACA4FBFC85C}"/>
              </a:ext>
            </a:extLst>
          </p:cNvPr>
          <p:cNvSpPr/>
          <p:nvPr/>
        </p:nvSpPr>
        <p:spPr>
          <a:xfrm>
            <a:off x="2505887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F6D181-DB3E-4991-BE60-3EAAC50A2446}"/>
              </a:ext>
            </a:extLst>
          </p:cNvPr>
          <p:cNvSpPr/>
          <p:nvPr/>
        </p:nvSpPr>
        <p:spPr>
          <a:xfrm>
            <a:off x="3355461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BD9A96-3653-4473-97F1-BB132DEEAC04}"/>
              </a:ext>
            </a:extLst>
          </p:cNvPr>
          <p:cNvSpPr/>
          <p:nvPr/>
        </p:nvSpPr>
        <p:spPr>
          <a:xfrm>
            <a:off x="4197861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1EC229-34C5-4A14-8156-8FAF79B897EC}"/>
              </a:ext>
            </a:extLst>
          </p:cNvPr>
          <p:cNvSpPr/>
          <p:nvPr/>
        </p:nvSpPr>
        <p:spPr>
          <a:xfrm>
            <a:off x="5051087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6966F28-5952-4D86-A6C5-36A735602381}"/>
              </a:ext>
            </a:extLst>
          </p:cNvPr>
          <p:cNvSpPr/>
          <p:nvPr/>
        </p:nvSpPr>
        <p:spPr>
          <a:xfrm>
            <a:off x="5893487" y="2466931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3B49B4-668C-407A-8540-4E1FC7D48F18}"/>
              </a:ext>
            </a:extLst>
          </p:cNvPr>
          <p:cNvSpPr/>
          <p:nvPr/>
        </p:nvSpPr>
        <p:spPr>
          <a:xfrm>
            <a:off x="1655426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E808D6B-A291-4309-B91F-0E0E0D17E80F}"/>
              </a:ext>
            </a:extLst>
          </p:cNvPr>
          <p:cNvSpPr/>
          <p:nvPr/>
        </p:nvSpPr>
        <p:spPr>
          <a:xfrm>
            <a:off x="2505000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07B54B-1FD1-4F7B-BFB5-A5FC53765271}"/>
              </a:ext>
            </a:extLst>
          </p:cNvPr>
          <p:cNvSpPr/>
          <p:nvPr/>
        </p:nvSpPr>
        <p:spPr>
          <a:xfrm>
            <a:off x="3354574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4B1A0E-14A8-48E8-A8A6-758B1BB9944D}"/>
              </a:ext>
            </a:extLst>
          </p:cNvPr>
          <p:cNvSpPr/>
          <p:nvPr/>
        </p:nvSpPr>
        <p:spPr>
          <a:xfrm>
            <a:off x="4196974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02BFF8-F606-43C3-BA5F-56266123A380}"/>
              </a:ext>
            </a:extLst>
          </p:cNvPr>
          <p:cNvSpPr/>
          <p:nvPr/>
        </p:nvSpPr>
        <p:spPr>
          <a:xfrm>
            <a:off x="5050200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8A9AB1-B964-411A-A291-F7AB8917D86A}"/>
              </a:ext>
            </a:extLst>
          </p:cNvPr>
          <p:cNvSpPr/>
          <p:nvPr/>
        </p:nvSpPr>
        <p:spPr>
          <a:xfrm>
            <a:off x="5892600" y="327966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85DA01-0100-47ED-9BE3-E70754776188}"/>
              </a:ext>
            </a:extLst>
          </p:cNvPr>
          <p:cNvSpPr/>
          <p:nvPr/>
        </p:nvSpPr>
        <p:spPr>
          <a:xfrm>
            <a:off x="2502235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66A13B2-274E-44E8-9144-95314FCF2EFE}"/>
              </a:ext>
            </a:extLst>
          </p:cNvPr>
          <p:cNvSpPr/>
          <p:nvPr/>
        </p:nvSpPr>
        <p:spPr>
          <a:xfrm>
            <a:off x="3351809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8BFCB5-7561-420C-9926-5FA69132DE02}"/>
              </a:ext>
            </a:extLst>
          </p:cNvPr>
          <p:cNvSpPr/>
          <p:nvPr/>
        </p:nvSpPr>
        <p:spPr>
          <a:xfrm>
            <a:off x="4201383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2C7BBD-28BE-4045-87C5-F6A1745974C3}"/>
              </a:ext>
            </a:extLst>
          </p:cNvPr>
          <p:cNvSpPr/>
          <p:nvPr/>
        </p:nvSpPr>
        <p:spPr>
          <a:xfrm>
            <a:off x="5043783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83C79D-473E-4BC1-B4F4-45D79A448B84}"/>
              </a:ext>
            </a:extLst>
          </p:cNvPr>
          <p:cNvSpPr/>
          <p:nvPr/>
        </p:nvSpPr>
        <p:spPr>
          <a:xfrm>
            <a:off x="5897009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269385-C241-45DE-A3A3-4DDED5329354}"/>
              </a:ext>
            </a:extLst>
          </p:cNvPr>
          <p:cNvSpPr/>
          <p:nvPr/>
        </p:nvSpPr>
        <p:spPr>
          <a:xfrm>
            <a:off x="6739409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25E0B0E-1D8D-40BF-B7CC-E4AD7C7F3326}"/>
              </a:ext>
            </a:extLst>
          </p:cNvPr>
          <p:cNvSpPr/>
          <p:nvPr/>
        </p:nvSpPr>
        <p:spPr>
          <a:xfrm>
            <a:off x="7581809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41AEDF-E027-4318-8F1C-F800BDD75911}"/>
              </a:ext>
            </a:extLst>
          </p:cNvPr>
          <p:cNvSpPr/>
          <p:nvPr/>
        </p:nvSpPr>
        <p:spPr>
          <a:xfrm>
            <a:off x="8431383" y="4069440"/>
            <a:ext cx="842400" cy="79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E4B745-5D5F-43E3-9365-2808EF65AE47}"/>
              </a:ext>
            </a:extLst>
          </p:cNvPr>
          <p:cNvSpPr/>
          <p:nvPr/>
        </p:nvSpPr>
        <p:spPr>
          <a:xfrm>
            <a:off x="0" y="508869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ĐỨC GIÊ-SU THỔI HƠI LÀ TRAO BAN ĐIỀU GÌ CHO CÁC MÔN ĐỆ?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8CF39E-C812-4466-BAF8-7F66F07881D1}"/>
              </a:ext>
            </a:extLst>
          </p:cNvPr>
          <p:cNvSpPr/>
          <p:nvPr/>
        </p:nvSpPr>
        <p:spPr>
          <a:xfrm>
            <a:off x="0" y="505170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TÔ-MA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CÒN CÓ TÊN GỌI KHÁC LÀ GÌ?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58BC389-34B0-46F1-803B-756CC9077817}"/>
              </a:ext>
            </a:extLst>
          </p:cNvPr>
          <p:cNvSpPr/>
          <p:nvPr/>
        </p:nvSpPr>
        <p:spPr>
          <a:xfrm>
            <a:off x="0" y="504709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NGƯỜI CHO CÁC ÔNG … … VÀ CẠNH SƯỜN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A4775DD-E1C4-4763-B781-13EA5C1792AB}"/>
              </a:ext>
            </a:extLst>
          </p:cNvPr>
          <p:cNvSpPr/>
          <p:nvPr/>
        </p:nvSpPr>
        <p:spPr>
          <a:xfrm>
            <a:off x="-5306" y="506329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ÔNG TÔ-MA ĐÒI XỎ TAY VÀO NƠI NÀO TRÊN NGƯỜI CHÚA GIÊ-SU?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8436E49-8BEB-47B1-8973-F11F0A1B3AE6}"/>
              </a:ext>
            </a:extLst>
          </p:cNvPr>
          <p:cNvSpPr/>
          <p:nvPr/>
        </p:nvSpPr>
        <p:spPr>
          <a:xfrm>
            <a:off x="-573" y="50783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NGOÀI CÁC DẤU ĐINH, CHÚA GIÊ-SU CÒN BỊ GIÁO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ĐÂM VÀO NƠI NÀO?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9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1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400D13-A1E3-455C-A6E4-4E166499E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78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30937538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048557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993392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8056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07122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323996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149719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507216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54852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0292942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31003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Ã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105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06369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X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84696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Ỗ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32329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7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cầu xem lỗ đinh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cầu Chúa làm phép lạ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cầu Chúa hiện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Yêu cầu ăn chung với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Tô-ma đã yêu cầu điều kiện gì để tin vào biến cố Phục sinh?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4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cầu xem lỗ đinh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Lười đọc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Chưa yêu mến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Kém lòng tin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yêu của Tô-ma thể hiện ông là người như thế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5854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Kém lòng tin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3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Bình an cho anh em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Xa-tan, lui lại đàng sau Thầy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Muốn vinh quang, phải qua thập giá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Đừng cứng lòng, nhưng hãy tin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đã nói điều gì với Tô-ma khi Người hiện ra?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Đừng cứng lòng, nhưng hãy tin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8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 chỉ của phép lạ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 chỉ của lòng tin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 chỉ tình yêu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Minh chứng của cái chết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dấu đinh trên người của Chúa là dấu chỉ của điều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101"/>
            <a:ext cx="12240885" cy="806786"/>
            <a:chOff x="-1896924" y="4689647"/>
            <a:chExt cx="10566931" cy="69152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Dấu chỉ tình yêu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Xuống ngục tổ tông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chết vì loài người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lại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Đỉnh cao tình yêu của Thiên Chúa thể hiện qua điều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8887"/>
            <a:ext cx="12240885" cy="806786"/>
            <a:chOff x="-1896924" y="4689647"/>
            <a:chExt cx="10566931" cy="69152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chết vì loài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0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đến, đứng giữa các ông và nói: “Bình an cho anh em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4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Nói xong, Người cho các ông xem tay và cạnh sườn. Các môn đệ vui mừng vì được thấy Chúa.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1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lại nói với các ông : “Bình an cho anh em ! Như Chúa Cha đã sai Thầy, thì Thầy cũng sai anh em.”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3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Nói xong, Người thổi hơi vào các ông và bảo: “Anh em hãy nhận lấy Thánh Thần.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0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tha tội cho ai, thì người ấy được tha ; anh em cầm giữ ai, thì người ấy bị cầm giữ.”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7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 người trong Nhóm Mười Hai, tên là Tô-ma, cũng gọi là Đi-đy-mô, không ở với các ông khi Đức Giê-su đến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môn đệ khác nói với ông : “Chúng tôi đã được thấy Chúa 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3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944</Words>
  <Application>Microsoft Office PowerPoint</Application>
  <PresentationFormat>Widescreen</PresentationFormat>
  <Paragraphs>233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Đức Giê-su đến, đứng giữa các ông và nói: “Bình an cho anh em !” </vt:lpstr>
      <vt:lpstr>Nói xong, Người cho các ông xem tay và cạnh sườn. Các môn đệ vui mừng vì được thấy Chúa. </vt:lpstr>
      <vt:lpstr>Người lại nói với các ông : “Bình an cho anh em ! Như Chúa Cha đã sai Thầy, thì Thầy cũng sai anh em.” </vt:lpstr>
      <vt:lpstr>Nói xong, Người thổi hơi vào các ông và bảo: “Anh em hãy nhận lấy Thánh Thần. </vt:lpstr>
      <vt:lpstr>Anh em tha tội cho ai, thì người ấy được tha ; anh em cầm giữ ai, thì người ấy bị cầm giữ.”</vt:lpstr>
      <vt:lpstr>Một người trong Nhóm Mười Hai, tên là Tô-ma, cũng gọi là Đi-đy-mô, không ở với các ông khi Đức Giê-su đến</vt:lpstr>
      <vt:lpstr>Các môn đệ khác nói với ông : “Chúng tôi đã được thấy Chúa !” </vt:lpstr>
      <vt:lpstr>Ông Tô-ma đáp : “Nếu tôi không thấy dấu đinh ở tay Người, </vt:lpstr>
      <vt:lpstr>nếu tôi không xỏ ngón tay vào lỗ đinh và không đặt bàn tay vào cạnh sườn Người, tôi chẳng có tin.”</vt:lpstr>
      <vt:lpstr>Tám ngày sau, các môn đệ Đức Giê-su lại có mặt trong nhà, có cả ông Tô-ma ở đó với các ông. </vt:lpstr>
      <vt:lpstr>Các cửa đều đóng kín. Đức Giê-su đến, đứng giữa các ông và nói : “Bình an cho anh em.”</vt:lpstr>
      <vt:lpstr>Rồi Người bảo ông Tô-ma : “Đặt ngón tay vào đây, và hãy nhìn xem tay Thầy. </vt:lpstr>
      <vt:lpstr>Đưa tay ra mà đặt vào cạnh sườn Thầy. Đừng cứng lòng nữa, nhưng hãy tin.” </vt:lpstr>
      <vt:lpstr>Ông Tô-ma thưa Người: “Lạy Chúa của con, lạy Thiên Chúa của con !” </vt:lpstr>
      <vt:lpstr>Đức Giê-su bảo : “Vì đã thấy Thầy, nên anh tin. Phúc thay những người không thấy mà tin !”</vt:lpstr>
      <vt:lpstr>Đức Giê-su đã làm nhiều dấu lạ khác nữa trước mặt các môn đệ; nhưng những dấu lạ đó không được ghi chép trong sách này. </vt:lpstr>
      <vt:lpstr>Còn những điều đã được chép ở đây là để anh em tin rằng Đức Giê-su là Đấng Ki-tô, Con Thiên Chúa, </vt:lpstr>
      <vt:lpstr>và để nhờ tin mà được sự sống nhờ danh Người.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</cp:revision>
  <dcterms:created xsi:type="dcterms:W3CDTF">2021-04-09T14:01:54Z</dcterms:created>
  <dcterms:modified xsi:type="dcterms:W3CDTF">2021-04-09T14:38:06Z</dcterms:modified>
</cp:coreProperties>
</file>