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62" r:id="rId4"/>
    <p:sldId id="374" r:id="rId5"/>
    <p:sldId id="375" r:id="rId6"/>
    <p:sldId id="377" r:id="rId7"/>
    <p:sldId id="376" r:id="rId8"/>
    <p:sldId id="378" r:id="rId9"/>
    <p:sldId id="379" r:id="rId10"/>
    <p:sldId id="380" r:id="rId11"/>
    <p:sldId id="381" r:id="rId12"/>
    <p:sldId id="382" r:id="rId13"/>
    <p:sldId id="383" r:id="rId14"/>
    <p:sldId id="385" r:id="rId15"/>
    <p:sldId id="386" r:id="rId16"/>
    <p:sldId id="387" r:id="rId17"/>
    <p:sldId id="388" r:id="rId18"/>
    <p:sldId id="389" r:id="rId19"/>
    <p:sldId id="390" r:id="rId20"/>
    <p:sldId id="293" r:id="rId21"/>
    <p:sldId id="295" r:id="rId22"/>
    <p:sldId id="327" r:id="rId23"/>
    <p:sldId id="260" r:id="rId24"/>
    <p:sldId id="373" r:id="rId25"/>
    <p:sldId id="391" r:id="rId26"/>
    <p:sldId id="392" r:id="rId27"/>
    <p:sldId id="393" r:id="rId28"/>
    <p:sldId id="357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0341-6048-402B-94FB-8B7C4A3B2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DB527-E394-4306-8D13-4279165F6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0A106-9138-47CD-9211-8C0A4AB9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6920-EB15-4307-93B5-4F5AC6F7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9EED2-456E-4349-890A-2CE3F7D5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036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7C72-45C8-40F2-8C44-B21F11E4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66361-AB86-4256-825B-5146EAA0B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A5E5F-CA5F-4935-80DB-D92C8D48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6BF63-685B-4F0F-ACEE-FED26A3D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1E4F-27A0-4B3B-8FDB-91354658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241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F97CE-EAFD-447D-8885-B6BCB56AE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6C939-E7C5-4E43-985D-3B483F86B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B82A9-A85B-4B6E-9D23-57A800F4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7E179-2C03-40EC-A2F8-54CCC983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8B61C-DC18-46C9-B8D2-98BA055E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691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A965-E093-4203-A1D5-61D57127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C5B25-E7D0-470D-9422-5C3AE1493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20994-F2EC-45E3-AADA-2AF63EAD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D6B81-A3F5-4F11-BAA9-1C6CA55C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EB66E-7789-4C44-A965-8BF3FC62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81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E489-EBD1-444E-8E2D-825CAFB4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E58F9-38F2-4914-ADA3-0494081FE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AC776-B053-4E15-9759-62B28E8A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1E755-B2F0-437C-A62C-1B861CAB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AA044-298A-4144-94F3-F29C90D1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ECDA0-C1C3-45A7-AF7A-88307EEE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2A470-B954-44CB-A9E6-8793AA9DA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551CE-7791-4B4C-8232-F0AECE1C0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E38A8-E906-4388-9AA9-CE3D06D0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962F5-9D2E-4E67-9B09-65ED9760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2CC97-C5CD-4F92-9837-8F9E3E5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14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2D6D-125F-477F-B724-D9702F71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CEB78-8907-4B6D-A6AE-9EA196876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2AEA8-C6F1-4E59-8E6E-2FFA7CA06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4A8B1-BDD3-48B8-90EF-A9171E4AB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05DB9-E5F0-4C0E-AF4A-73830C620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F3ED2-E681-459A-93E6-5DD19E7E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13BA0-F289-4826-8666-383E6085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BBEA9-929A-4EF7-AF73-7F842072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893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B25-BC12-4693-9A9C-077C09399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1E3AE-4F09-4953-AC68-12AF940F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32D7E-C27D-4B5E-943F-64E7AD74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A1C54-F3F8-4DFB-A7D7-98FEB85D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334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40A70-4ED6-45B6-8F26-A065ED55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E3181-7895-4485-A19D-B64E64E4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16031-8CE2-4B69-8F93-B4D3548F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628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C2B4-12CE-4378-ACEC-E18C80AC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63771-08D1-4D87-8649-1192E186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1157F-AF83-4140-8163-0A36B291E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40D68-8C35-4A0E-973E-99A2354B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A897E-75FA-486D-A303-776C1176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A2E53-8D4D-464D-841F-4B95979C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37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1A2F-9013-4009-A4B0-6567AAE0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0479C-3028-49C7-A36E-E17AE2247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AD80B-42CE-422B-B73F-144E00D66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88831-CB02-471D-8ED9-E57C428E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734B5-7BEC-474A-BC85-7E7741E3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942F-62C2-4B00-9F7D-ECE74237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196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E5207-59A7-4C9D-ADC4-678365AE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0BB4D-1220-4029-80A7-4B815B5CF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B667E-0CA6-482E-BAAF-92DF7C8F1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799C-88B5-40F0-BABB-959AD5225683}" type="datetimeFigureOut">
              <a:rPr lang="vi-VN" smtClean="0"/>
              <a:t>20/03/2021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DB34D-F195-4CF2-AF61-0619E1CEE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D6250-D0A2-418A-9DCC-80C2A38D7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9BFF6-49AD-4811-8CAE-4313E80E83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9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V MÙA CHAY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1095428" y="5362322"/>
            <a:ext cx="1000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HẠT GIỐNG PHẢI CHẾT 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phục vụ Thầy, thì hãy theo Thầy ; và Thầy ở đâu, kẻ phục vụ Thầy cũng sẽ ở đó.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3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phục vụ Thầy, Cha Thầy sẽ quý trọng người ấy.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9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“Bây giờ, tâm hồn Thầy xao xuyến ! Thầy biết nói gì đây?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5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Lạy Cha, xin cứu con khỏi giờ này, nhưng chính vì giờ này mà con đã đến. Lạy Cha, xin tôn vinh Danh Cha.”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0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 có tiếng từ trời vọng xuống: “Ta đã tôn vinh Danh Ta, Ta sẽ còn tôn vinh nữa!”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9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Dân chúng đứng ở đó nghe vậy liền nói : “Đó là tiếng sấm!” Người khác lại bảo: “Tiếng một thiên thần nói với ông ta đấy!”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93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đáp: “Tiếng ấy đã vọng xuống không phải vì tôi, mà vì các người.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5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Giờ đây đang diễn ra cuộc phán xét thế gian này. Giờ đây thủ lãnh thế gian này sắp bị tống ra ngoài!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2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Phần tôi, một khi được giương cao lên khỏi mặt đất, tôi sẽ kéo mọi người lên với tôi.”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2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nói thế để ám chỉ Người sẽ phải chết cách nào.</a:t>
            </a:r>
            <a:b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0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trong số những người lên Giê-ru-sa-lem thờ phượng Thiên Chúa, có mấy người Hy-lạp.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GIO-AN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29946" y="1082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29946" y="9176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29946" y="17221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29946" y="2531566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29946" y="3340962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29946" y="4150358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ĐỂ ĐƯỢC SỰ SỐNG ĐỜI ĐỜI PHẢI LÀM GÌ ĐỐI VỚI MẠNG SỐNG CỦA MÌNH?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06E34D-9AE7-49D9-B2FB-C28C55222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37725"/>
              </p:ext>
            </p:extLst>
          </p:nvPr>
        </p:nvGraphicFramePr>
        <p:xfrm>
          <a:off x="1649895" y="70948"/>
          <a:ext cx="8468140" cy="4848924"/>
        </p:xfrm>
        <a:graphic>
          <a:graphicData uri="http://schemas.openxmlformats.org/drawingml/2006/table">
            <a:tbl>
              <a:tblPr firstRow="1" firstCol="1" bandRow="1"/>
              <a:tblGrid>
                <a:gridCol w="846814">
                  <a:extLst>
                    <a:ext uri="{9D8B030D-6E8A-4147-A177-3AD203B41FA5}">
                      <a16:colId xmlns:a16="http://schemas.microsoft.com/office/drawing/2014/main" val="4252999384"/>
                    </a:ext>
                  </a:extLst>
                </a:gridCol>
                <a:gridCol w="846814">
                  <a:extLst>
                    <a:ext uri="{9D8B030D-6E8A-4147-A177-3AD203B41FA5}">
                      <a16:colId xmlns:a16="http://schemas.microsoft.com/office/drawing/2014/main" val="1768542705"/>
                    </a:ext>
                  </a:extLst>
                </a:gridCol>
                <a:gridCol w="846814">
                  <a:extLst>
                    <a:ext uri="{9D8B030D-6E8A-4147-A177-3AD203B41FA5}">
                      <a16:colId xmlns:a16="http://schemas.microsoft.com/office/drawing/2014/main" val="1473359136"/>
                    </a:ext>
                  </a:extLst>
                </a:gridCol>
                <a:gridCol w="846814">
                  <a:extLst>
                    <a:ext uri="{9D8B030D-6E8A-4147-A177-3AD203B41FA5}">
                      <a16:colId xmlns:a16="http://schemas.microsoft.com/office/drawing/2014/main" val="58216418"/>
                    </a:ext>
                  </a:extLst>
                </a:gridCol>
                <a:gridCol w="846814">
                  <a:extLst>
                    <a:ext uri="{9D8B030D-6E8A-4147-A177-3AD203B41FA5}">
                      <a16:colId xmlns:a16="http://schemas.microsoft.com/office/drawing/2014/main" val="619213085"/>
                    </a:ext>
                  </a:extLst>
                </a:gridCol>
                <a:gridCol w="846814">
                  <a:extLst>
                    <a:ext uri="{9D8B030D-6E8A-4147-A177-3AD203B41FA5}">
                      <a16:colId xmlns:a16="http://schemas.microsoft.com/office/drawing/2014/main" val="4052844432"/>
                    </a:ext>
                  </a:extLst>
                </a:gridCol>
                <a:gridCol w="846814">
                  <a:extLst>
                    <a:ext uri="{9D8B030D-6E8A-4147-A177-3AD203B41FA5}">
                      <a16:colId xmlns:a16="http://schemas.microsoft.com/office/drawing/2014/main" val="1182613420"/>
                    </a:ext>
                  </a:extLst>
                </a:gridCol>
                <a:gridCol w="846814">
                  <a:extLst>
                    <a:ext uri="{9D8B030D-6E8A-4147-A177-3AD203B41FA5}">
                      <a16:colId xmlns:a16="http://schemas.microsoft.com/office/drawing/2014/main" val="790774185"/>
                    </a:ext>
                  </a:extLst>
                </a:gridCol>
                <a:gridCol w="846814">
                  <a:extLst>
                    <a:ext uri="{9D8B030D-6E8A-4147-A177-3AD203B41FA5}">
                      <a16:colId xmlns:a16="http://schemas.microsoft.com/office/drawing/2014/main" val="2648268824"/>
                    </a:ext>
                  </a:extLst>
                </a:gridCol>
                <a:gridCol w="846814">
                  <a:extLst>
                    <a:ext uri="{9D8B030D-6E8A-4147-A177-3AD203B41FA5}">
                      <a16:colId xmlns:a16="http://schemas.microsoft.com/office/drawing/2014/main" val="2325265214"/>
                    </a:ext>
                  </a:extLst>
                </a:gridCol>
              </a:tblGrid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196313"/>
                  </a:ext>
                </a:extLst>
              </a:tr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20421"/>
                  </a:ext>
                </a:extLst>
              </a:tr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88160"/>
                  </a:ext>
                </a:extLst>
              </a:tr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808120"/>
                  </a:ext>
                </a:extLst>
              </a:tr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3420"/>
                  </a:ext>
                </a:extLst>
              </a:tr>
              <a:tr h="80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Ồ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36061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0411A15-46DE-4155-98C7-D45FE4CEB1BE}"/>
              </a:ext>
            </a:extLst>
          </p:cNvPr>
          <p:cNvSpPr/>
          <p:nvPr/>
        </p:nvSpPr>
        <p:spPr>
          <a:xfrm>
            <a:off x="2484782" y="6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77D2B4-AC1A-422E-9BAF-CCF115DC37D8}"/>
              </a:ext>
            </a:extLst>
          </p:cNvPr>
          <p:cNvSpPr/>
          <p:nvPr/>
        </p:nvSpPr>
        <p:spPr>
          <a:xfrm>
            <a:off x="3340721" y="6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62FC75-C5A0-4D99-83DE-04C75B20D174}"/>
              </a:ext>
            </a:extLst>
          </p:cNvPr>
          <p:cNvSpPr/>
          <p:nvPr/>
        </p:nvSpPr>
        <p:spPr>
          <a:xfrm>
            <a:off x="4186721" y="6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72528-CC76-4ADA-A928-A03B689A4446}"/>
              </a:ext>
            </a:extLst>
          </p:cNvPr>
          <p:cNvSpPr/>
          <p:nvPr/>
        </p:nvSpPr>
        <p:spPr>
          <a:xfrm>
            <a:off x="5032721" y="6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85C15B-EB3E-40FB-B3B0-AE2337490F86}"/>
              </a:ext>
            </a:extLst>
          </p:cNvPr>
          <p:cNvSpPr/>
          <p:nvPr/>
        </p:nvSpPr>
        <p:spPr>
          <a:xfrm>
            <a:off x="5880342" y="6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820072-3E90-42EF-83DC-FE10DAF1E2B1}"/>
              </a:ext>
            </a:extLst>
          </p:cNvPr>
          <p:cNvSpPr/>
          <p:nvPr/>
        </p:nvSpPr>
        <p:spPr>
          <a:xfrm>
            <a:off x="6724721" y="6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C09412-C4C9-4DD0-81BC-84FDB1C554B6}"/>
              </a:ext>
            </a:extLst>
          </p:cNvPr>
          <p:cNvSpPr/>
          <p:nvPr/>
        </p:nvSpPr>
        <p:spPr>
          <a:xfrm>
            <a:off x="7569100" y="6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696F7D-083E-4E70-9A15-C87F748FA5EB}"/>
              </a:ext>
            </a:extLst>
          </p:cNvPr>
          <p:cNvSpPr/>
          <p:nvPr/>
        </p:nvSpPr>
        <p:spPr>
          <a:xfrm>
            <a:off x="8420176" y="6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26D809-EE02-4CC9-B571-4B42E8D9311D}"/>
              </a:ext>
            </a:extLst>
          </p:cNvPr>
          <p:cNvSpPr/>
          <p:nvPr/>
        </p:nvSpPr>
        <p:spPr>
          <a:xfrm>
            <a:off x="9266683" y="6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C5CD5E-3A85-42B0-90A3-9B824A8B3BA3}"/>
              </a:ext>
            </a:extLst>
          </p:cNvPr>
          <p:cNvSpPr/>
          <p:nvPr/>
        </p:nvSpPr>
        <p:spPr>
          <a:xfrm>
            <a:off x="2483161" y="87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4316E8-A4A6-4A62-BA97-076DC4B1D53F}"/>
              </a:ext>
            </a:extLst>
          </p:cNvPr>
          <p:cNvSpPr/>
          <p:nvPr/>
        </p:nvSpPr>
        <p:spPr>
          <a:xfrm>
            <a:off x="3339100" y="87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123AFB-CD1A-40E8-8362-59D016EE8562}"/>
              </a:ext>
            </a:extLst>
          </p:cNvPr>
          <p:cNvSpPr/>
          <p:nvPr/>
        </p:nvSpPr>
        <p:spPr>
          <a:xfrm>
            <a:off x="4185100" y="87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A82C9F-4FE1-4BED-8338-45DA34BD6A91}"/>
              </a:ext>
            </a:extLst>
          </p:cNvPr>
          <p:cNvSpPr/>
          <p:nvPr/>
        </p:nvSpPr>
        <p:spPr>
          <a:xfrm>
            <a:off x="5031100" y="87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FFC6DD-7102-4621-BBF7-FBC5F9ED1B9C}"/>
              </a:ext>
            </a:extLst>
          </p:cNvPr>
          <p:cNvSpPr/>
          <p:nvPr/>
        </p:nvSpPr>
        <p:spPr>
          <a:xfrm>
            <a:off x="5878721" y="87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E20275-4123-428F-810B-42BF30E4FC7D}"/>
              </a:ext>
            </a:extLst>
          </p:cNvPr>
          <p:cNvSpPr/>
          <p:nvPr/>
        </p:nvSpPr>
        <p:spPr>
          <a:xfrm>
            <a:off x="6723100" y="87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B60A64-B923-44CC-A927-F673C2B2DF91}"/>
              </a:ext>
            </a:extLst>
          </p:cNvPr>
          <p:cNvSpPr/>
          <p:nvPr/>
        </p:nvSpPr>
        <p:spPr>
          <a:xfrm>
            <a:off x="7567479" y="87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1A0B34-F47A-47F8-B0CA-FEBADA37C414}"/>
              </a:ext>
            </a:extLst>
          </p:cNvPr>
          <p:cNvSpPr/>
          <p:nvPr/>
        </p:nvSpPr>
        <p:spPr>
          <a:xfrm>
            <a:off x="1637161" y="168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AC8B11-EEDD-4E59-ABBA-EF35544BA70E}"/>
              </a:ext>
            </a:extLst>
          </p:cNvPr>
          <p:cNvSpPr/>
          <p:nvPr/>
        </p:nvSpPr>
        <p:spPr>
          <a:xfrm>
            <a:off x="2493100" y="168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304E89-DF65-4B5D-9CAC-1570C3525C26}"/>
              </a:ext>
            </a:extLst>
          </p:cNvPr>
          <p:cNvSpPr/>
          <p:nvPr/>
        </p:nvSpPr>
        <p:spPr>
          <a:xfrm>
            <a:off x="3339100" y="168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1EEE1E-12F0-4953-A25A-187B7D07ED21}"/>
              </a:ext>
            </a:extLst>
          </p:cNvPr>
          <p:cNvSpPr/>
          <p:nvPr/>
        </p:nvSpPr>
        <p:spPr>
          <a:xfrm>
            <a:off x="4185100" y="168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1E5B9D-88DA-4B39-868A-EEE8DA9F694D}"/>
              </a:ext>
            </a:extLst>
          </p:cNvPr>
          <p:cNvSpPr/>
          <p:nvPr/>
        </p:nvSpPr>
        <p:spPr>
          <a:xfrm>
            <a:off x="5032721" y="168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FE6748-5A82-4FED-8BC4-7D843160815A}"/>
              </a:ext>
            </a:extLst>
          </p:cNvPr>
          <p:cNvSpPr/>
          <p:nvPr/>
        </p:nvSpPr>
        <p:spPr>
          <a:xfrm>
            <a:off x="5877100" y="168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1B7A5B-5D3A-45E7-A25E-BBE6888586B9}"/>
              </a:ext>
            </a:extLst>
          </p:cNvPr>
          <p:cNvSpPr/>
          <p:nvPr/>
        </p:nvSpPr>
        <p:spPr>
          <a:xfrm>
            <a:off x="6721479" y="168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889CD2-8785-4E92-BE2D-1A86297A2BA5}"/>
              </a:ext>
            </a:extLst>
          </p:cNvPr>
          <p:cNvSpPr/>
          <p:nvPr/>
        </p:nvSpPr>
        <p:spPr>
          <a:xfrm>
            <a:off x="7572555" y="1681009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B6E060-C514-405B-9074-A78389532836}"/>
              </a:ext>
            </a:extLst>
          </p:cNvPr>
          <p:cNvSpPr/>
          <p:nvPr/>
        </p:nvSpPr>
        <p:spPr>
          <a:xfrm>
            <a:off x="2483161" y="2495424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0C207B-7817-4AD4-A4B1-FCB497848B57}"/>
              </a:ext>
            </a:extLst>
          </p:cNvPr>
          <p:cNvSpPr/>
          <p:nvPr/>
        </p:nvSpPr>
        <p:spPr>
          <a:xfrm>
            <a:off x="3339100" y="2495424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C4AB895-16B5-48AA-A9EE-78F9EDA1D973}"/>
              </a:ext>
            </a:extLst>
          </p:cNvPr>
          <p:cNvSpPr/>
          <p:nvPr/>
        </p:nvSpPr>
        <p:spPr>
          <a:xfrm>
            <a:off x="4185100" y="2495424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C76935-E7C3-4FFB-8DBA-9F05D5FB0B26}"/>
              </a:ext>
            </a:extLst>
          </p:cNvPr>
          <p:cNvSpPr/>
          <p:nvPr/>
        </p:nvSpPr>
        <p:spPr>
          <a:xfrm>
            <a:off x="5031100" y="2495424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7E8E887-0D35-4AA1-98E5-9FDB484F3E22}"/>
              </a:ext>
            </a:extLst>
          </p:cNvPr>
          <p:cNvSpPr/>
          <p:nvPr/>
        </p:nvSpPr>
        <p:spPr>
          <a:xfrm>
            <a:off x="5878721" y="2495424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0C00020-3E1C-41C9-9C08-02F9B5E3A133}"/>
              </a:ext>
            </a:extLst>
          </p:cNvPr>
          <p:cNvSpPr/>
          <p:nvPr/>
        </p:nvSpPr>
        <p:spPr>
          <a:xfrm>
            <a:off x="6723100" y="2495424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089169-EEE6-42B6-8F44-B6758C4ACBE1}"/>
              </a:ext>
            </a:extLst>
          </p:cNvPr>
          <p:cNvSpPr/>
          <p:nvPr/>
        </p:nvSpPr>
        <p:spPr>
          <a:xfrm>
            <a:off x="7567479" y="2495424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4BBA5A-9DD3-4562-B9AC-0F7594FA383E}"/>
              </a:ext>
            </a:extLst>
          </p:cNvPr>
          <p:cNvSpPr/>
          <p:nvPr/>
        </p:nvSpPr>
        <p:spPr>
          <a:xfrm>
            <a:off x="8418555" y="2495424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4BA838E-E143-4291-89E0-A8EE3C180CE2}"/>
              </a:ext>
            </a:extLst>
          </p:cNvPr>
          <p:cNvSpPr/>
          <p:nvPr/>
        </p:nvSpPr>
        <p:spPr>
          <a:xfrm>
            <a:off x="9265062" y="2495424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8CBC20-EA8E-4766-AA10-42FF1F352725}"/>
              </a:ext>
            </a:extLst>
          </p:cNvPr>
          <p:cNvSpPr/>
          <p:nvPr/>
        </p:nvSpPr>
        <p:spPr>
          <a:xfrm>
            <a:off x="2481540" y="3291070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2B89E6F-F3F7-4312-A628-7FB328C3259F}"/>
              </a:ext>
            </a:extLst>
          </p:cNvPr>
          <p:cNvSpPr/>
          <p:nvPr/>
        </p:nvSpPr>
        <p:spPr>
          <a:xfrm>
            <a:off x="3337479" y="3291070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9D2F56-692A-4E9D-A71B-07BAF41FDA5B}"/>
              </a:ext>
            </a:extLst>
          </p:cNvPr>
          <p:cNvSpPr/>
          <p:nvPr/>
        </p:nvSpPr>
        <p:spPr>
          <a:xfrm>
            <a:off x="4183479" y="3291070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D30EA9-A5B9-40DC-84E7-19F563B61709}"/>
              </a:ext>
            </a:extLst>
          </p:cNvPr>
          <p:cNvSpPr/>
          <p:nvPr/>
        </p:nvSpPr>
        <p:spPr>
          <a:xfrm>
            <a:off x="5029479" y="3291070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26A3296-3483-4C6D-A4AD-F17AFAA7CDC5}"/>
              </a:ext>
            </a:extLst>
          </p:cNvPr>
          <p:cNvSpPr/>
          <p:nvPr/>
        </p:nvSpPr>
        <p:spPr>
          <a:xfrm>
            <a:off x="5877100" y="3291070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1800269-6F4B-4F76-9F01-D922EF1451FA}"/>
              </a:ext>
            </a:extLst>
          </p:cNvPr>
          <p:cNvSpPr/>
          <p:nvPr/>
        </p:nvSpPr>
        <p:spPr>
          <a:xfrm>
            <a:off x="6721479" y="3291070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C582992-B252-4F40-B235-DEDCAFB71E41}"/>
              </a:ext>
            </a:extLst>
          </p:cNvPr>
          <p:cNvSpPr/>
          <p:nvPr/>
        </p:nvSpPr>
        <p:spPr>
          <a:xfrm>
            <a:off x="7565858" y="3291070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A0E84A5-5C9D-4DE5-8936-C82F9138E029}"/>
              </a:ext>
            </a:extLst>
          </p:cNvPr>
          <p:cNvSpPr/>
          <p:nvPr/>
        </p:nvSpPr>
        <p:spPr>
          <a:xfrm>
            <a:off x="8416934" y="3291070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20BDD36-8AF9-4F8E-8276-2CE2FCD018AD}"/>
              </a:ext>
            </a:extLst>
          </p:cNvPr>
          <p:cNvSpPr/>
          <p:nvPr/>
        </p:nvSpPr>
        <p:spPr>
          <a:xfrm>
            <a:off x="9263441" y="3291070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73E3198-5731-45A5-B2E4-9B507FFDB0E6}"/>
              </a:ext>
            </a:extLst>
          </p:cNvPr>
          <p:cNvSpPr/>
          <p:nvPr/>
        </p:nvSpPr>
        <p:spPr>
          <a:xfrm>
            <a:off x="3321779" y="4086716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32262EB-0CE9-4285-9B57-82B2602D1F78}"/>
              </a:ext>
            </a:extLst>
          </p:cNvPr>
          <p:cNvSpPr/>
          <p:nvPr/>
        </p:nvSpPr>
        <p:spPr>
          <a:xfrm>
            <a:off x="4177718" y="4086716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0F5088A-9009-4ED5-A86E-01EADD0DBAF7}"/>
              </a:ext>
            </a:extLst>
          </p:cNvPr>
          <p:cNvSpPr/>
          <p:nvPr/>
        </p:nvSpPr>
        <p:spPr>
          <a:xfrm>
            <a:off x="5023718" y="4086716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71E7E8-4248-44CB-962F-EF27F6E3B057}"/>
              </a:ext>
            </a:extLst>
          </p:cNvPr>
          <p:cNvSpPr/>
          <p:nvPr/>
        </p:nvSpPr>
        <p:spPr>
          <a:xfrm>
            <a:off x="5869718" y="4086716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FD83D8-9775-4DED-8124-764849C22F38}"/>
              </a:ext>
            </a:extLst>
          </p:cNvPr>
          <p:cNvSpPr/>
          <p:nvPr/>
        </p:nvSpPr>
        <p:spPr>
          <a:xfrm>
            <a:off x="6717339" y="4086716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2AA312-959E-4531-B0B2-6A4041B9E79F}"/>
              </a:ext>
            </a:extLst>
          </p:cNvPr>
          <p:cNvSpPr/>
          <p:nvPr/>
        </p:nvSpPr>
        <p:spPr>
          <a:xfrm>
            <a:off x="7561718" y="4086716"/>
            <a:ext cx="846000" cy="810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4D2F29-D8CA-4C79-9108-B3DDD1D9FBE5}"/>
              </a:ext>
            </a:extLst>
          </p:cNvPr>
          <p:cNvSpPr/>
          <p:nvPr/>
        </p:nvSpPr>
        <p:spPr>
          <a:xfrm>
            <a:off x="0" y="501610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LẠY CHA, XIN … … DANH CHA.”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0D631E2-F295-4ACA-B88D-725448288024}"/>
              </a:ext>
            </a:extLst>
          </p:cNvPr>
          <p:cNvSpPr/>
          <p:nvPr/>
        </p:nvSpPr>
        <p:spPr>
          <a:xfrm>
            <a:off x="0" y="502266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KHI NGHE THẤY TIẾNG TỪ TRỜI, DÂN CHÚNG CHO RẰNG ĐÓ LÀ GÌ?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0E2694B-ACD6-4A2E-8095-21878CCEDA3C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ĐỂ ĐƯỢC GẶP CHÚA GIÊ-SU, NHỮNG NGƯỜI HY LẠP ĐÃ ĐẾN NÓI VỚI AI?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169D9A2-D1CD-4230-B753-1ED997F76F8F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NGƯỜI KHÁC LẠI BẢO : “TIẾNG MỘT … … NÓI VỚI ÔNG TA ĐẤY!”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F158C4-1D54-4F25-ABF4-2D1DCA9C2397}"/>
              </a:ext>
            </a:extLst>
          </p:cNvPr>
          <p:cNvSpPr/>
          <p:nvPr/>
        </p:nvSpPr>
        <p:spPr>
          <a:xfrm>
            <a:off x="0" y="502266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BÂY GIỜ, … … THẦY XAO XUYẾN.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1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1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1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1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1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1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1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1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1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1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1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1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1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1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1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7" dur="1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0" dur="1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3" dur="1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6" dur="1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9" dur="1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2" dur="1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1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1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1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1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3" dur="1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1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1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1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1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1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1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5" dur="1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8" dur="1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1" dur="1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4" dur="1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7" dur="11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0" dur="1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A2D1E5-9C84-4B4F-90D5-E941CE00B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267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1720959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978535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045216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674180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3672412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8913155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1589663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247809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7494282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34720038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7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9621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7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8115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7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4734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7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09369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7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076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7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Ồ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6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800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Sinh con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Chết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 bỏ lợi ích cá nhân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Sinh sống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Một trong các khẩu hiệu của phong trào TNTT là Hi sinh. Vậy hi sinh nghĩa là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362613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 bỏ lợi ích cá nhân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7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Hoa quả mọc ra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Nhiều hạt khác được sinh ra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Không có gì xảy ra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sai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Nói về sự hi sinh, khi hạt giống chết đi thì điều gì xảy ra?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275317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Nhiều hạt khác được sinh ra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0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Chịu chết trên Thánh Giá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 bỏ thân phận Thiên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Xuống thế làm người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đã hi sinh điều gì cho chúng ta?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80322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đều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9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Sống vì, sống cho mọi người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Tự tử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Liên tục làm việc bác ái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Phải chịu đóng đinh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dạy phải coi thường mạng sống, ta phải hiểu điều đó như thế nào?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6347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Sống vì, sống cho mọi người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2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6563" y="-118509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2862" y="557159"/>
            <a:ext cx="6312177" cy="494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60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em thiếu nhi thánh thể cần làm gì để đi theo Chúa Giêsu</a:t>
            </a:r>
            <a:endParaRPr lang="vi-VN" sz="6000" b="1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Họ đến gặp ông Phi-líp-phê, người Bết-xai-đa, miền Ga-li-lê, và xin rằng: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1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“Thưa ông, chúng tôi muốn được gặp ông Giê-su.”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5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Phi-líp-phê đi nói với ông An-rê. Ông An-rê cùng với ông Phi-líp-phê đến thưa với Đức Giê-su.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9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trả lời : “Đã đến giờ Con Người được tôn vinh !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1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Thật, Thầy bảo thật anh em, nếu hạt lúa gieo vào lòng đất mà không chết đi, thì nó vẫn trơ trọi một mình;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7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còn nếu chết đi, nó mới sinh được nhiều hạt khác.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9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yêu quý mạng sống mình, thì sẽ mất ; còn ai coi thường mạng sống mình ở đời này, thì sẽ giữ lại được cho sự sống đời đời.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7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874</Words>
  <Application>Microsoft Office PowerPoint</Application>
  <PresentationFormat>Widescreen</PresentationFormat>
  <Paragraphs>222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Họ đến gặp ông Phi-líp-phê, người Bết-xai-đa, miền Ga-li-lê, và xin rằng: </vt:lpstr>
      <vt:lpstr>“Thưa ông, chúng tôi muốn được gặp ông Giê-su.” </vt:lpstr>
      <vt:lpstr>Ông Phi-líp-phê đi nói với ông An-rê. Ông An-rê cùng với ông Phi-líp-phê đến thưa với Đức Giê-su. </vt:lpstr>
      <vt:lpstr>Đức Giê-su trả lời : “Đã đến giờ Con Người được tôn vinh ! </vt:lpstr>
      <vt:lpstr>Thật, Thầy bảo thật anh em, nếu hạt lúa gieo vào lòng đất mà không chết đi, thì nó vẫn trơ trọi một mình;</vt:lpstr>
      <vt:lpstr>còn nếu chết đi, nó mới sinh được nhiều hạt khác. </vt:lpstr>
      <vt:lpstr>Ai yêu quý mạng sống mình, thì sẽ mất ; còn ai coi thường mạng sống mình ở đời này, thì sẽ giữ lại được cho sự sống đời đời. </vt:lpstr>
      <vt:lpstr>Ai phục vụ Thầy, thì hãy theo Thầy ; và Thầy ở đâu, kẻ phục vụ Thầy cũng sẽ ở đó.</vt:lpstr>
      <vt:lpstr>Ai phục vụ Thầy, Cha Thầy sẽ quý trọng người ấy.</vt:lpstr>
      <vt:lpstr>“Bây giờ, tâm hồn Thầy xao xuyến ! Thầy biết nói gì đây? </vt:lpstr>
      <vt:lpstr>Lạy Cha, xin cứu con khỏi giờ này, nhưng chính vì giờ này mà con đã đến. Lạy Cha, xin tôn vinh Danh Cha.” </vt:lpstr>
      <vt:lpstr>Bấy giờ có tiếng từ trời vọng xuống: “Ta đã tôn vinh Danh Ta, Ta sẽ còn tôn vinh nữa!”</vt:lpstr>
      <vt:lpstr>Dân chúng đứng ở đó nghe vậy liền nói : “Đó là tiếng sấm!” Người khác lại bảo: “Tiếng một thiên thần nói với ông ta đấy!”</vt:lpstr>
      <vt:lpstr>Đức Giê-su đáp: “Tiếng ấy đã vọng xuống không phải vì tôi, mà vì các người. </vt:lpstr>
      <vt:lpstr>Giờ đây đang diễn ra cuộc phán xét thế gian này. Giờ đây thủ lãnh thế gian này sắp bị tống ra ngoài! </vt:lpstr>
      <vt:lpstr>Phần tôi, một khi được giương cao lên khỏi mặt đất, tôi sẽ kéo mọi người lên với tôi.” </vt:lpstr>
      <vt:lpstr>Đức Giê-su nói thế để ám chỉ Người sẽ phải chết cách nào.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9</cp:revision>
  <dcterms:created xsi:type="dcterms:W3CDTF">2021-03-19T13:18:29Z</dcterms:created>
  <dcterms:modified xsi:type="dcterms:W3CDTF">2021-03-20T01:52:44Z</dcterms:modified>
</cp:coreProperties>
</file>