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52" r:id="rId4"/>
    <p:sldId id="353" r:id="rId5"/>
    <p:sldId id="355" r:id="rId6"/>
    <p:sldId id="354" r:id="rId7"/>
    <p:sldId id="356" r:id="rId8"/>
    <p:sldId id="357" r:id="rId9"/>
    <p:sldId id="358" r:id="rId10"/>
    <p:sldId id="359" r:id="rId11"/>
    <p:sldId id="293" r:id="rId12"/>
    <p:sldId id="294" r:id="rId13"/>
    <p:sldId id="327" r:id="rId14"/>
    <p:sldId id="260" r:id="rId15"/>
    <p:sldId id="308" r:id="rId16"/>
    <p:sldId id="360" r:id="rId17"/>
    <p:sldId id="361" r:id="rId18"/>
    <p:sldId id="362" r:id="rId19"/>
    <p:sldId id="296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2" d="100"/>
          <a:sy n="42" d="100"/>
        </p:scale>
        <p:origin x="160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AED59-D8FB-4054-B85B-C1E43F498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2AE90C-3579-4C42-BF24-EEAA9475D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083C6-F766-4B1A-849C-F8973BA7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7C1-A6E6-445D-9AD1-52B1A5A11D4C}" type="datetimeFigureOut">
              <a:rPr lang="vi-VN" smtClean="0"/>
              <a:t>23/01/2021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01353-CBBE-4D0C-B0FB-89AFE2B7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4071D-4DE5-4E86-9660-5766686A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0FF-E8D5-4371-8099-86CA52901F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5369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F848-9F40-4B85-8B46-9717219EB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66B69-12FE-4F1F-85B5-C8A62C306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C34D1-ABDF-469B-9CD5-9DCBBA77B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7C1-A6E6-445D-9AD1-52B1A5A11D4C}" type="datetimeFigureOut">
              <a:rPr lang="vi-VN" smtClean="0"/>
              <a:t>23/01/2021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C2DFE-CC35-4148-AFBE-A9D8CDEA4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88132-5191-4254-AB67-7E07DEA56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0FF-E8D5-4371-8099-86CA52901F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531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C8F136-B632-49FB-ACEA-C37F79AB4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B48EEF-BA39-4D86-A0ED-C3037C519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94FDE-9E08-4848-A6A0-5E9FD7DD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7C1-A6E6-445D-9AD1-52B1A5A11D4C}" type="datetimeFigureOut">
              <a:rPr lang="vi-VN" smtClean="0"/>
              <a:t>23/01/2021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A11A48-C62F-46B9-AEB5-D8C01B2C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99F38-3325-479F-BB43-FA0B4849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0FF-E8D5-4371-8099-86CA52901F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0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A36E-D9BC-4A12-8E13-5E37F3154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00AC5-9E15-459C-A47F-A0F463F74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E715B-EA33-42CD-8625-8D45FA13D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7C1-A6E6-445D-9AD1-52B1A5A11D4C}" type="datetimeFigureOut">
              <a:rPr lang="vi-VN" smtClean="0"/>
              <a:t>23/01/2021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43AC1-04FE-4CAC-90F5-9618CCF5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05D08-80EC-4A94-95CE-F4C9A88C5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0FF-E8D5-4371-8099-86CA52901F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66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F90DB-6CD8-4B30-9D84-E719ECDAD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8D24F-AB47-47B2-B3D5-ED3BF94E5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DCA97-D1CB-47C2-B121-55A854E23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7C1-A6E6-445D-9AD1-52B1A5A11D4C}" type="datetimeFigureOut">
              <a:rPr lang="vi-VN" smtClean="0"/>
              <a:t>23/01/2021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7B2AB-8850-4FE5-ABD9-1A058677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8074F-EE7F-445C-9C86-4FDE32423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0FF-E8D5-4371-8099-86CA52901F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02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71D22-DDB5-4958-B731-8060E7E0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69CB4-AA11-4B6D-B17D-09DCCA23D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41462-E252-4003-AED8-1F6A967FC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155C5-6F3C-4FF4-AE66-B2A0E156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7C1-A6E6-445D-9AD1-52B1A5A11D4C}" type="datetimeFigureOut">
              <a:rPr lang="vi-VN" smtClean="0"/>
              <a:t>23/01/2021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C8309-0984-4D57-9BF5-F4F1A94A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84055-7D32-4EAB-9404-450A500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0FF-E8D5-4371-8099-86CA52901F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2232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3A2D5-ABDA-453F-B594-FF821ACF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08044-5FC7-41CE-A689-2EA06F644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18995-DB73-4759-B35D-8014E80AC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71A778-E9B6-424E-A0E7-44BC6F10C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2F3F9D-9DAC-434B-BC85-30DC1336C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14545-7A7B-43BC-BA3F-7FA8766D5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7C1-A6E6-445D-9AD1-52B1A5A11D4C}" type="datetimeFigureOut">
              <a:rPr lang="vi-VN" smtClean="0"/>
              <a:t>23/01/2021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D43025-A758-4E7E-9C39-50ADD45F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F52BAA-AB7B-42D5-A32A-D16F455F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0FF-E8D5-4371-8099-86CA52901F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92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25BE-F5E2-43D3-8286-CAE188A3E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9EB8C-04E0-4356-A024-8B0140F6C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7C1-A6E6-445D-9AD1-52B1A5A11D4C}" type="datetimeFigureOut">
              <a:rPr lang="vi-VN" smtClean="0"/>
              <a:t>23/01/2021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51332-E3F2-43BD-B1F5-DF7B51483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1FB6F3-E1BB-4B39-8A23-D3B8C2EF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0FF-E8D5-4371-8099-86CA52901F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682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05CE7-89CA-4E89-BFB4-1E1CF1C2E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7C1-A6E6-445D-9AD1-52B1A5A11D4C}" type="datetimeFigureOut">
              <a:rPr lang="vi-VN" smtClean="0"/>
              <a:t>23/01/2021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D5911-32B1-4B25-B9EB-9D1A38D6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61688-F3EB-493E-8C1C-CDF2AC6A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0FF-E8D5-4371-8099-86CA52901F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127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85102-FAE8-40C4-B96E-B2A9D2C2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2B1BE-DF3F-488F-A86A-C32D02AE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B2D85-C4DA-4AB9-A855-C69A71660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59E73-8A5F-4825-9AD4-22591EE6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7C1-A6E6-445D-9AD1-52B1A5A11D4C}" type="datetimeFigureOut">
              <a:rPr lang="vi-VN" smtClean="0"/>
              <a:t>23/01/2021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10107-FD15-45BD-8270-6C89E9D89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D952B-BC89-4E29-B0C8-3F6C086FC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0FF-E8D5-4371-8099-86CA52901F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8074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5C815-8D86-4AD7-A295-BF97AF1A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CD5761-23DC-4F18-8046-C50D02411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80E6C-9C9C-4415-BB15-E71644334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6AA1C-C801-4E94-A7A1-42B47F387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47C1-A6E6-445D-9AD1-52B1A5A11D4C}" type="datetimeFigureOut">
              <a:rPr lang="vi-VN" smtClean="0"/>
              <a:t>23/01/2021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E71EE-2384-4BFA-BE7B-C5C81449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DD64D-6DBB-4295-BA90-8F353256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A10FF-E8D5-4371-8099-86CA52901F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294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996AF-5592-4E93-9C83-3D49B883B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F4F00-C509-40D5-84D8-4FE22B6CF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346DD-E817-473B-9940-045207B6B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547C1-A6E6-445D-9AD1-52B1A5A11D4C}" type="datetimeFigureOut">
              <a:rPr lang="vi-VN" smtClean="0"/>
              <a:t>23/01/2021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D7570-4042-441F-9F4B-C4DB660DD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D91C3-0ED4-4E94-A527-BC7BD3A1D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A10FF-E8D5-4371-8099-86CA52901F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447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III THƯỜNG</a:t>
            </a:r>
            <a:r>
              <a:rPr kumimoji="0" lang="en-US" sz="40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00B05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NIÊN </a:t>
            </a:r>
            <a:r>
              <a:rPr kumimoji="0" lang="en-US" sz="40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00B05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NĂM B</a:t>
            </a:r>
            <a:endParaRPr kumimoji="0" lang="en-US" sz="40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00B05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380370" y="4483000"/>
            <a:ext cx="3948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TIẾNG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CHÚA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761897" y="4483000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ĐI 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Và các ông bỏ cha mình là ông Dê-bê-đê ở lại trên thuyền với những người làm công, mà đi theo Người. </a:t>
            </a:r>
            <a:r>
              <a:rPr lang="vi-VN" sz="7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34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74391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67773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58521" y="1281751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187974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47773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075724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3673715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2" name="Star: 10 Points 1">
            <a:extLst>
              <a:ext uri="{FF2B5EF4-FFF2-40B4-BE49-F238E27FC236}">
                <a16:creationId xmlns:a16="http://schemas.microsoft.com/office/drawing/2014/main" id="{D4CE04EF-555B-4247-B766-0C9FAB634862}"/>
              </a:ext>
            </a:extLst>
          </p:cNvPr>
          <p:cNvSpPr/>
          <p:nvPr/>
        </p:nvSpPr>
        <p:spPr>
          <a:xfrm>
            <a:off x="358521" y="427170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A938BE-A865-452B-A81A-AC6DD1FAE13B}"/>
              </a:ext>
            </a:extLst>
          </p:cNvPr>
          <p:cNvSpPr/>
          <p:nvPr/>
        </p:nvSpPr>
        <p:spPr>
          <a:xfrm>
            <a:off x="0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rgbClr val="FF0000"/>
                </a:solidFill>
                <a:ea typeface="Verdana" panose="020B0604030504040204" pitchFamily="34" charset="0"/>
              </a:rPr>
              <a:t>1.	KHI ĐƯỢC CHÚA GIÊ-SU MỜI GỌI, CÁC ÔNG: AN-RÊ, PHÊ-RÔ, GIA-CÔ-BÊ VÀ GIOAN ĐÃ LÀM GÌ?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C0D4FAC-62F0-450D-A3DC-2C2459742099}"/>
              </a:ext>
            </a:extLst>
          </p:cNvPr>
          <p:cNvSpPr/>
          <p:nvPr/>
        </p:nvSpPr>
        <p:spPr>
          <a:xfrm>
            <a:off x="0" y="5029412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ea typeface="Verdana" panose="020B0604030504040204" pitchFamily="34" charset="0"/>
              </a:rPr>
              <a:t>2.	BỐN MÔN ĐỆ ĐẦU TIÊN CỦA CHÚA GIÊ-SU LÀM NGHỀ GÌ?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E8E6AF8-0DB7-452D-A880-26B48DCB8667}"/>
              </a:ext>
            </a:extLst>
          </p:cNvPr>
          <p:cNvSpPr/>
          <p:nvPr/>
        </p:nvSpPr>
        <p:spPr>
          <a:xfrm>
            <a:off x="0" y="5019485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ea typeface="Verdana" panose="020B0604030504040204" pitchFamily="34" charset="0"/>
              </a:rPr>
              <a:t>3.	THỜI KỲ ĐÃ MÃN, VÀ TRIỀU ĐẠI THIÊN CHÚA ĐÃ… …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EBB063A-E61A-485F-BDC6-AF867DADEBC8}"/>
              </a:ext>
            </a:extLst>
          </p:cNvPr>
          <p:cNvSpPr/>
          <p:nvPr/>
        </p:nvSpPr>
        <p:spPr>
          <a:xfrm>
            <a:off x="28745" y="5006253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ea typeface="Verdana" panose="020B0604030504040204" pitchFamily="34" charset="0"/>
              </a:rPr>
              <a:t>4.	CHÚA GIÊ-SU BẮT ĐẦU ĐI RAO GIẢNG TỪ KHI ÔNG NÀO BỊ BẮT?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3B32DD3-0A99-45C3-AABC-A0464B644563}"/>
              </a:ext>
            </a:extLst>
          </p:cNvPr>
          <p:cNvSpPr/>
          <p:nvPr/>
        </p:nvSpPr>
        <p:spPr>
          <a:xfrm>
            <a:off x="14373" y="4963412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ea typeface="Verdana" panose="020B0604030504040204" pitchFamily="34" charset="0"/>
              </a:rPr>
              <a:t>5.	TÊN CỦA MỘT TRONG BỐN MÔN ĐỆ ĐẦU TIÊN CỦA CHÚA GIÊ-SU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75978CA-2E0B-42C7-A405-9021AED5FDFA}"/>
              </a:ext>
            </a:extLst>
          </p:cNvPr>
          <p:cNvSpPr/>
          <p:nvPr/>
        </p:nvSpPr>
        <p:spPr>
          <a:xfrm>
            <a:off x="867" y="500955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ea typeface="Verdana" panose="020B0604030504040204" pitchFamily="34" charset="0"/>
              </a:rPr>
              <a:t>6.	KHI RAO GIẢNG VỀ TIN MỪNG, CHÚA GIÊ-SU KÊU GỌI CON NGƯỜI LÀM GÌ?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56CCE2A-D148-4B3B-B60A-E272171D251B}"/>
              </a:ext>
            </a:extLst>
          </p:cNvPr>
          <p:cNvSpPr/>
          <p:nvPr/>
        </p:nvSpPr>
        <p:spPr>
          <a:xfrm>
            <a:off x="1735" y="4993298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800" b="1">
                <a:solidFill>
                  <a:srgbClr val="FF0000"/>
                </a:solidFill>
                <a:ea typeface="Verdana" panose="020B0604030504040204" pitchFamily="34" charset="0"/>
              </a:rPr>
              <a:t>7.	TÔI SẼ LÀM CHO CÁC ANH THÀNH NHỮNG KẺ LƯỚI NGƯỜI NHƯ… 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DC1E3C0-BA1F-4182-823D-CD2788C652AD}"/>
              </a:ext>
            </a:extLst>
          </p:cNvPr>
          <p:cNvSpPr/>
          <p:nvPr/>
        </p:nvSpPr>
        <p:spPr>
          <a:xfrm>
            <a:off x="22426" y="5007866"/>
            <a:ext cx="12192000" cy="1848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5400" b="1">
                <a:solidFill>
                  <a:srgbClr val="FF0000"/>
                </a:solidFill>
                <a:ea typeface="Verdana" panose="020B0604030504040204" pitchFamily="34" charset="0"/>
              </a:rPr>
              <a:t>8.	LẬP TỨC HAI ÔNG BỎ … … MÀ THEO NGƯỜI.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Verdana" panose="020B060403050404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C6D24E-4899-43E4-897B-C3D8C0913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615370"/>
              </p:ext>
            </p:extLst>
          </p:nvPr>
        </p:nvGraphicFramePr>
        <p:xfrm>
          <a:off x="1500809" y="70948"/>
          <a:ext cx="8845820" cy="4738680"/>
        </p:xfrm>
        <a:graphic>
          <a:graphicData uri="http://schemas.openxmlformats.org/drawingml/2006/table">
            <a:tbl>
              <a:tblPr firstRow="1" firstCol="1" bandRow="1"/>
              <a:tblGrid>
                <a:gridCol w="884582">
                  <a:extLst>
                    <a:ext uri="{9D8B030D-6E8A-4147-A177-3AD203B41FA5}">
                      <a16:colId xmlns:a16="http://schemas.microsoft.com/office/drawing/2014/main" val="495832258"/>
                    </a:ext>
                  </a:extLst>
                </a:gridCol>
                <a:gridCol w="884582">
                  <a:extLst>
                    <a:ext uri="{9D8B030D-6E8A-4147-A177-3AD203B41FA5}">
                      <a16:colId xmlns:a16="http://schemas.microsoft.com/office/drawing/2014/main" val="4282520122"/>
                    </a:ext>
                  </a:extLst>
                </a:gridCol>
                <a:gridCol w="884582">
                  <a:extLst>
                    <a:ext uri="{9D8B030D-6E8A-4147-A177-3AD203B41FA5}">
                      <a16:colId xmlns:a16="http://schemas.microsoft.com/office/drawing/2014/main" val="1576227864"/>
                    </a:ext>
                  </a:extLst>
                </a:gridCol>
                <a:gridCol w="884582">
                  <a:extLst>
                    <a:ext uri="{9D8B030D-6E8A-4147-A177-3AD203B41FA5}">
                      <a16:colId xmlns:a16="http://schemas.microsoft.com/office/drawing/2014/main" val="3974417362"/>
                    </a:ext>
                  </a:extLst>
                </a:gridCol>
                <a:gridCol w="884582">
                  <a:extLst>
                    <a:ext uri="{9D8B030D-6E8A-4147-A177-3AD203B41FA5}">
                      <a16:colId xmlns:a16="http://schemas.microsoft.com/office/drawing/2014/main" val="3130681968"/>
                    </a:ext>
                  </a:extLst>
                </a:gridCol>
                <a:gridCol w="884582">
                  <a:extLst>
                    <a:ext uri="{9D8B030D-6E8A-4147-A177-3AD203B41FA5}">
                      <a16:colId xmlns:a16="http://schemas.microsoft.com/office/drawing/2014/main" val="2513435168"/>
                    </a:ext>
                  </a:extLst>
                </a:gridCol>
                <a:gridCol w="884582">
                  <a:extLst>
                    <a:ext uri="{9D8B030D-6E8A-4147-A177-3AD203B41FA5}">
                      <a16:colId xmlns:a16="http://schemas.microsoft.com/office/drawing/2014/main" val="3082418187"/>
                    </a:ext>
                  </a:extLst>
                </a:gridCol>
                <a:gridCol w="884582">
                  <a:extLst>
                    <a:ext uri="{9D8B030D-6E8A-4147-A177-3AD203B41FA5}">
                      <a16:colId xmlns:a16="http://schemas.microsoft.com/office/drawing/2014/main" val="2677873600"/>
                    </a:ext>
                  </a:extLst>
                </a:gridCol>
                <a:gridCol w="884582">
                  <a:extLst>
                    <a:ext uri="{9D8B030D-6E8A-4147-A177-3AD203B41FA5}">
                      <a16:colId xmlns:a16="http://schemas.microsoft.com/office/drawing/2014/main" val="1718043741"/>
                    </a:ext>
                  </a:extLst>
                </a:gridCol>
                <a:gridCol w="884582">
                  <a:extLst>
                    <a:ext uri="{9D8B030D-6E8A-4147-A177-3AD203B41FA5}">
                      <a16:colId xmlns:a16="http://schemas.microsoft.com/office/drawing/2014/main" val="3279034815"/>
                    </a:ext>
                  </a:extLst>
                </a:gridCol>
              </a:tblGrid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7093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53293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111651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967574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310785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210024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059887"/>
                  </a:ext>
                </a:extLst>
              </a:tr>
              <a:tr h="5923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À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36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36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36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68808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D04575C-46EC-417C-B9B3-EE356CDEAE5E}"/>
              </a:ext>
            </a:extLst>
          </p:cNvPr>
          <p:cNvSpPr/>
          <p:nvPr/>
        </p:nvSpPr>
        <p:spPr>
          <a:xfrm>
            <a:off x="2385391" y="66231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A5C84EE-D43E-4761-801D-F34077E4664E}"/>
              </a:ext>
            </a:extLst>
          </p:cNvPr>
          <p:cNvSpPr/>
          <p:nvPr/>
        </p:nvSpPr>
        <p:spPr>
          <a:xfrm>
            <a:off x="3273937" y="66231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A490F24E-7B18-490D-9EF3-D5A3FF498ED6}"/>
              </a:ext>
            </a:extLst>
          </p:cNvPr>
          <p:cNvSpPr/>
          <p:nvPr/>
        </p:nvSpPr>
        <p:spPr>
          <a:xfrm>
            <a:off x="4155573" y="72794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C96ED73-77EA-4876-AB26-0F4DE55F29D0}"/>
              </a:ext>
            </a:extLst>
          </p:cNvPr>
          <p:cNvSpPr/>
          <p:nvPr/>
        </p:nvSpPr>
        <p:spPr>
          <a:xfrm>
            <a:off x="5041173" y="66231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F93AB0B7-CC7E-456B-8CCC-BB5386A9F386}"/>
              </a:ext>
            </a:extLst>
          </p:cNvPr>
          <p:cNvSpPr/>
          <p:nvPr/>
        </p:nvSpPr>
        <p:spPr>
          <a:xfrm>
            <a:off x="5927267" y="69489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1B30E3BB-C21F-49E1-8223-63C12F8DEE6E}"/>
              </a:ext>
            </a:extLst>
          </p:cNvPr>
          <p:cNvSpPr/>
          <p:nvPr/>
        </p:nvSpPr>
        <p:spPr>
          <a:xfrm>
            <a:off x="6808301" y="72747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28D21FD-67E4-4B85-935A-C9A95817D917}"/>
              </a:ext>
            </a:extLst>
          </p:cNvPr>
          <p:cNvSpPr/>
          <p:nvPr/>
        </p:nvSpPr>
        <p:spPr>
          <a:xfrm>
            <a:off x="1499544" y="653715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504CC73-9E8E-4337-BDB6-640DF21ABC9D}"/>
              </a:ext>
            </a:extLst>
          </p:cNvPr>
          <p:cNvSpPr/>
          <p:nvPr/>
        </p:nvSpPr>
        <p:spPr>
          <a:xfrm>
            <a:off x="2388090" y="653715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5C5ECA5-DE8B-4177-BB35-A72A4D92C0E8}"/>
              </a:ext>
            </a:extLst>
          </p:cNvPr>
          <p:cNvSpPr/>
          <p:nvPr/>
        </p:nvSpPr>
        <p:spPr>
          <a:xfrm>
            <a:off x="3269726" y="660278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0DA1372-9B47-45BA-BC5F-B00727791EB2}"/>
              </a:ext>
            </a:extLst>
          </p:cNvPr>
          <p:cNvSpPr/>
          <p:nvPr/>
        </p:nvSpPr>
        <p:spPr>
          <a:xfrm>
            <a:off x="4155326" y="653715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0B8B8CF-CEBF-42F6-9C99-D12C7D29810D}"/>
              </a:ext>
            </a:extLst>
          </p:cNvPr>
          <p:cNvSpPr/>
          <p:nvPr/>
        </p:nvSpPr>
        <p:spPr>
          <a:xfrm>
            <a:off x="5041420" y="656973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1BAC4ED-30C5-4DE4-9E41-5F6EF9C4DB08}"/>
              </a:ext>
            </a:extLst>
          </p:cNvPr>
          <p:cNvSpPr/>
          <p:nvPr/>
        </p:nvSpPr>
        <p:spPr>
          <a:xfrm>
            <a:off x="5922454" y="660231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F16689C0-DB9F-4E1E-97E5-63B141DC7C8B}"/>
              </a:ext>
            </a:extLst>
          </p:cNvPr>
          <p:cNvSpPr/>
          <p:nvPr/>
        </p:nvSpPr>
        <p:spPr>
          <a:xfrm>
            <a:off x="3266549" y="1252303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AB030194-A3C1-4747-B4F3-1F173590D2CB}"/>
              </a:ext>
            </a:extLst>
          </p:cNvPr>
          <p:cNvSpPr/>
          <p:nvPr/>
        </p:nvSpPr>
        <p:spPr>
          <a:xfrm>
            <a:off x="4155095" y="1252303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E993F859-4FB8-4E3E-B18D-F562B36C1677}"/>
              </a:ext>
            </a:extLst>
          </p:cNvPr>
          <p:cNvSpPr/>
          <p:nvPr/>
        </p:nvSpPr>
        <p:spPr>
          <a:xfrm>
            <a:off x="5036731" y="1258866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277D489-096E-4E92-87BA-B5A7F84D0852}"/>
              </a:ext>
            </a:extLst>
          </p:cNvPr>
          <p:cNvSpPr/>
          <p:nvPr/>
        </p:nvSpPr>
        <p:spPr>
          <a:xfrm>
            <a:off x="5922331" y="1252303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90663328-B15D-41FE-8322-4B1EBBA4BAAF}"/>
              </a:ext>
            </a:extLst>
          </p:cNvPr>
          <p:cNvSpPr/>
          <p:nvPr/>
        </p:nvSpPr>
        <p:spPr>
          <a:xfrm>
            <a:off x="6808425" y="1255561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D611F256-048D-4861-92A6-11F25D82E95D}"/>
              </a:ext>
            </a:extLst>
          </p:cNvPr>
          <p:cNvSpPr/>
          <p:nvPr/>
        </p:nvSpPr>
        <p:spPr>
          <a:xfrm>
            <a:off x="7689459" y="1258819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AB4A3BF-799E-4E55-BAAD-0EA371C1BEA1}"/>
              </a:ext>
            </a:extLst>
          </p:cNvPr>
          <p:cNvSpPr/>
          <p:nvPr/>
        </p:nvSpPr>
        <p:spPr>
          <a:xfrm>
            <a:off x="2385144" y="1861279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8EEFE6A-845F-477A-93B1-E060BAE92200}"/>
              </a:ext>
            </a:extLst>
          </p:cNvPr>
          <p:cNvSpPr/>
          <p:nvPr/>
        </p:nvSpPr>
        <p:spPr>
          <a:xfrm>
            <a:off x="3273690" y="1861279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E857478B-380F-434F-9520-01F7A4B4E138}"/>
              </a:ext>
            </a:extLst>
          </p:cNvPr>
          <p:cNvSpPr/>
          <p:nvPr/>
        </p:nvSpPr>
        <p:spPr>
          <a:xfrm>
            <a:off x="4155326" y="1867842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FB105068-05EA-4D40-9F00-7791E92CC476}"/>
              </a:ext>
            </a:extLst>
          </p:cNvPr>
          <p:cNvSpPr/>
          <p:nvPr/>
        </p:nvSpPr>
        <p:spPr>
          <a:xfrm>
            <a:off x="5040926" y="1861279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38D97BA2-89B2-4D09-945B-95A4418D3191}"/>
              </a:ext>
            </a:extLst>
          </p:cNvPr>
          <p:cNvSpPr/>
          <p:nvPr/>
        </p:nvSpPr>
        <p:spPr>
          <a:xfrm>
            <a:off x="5927020" y="1864537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49AD1D69-514B-4943-AA52-916FFEFABC5F}"/>
              </a:ext>
            </a:extLst>
          </p:cNvPr>
          <p:cNvSpPr/>
          <p:nvPr/>
        </p:nvSpPr>
        <p:spPr>
          <a:xfrm>
            <a:off x="1494917" y="2447304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3664952-CC7C-44A2-B4AE-52C1BFA324C4}"/>
              </a:ext>
            </a:extLst>
          </p:cNvPr>
          <p:cNvSpPr/>
          <p:nvPr/>
        </p:nvSpPr>
        <p:spPr>
          <a:xfrm>
            <a:off x="2383463" y="2447304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C0C1EC0-3D52-4E2C-81F8-A4C435409C7F}"/>
              </a:ext>
            </a:extLst>
          </p:cNvPr>
          <p:cNvSpPr/>
          <p:nvPr/>
        </p:nvSpPr>
        <p:spPr>
          <a:xfrm>
            <a:off x="3265099" y="2453867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DB0B27B-AE02-4051-9BEF-ED6D93E94197}"/>
              </a:ext>
            </a:extLst>
          </p:cNvPr>
          <p:cNvSpPr/>
          <p:nvPr/>
        </p:nvSpPr>
        <p:spPr>
          <a:xfrm>
            <a:off x="4150699" y="2447304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355E61EB-E2AC-43C1-8178-C44074B4849E}"/>
              </a:ext>
            </a:extLst>
          </p:cNvPr>
          <p:cNvSpPr/>
          <p:nvPr/>
        </p:nvSpPr>
        <p:spPr>
          <a:xfrm>
            <a:off x="5036793" y="2450562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414A5C3-ED9C-41FA-8E3D-9BBFC7E3F2F6}"/>
              </a:ext>
            </a:extLst>
          </p:cNvPr>
          <p:cNvSpPr/>
          <p:nvPr/>
        </p:nvSpPr>
        <p:spPr>
          <a:xfrm>
            <a:off x="5917827" y="2453820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4D1F43AB-044B-47C9-B2FD-070EDDDD222F}"/>
              </a:ext>
            </a:extLst>
          </p:cNvPr>
          <p:cNvSpPr/>
          <p:nvPr/>
        </p:nvSpPr>
        <p:spPr>
          <a:xfrm>
            <a:off x="6803674" y="2453820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582E1AB-2B92-417F-8193-32BFAAE9C2D1}"/>
              </a:ext>
            </a:extLst>
          </p:cNvPr>
          <p:cNvSpPr/>
          <p:nvPr/>
        </p:nvSpPr>
        <p:spPr>
          <a:xfrm>
            <a:off x="1501579" y="3047820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51615AD2-D26D-4E64-9564-CB046F82F6CC}"/>
              </a:ext>
            </a:extLst>
          </p:cNvPr>
          <p:cNvSpPr/>
          <p:nvPr/>
        </p:nvSpPr>
        <p:spPr>
          <a:xfrm>
            <a:off x="2390125" y="3047820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368EE05-34BA-4753-AA94-081A6DA2D86B}"/>
              </a:ext>
            </a:extLst>
          </p:cNvPr>
          <p:cNvSpPr/>
          <p:nvPr/>
        </p:nvSpPr>
        <p:spPr>
          <a:xfrm>
            <a:off x="3271761" y="3054383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776AD7CC-0F3F-42B2-896F-AEC67C0C5113}"/>
              </a:ext>
            </a:extLst>
          </p:cNvPr>
          <p:cNvSpPr/>
          <p:nvPr/>
        </p:nvSpPr>
        <p:spPr>
          <a:xfrm>
            <a:off x="4157361" y="3047820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A44E37A1-C523-44CB-9591-436BDC3FB30E}"/>
              </a:ext>
            </a:extLst>
          </p:cNvPr>
          <p:cNvSpPr/>
          <p:nvPr/>
        </p:nvSpPr>
        <p:spPr>
          <a:xfrm>
            <a:off x="5043455" y="3051078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9C7EC5C-6719-41BC-BE5E-A74E066C9770}"/>
              </a:ext>
            </a:extLst>
          </p:cNvPr>
          <p:cNvSpPr/>
          <p:nvPr/>
        </p:nvSpPr>
        <p:spPr>
          <a:xfrm>
            <a:off x="5924489" y="3054336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62940525-436F-460F-BD8B-188560456380}"/>
              </a:ext>
            </a:extLst>
          </p:cNvPr>
          <p:cNvSpPr/>
          <p:nvPr/>
        </p:nvSpPr>
        <p:spPr>
          <a:xfrm>
            <a:off x="3262169" y="3634617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AC36C8D-D0B7-4A87-9963-490CB818B87D}"/>
              </a:ext>
            </a:extLst>
          </p:cNvPr>
          <p:cNvSpPr/>
          <p:nvPr/>
        </p:nvSpPr>
        <p:spPr>
          <a:xfrm>
            <a:off x="4150715" y="3634617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68FEE77E-C44C-41DC-93F3-7720AF55F35B}"/>
              </a:ext>
            </a:extLst>
          </p:cNvPr>
          <p:cNvSpPr/>
          <p:nvPr/>
        </p:nvSpPr>
        <p:spPr>
          <a:xfrm>
            <a:off x="5032351" y="3641180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0074BC4-2859-439E-8FD3-C64F29738307}"/>
              </a:ext>
            </a:extLst>
          </p:cNvPr>
          <p:cNvSpPr/>
          <p:nvPr/>
        </p:nvSpPr>
        <p:spPr>
          <a:xfrm>
            <a:off x="5917951" y="3634617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71AE93AC-E5D0-40E6-9E85-2D7A1BA35E66}"/>
              </a:ext>
            </a:extLst>
          </p:cNvPr>
          <p:cNvSpPr/>
          <p:nvPr/>
        </p:nvSpPr>
        <p:spPr>
          <a:xfrm>
            <a:off x="6804045" y="3637875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655EC32B-897A-4F7C-A4B9-52CFAB3ED263}"/>
              </a:ext>
            </a:extLst>
          </p:cNvPr>
          <p:cNvSpPr/>
          <p:nvPr/>
        </p:nvSpPr>
        <p:spPr>
          <a:xfrm>
            <a:off x="7685079" y="3641133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610408C5-9462-4DC7-B958-9C4C9EE2D211}"/>
              </a:ext>
            </a:extLst>
          </p:cNvPr>
          <p:cNvSpPr/>
          <p:nvPr/>
        </p:nvSpPr>
        <p:spPr>
          <a:xfrm>
            <a:off x="2369628" y="4210609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01C18783-9020-4D0E-AFF5-514AAE22E69F}"/>
              </a:ext>
            </a:extLst>
          </p:cNvPr>
          <p:cNvSpPr/>
          <p:nvPr/>
        </p:nvSpPr>
        <p:spPr>
          <a:xfrm>
            <a:off x="3258174" y="4210609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4B02B2B8-49D2-434B-B174-9EE0A1E29372}"/>
              </a:ext>
            </a:extLst>
          </p:cNvPr>
          <p:cNvSpPr/>
          <p:nvPr/>
        </p:nvSpPr>
        <p:spPr>
          <a:xfrm>
            <a:off x="4139810" y="4217172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FC8F7AD7-D915-45DB-BA6A-157C4507B49E}"/>
              </a:ext>
            </a:extLst>
          </p:cNvPr>
          <p:cNvSpPr/>
          <p:nvPr/>
        </p:nvSpPr>
        <p:spPr>
          <a:xfrm>
            <a:off x="5025410" y="4210609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23E280E7-3A16-4907-B981-BA6D66EFE9C6}"/>
              </a:ext>
            </a:extLst>
          </p:cNvPr>
          <p:cNvSpPr/>
          <p:nvPr/>
        </p:nvSpPr>
        <p:spPr>
          <a:xfrm>
            <a:off x="5911504" y="4213867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E7C60C9-CC5A-4B9D-8F1E-E5402FBDFD7A}"/>
              </a:ext>
            </a:extLst>
          </p:cNvPr>
          <p:cNvSpPr/>
          <p:nvPr/>
        </p:nvSpPr>
        <p:spPr>
          <a:xfrm>
            <a:off x="6792538" y="4217125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008C9E5-F3B2-4DDA-941B-FB754271F050}"/>
              </a:ext>
            </a:extLst>
          </p:cNvPr>
          <p:cNvSpPr/>
          <p:nvPr/>
        </p:nvSpPr>
        <p:spPr>
          <a:xfrm>
            <a:off x="7678385" y="4217125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795D6384-C65E-446D-9E3A-DEAA272E9519}"/>
              </a:ext>
            </a:extLst>
          </p:cNvPr>
          <p:cNvSpPr/>
          <p:nvPr/>
        </p:nvSpPr>
        <p:spPr>
          <a:xfrm>
            <a:off x="8561825" y="4210609"/>
            <a:ext cx="885600" cy="594000"/>
          </a:xfrm>
          <a:prstGeom prst="rect">
            <a:avLst/>
          </a:prstGeom>
          <a:solidFill>
            <a:srgbClr val="92D05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1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1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1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1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1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11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11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11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11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11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11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11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11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11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11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11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11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11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11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2" dur="11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5" dur="11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8" dur="11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7" dur="11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0" dur="11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3" dur="11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6" dur="11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9" dur="11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2" dur="11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5" dur="11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4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0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11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11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11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11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11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4" dur="11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5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11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11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11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11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1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3" dur="11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9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3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11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11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11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11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11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11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11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11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6" grpId="0" animBg="1"/>
      <p:bldP spid="6" grpId="1" animBg="1"/>
      <p:bldP spid="118" grpId="0" animBg="1"/>
      <p:bldP spid="118" grpId="1" animBg="1"/>
      <p:bldP spid="119" grpId="0" animBg="1"/>
      <p:bldP spid="119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46" grpId="0" animBg="1"/>
      <p:bldP spid="146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62" grpId="0" animBg="1"/>
      <p:bldP spid="162" grpId="1" animBg="1"/>
      <p:bldP spid="163" grpId="0" animBg="1"/>
      <p:bldP spid="163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7" grpId="0" animBg="1"/>
      <p:bldP spid="217" grpId="1" animBg="1"/>
      <p:bldP spid="218" grpId="0" animBg="1"/>
      <p:bldP spid="218" grpId="1" animBg="1"/>
      <p:bldP spid="219" grpId="0" animBg="1"/>
      <p:bldP spid="2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.A – Tiếng Vỗ Tay">
            <a:hlinkClick r:id="" action="ppaction://media"/>
            <a:extLst>
              <a:ext uri="{FF2B5EF4-FFF2-40B4-BE49-F238E27FC236}">
                <a16:creationId xmlns:a16="http://schemas.microsoft.com/office/drawing/2014/main" id="{DCA2C0E7-7A17-45D2-8D21-7AB7604638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675" y="1654175"/>
            <a:ext cx="406400" cy="4064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558175-6AF8-4F17-B992-3F86BDD8D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320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427120971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75234055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253100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9486473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0153653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499853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5771561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1280463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972554767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25703576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12971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096188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E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Ầ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79974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O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253102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Ô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B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73456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S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Ố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923298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Ú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35326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vi-VN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Ư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Ớ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vi-VN" sz="54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5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9636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00B05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môn đệ đi đánh cá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đi đánh cá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kêu gọi 4 môn đệ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Ông Phê rô đi đánh cá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Thánh Mác-cô thuật lại câu chuyện gì qua đoạn Tin Mừng hôm nay?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1840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Chúa Giê-su kêu gọi 4 môn đệ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Lập tức đi theo Chúa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Về chào cha mẹ mà theo Chúa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Không làm gì cả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Tiếp tục đánh cá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Bốn ông đã có thái độ như thế nào khi được Chúa mời gọi?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03436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Lập tức đi theo Chúa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75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Giúp việc cho Người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Rao giảng Tin Mừng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 sống như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 Giê-su gọi các môn đệ theo Người để làm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028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đều đúng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145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Yêu thương mọi người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Rao giảng Tin Mừng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 sống như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Verdana" panose="020B0604030504040204" pitchFamily="34" charset="0"/>
                  <a:cs typeface="Times New Roman" panose="02020603050405020304" pitchFamily="18" charset="0"/>
                </a:rPr>
                <a:t>Tất cả đều đúng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5400" b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Ngày nay Chúa mời gọi mọi người Theo Chúa để làm gì?</a:t>
            </a:r>
            <a:endParaRPr lang="vi-VN" sz="5400" b="1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3028"/>
            <a:ext cx="12240885" cy="806789"/>
            <a:chOff x="-1896924" y="4689645"/>
            <a:chExt cx="10566931" cy="691524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Tất cả đều đúng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9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4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10477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174186" y="1426414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Thánh Thể làm gì để theo Chúa?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Sau khi ông Gio-an bị nộp, Đức Giê-su đến miền Ga-li-lê rao giảng Tin Mừng của Thiên Chúa. 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10355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THÁNH LU - CA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Người nói: “Thời kỳ đã mãn, và Triều Đại Thiên Chúa đã đến gần. Anh em hãy sám hối và tin vào Tin Mừng.”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84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Người đang đi dọc theo biển hồ Ga-li-lê, thì thấy ông Si-môn với người anh là ông An-rê,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08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đang quăng lưới xuống biển, vì các ông làm nghề đánh cá.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26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Người bảo các ông: “Các anh hãy đi theo tôi, tôi sẽ làm cho các anh trở thành những kẻ lưới người như lưới cá.”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9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Lập tức hai ông bỏ chài lưới mà theo Người.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81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Đi xa hơn một chút, Người thấy ông Gia-cô-bê, con ông Dê-bê-đê, và người em là ông Gio-an.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54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Hai ông này đang vá lưới ở trong thuyền. Người liền gọi các ông.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31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961</Words>
  <Application>Microsoft Office PowerPoint</Application>
  <PresentationFormat>Widescreen</PresentationFormat>
  <Paragraphs>252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Montserrat Black</vt:lpstr>
      <vt:lpstr>Times New Roman</vt:lpstr>
      <vt:lpstr>Verdana</vt:lpstr>
      <vt:lpstr>Office Theme</vt:lpstr>
      <vt:lpstr>PowerPoint Presentation</vt:lpstr>
      <vt:lpstr>PowerPoint Presentation</vt:lpstr>
      <vt:lpstr>Người nói: “Thời kỳ đã mãn, và Triều Đại Thiên Chúa đã đến gần. Anh em hãy sám hối và tin vào Tin Mừng.”</vt:lpstr>
      <vt:lpstr>Người đang đi dọc theo biển hồ Ga-li-lê, thì thấy ông Si-môn với người anh là ông An-rê,</vt:lpstr>
      <vt:lpstr>đang quăng lưới xuống biển, vì các ông làm nghề đánh cá.</vt:lpstr>
      <vt:lpstr>Người bảo các ông: “Các anh hãy đi theo tôi, tôi sẽ làm cho các anh trở thành những kẻ lưới người như lưới cá.” </vt:lpstr>
      <vt:lpstr>Lập tức hai ông bỏ chài lưới mà theo Người.</vt:lpstr>
      <vt:lpstr>Đi xa hơn một chút, Người thấy ông Gia-cô-bê, con ông Dê-bê-đê, và người em là ông Gio-an. </vt:lpstr>
      <vt:lpstr>Hai ông này đang vá lưới ở trong thuyền. Người liền gọi các ông. </vt:lpstr>
      <vt:lpstr>Và các ông bỏ cha mình là ông Dê-bê-đê ở lại trên thuyền với những người làm công, mà đi theo Người.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8</cp:revision>
  <dcterms:created xsi:type="dcterms:W3CDTF">2021-01-22T09:52:20Z</dcterms:created>
  <dcterms:modified xsi:type="dcterms:W3CDTF">2021-01-23T00:45:50Z</dcterms:modified>
</cp:coreProperties>
</file>