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8" r:id="rId4"/>
    <p:sldId id="259" r:id="rId5"/>
    <p:sldId id="352" r:id="rId6"/>
    <p:sldId id="353" r:id="rId7"/>
    <p:sldId id="354" r:id="rId8"/>
    <p:sldId id="355" r:id="rId9"/>
    <p:sldId id="356" r:id="rId10"/>
    <p:sldId id="293" r:id="rId11"/>
    <p:sldId id="296" r:id="rId12"/>
    <p:sldId id="327" r:id="rId13"/>
    <p:sldId id="260" r:id="rId14"/>
    <p:sldId id="308" r:id="rId15"/>
    <p:sldId id="357" r:id="rId16"/>
    <p:sldId id="358" r:id="rId17"/>
    <p:sldId id="359" r:id="rId18"/>
    <p:sldId id="360" r:id="rId1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26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254DA-C3D9-45BD-B7A3-DB880E9E88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BFFFEC-2F2C-4460-905B-A558FE50CC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35F14F-C960-40D2-90BD-288B77E03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AAEB9-0674-427B-BC03-01B000999B00}" type="datetimeFigureOut">
              <a:rPr lang="vi-VN" smtClean="0"/>
              <a:t>08/01/2021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F5B5B5-1991-4E18-8A61-4D535A6BC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FD5F0D-C384-48A0-A815-D035C6D97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B6FD-673C-41D5-B674-7EA4AFB1BB6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9258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AB3CB-1934-4CE9-8BCC-F70A634ED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6D706A-EE6E-465D-BAF6-4BD3535118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DE058-8F4D-4157-86BD-2ACE6929B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AAEB9-0674-427B-BC03-01B000999B00}" type="datetimeFigureOut">
              <a:rPr lang="vi-VN" smtClean="0"/>
              <a:t>08/01/2021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53A78-7224-4CA3-938D-5CAEAB46C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68B589-5A01-4E20-BFCC-ECACE75F0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B6FD-673C-41D5-B674-7EA4AFB1BB6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45573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071B74-5FFE-40E0-A23B-D82B3BD4F5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5087CC-7011-47D1-807E-53B700179D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F75CC2-55EB-419F-ABAB-A4379AACE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AAEB9-0674-427B-BC03-01B000999B00}" type="datetimeFigureOut">
              <a:rPr lang="vi-VN" smtClean="0"/>
              <a:t>08/01/2021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3EE328-C6E9-4EC3-B3A2-A0B2461FF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7F6345-E0DE-4D1F-B7DC-AF1D1315F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B6FD-673C-41D5-B674-7EA4AFB1BB6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28509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BD11C-4DC7-49C4-8A8E-36F55695A8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2B7814-C9CA-40A2-B31B-EFD90BD8A2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F82EA-7709-4B11-9DA3-FB0632DC2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6F2E-B087-4339-924E-885E4A47456F}" type="datetimeFigureOut">
              <a:rPr lang="vi-VN" smtClean="0"/>
              <a:t>08/01/2021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52BA9F-DAEE-4E43-B53D-28365A5C4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C97A61-6A37-43F5-B547-8B7C86D34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5DB1-0A9B-4EFC-A5D4-52561897496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67650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F1F31-BA45-4BF2-9635-E53D5741E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2049A-D6ED-4836-A542-72CBE92C7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67BE33-051C-448C-A5B0-DB08F9FEC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6F2E-B087-4339-924E-885E4A47456F}" type="datetimeFigureOut">
              <a:rPr lang="vi-VN" smtClean="0"/>
              <a:t>08/01/2021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57D52E-F77D-4651-996A-726E91070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6C3E7A-CC23-4196-B600-5B1059BC9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5DB1-0A9B-4EFC-A5D4-52561897496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1537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2DCBB-07F4-49FA-ADB5-E619DCBD1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D8CD42-1330-4AE5-ADA4-C2297052C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241127-79C3-4AA8-8C0A-815830704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6F2E-B087-4339-924E-885E4A47456F}" type="datetimeFigureOut">
              <a:rPr lang="vi-VN" smtClean="0"/>
              <a:t>08/01/2021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81D3E-9623-49E6-8996-8B788249D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ED59B8-9619-4238-92E6-62B7FBA70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5DB1-0A9B-4EFC-A5D4-52561897496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3849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E86FD-5E21-4781-B30E-630961A98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A4C9C-F870-498E-B21C-1538E8E4D0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520AC3-6569-4E67-AC92-E33C3B9478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3A0B0A-0FFC-41AB-B869-44E8317E5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6F2E-B087-4339-924E-885E4A47456F}" type="datetimeFigureOut">
              <a:rPr lang="vi-VN" smtClean="0"/>
              <a:t>08/01/2021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5B7F30-7DF9-4711-9F05-65EEB28B1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BE4FE2-959D-4B33-8586-99159A470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5DB1-0A9B-4EFC-A5D4-52561897496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26596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D3ED4-B6DF-4842-8A91-978C268B8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8723DD-0195-48FB-B7C5-9B36C76DE9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D5CC3A-4E3A-4989-ACBE-AD29F07DD4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826795-5DDE-417A-9D0D-22E5DE4021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83DA55-4E20-40FA-85BD-D9F98B80D0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204316-2619-449D-B096-8411C56E2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6F2E-B087-4339-924E-885E4A47456F}" type="datetimeFigureOut">
              <a:rPr lang="vi-VN" smtClean="0"/>
              <a:t>08/01/2021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511235-9513-4214-B44F-343B51C0D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9313B-86C6-427F-A8E0-133262537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5DB1-0A9B-4EFC-A5D4-52561897496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820745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6E060-3865-4CFF-BEB7-BA1B51F47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B6AEA0-04B2-4675-9ECC-034877554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6F2E-B087-4339-924E-885E4A47456F}" type="datetimeFigureOut">
              <a:rPr lang="vi-VN" smtClean="0"/>
              <a:t>08/01/2021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2B8E16-425D-4FC0-83F5-3FEAB630E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723532-EFB1-4D50-8739-6E5D260C1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5DB1-0A9B-4EFC-A5D4-52561897496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928219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662F56-E9C1-4147-B14F-8159CBA5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6F2E-B087-4339-924E-885E4A47456F}" type="datetimeFigureOut">
              <a:rPr lang="vi-VN" smtClean="0"/>
              <a:t>08/01/2021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74F6A6-A794-4B00-816E-62F754F91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D5E923-3149-4D25-BB13-51F62AD4C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5DB1-0A9B-4EFC-A5D4-52561897496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99976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33A96-EB30-44CB-BC42-632014D91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C0B92-3D16-4EAB-8E48-4C1A372EB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FD09B8-8C0D-4B87-8C02-7EEBEC0E11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2C1D3D-15BF-48C4-8265-0D757D9C2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6F2E-B087-4339-924E-885E4A47456F}" type="datetimeFigureOut">
              <a:rPr lang="vi-VN" smtClean="0"/>
              <a:t>08/01/2021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1D4205-7355-407A-9C5E-267344C4C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2A8621-9E99-4CFD-BA75-0503D47FA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5DB1-0A9B-4EFC-A5D4-52561897496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80261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043D6-A1C9-454E-9868-64820A28C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D7444-8133-4105-9859-F96455EA8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28126-123C-4D60-BCA8-439BA0703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AAEB9-0674-427B-BC03-01B000999B00}" type="datetimeFigureOut">
              <a:rPr lang="vi-VN" smtClean="0"/>
              <a:t>08/01/2021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63F5B8-7B1F-41F9-AA10-F569B4D2D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048C0F-E6F5-4052-B7C6-2A5C22D41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B6FD-673C-41D5-B674-7EA4AFB1BB6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58680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221B5-02FF-4461-8858-2BCA78394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CFB8AC-2217-4ED0-81A2-B5472A199B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E6AA8C-7754-49DB-BA8A-FCF0AED667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79E295-606C-4688-BD57-658CE633D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6F2E-B087-4339-924E-885E4A47456F}" type="datetimeFigureOut">
              <a:rPr lang="vi-VN" smtClean="0"/>
              <a:t>08/01/2021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E80D75-ECF7-4CD7-969E-271F0EBB7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B3A73A-7FEE-440E-84BF-8961B2A70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5DB1-0A9B-4EFC-A5D4-52561897496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861758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C2374-E038-4E47-B5BC-0FD1B72F4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C103BB-B253-4C5A-8D58-8596208050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60E99-FEBC-4286-B818-14A9DDE88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6F2E-B087-4339-924E-885E4A47456F}" type="datetimeFigureOut">
              <a:rPr lang="vi-VN" smtClean="0"/>
              <a:t>08/01/2021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77FBA6-4412-45A0-8354-20B0110F5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BA376-CA09-46FB-92CD-11AA9F110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5DB1-0A9B-4EFC-A5D4-52561897496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495084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38BA65-B195-4484-9E4E-8DA2FB185D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850633-A0FD-436B-AB41-D8F917B45D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4AF67E-72DE-4540-ADC9-B785C3BEE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6F2E-B087-4339-924E-885E4A47456F}" type="datetimeFigureOut">
              <a:rPr lang="vi-VN" smtClean="0"/>
              <a:t>08/01/2021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80149-9930-4F19-B3E7-513B90233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24E46-2BDE-46E4-A789-70FFB5983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5DB1-0A9B-4EFC-A5D4-52561897496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349782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64B3C-8A99-4DB8-B712-85368B3DF7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E8A13B-DFAA-471D-8AD2-A3B1E1CF13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1BC65-8730-46EB-9899-29E94D110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9845-BAD2-4685-9E26-CF108D5ECE06}" type="datetimeFigureOut">
              <a:rPr lang="vi-VN" smtClean="0"/>
              <a:t>08/01/2021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0E9021-2001-490A-8543-3F2DB43A1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735462-185F-4405-8F59-8E9F6D2B8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E6D4B-135F-4C05-8FF7-7BB201D1F6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284129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F4CEC-BD32-4C13-B43B-3AFF5881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8E123-F42C-4B01-9A20-F0D37F9415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01B759-B60D-4DA5-8116-A41BC027B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9845-BAD2-4685-9E26-CF108D5ECE06}" type="datetimeFigureOut">
              <a:rPr lang="vi-VN" smtClean="0"/>
              <a:t>08/01/2021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F91ED-E4CE-42D3-97D4-430997394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DC78D2-8153-45A3-8966-AD9987C7B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E6D4B-135F-4C05-8FF7-7BB201D1F6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658790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AE952-9DF4-4FAE-A4F4-C65BFC953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D2AC6B-F630-41FD-BA82-D3982E923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4B358B-9628-45AE-8D55-EB20C3738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9845-BAD2-4685-9E26-CF108D5ECE06}" type="datetimeFigureOut">
              <a:rPr lang="vi-VN" smtClean="0"/>
              <a:t>08/01/2021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584CA7-2265-47B2-B5B1-3D77D966F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C97D9F-21E6-400D-B024-FF046D3DC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E6D4B-135F-4C05-8FF7-7BB201D1F6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66102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AABBD-D452-4FB2-BFA7-C1273E09B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DEB04-7AA6-4AC7-A2DA-24047D7BE3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067A01-1BAE-425F-B452-25C48BD24E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04D53E-BA20-4F86-A1BE-2EA0E3C9C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9845-BAD2-4685-9E26-CF108D5ECE06}" type="datetimeFigureOut">
              <a:rPr lang="vi-VN" smtClean="0"/>
              <a:t>08/01/2021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F97B96-A8CA-486C-868F-DADA1687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7988A6-EEA5-4FA5-BEAC-8AAF039A3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E6D4B-135F-4C05-8FF7-7BB201D1F6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340108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C9C97-3864-45D0-A048-0DB1B1434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4A0344-EF8E-4014-89D0-C54CA8F3A7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E77119-FCAB-44A1-A226-2A750B1ECC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565426-3C23-4B55-80AA-C74EF670A7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358C89-3831-4765-B012-A28442E518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2B3FE1-F4E6-49BB-BE4B-D3CABCADB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9845-BAD2-4685-9E26-CF108D5ECE06}" type="datetimeFigureOut">
              <a:rPr lang="vi-VN" smtClean="0"/>
              <a:t>08/01/2021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31D088-6918-436B-AC02-F76FAE83C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894104-DDCA-43DC-BACF-AD3A4B245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E6D4B-135F-4C05-8FF7-7BB201D1F6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117111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61CFA-4001-4CA5-BDEE-AC38D547E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D597D8-C3B6-4489-9199-92B4145E9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9845-BAD2-4685-9E26-CF108D5ECE06}" type="datetimeFigureOut">
              <a:rPr lang="vi-VN" smtClean="0"/>
              <a:t>08/01/2021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EC3E25-73D1-4523-94FA-08C069391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DCC277-94E0-424F-9DB0-2F55CE5A0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E6D4B-135F-4C05-8FF7-7BB201D1F6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346455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D82134-18B7-4F56-880C-914DE07E9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9845-BAD2-4685-9E26-CF108D5ECE06}" type="datetimeFigureOut">
              <a:rPr lang="vi-VN" smtClean="0"/>
              <a:t>08/01/2021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5FDB39-0B10-48EF-8293-131972F89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8FB65D-682C-4C54-9AD7-E0FF22283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E6D4B-135F-4C05-8FF7-7BB201D1F6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0786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E5847-DAFD-4E0B-9FFF-893D730DA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871B5-D255-47BE-8108-D81848BBF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1F6CB1-3567-471C-8783-8BB5C57DC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AAEB9-0674-427B-BC03-01B000999B00}" type="datetimeFigureOut">
              <a:rPr lang="vi-VN" smtClean="0"/>
              <a:t>08/01/2021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E31ED5-9E50-4929-B738-307328C03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1AD26F-45E0-4BDA-981D-80E27E054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B6FD-673C-41D5-B674-7EA4AFB1BB6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234729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43404-1522-45C6-9199-A4CE7DC25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E32E3-7EA0-4021-9EC6-C4BEE9161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EEB2C0-86B2-41F1-8B81-F07FC3B52D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02261-3FC3-4A73-9E5C-C12DDB7E9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9845-BAD2-4685-9E26-CF108D5ECE06}" type="datetimeFigureOut">
              <a:rPr lang="vi-VN" smtClean="0"/>
              <a:t>08/01/2021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5D067B-8D27-4E25-8EA2-7B48E2B0E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43412B-C936-4D57-BC23-2D0534364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E6D4B-135F-4C05-8FF7-7BB201D1F6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91834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D7951-F23E-41B4-A322-E672362C1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2D5E1D-951A-44E6-9133-C9717BC747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997150-8C51-4E74-BCF6-0EB3CB3D9F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6556F5-5B8F-49DF-ABF0-291A7D421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9845-BAD2-4685-9E26-CF108D5ECE06}" type="datetimeFigureOut">
              <a:rPr lang="vi-VN" smtClean="0"/>
              <a:t>08/01/2021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27BC5C-E90A-4E54-86EF-08939F346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17A022-7424-49A7-90A4-527BF4594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E6D4B-135F-4C05-8FF7-7BB201D1F6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47823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322EF-B432-4F40-9541-8D51E3DF5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4DD8EA-1DD6-47B4-89F0-D0C0CD524E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483E7A-CED9-4B8E-A23D-603F520B0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9845-BAD2-4685-9E26-CF108D5ECE06}" type="datetimeFigureOut">
              <a:rPr lang="vi-VN" smtClean="0"/>
              <a:t>08/01/2021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8E5DC1-83D6-46F0-B95C-FFBCCD77B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AAE3A-2128-4543-9994-E0165FE36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E6D4B-135F-4C05-8FF7-7BB201D1F6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45213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D026E5-DF31-4A05-BBF3-0F98D1CC97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D3031-8D82-46FC-BB9E-C36A959F8B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3F4A89-E88F-4288-8E0B-2059B6627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9845-BAD2-4685-9E26-CF108D5ECE06}" type="datetimeFigureOut">
              <a:rPr lang="vi-VN" smtClean="0"/>
              <a:t>08/01/2021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D6BD1E-D18B-4FB6-BB4F-315A57DF8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51456B-D40C-4219-8398-B8C2BC73E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E6D4B-135F-4C05-8FF7-7BB201D1F6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67602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F5080-A55C-4C15-9741-B6F18A0F2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CBED4-B06C-40A5-89AD-1DFD1D2B5F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8BDF69-E7FB-49F5-81E4-B2128BC0A8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C833EF-6D51-42E4-BCF4-5E109CA18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AAEB9-0674-427B-BC03-01B000999B00}" type="datetimeFigureOut">
              <a:rPr lang="vi-VN" smtClean="0"/>
              <a:t>08/01/2021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A1C23A-4DF3-4A1B-9ED3-D5871348C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648B90-10C8-45C5-90FF-118AD9E5C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B6FD-673C-41D5-B674-7EA4AFB1BB6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41572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DA79A-81ED-44C5-A6B6-06827B3E1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0AB968-9E63-4E1B-8F5F-179978B5C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B69C32-CD69-41B5-B7A3-0CAF9B8EBC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F727D6-9CBA-4E8D-A8B2-4EE1C8BD88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D05C09-50B1-4E85-8AF3-6B5C4B7A06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49F16A-0089-487E-9035-B8CAE2D3E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AAEB9-0674-427B-BC03-01B000999B00}" type="datetimeFigureOut">
              <a:rPr lang="vi-VN" smtClean="0"/>
              <a:t>08/01/2021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40FA6C-68EE-4380-8562-EC4CD660C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F617BA-30F5-4898-83D8-382501C29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B6FD-673C-41D5-B674-7EA4AFB1BB6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30320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A3EEB-2C25-489F-B61E-B0EC45D4F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54904C-586D-4EC8-B534-5F78FEBD5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AAEB9-0674-427B-BC03-01B000999B00}" type="datetimeFigureOut">
              <a:rPr lang="vi-VN" smtClean="0"/>
              <a:t>08/01/2021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E4CCAB-0A7C-44BD-A695-11E830676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ED5E4B-E972-4D1D-9026-35FA575A8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B6FD-673C-41D5-B674-7EA4AFB1BB6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22048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86BB2B-691A-4A21-9EBE-8D5C0F11D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AAEB9-0674-427B-BC03-01B000999B00}" type="datetimeFigureOut">
              <a:rPr lang="vi-VN" smtClean="0"/>
              <a:t>08/01/2021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414FE0-0F51-463C-AF55-9FA870013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EBA2AA-3054-4C47-AC3A-5FB4F74CB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B6FD-673C-41D5-B674-7EA4AFB1BB6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4616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DC133-540D-4B29-B588-B20A23E89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0AD67-EA6F-4BCC-9354-09ED870E3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D9E642-A16D-4803-ADF5-2BE98841E1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ED8BCF-F198-4D38-9FF1-95B8E6978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AAEB9-0674-427B-BC03-01B000999B00}" type="datetimeFigureOut">
              <a:rPr lang="vi-VN" smtClean="0"/>
              <a:t>08/01/2021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59DA8A-8883-485C-A07B-E01FA0DA1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31F86D-A2A4-40E8-9573-77DDF0F61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B6FD-673C-41D5-B674-7EA4AFB1BB6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9182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4FFD6-5F89-443F-B32B-71C0B38F3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ADC963-22A0-4436-A9D3-2B28ACAB55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6D1101-EBC9-4C42-8955-3361605B3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89F5EF-B65B-4A9F-AF75-85CB38A08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AAEB9-0674-427B-BC03-01B000999B00}" type="datetimeFigureOut">
              <a:rPr lang="vi-VN" smtClean="0"/>
              <a:t>08/01/2021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336E18-936C-41A9-9419-ECF88F915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EA5B76-BBB7-48C8-9E9E-809CEB8B6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B6FD-673C-41D5-B674-7EA4AFB1BB6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47967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E27DF8-543A-414F-A3B7-FCD381026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4304DF-A5C6-4CF9-948D-CD3E9E970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C7EEF-BD4B-4337-8BC2-A13469D3B1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AAEB9-0674-427B-BC03-01B000999B00}" type="datetimeFigureOut">
              <a:rPr lang="vi-VN" smtClean="0"/>
              <a:t>08/01/2021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6121E7-4F72-4AE5-9362-E7DD0AD6A3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E8096D-4C88-4EF0-B9EE-1A9C0649FF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4B6FD-673C-41D5-B674-7EA4AFB1BB6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46949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AC4CB6-9D88-4D56-B9FE-26DB6FC04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B1443-23D8-4EBA-90A7-CDBE6B2F8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88944B-50DC-4132-A6EA-1940B8881C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6F2E-B087-4339-924E-885E4A47456F}" type="datetimeFigureOut">
              <a:rPr lang="vi-VN" smtClean="0"/>
              <a:t>08/01/2021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68309-5200-4DAB-A3E4-E958F894A0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8F1E5-75D8-4745-9BC5-3BE5A88C83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95DB1-0A9B-4EFC-A5D4-52561897496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00626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06875E-97CE-4B10-895E-AD02B18D0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EE908C-B338-4AF6-B783-A706E411DD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F0886F-14DC-436F-BD79-B4156ED1AF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C9845-BAD2-4685-9E26-CF108D5ECE06}" type="datetimeFigureOut">
              <a:rPr lang="vi-VN" smtClean="0"/>
              <a:t>08/01/2021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B94C7D-F766-4E63-B0EA-8624FC74C8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FBB2E0-B0F3-445D-8486-019DBD82EE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E6D4B-135F-4C05-8FF7-7BB201D1F6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72208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A9463B5-091E-4278-908D-57630E0C12E1}"/>
              </a:ext>
            </a:extLst>
          </p:cNvPr>
          <p:cNvSpPr txBox="1"/>
          <p:nvPr/>
        </p:nvSpPr>
        <p:spPr>
          <a:xfrm>
            <a:off x="1284632" y="633713"/>
            <a:ext cx="9622735" cy="507250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✠</a:t>
            </a:r>
            <a:r>
              <a:rPr kumimoji="0" lang="en-US" sz="34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VUI HỌC KINH </a:t>
            </a:r>
            <a:r>
              <a:rPr kumimoji="0" lang="en-US" sz="34400" b="1" i="0" u="none" strike="noStrike" kern="1200" cap="none" spc="0" normalizeH="0" baseline="0" noProof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THÁNH</a:t>
            </a:r>
            <a:r>
              <a:rPr kumimoji="0" lang="en-US" sz="3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✠</a:t>
            </a:r>
            <a:endParaRPr kumimoji="0" lang="en-US" sz="3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tserrat Black" panose="00000A00000000000000" pitchFamily="2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99F3E6-0860-432F-A369-FF36A5E80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5527" y="1424798"/>
            <a:ext cx="4480946" cy="42807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Hình chữ nhật 3"/>
          <p:cNvSpPr/>
          <p:nvPr/>
        </p:nvSpPr>
        <p:spPr>
          <a:xfrm>
            <a:off x="-1" y="5539484"/>
            <a:ext cx="12192000" cy="68480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0" cap="none" spc="0" normalizeH="0" baseline="0" noProof="0">
                <a:ln w="9525">
                  <a:noFill/>
                  <a:prstDash val="solid"/>
                </a:ln>
                <a:solidFill>
                  <a:srgbClr val="FF000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CHÚA</a:t>
            </a:r>
            <a:r>
              <a:rPr kumimoji="0" lang="en-US" sz="4000" b="1" i="0" u="none" strike="noStrike" kern="10" cap="none" spc="0" normalizeH="0" noProof="0">
                <a:ln w="9525">
                  <a:noFill/>
                  <a:prstDash val="solid"/>
                </a:ln>
                <a:solidFill>
                  <a:srgbClr val="FF000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GIÊ-SU CHỊU PHÉP RỬA</a:t>
            </a:r>
            <a:endParaRPr kumimoji="0" lang="en-US" sz="4000" b="1" i="0" u="none" strike="noStrike" kern="10" cap="none" spc="0" normalizeH="0" baseline="0" noProof="0" dirty="0">
              <a:ln w="9525">
                <a:noFill/>
                <a:prstDash val="solid"/>
              </a:ln>
              <a:solidFill>
                <a:srgbClr val="FF0000">
                  <a:alpha val="77000"/>
                </a:srgbClr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9E55EC-B1FD-4C86-8E05-AA5C6E61F8DA}"/>
              </a:ext>
            </a:extLst>
          </p:cNvPr>
          <p:cNvSpPr txBox="1"/>
          <p:nvPr/>
        </p:nvSpPr>
        <p:spPr>
          <a:xfrm>
            <a:off x="8110330" y="3775114"/>
            <a:ext cx="41638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THÁNH</a:t>
            </a:r>
            <a:r>
              <a:rPr kumimoji="0" lang="en-US" sz="4000" b="1" i="0" u="none" strike="noStrike" kern="1200" cap="none" spc="0" normalizeH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THẦN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D3FAF6-AAC4-4566-AC54-18ECD0D69DEE}"/>
              </a:ext>
            </a:extLst>
          </p:cNvPr>
          <p:cNvSpPr txBox="1"/>
          <p:nvPr/>
        </p:nvSpPr>
        <p:spPr>
          <a:xfrm>
            <a:off x="-520485" y="3775114"/>
            <a:ext cx="4093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PHÉP</a:t>
            </a:r>
            <a:r>
              <a:rPr kumimoji="0" lang="en-US" sz="4000" b="1" i="0" u="none" strike="noStrike" kern="1200" cap="none" spc="0" normalizeH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RỬA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391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8" grpId="0"/>
      <p:bldP spid="8" grpId="1"/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.A – Tiếng Vỗ Tay">
            <a:hlinkClick r:id="" action="ppaction://media"/>
            <a:extLst>
              <a:ext uri="{FF2B5EF4-FFF2-40B4-BE49-F238E27FC236}">
                <a16:creationId xmlns:a16="http://schemas.microsoft.com/office/drawing/2014/main" id="{DCA2C0E7-7A17-45D2-8D21-7AB7604638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9675" y="1654175"/>
            <a:ext cx="406400" cy="406400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4122A87-343E-4FB9-9BAB-7354CF0CB1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1261721"/>
              </p:ext>
            </p:extLst>
          </p:nvPr>
        </p:nvGraphicFramePr>
        <p:xfrm>
          <a:off x="695738" y="556591"/>
          <a:ext cx="10783960" cy="5724936"/>
        </p:xfrm>
        <a:graphic>
          <a:graphicData uri="http://schemas.openxmlformats.org/drawingml/2006/table">
            <a:tbl>
              <a:tblPr firstRow="1" firstCol="1" bandRow="1"/>
              <a:tblGrid>
                <a:gridCol w="1078396">
                  <a:extLst>
                    <a:ext uri="{9D8B030D-6E8A-4147-A177-3AD203B41FA5}">
                      <a16:colId xmlns:a16="http://schemas.microsoft.com/office/drawing/2014/main" val="4198338560"/>
                    </a:ext>
                  </a:extLst>
                </a:gridCol>
                <a:gridCol w="1078396">
                  <a:extLst>
                    <a:ext uri="{9D8B030D-6E8A-4147-A177-3AD203B41FA5}">
                      <a16:colId xmlns:a16="http://schemas.microsoft.com/office/drawing/2014/main" val="4218892561"/>
                    </a:ext>
                  </a:extLst>
                </a:gridCol>
                <a:gridCol w="1078396">
                  <a:extLst>
                    <a:ext uri="{9D8B030D-6E8A-4147-A177-3AD203B41FA5}">
                      <a16:colId xmlns:a16="http://schemas.microsoft.com/office/drawing/2014/main" val="1849458864"/>
                    </a:ext>
                  </a:extLst>
                </a:gridCol>
                <a:gridCol w="1078396">
                  <a:extLst>
                    <a:ext uri="{9D8B030D-6E8A-4147-A177-3AD203B41FA5}">
                      <a16:colId xmlns:a16="http://schemas.microsoft.com/office/drawing/2014/main" val="3604448611"/>
                    </a:ext>
                  </a:extLst>
                </a:gridCol>
                <a:gridCol w="1078396">
                  <a:extLst>
                    <a:ext uri="{9D8B030D-6E8A-4147-A177-3AD203B41FA5}">
                      <a16:colId xmlns:a16="http://schemas.microsoft.com/office/drawing/2014/main" val="2124598984"/>
                    </a:ext>
                  </a:extLst>
                </a:gridCol>
                <a:gridCol w="1078396">
                  <a:extLst>
                    <a:ext uri="{9D8B030D-6E8A-4147-A177-3AD203B41FA5}">
                      <a16:colId xmlns:a16="http://schemas.microsoft.com/office/drawing/2014/main" val="2658093351"/>
                    </a:ext>
                  </a:extLst>
                </a:gridCol>
                <a:gridCol w="1078396">
                  <a:extLst>
                    <a:ext uri="{9D8B030D-6E8A-4147-A177-3AD203B41FA5}">
                      <a16:colId xmlns:a16="http://schemas.microsoft.com/office/drawing/2014/main" val="1801806201"/>
                    </a:ext>
                  </a:extLst>
                </a:gridCol>
                <a:gridCol w="1078396">
                  <a:extLst>
                    <a:ext uri="{9D8B030D-6E8A-4147-A177-3AD203B41FA5}">
                      <a16:colId xmlns:a16="http://schemas.microsoft.com/office/drawing/2014/main" val="4116986336"/>
                    </a:ext>
                  </a:extLst>
                </a:gridCol>
                <a:gridCol w="1078396">
                  <a:extLst>
                    <a:ext uri="{9D8B030D-6E8A-4147-A177-3AD203B41FA5}">
                      <a16:colId xmlns:a16="http://schemas.microsoft.com/office/drawing/2014/main" val="4144674242"/>
                    </a:ext>
                  </a:extLst>
                </a:gridCol>
                <a:gridCol w="1078396">
                  <a:extLst>
                    <a:ext uri="{9D8B030D-6E8A-4147-A177-3AD203B41FA5}">
                      <a16:colId xmlns:a16="http://schemas.microsoft.com/office/drawing/2014/main" val="3868316247"/>
                    </a:ext>
                  </a:extLst>
                </a:gridCol>
              </a:tblGrid>
              <a:tr h="8178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Ầ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8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K</a:t>
                      </a:r>
                      <a:endParaRPr lang="vi-VN" sz="48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Í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8432989"/>
                  </a:ext>
                </a:extLst>
              </a:tr>
              <a:tr h="8178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L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À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M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P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8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48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É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P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R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Ử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5900971"/>
                  </a:ext>
                </a:extLst>
              </a:tr>
              <a:tr h="817848">
                <a:tc>
                  <a:txBody>
                    <a:bodyPr/>
                    <a:lstStyle/>
                    <a:p>
                      <a:pPr algn="just"/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L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8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48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L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Ê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0728448"/>
                  </a:ext>
                </a:extLst>
              </a:tr>
              <a:tr h="8178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O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Y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8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Ê</a:t>
                      </a:r>
                      <a:endParaRPr lang="vi-VN" sz="48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U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D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Ấ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U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135420"/>
                  </a:ext>
                </a:extLst>
              </a:tr>
              <a:tr h="817848">
                <a:tc>
                  <a:txBody>
                    <a:bodyPr/>
                    <a:lstStyle/>
                    <a:p>
                      <a:pPr algn="just"/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8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M</a:t>
                      </a:r>
                      <a:endParaRPr lang="vi-VN" sz="48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B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Ồ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Â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U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4938385"/>
                  </a:ext>
                </a:extLst>
              </a:tr>
              <a:tr h="8178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Á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8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48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Ầ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0062023"/>
                  </a:ext>
                </a:extLst>
              </a:tr>
              <a:tr h="817848">
                <a:tc>
                  <a:txBody>
                    <a:bodyPr/>
                    <a:lstStyle/>
                    <a:p>
                      <a:pPr algn="just"/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Q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U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8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Ạ</a:t>
                      </a:r>
                      <a:endParaRPr lang="vi-VN" sz="48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D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É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P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0900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806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773596" y="254000"/>
            <a:ext cx="10644809" cy="10647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ới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endParaRPr kumimoji="0" lang="en-US" sz="368400" b="1" i="0" u="none" strike="noStrike" kern="1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524001" y="5539206"/>
            <a:ext cx="9143999" cy="1064795"/>
          </a:xfrm>
          <a:prstGeom prst="flowChartAlternateProcess">
            <a:avLst/>
          </a:prstGeom>
          <a:solidFill>
            <a:srgbClr val="FFFF00">
              <a:alpha val="83000"/>
            </a:srgbClr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TRẮC</a:t>
            </a:r>
            <a:r>
              <a: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NGHIỆM</a:t>
            </a:r>
            <a:endParaRPr kumimoji="0" lang="en-US" altLang="en-US" sz="6000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AE3FA4-C53A-4CB8-825B-FAEA431481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318793"/>
            <a:ext cx="4876800" cy="4090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4700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4" grpId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Xin nhận Thần Khí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Xin làm môn đệ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28651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Xin nhận phép rửa của ông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82907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Xin đi giao rảng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1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vi-VN" sz="5400" b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Chúa Giê-su đến gặp ông Gioan Tẩy Giả để xin điều gì?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39049" y="3633188"/>
            <a:ext cx="12230946" cy="800100"/>
            <a:chOff x="-1888344" y="4681126"/>
            <a:chExt cx="10558351" cy="691524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1126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Xin nhận phép rửa của ông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88344" y="4686850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991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Người có lòng khiêm hạ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Người kính trọng Gioan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28651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Người cũng có tội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82907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Tất cả đều đúng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2</a:t>
            </a:r>
            <a:r>
              <a:rPr kumimoji="0" lang="en-US" sz="4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vi-VN" sz="4600" b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Chúa Giê-su là Thiên Chúa nhưng lại xin nhận phép rửa của người thường, điều đó thể hiện ý nghĩa gì?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39047" y="4505779"/>
            <a:ext cx="12230946" cy="800100"/>
            <a:chOff x="-1888344" y="4681126"/>
            <a:chExt cx="10558351" cy="691524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1126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Người có lòng khiêm hạ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88344" y="4686850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423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Hãy dọn đường cho Chúa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Con là con yêu dấu của Ta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28651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Ta hài lòng về con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82907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Tôi không đáng cởi quai dép cho Người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5400" b="1" noProof="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3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vi-VN" sz="5400" b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Ông Gioan Tẩy Giả cũng có đức tính khiêm hạ. Câu nói nào của ông thể hiện điều đó?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39047" y="5380322"/>
            <a:ext cx="12230946" cy="800100"/>
            <a:chOff x="-1888344" y="4681126"/>
            <a:chExt cx="10558351" cy="691524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1126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Tôi không đáng cởi quai dép cho Người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88344" y="4686850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80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Khiêm tốn, hạ mình xuống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Nói lên sự thật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28651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Đón nhận sự thật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82907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Tất cả đều đúng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5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4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vi-VN" sz="5400" b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Khiêm hạ là gì?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4505779"/>
            <a:ext cx="12230946" cy="800100"/>
            <a:chOff x="-1888344" y="4681126"/>
            <a:chExt cx="10558351" cy="691524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1126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Khiêm tốn, hạ mình xuống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88344" y="4686850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701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Ghen ghét người khác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Kiêu ngạo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28651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Mê ăn uống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82907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Lười biếng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5400" b="1" noProof="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5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vi-VN" sz="5400" b="1" noProof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Tính xấu </a:t>
            </a:r>
            <a:r>
              <a:rPr lang="vi-VN" sz="5400" b="1" i="1" noProof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</a:t>
            </a:r>
            <a:r>
              <a:rPr lang="vi-VN" sz="5400" b="1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RÁI NGƯỢC </a:t>
            </a:r>
            <a:r>
              <a:rPr lang="vi-VN" sz="5400" b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với khiêm hạ là gì?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39047" y="2758644"/>
            <a:ext cx="12230946" cy="800100"/>
            <a:chOff x="-1888344" y="4681126"/>
            <a:chExt cx="10558351" cy="691524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1126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Kiêu ngạo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88344" y="4686850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282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315A55-7274-42F7-AF7E-F8766496E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04874"/>
            <a:ext cx="12192000" cy="5953125"/>
          </a:xfrm>
        </p:spPr>
        <p:txBody>
          <a:bodyPr anchor="ctr"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Khi ấy, ông Gio-an rao giảng rằng: “Có Đấng quyền thế hơn tôi đang đến sau tôi, </a:t>
            </a:r>
            <a:endParaRPr lang="en-US" sz="7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D1A515-5A14-4D60-B4DD-51DDF5EC02A1}"/>
              </a:ext>
            </a:extLst>
          </p:cNvPr>
          <p:cNvSpPr txBox="1"/>
          <p:nvPr/>
        </p:nvSpPr>
        <p:spPr>
          <a:xfrm>
            <a:off x="0" y="89868"/>
            <a:ext cx="1219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✠ TIN MỪNG CHÚA GIÊ-SU KI-TÔ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THEO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THÁNH MÁC-CÔ ✠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264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tôi không đáng cúi xuống cởi quai dép cho Người.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841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Tôi thì tôi đã làm phép rửa cho anh em bằng nước, còn Người, Người sẽ làm phép rửa cho anh em bằng Thánh Thần.”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591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Hồi ấy, Đức Giê-su từ Na-da-rét miền Ga-li-lê đến, và được ông Gio-an làm phép rửa dưới sông Gio-đan.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213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Vừa lên khỏi nước, Người liền thấy các tầng trời xé ra, và thấy Thần Khí như chim bồ câu ngự xuống trên Người.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00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Lại có tiếng từ trời phán : “Con là Con yêu dấu của Cha, Cha hài lòng về Con.”</a:t>
            </a:r>
            <a:b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vi-VN" sz="7200" b="1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ĐÓ LÀ LỜI CHÚA</a:t>
            </a:r>
            <a:endParaRPr lang="en-US" sz="7200" b="1" i="1" dirty="0">
              <a:solidFill>
                <a:srgbClr val="FF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664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9">
            <a:hlinkClick r:id="rId2" action="ppaction://hlinksldjump"/>
            <a:extLst>
              <a:ext uri="{FF2B5EF4-FFF2-40B4-BE49-F238E27FC236}">
                <a16:creationId xmlns:a16="http://schemas.microsoft.com/office/drawing/2014/main" id="{0775ACDF-5498-438B-ADF4-6E4265CCC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2843" y="5860973"/>
            <a:ext cx="7326314" cy="864162"/>
          </a:xfrm>
          <a:prstGeom prst="flowChartAlternateProcess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TÌM Ô CHỮ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B1A946-900A-4620-B2C8-D9A3A88CE824}"/>
              </a:ext>
            </a:extLst>
          </p:cNvPr>
          <p:cNvSpPr txBox="1"/>
          <p:nvPr/>
        </p:nvSpPr>
        <p:spPr>
          <a:xfrm>
            <a:off x="10124662" y="447261"/>
            <a:ext cx="1441174" cy="5953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97044F-B03E-4E2A-A6CD-B0F3D4294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5095" y="447260"/>
            <a:ext cx="6560210" cy="52374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Scroll: Vertical 4">
            <a:extLst>
              <a:ext uri="{FF2B5EF4-FFF2-40B4-BE49-F238E27FC236}">
                <a16:creationId xmlns:a16="http://schemas.microsoft.com/office/drawing/2014/main" id="{35398723-3DF0-4762-BEAA-9E541F0B4922}"/>
              </a:ext>
            </a:extLst>
          </p:cNvPr>
          <p:cNvSpPr/>
          <p:nvPr/>
        </p:nvSpPr>
        <p:spPr>
          <a:xfrm>
            <a:off x="152355" y="447259"/>
            <a:ext cx="22804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HÃY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TÌM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KIẾM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CHÚA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TR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</p:txBody>
      </p:sp>
      <p:sp>
        <p:nvSpPr>
          <p:cNvPr id="6" name="Scroll: Vertical 5">
            <a:extLst>
              <a:ext uri="{FF2B5EF4-FFF2-40B4-BE49-F238E27FC236}">
                <a16:creationId xmlns:a16="http://schemas.microsoft.com/office/drawing/2014/main" id="{9747D647-B092-4090-B09A-A617286477FC}"/>
              </a:ext>
            </a:extLst>
          </p:cNvPr>
          <p:cNvSpPr/>
          <p:nvPr/>
        </p:nvSpPr>
        <p:spPr>
          <a:xfrm>
            <a:off x="9777555" y="447259"/>
            <a:ext cx="22620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MỌI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SỰ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NG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ỜI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SẼ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LO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CHO</a:t>
            </a:r>
          </a:p>
        </p:txBody>
      </p:sp>
    </p:spTree>
    <p:extLst>
      <p:ext uri="{BB962C8B-B14F-4D97-AF65-F5344CB8AC3E}">
        <p14:creationId xmlns:p14="http://schemas.microsoft.com/office/powerpoint/2010/main" val="202692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4A4E883-FCB6-4A29-AED5-F00EFD997A30}"/>
              </a:ext>
            </a:extLst>
          </p:cNvPr>
          <p:cNvSpPr/>
          <p:nvPr/>
        </p:nvSpPr>
        <p:spPr>
          <a:xfrm>
            <a:off x="10761044" y="70948"/>
            <a:ext cx="1392283" cy="138688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HÀNG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DỌC</a:t>
            </a:r>
          </a:p>
        </p:txBody>
      </p:sp>
      <p:sp>
        <p:nvSpPr>
          <p:cNvPr id="19" name="Star: 10 Points 18">
            <a:extLst>
              <a:ext uri="{FF2B5EF4-FFF2-40B4-BE49-F238E27FC236}">
                <a16:creationId xmlns:a16="http://schemas.microsoft.com/office/drawing/2014/main" id="{7DDA5614-72C5-4089-8576-05FAC9405CCA}"/>
              </a:ext>
            </a:extLst>
          </p:cNvPr>
          <p:cNvSpPr/>
          <p:nvPr/>
        </p:nvSpPr>
        <p:spPr>
          <a:xfrm>
            <a:off x="358521" y="170566"/>
            <a:ext cx="603780" cy="574435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0" name="Star: 10 Points 19">
            <a:extLst>
              <a:ext uri="{FF2B5EF4-FFF2-40B4-BE49-F238E27FC236}">
                <a16:creationId xmlns:a16="http://schemas.microsoft.com/office/drawing/2014/main" id="{4377D926-FFF0-449D-8291-15C3F23C6E24}"/>
              </a:ext>
            </a:extLst>
          </p:cNvPr>
          <p:cNvSpPr/>
          <p:nvPr/>
        </p:nvSpPr>
        <p:spPr>
          <a:xfrm>
            <a:off x="358521" y="842540"/>
            <a:ext cx="603780" cy="574435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1" name="Star: 10 Points 20">
            <a:extLst>
              <a:ext uri="{FF2B5EF4-FFF2-40B4-BE49-F238E27FC236}">
                <a16:creationId xmlns:a16="http://schemas.microsoft.com/office/drawing/2014/main" id="{05ACA9F3-ECCA-4C89-9F0E-8AE8BB0F02AE}"/>
              </a:ext>
            </a:extLst>
          </p:cNvPr>
          <p:cNvSpPr/>
          <p:nvPr/>
        </p:nvSpPr>
        <p:spPr>
          <a:xfrm>
            <a:off x="358521" y="1520379"/>
            <a:ext cx="603780" cy="574435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2" name="Star: 10 Points 21">
            <a:extLst>
              <a:ext uri="{FF2B5EF4-FFF2-40B4-BE49-F238E27FC236}">
                <a16:creationId xmlns:a16="http://schemas.microsoft.com/office/drawing/2014/main" id="{6CA936C2-E6DD-4EEB-AE8C-6AC5FDE9CF3B}"/>
              </a:ext>
            </a:extLst>
          </p:cNvPr>
          <p:cNvSpPr/>
          <p:nvPr/>
        </p:nvSpPr>
        <p:spPr>
          <a:xfrm>
            <a:off x="358521" y="2197648"/>
            <a:ext cx="603780" cy="574435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3" name="Star: 10 Points 22">
            <a:extLst>
              <a:ext uri="{FF2B5EF4-FFF2-40B4-BE49-F238E27FC236}">
                <a16:creationId xmlns:a16="http://schemas.microsoft.com/office/drawing/2014/main" id="{D24EDBC7-07A1-4C4A-8613-55A57AE77FCF}"/>
              </a:ext>
            </a:extLst>
          </p:cNvPr>
          <p:cNvSpPr/>
          <p:nvPr/>
        </p:nvSpPr>
        <p:spPr>
          <a:xfrm>
            <a:off x="358521" y="2874917"/>
            <a:ext cx="603780" cy="574435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4" name="Star: 10 Points 23">
            <a:extLst>
              <a:ext uri="{FF2B5EF4-FFF2-40B4-BE49-F238E27FC236}">
                <a16:creationId xmlns:a16="http://schemas.microsoft.com/office/drawing/2014/main" id="{1B4680BC-77A9-4EAC-94ED-4C24A4CA229B}"/>
              </a:ext>
            </a:extLst>
          </p:cNvPr>
          <p:cNvSpPr/>
          <p:nvPr/>
        </p:nvSpPr>
        <p:spPr>
          <a:xfrm>
            <a:off x="358521" y="3552186"/>
            <a:ext cx="603780" cy="574435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4" name="Star: 10 Points 3">
            <a:extLst>
              <a:ext uri="{FF2B5EF4-FFF2-40B4-BE49-F238E27FC236}">
                <a16:creationId xmlns:a16="http://schemas.microsoft.com/office/drawing/2014/main" id="{7A1FBFD6-3BA0-4CD9-9C85-496259AA56E6}"/>
              </a:ext>
            </a:extLst>
          </p:cNvPr>
          <p:cNvSpPr/>
          <p:nvPr/>
        </p:nvSpPr>
        <p:spPr>
          <a:xfrm>
            <a:off x="358521" y="4229455"/>
            <a:ext cx="603780" cy="574435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DE7D70FE-F199-4AE7-A23E-E17CA9DD67CA}"/>
              </a:ext>
            </a:extLst>
          </p:cNvPr>
          <p:cNvSpPr/>
          <p:nvPr/>
        </p:nvSpPr>
        <p:spPr>
          <a:xfrm>
            <a:off x="0" y="5009558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	SAU KHI CHÚA GIÊ-SU TỪ DƯỚI SÔNG GIO-ĐAN LÊN BỜ, ĐẤNG NÀO ĐÃ NGỰ ĐẾN VỚI NGƯỜI?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247292-8D41-4CEA-8F63-0DFC5E101FED}"/>
              </a:ext>
            </a:extLst>
          </p:cNvPr>
          <p:cNvSpPr/>
          <p:nvPr/>
        </p:nvSpPr>
        <p:spPr>
          <a:xfrm>
            <a:off x="0" y="5014653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2.	ÔNG GIOAN TẨY GIẢ LÀM GÌ CHO DÂN CHÚNG Ở SÔNG GIO-ĐAN?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F4CCBCE-8E31-4C1F-A675-43A310966385}"/>
              </a:ext>
            </a:extLst>
          </p:cNvPr>
          <p:cNvSpPr/>
          <p:nvPr/>
        </p:nvSpPr>
        <p:spPr>
          <a:xfrm>
            <a:off x="-1080" y="5018301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pt-BR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3.	NA-DA-RÉT THUỘC MIỀN NÀO?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687A96-1095-4BAB-8269-2BB8E35937FF}"/>
              </a:ext>
            </a:extLst>
          </p:cNvPr>
          <p:cNvSpPr/>
          <p:nvPr/>
        </p:nvSpPr>
        <p:spPr>
          <a:xfrm>
            <a:off x="-9512" y="5011201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pt-BR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4.	TIẾNG CHÚA CHA PHÁN CHÚA GIÊ-SU LÀ GÌ CỦA NGÀI?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4E2E12D-8DD2-4012-BAF2-ACA41C92AC40}"/>
              </a:ext>
            </a:extLst>
          </p:cNvPr>
          <p:cNvSpPr/>
          <p:nvPr/>
        </p:nvSpPr>
        <p:spPr>
          <a:xfrm>
            <a:off x="-173" y="5000396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pt-BR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5.	THẦN KHÍ NGỰ XUỐNG VỚI CHÚA GIÊ-SU TRONG HÌNH DẠNG GÌ?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625558-76F8-4802-9CE6-6023729E016E}"/>
              </a:ext>
            </a:extLst>
          </p:cNvPr>
          <p:cNvSpPr/>
          <p:nvPr/>
        </p:nvSpPr>
        <p:spPr>
          <a:xfrm>
            <a:off x="-173" y="5016914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pt-BR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6.	PHÉP RỬA CỦA CHÚA GIÊ-SU LÀM TRONG ĐẤNG NÀO?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598568-082D-4059-81AA-C7AC7CD6F4CF}"/>
              </a:ext>
            </a:extLst>
          </p:cNvPr>
          <p:cNvSpPr/>
          <p:nvPr/>
        </p:nvSpPr>
        <p:spPr>
          <a:xfrm>
            <a:off x="-171" y="5013248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pt-BR" sz="36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7.	ÔNG GIOAN TẨY GIẢ TỰ NHẬN ÔNG KHÔNG ĐÁNG CỞI THỨ GÌ CHO CHÚA GIÊ-SU?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1AE487E-2959-4606-803F-6F89A295A5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972350"/>
              </p:ext>
            </p:extLst>
          </p:nvPr>
        </p:nvGraphicFramePr>
        <p:xfrm>
          <a:off x="1540878" y="42073"/>
          <a:ext cx="8676860" cy="4829041"/>
        </p:xfrm>
        <a:graphic>
          <a:graphicData uri="http://schemas.openxmlformats.org/drawingml/2006/table">
            <a:tbl>
              <a:tblPr firstRow="1" firstCol="1" bandRow="1"/>
              <a:tblGrid>
                <a:gridCol w="867686">
                  <a:extLst>
                    <a:ext uri="{9D8B030D-6E8A-4147-A177-3AD203B41FA5}">
                      <a16:colId xmlns:a16="http://schemas.microsoft.com/office/drawing/2014/main" val="2737121396"/>
                    </a:ext>
                  </a:extLst>
                </a:gridCol>
                <a:gridCol w="867686">
                  <a:extLst>
                    <a:ext uri="{9D8B030D-6E8A-4147-A177-3AD203B41FA5}">
                      <a16:colId xmlns:a16="http://schemas.microsoft.com/office/drawing/2014/main" val="2597346233"/>
                    </a:ext>
                  </a:extLst>
                </a:gridCol>
                <a:gridCol w="867686">
                  <a:extLst>
                    <a:ext uri="{9D8B030D-6E8A-4147-A177-3AD203B41FA5}">
                      <a16:colId xmlns:a16="http://schemas.microsoft.com/office/drawing/2014/main" val="2635634846"/>
                    </a:ext>
                  </a:extLst>
                </a:gridCol>
                <a:gridCol w="867686">
                  <a:extLst>
                    <a:ext uri="{9D8B030D-6E8A-4147-A177-3AD203B41FA5}">
                      <a16:colId xmlns:a16="http://schemas.microsoft.com/office/drawing/2014/main" val="873158777"/>
                    </a:ext>
                  </a:extLst>
                </a:gridCol>
                <a:gridCol w="867686">
                  <a:extLst>
                    <a:ext uri="{9D8B030D-6E8A-4147-A177-3AD203B41FA5}">
                      <a16:colId xmlns:a16="http://schemas.microsoft.com/office/drawing/2014/main" val="1313035905"/>
                    </a:ext>
                  </a:extLst>
                </a:gridCol>
                <a:gridCol w="867686">
                  <a:extLst>
                    <a:ext uri="{9D8B030D-6E8A-4147-A177-3AD203B41FA5}">
                      <a16:colId xmlns:a16="http://schemas.microsoft.com/office/drawing/2014/main" val="2561414042"/>
                    </a:ext>
                  </a:extLst>
                </a:gridCol>
                <a:gridCol w="867686">
                  <a:extLst>
                    <a:ext uri="{9D8B030D-6E8A-4147-A177-3AD203B41FA5}">
                      <a16:colId xmlns:a16="http://schemas.microsoft.com/office/drawing/2014/main" val="1273463300"/>
                    </a:ext>
                  </a:extLst>
                </a:gridCol>
                <a:gridCol w="867686">
                  <a:extLst>
                    <a:ext uri="{9D8B030D-6E8A-4147-A177-3AD203B41FA5}">
                      <a16:colId xmlns:a16="http://schemas.microsoft.com/office/drawing/2014/main" val="734369834"/>
                    </a:ext>
                  </a:extLst>
                </a:gridCol>
                <a:gridCol w="867686">
                  <a:extLst>
                    <a:ext uri="{9D8B030D-6E8A-4147-A177-3AD203B41FA5}">
                      <a16:colId xmlns:a16="http://schemas.microsoft.com/office/drawing/2014/main" val="2964222958"/>
                    </a:ext>
                  </a:extLst>
                </a:gridCol>
                <a:gridCol w="867686">
                  <a:extLst>
                    <a:ext uri="{9D8B030D-6E8A-4147-A177-3AD203B41FA5}">
                      <a16:colId xmlns:a16="http://schemas.microsoft.com/office/drawing/2014/main" val="3049879325"/>
                    </a:ext>
                  </a:extLst>
                </a:gridCol>
              </a:tblGrid>
              <a:tr h="6898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Ầ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K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Í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6448970"/>
                  </a:ext>
                </a:extLst>
              </a:tr>
              <a:tr h="6898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L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À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M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P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É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P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R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Ử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579057"/>
                  </a:ext>
                </a:extLst>
              </a:tr>
              <a:tr h="689863">
                <a:tc>
                  <a:txBody>
                    <a:bodyPr/>
                    <a:lstStyle/>
                    <a:p>
                      <a:pPr algn="just"/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L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L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Ê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2674602"/>
                  </a:ext>
                </a:extLst>
              </a:tr>
              <a:tr h="6898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O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Y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Ê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U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D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Ấ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U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2275873"/>
                  </a:ext>
                </a:extLst>
              </a:tr>
              <a:tr h="689863">
                <a:tc>
                  <a:txBody>
                    <a:bodyPr/>
                    <a:lstStyle/>
                    <a:p>
                      <a:pPr algn="just"/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M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B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Ồ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Â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U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990438"/>
                  </a:ext>
                </a:extLst>
              </a:tr>
              <a:tr h="6898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Á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Ầ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0236489"/>
                  </a:ext>
                </a:extLst>
              </a:tr>
              <a:tr h="689863">
                <a:tc>
                  <a:txBody>
                    <a:bodyPr/>
                    <a:lstStyle/>
                    <a:p>
                      <a:pPr algn="just"/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Q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U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D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É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P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853139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B3604F4D-D366-4576-B4DD-9DA35D831F39}"/>
              </a:ext>
            </a:extLst>
          </p:cNvPr>
          <p:cNvSpPr/>
          <p:nvPr/>
        </p:nvSpPr>
        <p:spPr>
          <a:xfrm>
            <a:off x="1543466" y="742075"/>
            <a:ext cx="867600" cy="691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2E6F5AA-6347-46A4-8935-E9C8A0915006}"/>
              </a:ext>
            </a:extLst>
          </p:cNvPr>
          <p:cNvSpPr/>
          <p:nvPr/>
        </p:nvSpPr>
        <p:spPr>
          <a:xfrm>
            <a:off x="2411279" y="742075"/>
            <a:ext cx="867600" cy="691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6C855FB-9A48-4E5F-8DF0-318F26F49147}"/>
              </a:ext>
            </a:extLst>
          </p:cNvPr>
          <p:cNvSpPr/>
          <p:nvPr/>
        </p:nvSpPr>
        <p:spPr>
          <a:xfrm>
            <a:off x="3278879" y="742075"/>
            <a:ext cx="867600" cy="691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D2C9238-88E7-4A99-B9AD-DEB7213DCE33}"/>
              </a:ext>
            </a:extLst>
          </p:cNvPr>
          <p:cNvSpPr/>
          <p:nvPr/>
        </p:nvSpPr>
        <p:spPr>
          <a:xfrm>
            <a:off x="4146692" y="742075"/>
            <a:ext cx="867600" cy="691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5034461-91E3-47B7-8667-C785B3CBDAF2}"/>
              </a:ext>
            </a:extLst>
          </p:cNvPr>
          <p:cNvSpPr/>
          <p:nvPr/>
        </p:nvSpPr>
        <p:spPr>
          <a:xfrm>
            <a:off x="5010451" y="742075"/>
            <a:ext cx="867600" cy="691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04BC656-5CA5-4074-8F45-B8691C731860}"/>
              </a:ext>
            </a:extLst>
          </p:cNvPr>
          <p:cNvSpPr/>
          <p:nvPr/>
        </p:nvSpPr>
        <p:spPr>
          <a:xfrm>
            <a:off x="5880639" y="742075"/>
            <a:ext cx="867600" cy="691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D2FA061-F502-43C9-95DD-F7FAE029E96C}"/>
              </a:ext>
            </a:extLst>
          </p:cNvPr>
          <p:cNvSpPr/>
          <p:nvPr/>
        </p:nvSpPr>
        <p:spPr>
          <a:xfrm>
            <a:off x="6748239" y="739700"/>
            <a:ext cx="867600" cy="691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66E5035-74A4-4FA0-8C05-F5F1774B9271}"/>
              </a:ext>
            </a:extLst>
          </p:cNvPr>
          <p:cNvSpPr/>
          <p:nvPr/>
        </p:nvSpPr>
        <p:spPr>
          <a:xfrm>
            <a:off x="7616682" y="739700"/>
            <a:ext cx="867600" cy="691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F3F4683-AA43-4680-8CCE-78AEFE7D1625}"/>
              </a:ext>
            </a:extLst>
          </p:cNvPr>
          <p:cNvSpPr/>
          <p:nvPr/>
        </p:nvSpPr>
        <p:spPr>
          <a:xfrm>
            <a:off x="8486871" y="739700"/>
            <a:ext cx="867600" cy="691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DE23FD0-B149-49DB-B0FE-40060965E104}"/>
              </a:ext>
            </a:extLst>
          </p:cNvPr>
          <p:cNvSpPr/>
          <p:nvPr/>
        </p:nvSpPr>
        <p:spPr>
          <a:xfrm>
            <a:off x="9355314" y="739700"/>
            <a:ext cx="867600" cy="691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9AC3773-5AFE-4740-B906-291787CDD829}"/>
              </a:ext>
            </a:extLst>
          </p:cNvPr>
          <p:cNvSpPr/>
          <p:nvPr/>
        </p:nvSpPr>
        <p:spPr>
          <a:xfrm>
            <a:off x="1543466" y="46871"/>
            <a:ext cx="867600" cy="691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7241EFA-5DFF-44C0-A0B8-ACAAEA83F7F7}"/>
              </a:ext>
            </a:extLst>
          </p:cNvPr>
          <p:cNvSpPr/>
          <p:nvPr/>
        </p:nvSpPr>
        <p:spPr>
          <a:xfrm>
            <a:off x="2411279" y="46871"/>
            <a:ext cx="867600" cy="691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F0BEE4F-492F-4B08-AE1F-7D1723EF8FBB}"/>
              </a:ext>
            </a:extLst>
          </p:cNvPr>
          <p:cNvSpPr/>
          <p:nvPr/>
        </p:nvSpPr>
        <p:spPr>
          <a:xfrm>
            <a:off x="3278879" y="46871"/>
            <a:ext cx="867600" cy="691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BF817AF-A21A-47DC-8B9A-F4B0942B2B70}"/>
              </a:ext>
            </a:extLst>
          </p:cNvPr>
          <p:cNvSpPr/>
          <p:nvPr/>
        </p:nvSpPr>
        <p:spPr>
          <a:xfrm>
            <a:off x="4146692" y="46871"/>
            <a:ext cx="867600" cy="691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8CC8C2E-BE2B-4CE7-9FF9-313FB8DD148B}"/>
              </a:ext>
            </a:extLst>
          </p:cNvPr>
          <p:cNvSpPr/>
          <p:nvPr/>
        </p:nvSpPr>
        <p:spPr>
          <a:xfrm>
            <a:off x="5010451" y="46871"/>
            <a:ext cx="867600" cy="691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5A7E548-08D8-4333-9892-A45FE0CDA3B4}"/>
              </a:ext>
            </a:extLst>
          </p:cNvPr>
          <p:cNvSpPr/>
          <p:nvPr/>
        </p:nvSpPr>
        <p:spPr>
          <a:xfrm>
            <a:off x="5880639" y="46871"/>
            <a:ext cx="867600" cy="691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74AEE30-64B0-4FB3-A487-EB83F34D2EB1}"/>
              </a:ext>
            </a:extLst>
          </p:cNvPr>
          <p:cNvSpPr/>
          <p:nvPr/>
        </p:nvSpPr>
        <p:spPr>
          <a:xfrm>
            <a:off x="6748239" y="44496"/>
            <a:ext cx="867600" cy="691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F45C83F-B10F-43EC-B17A-3E6F50A9F732}"/>
              </a:ext>
            </a:extLst>
          </p:cNvPr>
          <p:cNvSpPr/>
          <p:nvPr/>
        </p:nvSpPr>
        <p:spPr>
          <a:xfrm>
            <a:off x="2411066" y="1426791"/>
            <a:ext cx="867600" cy="691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0241A7E-634B-4C74-A725-AD4AC2CFC792}"/>
              </a:ext>
            </a:extLst>
          </p:cNvPr>
          <p:cNvSpPr/>
          <p:nvPr/>
        </p:nvSpPr>
        <p:spPr>
          <a:xfrm>
            <a:off x="3278879" y="1426791"/>
            <a:ext cx="867600" cy="691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4DBC3ED-A1C8-47BE-9D77-B7ABFAF4FFEF}"/>
              </a:ext>
            </a:extLst>
          </p:cNvPr>
          <p:cNvSpPr/>
          <p:nvPr/>
        </p:nvSpPr>
        <p:spPr>
          <a:xfrm>
            <a:off x="4146479" y="1426791"/>
            <a:ext cx="867600" cy="691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7CA7455-B0EA-47EA-8183-A6CDDCD3CDDD}"/>
              </a:ext>
            </a:extLst>
          </p:cNvPr>
          <p:cNvSpPr/>
          <p:nvPr/>
        </p:nvSpPr>
        <p:spPr>
          <a:xfrm>
            <a:off x="5014292" y="1426791"/>
            <a:ext cx="867600" cy="691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3ACF627-9B2E-414D-B26C-9318E8601C1C}"/>
              </a:ext>
            </a:extLst>
          </p:cNvPr>
          <p:cNvSpPr/>
          <p:nvPr/>
        </p:nvSpPr>
        <p:spPr>
          <a:xfrm>
            <a:off x="5878051" y="1426791"/>
            <a:ext cx="867600" cy="691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7FBB960-3D83-4E83-82B9-18C9F4D39942}"/>
              </a:ext>
            </a:extLst>
          </p:cNvPr>
          <p:cNvSpPr/>
          <p:nvPr/>
        </p:nvSpPr>
        <p:spPr>
          <a:xfrm>
            <a:off x="6748239" y="1426791"/>
            <a:ext cx="867600" cy="691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4981902-6A1F-46E2-8146-88241572FD66}"/>
              </a:ext>
            </a:extLst>
          </p:cNvPr>
          <p:cNvSpPr/>
          <p:nvPr/>
        </p:nvSpPr>
        <p:spPr>
          <a:xfrm>
            <a:off x="1540878" y="2115791"/>
            <a:ext cx="867600" cy="691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6C49051-B376-480F-8306-1B674DCC151D}"/>
              </a:ext>
            </a:extLst>
          </p:cNvPr>
          <p:cNvSpPr/>
          <p:nvPr/>
        </p:nvSpPr>
        <p:spPr>
          <a:xfrm>
            <a:off x="2408691" y="2115791"/>
            <a:ext cx="867600" cy="691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0C94C76-EEC0-4D9E-914E-67236AF1D81F}"/>
              </a:ext>
            </a:extLst>
          </p:cNvPr>
          <p:cNvSpPr/>
          <p:nvPr/>
        </p:nvSpPr>
        <p:spPr>
          <a:xfrm>
            <a:off x="3276291" y="2115791"/>
            <a:ext cx="867600" cy="691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6C899D4-86B0-4CB4-A13C-ABC58C4435ED}"/>
              </a:ext>
            </a:extLst>
          </p:cNvPr>
          <p:cNvSpPr/>
          <p:nvPr/>
        </p:nvSpPr>
        <p:spPr>
          <a:xfrm>
            <a:off x="4144104" y="2115791"/>
            <a:ext cx="867600" cy="691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29EB5EB-1457-497F-834E-FF9A4B734FFB}"/>
              </a:ext>
            </a:extLst>
          </p:cNvPr>
          <p:cNvSpPr/>
          <p:nvPr/>
        </p:nvSpPr>
        <p:spPr>
          <a:xfrm>
            <a:off x="5007863" y="2115791"/>
            <a:ext cx="867600" cy="691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9806DDE1-599B-45E5-B541-E50D5AE3E999}"/>
              </a:ext>
            </a:extLst>
          </p:cNvPr>
          <p:cNvSpPr/>
          <p:nvPr/>
        </p:nvSpPr>
        <p:spPr>
          <a:xfrm>
            <a:off x="5878051" y="2115791"/>
            <a:ext cx="867600" cy="691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22F2CE8-52D7-466E-8967-D8F094905A6A}"/>
              </a:ext>
            </a:extLst>
          </p:cNvPr>
          <p:cNvSpPr/>
          <p:nvPr/>
        </p:nvSpPr>
        <p:spPr>
          <a:xfrm>
            <a:off x="6745651" y="2113416"/>
            <a:ext cx="867600" cy="691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C80A8C9-780B-4EE0-9C8E-8FCD636E86F5}"/>
              </a:ext>
            </a:extLst>
          </p:cNvPr>
          <p:cNvSpPr/>
          <p:nvPr/>
        </p:nvSpPr>
        <p:spPr>
          <a:xfrm>
            <a:off x="7614094" y="2113416"/>
            <a:ext cx="867600" cy="691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C0C9E80E-5AA8-48DE-861F-2B79B8CF6D73}"/>
              </a:ext>
            </a:extLst>
          </p:cNvPr>
          <p:cNvSpPr/>
          <p:nvPr/>
        </p:nvSpPr>
        <p:spPr>
          <a:xfrm>
            <a:off x="8484283" y="2113416"/>
            <a:ext cx="867600" cy="691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7BC50783-C98A-4CF3-9791-0EA32BD09DD5}"/>
              </a:ext>
            </a:extLst>
          </p:cNvPr>
          <p:cNvSpPr/>
          <p:nvPr/>
        </p:nvSpPr>
        <p:spPr>
          <a:xfrm>
            <a:off x="2409321" y="2805024"/>
            <a:ext cx="867600" cy="691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179D91B-EB5D-4D00-AE67-4D6134932C0E}"/>
              </a:ext>
            </a:extLst>
          </p:cNvPr>
          <p:cNvSpPr/>
          <p:nvPr/>
        </p:nvSpPr>
        <p:spPr>
          <a:xfrm>
            <a:off x="3277134" y="2805024"/>
            <a:ext cx="867600" cy="691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C6215BD6-5701-4BE5-8F2B-B371ED1BBEAB}"/>
              </a:ext>
            </a:extLst>
          </p:cNvPr>
          <p:cNvSpPr/>
          <p:nvPr/>
        </p:nvSpPr>
        <p:spPr>
          <a:xfrm>
            <a:off x="4144734" y="2805024"/>
            <a:ext cx="867600" cy="691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693AB537-F08B-40CF-A82A-B1E66BB20F3B}"/>
              </a:ext>
            </a:extLst>
          </p:cNvPr>
          <p:cNvSpPr/>
          <p:nvPr/>
        </p:nvSpPr>
        <p:spPr>
          <a:xfrm>
            <a:off x="5012547" y="2805024"/>
            <a:ext cx="867600" cy="691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E24C7749-8A3E-4CAA-B69D-589C89600013}"/>
              </a:ext>
            </a:extLst>
          </p:cNvPr>
          <p:cNvSpPr/>
          <p:nvPr/>
        </p:nvSpPr>
        <p:spPr>
          <a:xfrm>
            <a:off x="5876306" y="2805024"/>
            <a:ext cx="867600" cy="691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AD15E69-1F1E-46D9-96E4-FD00233FAF3D}"/>
              </a:ext>
            </a:extLst>
          </p:cNvPr>
          <p:cNvSpPr/>
          <p:nvPr/>
        </p:nvSpPr>
        <p:spPr>
          <a:xfrm>
            <a:off x="6746494" y="2805024"/>
            <a:ext cx="867600" cy="691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750E07F7-2188-4F14-9617-3C947E35324A}"/>
              </a:ext>
            </a:extLst>
          </p:cNvPr>
          <p:cNvSpPr/>
          <p:nvPr/>
        </p:nvSpPr>
        <p:spPr>
          <a:xfrm>
            <a:off x="7614094" y="2802649"/>
            <a:ext cx="867600" cy="691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60B2125-616F-4668-AC74-1435A604D8B6}"/>
              </a:ext>
            </a:extLst>
          </p:cNvPr>
          <p:cNvSpPr/>
          <p:nvPr/>
        </p:nvSpPr>
        <p:spPr>
          <a:xfrm>
            <a:off x="8482537" y="2802649"/>
            <a:ext cx="867600" cy="691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B38709FE-F847-44C8-8B27-09F93D3BBAD8}"/>
              </a:ext>
            </a:extLst>
          </p:cNvPr>
          <p:cNvSpPr/>
          <p:nvPr/>
        </p:nvSpPr>
        <p:spPr>
          <a:xfrm>
            <a:off x="9352726" y="2802649"/>
            <a:ext cx="867600" cy="691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A144CAE-70EA-4835-ACBE-D054077FD1C0}"/>
              </a:ext>
            </a:extLst>
          </p:cNvPr>
          <p:cNvSpPr/>
          <p:nvPr/>
        </p:nvSpPr>
        <p:spPr>
          <a:xfrm>
            <a:off x="1546686" y="3484757"/>
            <a:ext cx="867600" cy="691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F90B5EAA-CA96-4069-9D84-34DC6144CD30}"/>
              </a:ext>
            </a:extLst>
          </p:cNvPr>
          <p:cNvSpPr/>
          <p:nvPr/>
        </p:nvSpPr>
        <p:spPr>
          <a:xfrm>
            <a:off x="2414499" y="3484757"/>
            <a:ext cx="867600" cy="691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92408E18-24D6-4851-ABFE-DAA92CCF228A}"/>
              </a:ext>
            </a:extLst>
          </p:cNvPr>
          <p:cNvSpPr/>
          <p:nvPr/>
        </p:nvSpPr>
        <p:spPr>
          <a:xfrm>
            <a:off x="3282099" y="3484757"/>
            <a:ext cx="867600" cy="691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9AEC132C-F50F-44DC-9185-2A1385C00DC7}"/>
              </a:ext>
            </a:extLst>
          </p:cNvPr>
          <p:cNvSpPr/>
          <p:nvPr/>
        </p:nvSpPr>
        <p:spPr>
          <a:xfrm>
            <a:off x="4149912" y="3484757"/>
            <a:ext cx="867600" cy="691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60262E4-BEE4-4419-B62C-9A12BA6B0FA3}"/>
              </a:ext>
            </a:extLst>
          </p:cNvPr>
          <p:cNvSpPr/>
          <p:nvPr/>
        </p:nvSpPr>
        <p:spPr>
          <a:xfrm>
            <a:off x="5013671" y="3484757"/>
            <a:ext cx="867600" cy="691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B0D800D5-6536-44F3-A52E-3E533A7B05BC}"/>
              </a:ext>
            </a:extLst>
          </p:cNvPr>
          <p:cNvSpPr/>
          <p:nvPr/>
        </p:nvSpPr>
        <p:spPr>
          <a:xfrm>
            <a:off x="5883859" y="3484757"/>
            <a:ext cx="867600" cy="691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FF5E3B9B-0A22-4309-9546-AA8FF2F9A4E1}"/>
              </a:ext>
            </a:extLst>
          </p:cNvPr>
          <p:cNvSpPr/>
          <p:nvPr/>
        </p:nvSpPr>
        <p:spPr>
          <a:xfrm>
            <a:off x="6751459" y="3482382"/>
            <a:ext cx="867600" cy="691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A21DBA0A-31E3-4B2E-818C-4BBD3CE64A90}"/>
              </a:ext>
            </a:extLst>
          </p:cNvPr>
          <p:cNvSpPr/>
          <p:nvPr/>
        </p:nvSpPr>
        <p:spPr>
          <a:xfrm>
            <a:off x="7619902" y="3482382"/>
            <a:ext cx="867600" cy="691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F1E62DA2-15FE-4DAC-91C0-A95ECE2C8C83}"/>
              </a:ext>
            </a:extLst>
          </p:cNvPr>
          <p:cNvSpPr/>
          <p:nvPr/>
        </p:nvSpPr>
        <p:spPr>
          <a:xfrm>
            <a:off x="8490091" y="3482382"/>
            <a:ext cx="867600" cy="691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50BD3E46-6830-48A9-9050-BD6FE2729FB2}"/>
              </a:ext>
            </a:extLst>
          </p:cNvPr>
          <p:cNvSpPr/>
          <p:nvPr/>
        </p:nvSpPr>
        <p:spPr>
          <a:xfrm>
            <a:off x="3281886" y="4174662"/>
            <a:ext cx="867600" cy="691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5E87DF3E-2DF0-4A24-9DE6-A775D1ADAF9C}"/>
              </a:ext>
            </a:extLst>
          </p:cNvPr>
          <p:cNvSpPr/>
          <p:nvPr/>
        </p:nvSpPr>
        <p:spPr>
          <a:xfrm>
            <a:off x="4149699" y="4174662"/>
            <a:ext cx="867600" cy="691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8AADD1B5-3493-4CC3-BD74-2349BE3CDED3}"/>
              </a:ext>
            </a:extLst>
          </p:cNvPr>
          <p:cNvSpPr/>
          <p:nvPr/>
        </p:nvSpPr>
        <p:spPr>
          <a:xfrm>
            <a:off x="5017299" y="4174662"/>
            <a:ext cx="867600" cy="691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2ADAFB6B-121D-41E3-A80A-B4CE94FE7ACA}"/>
              </a:ext>
            </a:extLst>
          </p:cNvPr>
          <p:cNvSpPr/>
          <p:nvPr/>
        </p:nvSpPr>
        <p:spPr>
          <a:xfrm>
            <a:off x="5885112" y="4174662"/>
            <a:ext cx="867600" cy="691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8C0E3565-8693-41DB-AD25-D0B3A3FCEBF8}"/>
              </a:ext>
            </a:extLst>
          </p:cNvPr>
          <p:cNvSpPr/>
          <p:nvPr/>
        </p:nvSpPr>
        <p:spPr>
          <a:xfrm>
            <a:off x="6748871" y="4174662"/>
            <a:ext cx="867600" cy="691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47B4E555-F799-49B8-B9A3-1EE46E044A17}"/>
              </a:ext>
            </a:extLst>
          </p:cNvPr>
          <p:cNvSpPr/>
          <p:nvPr/>
        </p:nvSpPr>
        <p:spPr>
          <a:xfrm>
            <a:off x="7619059" y="4174662"/>
            <a:ext cx="867600" cy="691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0AED43F5-F64A-41F2-A6B0-4499AD7E2E28}"/>
              </a:ext>
            </a:extLst>
          </p:cNvPr>
          <p:cNvSpPr/>
          <p:nvPr/>
        </p:nvSpPr>
        <p:spPr>
          <a:xfrm>
            <a:off x="8486659" y="4172287"/>
            <a:ext cx="867600" cy="691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5640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" dur="11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" dur="11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5" dur="11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8" dur="11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" dur="11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11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7" dur="11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1" dur="11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4" dur="11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7" dur="11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0" dur="11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3" dur="11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6" dur="11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9" dur="11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2" dur="11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5" dur="11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8" dur="11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2" dur="11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5" dur="11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8" dur="11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1" dur="11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4" dur="11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7" dur="11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6" dur="11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9" dur="11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2" dur="11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5" dur="11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8" dur="11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1" dur="11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4" dur="11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7" dur="11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0" dur="11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9" dur="11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2" dur="11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5" dur="11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8" dur="11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1" dur="11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4" dur="11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7" dur="11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0" dur="11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3" dur="11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6" fill="hold">
                      <p:stCondLst>
                        <p:cond delay="0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2" dur="11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5" dur="11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8" dur="11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1" dur="11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4" dur="11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7" dur="11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0" dur="11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3" dur="11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6" dur="11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6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9" fill="hold">
                      <p:stCondLst>
                        <p:cond delay="0"/>
                      </p:stCondLst>
                      <p:childTnLst>
                        <p:par>
                          <p:cTn id="470" fill="hold">
                            <p:stCondLst>
                              <p:cond delay="0"/>
                            </p:stCondLst>
                            <p:childTnLst>
                              <p:par>
                                <p:cTn id="4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0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0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9" fill="hold">
                      <p:stCondLst>
                        <p:cond delay="indefinite"/>
                      </p:stCondLst>
                      <p:childTnLst>
                        <p:par>
                          <p:cTn id="510" fill="hold">
                            <p:stCondLst>
                              <p:cond delay="0"/>
                            </p:stCondLst>
                            <p:childTnLst>
                              <p:par>
                                <p:cTn id="51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5" dur="11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8" dur="11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1" dur="11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4" dur="11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7" dur="11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0" dur="11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3" dur="11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76" grpId="0" animBg="1"/>
      <p:bldP spid="76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5" grpId="0" animBg="1"/>
      <p:bldP spid="5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7" grpId="0" animBg="1"/>
      <p:bldP spid="77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655</Words>
  <Application>Microsoft Office PowerPoint</Application>
  <PresentationFormat>Widescreen</PresentationFormat>
  <Paragraphs>217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Montserrat Black</vt:lpstr>
      <vt:lpstr>Times New Roman</vt:lpstr>
      <vt:lpstr>Verdana</vt:lpstr>
      <vt:lpstr>Office Theme</vt:lpstr>
      <vt:lpstr>1_Office Theme</vt:lpstr>
      <vt:lpstr>2_Office Theme</vt:lpstr>
      <vt:lpstr>PowerPoint Presentation</vt:lpstr>
      <vt:lpstr>PowerPoint Presentation</vt:lpstr>
      <vt:lpstr>tôi không đáng cúi xuống cởi quai dép cho Người. </vt:lpstr>
      <vt:lpstr>Tôi thì tôi đã làm phép rửa cho anh em bằng nước, còn Người, Người sẽ làm phép rửa cho anh em bằng Thánh Thần.”</vt:lpstr>
      <vt:lpstr>Hồi ấy, Đức Giê-su từ Na-da-rét miền Ga-li-lê đến, và được ông Gio-an làm phép rửa dưới sông Gio-đan. </vt:lpstr>
      <vt:lpstr>Vừa lên khỏi nước, Người liền thấy các tầng trời xé ra, và thấy Thần Khí như chim bồ câu ngự xuống trên Người. </vt:lpstr>
      <vt:lpstr>Lại có tiếng từ trời phán : “Con là Con yêu dấu của Cha, Cha hài lòng về Con.” ĐÓ LÀ LỜI CHÚA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jacky phan</dc:creator>
  <cp:lastModifiedBy>Mr Tam Nguyen</cp:lastModifiedBy>
  <cp:revision>9</cp:revision>
  <dcterms:created xsi:type="dcterms:W3CDTF">2021-01-08T08:45:47Z</dcterms:created>
  <dcterms:modified xsi:type="dcterms:W3CDTF">2021-01-08T10:38:54Z</dcterms:modified>
</cp:coreProperties>
</file>