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2" r:id="rId4"/>
    <p:sldId id="353" r:id="rId5"/>
    <p:sldId id="354" r:id="rId6"/>
    <p:sldId id="355" r:id="rId7"/>
    <p:sldId id="356" r:id="rId8"/>
    <p:sldId id="357" r:id="rId9"/>
    <p:sldId id="359" r:id="rId10"/>
    <p:sldId id="358" r:id="rId11"/>
    <p:sldId id="360" r:id="rId12"/>
    <p:sldId id="361" r:id="rId13"/>
    <p:sldId id="363" r:id="rId14"/>
    <p:sldId id="362" r:id="rId15"/>
    <p:sldId id="364" r:id="rId16"/>
    <p:sldId id="365" r:id="rId17"/>
    <p:sldId id="366" r:id="rId18"/>
    <p:sldId id="293" r:id="rId19"/>
    <p:sldId id="294" r:id="rId20"/>
    <p:sldId id="327" r:id="rId21"/>
    <p:sldId id="260" r:id="rId22"/>
    <p:sldId id="308" r:id="rId23"/>
    <p:sldId id="367" r:id="rId24"/>
    <p:sldId id="368" r:id="rId25"/>
    <p:sldId id="369" r:id="rId26"/>
    <p:sldId id="296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2447-9AD6-47DC-9858-210B22F9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78C72-1E42-4939-9BD9-0414F3284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1D78-FD78-43CF-8DD1-1398CF3D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A69F9-E36C-469C-930C-FC8C79AB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1930-F498-48DD-B6DD-54E73358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28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6F45-0A2E-49C3-AE2A-86D3D51A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A8F7-CA0D-4C03-8E19-41AD12E8C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F93F-3E67-4E07-A8F9-4EF0CCF1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0D640-FC3A-4E01-8D37-1BBDE683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5211-AB29-4B5B-9096-4166EF34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060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F4D50-A668-46D7-8DC9-58252F026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458E1-D4E9-4B38-869D-47DC4564D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DAE0-E212-4B5C-94C5-999352DE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9F90-C516-42C0-B805-FAF7AF19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776A-8A79-41D3-A134-8AEADC8C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5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D30B-F49E-4193-87A8-F5F08860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AECE-3CA8-44CC-BCB9-F1DFF35A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CDE35-2181-4248-9329-DB214304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1AD34-D6DD-4AC6-A48E-509DA316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95D3-DE25-4D6A-B63C-FDAE0AF3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247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4879-F4B0-4E7C-BC2D-B5F11B7E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453EE-D78E-4B09-A8E0-7D14A6DD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049F3-1C15-40C9-9D7B-9D90167A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94976-175D-423A-832A-FB46EFCA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40D5-ED7A-42CE-951C-0CCD118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097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FDA-E02F-420C-8B01-D7A1C09D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B93E0-AE32-4EA2-A8FB-D5CDD1D6E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ECA8-AE00-460F-9084-95F472903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0F7BB-4C46-4920-B6E4-75EF526B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ED34F-219C-4295-A718-71F7956E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AE298-763C-42DA-B1B5-4451CD12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698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0E2-AC0E-4D54-8E69-C1360E8A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EE58-813B-408E-8995-3E01CCBA7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C7AD0-1CB8-4C97-9E23-52C16D3A7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E6C6F-9220-4DB2-8866-FFF104717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8E8CC-37F2-4E22-9E0C-723EFF7B7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43312-9C22-41D4-8898-4BEB7BF8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62800-405C-4C14-8E1F-5D45A5E9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F36B8-C228-4E29-ADCC-A05E765D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180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34BF-8CA7-4119-A340-77659436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01AB6-2A02-46F6-904F-6C1A8CD2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F5A22-BDC6-41F7-B7A2-F39193AD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91AE5-8316-4CEC-BC35-EE1070AF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27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C79C7-A554-485F-B898-05E2DB6E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1F831-F530-4523-913D-863E4F5D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7B900-42CC-4B91-A454-E3D5B323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050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7715-0F32-43DF-8A88-9D0E631A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B423-5511-43D8-B100-CD220A0F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E5340-6BE8-4A4E-A76C-E6E3F61CB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694CC-E5D3-4F3D-86F3-54035FE6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DDA5B-992F-4061-B471-484D2ED1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FDF82-4CEB-49A5-80EF-C9C89FFC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129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A33E-03B6-46B7-BA2D-20CBE93D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4BA7C-9B05-484E-A77B-EEA9A4F2E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B5F32-8449-4BC7-BE25-545DF753E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483EA-B8F0-4268-8546-6E6C49B3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3665D-208C-47A1-86D1-7ABB5A24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0BCB-F58C-4CDB-B83A-F5CE9303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126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47D55-B19B-4320-886C-4EC54911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D012E-5BD2-4801-AA0F-FB70FD042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D51A-1213-4B76-BA2A-ED24373A1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CE47-2F08-4ACF-BF86-CBA46C646F24}" type="datetimeFigureOut">
              <a:rPr lang="vi-VN" smtClean="0"/>
              <a:t>02/01/2021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E8A0-FEC4-4785-BADA-49894916E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0F1B2-55E9-4EC3-B5F3-EE5B92A86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62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LỄ CHÚA HIỂN LINH 2020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highlight>
                <a:srgbClr val="00FF00"/>
              </a:highligh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326091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THÁNH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ĐỨC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20485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AN LÀNH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 vua Hê-rô-đê bí mật vời các nhà chiêm tinh đến, hỏi cặn kẽ về ngày giờ ngôi sao đã xuất hiện.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1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vua phái các vị ấy đi Bê-lem và dặn rằng : “Xin quý ngài đi dò hỏi tường tận về Hài Nhi,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7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khi đã tìm thấy, xin báo lại cho tôi, để tôi cũng đến bái lạy Người.”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0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Nghe nhà vua nói thế, họ ra đi. Bấy giờ ngôi sao họ đã thấy ở phương Đông,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7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lại dẫn đường cho họ đến tận nơi Hài Nhi ở, mới dừng lại.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6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Trông thấy ngôi sao, họ mừng rỡ vô cùng. 11 Họ vào nhà, thấy Hài Nhi với thân mẫu là bà Ma-ri-a, liền sấp mình thờ lạy Người.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9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họ mở bảo tráp, lấy vàng, nhũ hương và mộc dược mà dâng tiến.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7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Sau đó, họ được báo mộng là đừng trở lại gặp vua Hê-rô-đê nữa, nên đã đi lối khác mà về xứ mình.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9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7439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6777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28175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187974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47773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075724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3673715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2" name="Star: 10 Points 1">
            <a:extLst>
              <a:ext uri="{FF2B5EF4-FFF2-40B4-BE49-F238E27FC236}">
                <a16:creationId xmlns:a16="http://schemas.microsoft.com/office/drawing/2014/main" id="{D4CE04EF-555B-4247-B766-0C9FAB634862}"/>
              </a:ext>
            </a:extLst>
          </p:cNvPr>
          <p:cNvSpPr/>
          <p:nvPr/>
        </p:nvSpPr>
        <p:spPr>
          <a:xfrm>
            <a:off x="358521" y="427170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BCD8553-D3E4-4CC6-91FA-B4D4E57CFF9A}"/>
              </a:ext>
            </a:extLst>
          </p:cNvPr>
          <p:cNvSpPr/>
          <p:nvPr/>
        </p:nvSpPr>
        <p:spPr>
          <a:xfrm>
            <a:off x="0" y="500874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KHI BA NHÀ CHIÊM TINH TỚI, HỌ THẤY HÀI NHI VÀ AI?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832C929-6419-4F7C-B34F-3556BDF4D6F5}"/>
              </a:ext>
            </a:extLst>
          </p:cNvPr>
          <p:cNvSpPr/>
          <p:nvPr/>
        </p:nvSpPr>
        <p:spPr>
          <a:xfrm>
            <a:off x="0" y="500874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BA NHÀ CHIÊM TINH ĐI TÌM ĐIỀU GÌ?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2C2F6-B423-48AE-906C-324066844A84}"/>
              </a:ext>
            </a:extLst>
          </p:cNvPr>
          <p:cNvSpPr/>
          <p:nvPr/>
        </p:nvSpPr>
        <p:spPr>
          <a:xfrm>
            <a:off x="0" y="500874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BA NHÀ CHIÊM TINH NÓI HÀI NHI LÀ VUA CỦA DÂN TỘC NÀO?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ED2EB3A-1558-4E3A-A9EF-3582169E181C}"/>
              </a:ext>
            </a:extLst>
          </p:cNvPr>
          <p:cNvSpPr/>
          <p:nvPr/>
        </p:nvSpPr>
        <p:spPr>
          <a:xfrm>
            <a:off x="0" y="500874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BA NHÀ CHIÊM TINH ĐÃ ĐẾN ĐÂU ĐỂ TÌM HÀI NHI GIÊ-SU?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215CA2F-B92C-47B6-B3ED-07CE37693F3A}"/>
              </a:ext>
            </a:extLst>
          </p:cNvPr>
          <p:cNvSpPr/>
          <p:nvPr/>
        </p:nvSpPr>
        <p:spPr>
          <a:xfrm>
            <a:off x="0" y="500874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HỌ MỞ BẢO TRÁP, … …, NHŨ HƯƠNG VÀ MỘC DƯỢC MÀ DÂNG TIẾN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C036E4E-CF4C-45B3-9085-970C727AA569}"/>
              </a:ext>
            </a:extLst>
          </p:cNvPr>
          <p:cNvSpPr/>
          <p:nvPr/>
        </p:nvSpPr>
        <p:spPr>
          <a:xfrm>
            <a:off x="0" y="500874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HỠI BÊ-LEM, MIỀN ĐẤT GIU-ĐA, NGƯƠI ĐÂU PHẢI LÀ THÀNH … … CỦA GIU-ĐA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DADF45C-3C73-4088-8B6B-C4CF399A39E4}"/>
              </a:ext>
            </a:extLst>
          </p:cNvPr>
          <p:cNvSpPr/>
          <p:nvPr/>
        </p:nvSpPr>
        <p:spPr>
          <a:xfrm>
            <a:off x="0" y="500874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SÁCH NGÔN SỨ NÓI HÀI NHI SINH RA Ở ĐÂU?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7C9B886-9A9A-42B3-BC07-7F869852DBD1}"/>
              </a:ext>
            </a:extLst>
          </p:cNvPr>
          <p:cNvSpPr/>
          <p:nvPr/>
        </p:nvSpPr>
        <p:spPr>
          <a:xfrm>
            <a:off x="0" y="500874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	“XIN QUÝ NGÀI ĐI DÒ HỎI TƯỜNG TẬN VỀ HÀI NHI, VÀ KHI ĐÃ TÌM THẤY, XIN BÁO LẠI CHO TÔI, ĐỂ TÔI CŨNG ĐẾN … … NGƯỜI.”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9DCD0E-9F71-4754-9DA0-E3C6B1054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77423"/>
              </p:ext>
            </p:extLst>
          </p:nvPr>
        </p:nvGraphicFramePr>
        <p:xfrm>
          <a:off x="1480929" y="70948"/>
          <a:ext cx="8676860" cy="4738680"/>
        </p:xfrm>
        <a:graphic>
          <a:graphicData uri="http://schemas.openxmlformats.org/drawingml/2006/table">
            <a:tbl>
              <a:tblPr firstRow="1" firstCol="1" bandRow="1"/>
              <a:tblGrid>
                <a:gridCol w="867686">
                  <a:extLst>
                    <a:ext uri="{9D8B030D-6E8A-4147-A177-3AD203B41FA5}">
                      <a16:colId xmlns:a16="http://schemas.microsoft.com/office/drawing/2014/main" val="3525919147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2373122402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1455762103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3043832974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792335421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873596737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4023906256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185582425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317985632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2808716275"/>
                    </a:ext>
                  </a:extLst>
                </a:gridCol>
              </a:tblGrid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885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735093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464247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181101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872232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Ỏ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890912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440411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76633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07F3360-EFA0-40A9-ABCB-5D999CD39914}"/>
              </a:ext>
            </a:extLst>
          </p:cNvPr>
          <p:cNvSpPr/>
          <p:nvPr/>
        </p:nvSpPr>
        <p:spPr>
          <a:xfrm>
            <a:off x="1480929" y="1839553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35B9464-A857-4268-85AD-DE663CFAF8D8}"/>
              </a:ext>
            </a:extLst>
          </p:cNvPr>
          <p:cNvSpPr/>
          <p:nvPr/>
        </p:nvSpPr>
        <p:spPr>
          <a:xfrm>
            <a:off x="2338523" y="1842596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645FED1-82DE-40AF-8FED-1FE592ED1C7D}"/>
              </a:ext>
            </a:extLst>
          </p:cNvPr>
          <p:cNvSpPr/>
          <p:nvPr/>
        </p:nvSpPr>
        <p:spPr>
          <a:xfrm>
            <a:off x="3205431" y="1843606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8B112A1-FE2A-4442-BFBB-C718C20ACD35}"/>
              </a:ext>
            </a:extLst>
          </p:cNvPr>
          <p:cNvSpPr/>
          <p:nvPr/>
        </p:nvSpPr>
        <p:spPr>
          <a:xfrm>
            <a:off x="4072964" y="1836710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A5AA182-C2B1-411E-8728-A0C7E35F4CE0}"/>
              </a:ext>
            </a:extLst>
          </p:cNvPr>
          <p:cNvSpPr/>
          <p:nvPr/>
        </p:nvSpPr>
        <p:spPr>
          <a:xfrm>
            <a:off x="4949811" y="1845439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3DB857D-4D66-4BC1-AA72-C91A57484414}"/>
              </a:ext>
            </a:extLst>
          </p:cNvPr>
          <p:cNvSpPr/>
          <p:nvPr/>
        </p:nvSpPr>
        <p:spPr>
          <a:xfrm>
            <a:off x="5817344" y="1838543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F8FA53D-4AF5-4D31-A392-4FC951F16073}"/>
              </a:ext>
            </a:extLst>
          </p:cNvPr>
          <p:cNvSpPr/>
          <p:nvPr/>
        </p:nvSpPr>
        <p:spPr>
          <a:xfrm>
            <a:off x="6684252" y="1839553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E8FD859-FBF5-433F-BE71-86F30B1133C7}"/>
              </a:ext>
            </a:extLst>
          </p:cNvPr>
          <p:cNvSpPr/>
          <p:nvPr/>
        </p:nvSpPr>
        <p:spPr>
          <a:xfrm>
            <a:off x="7551785" y="1842596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ECB09AE-63F1-4AFE-8F47-16C3ACA11C78}"/>
              </a:ext>
            </a:extLst>
          </p:cNvPr>
          <p:cNvSpPr/>
          <p:nvPr/>
        </p:nvSpPr>
        <p:spPr>
          <a:xfrm>
            <a:off x="8427091" y="1843606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70A97CC-FE3C-4E1C-A441-BB6D1F72A952}"/>
              </a:ext>
            </a:extLst>
          </p:cNvPr>
          <p:cNvSpPr/>
          <p:nvPr/>
        </p:nvSpPr>
        <p:spPr>
          <a:xfrm>
            <a:off x="9294624" y="1836710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84F440A-348D-4FCD-AD7A-3999EE145977}"/>
              </a:ext>
            </a:extLst>
          </p:cNvPr>
          <p:cNvSpPr/>
          <p:nvPr/>
        </p:nvSpPr>
        <p:spPr>
          <a:xfrm>
            <a:off x="3215370" y="65062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2C00962-A915-4B9E-AD6F-B5483DE40DE9}"/>
              </a:ext>
            </a:extLst>
          </p:cNvPr>
          <p:cNvSpPr/>
          <p:nvPr/>
        </p:nvSpPr>
        <p:spPr>
          <a:xfrm>
            <a:off x="4072964" y="68105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9B3DB6-CE3C-4EA1-815F-D8347D49485E}"/>
              </a:ext>
            </a:extLst>
          </p:cNvPr>
          <p:cNvSpPr/>
          <p:nvPr/>
        </p:nvSpPr>
        <p:spPr>
          <a:xfrm>
            <a:off x="4939872" y="69115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67183A6-3E0B-4346-B9C8-9C959C9E3901}"/>
              </a:ext>
            </a:extLst>
          </p:cNvPr>
          <p:cNvSpPr/>
          <p:nvPr/>
        </p:nvSpPr>
        <p:spPr>
          <a:xfrm>
            <a:off x="5807405" y="62219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898E35D-34FC-4124-AD51-1697F27655C9}"/>
              </a:ext>
            </a:extLst>
          </p:cNvPr>
          <p:cNvSpPr/>
          <p:nvPr/>
        </p:nvSpPr>
        <p:spPr>
          <a:xfrm>
            <a:off x="6684252" y="70948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B67DD66-7C57-48CB-8A37-1780082F9EEA}"/>
              </a:ext>
            </a:extLst>
          </p:cNvPr>
          <p:cNvSpPr/>
          <p:nvPr/>
        </p:nvSpPr>
        <p:spPr>
          <a:xfrm>
            <a:off x="7551785" y="64052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63524EC-4898-4690-93F1-BC0D4551B0E5}"/>
              </a:ext>
            </a:extLst>
          </p:cNvPr>
          <p:cNvSpPr/>
          <p:nvPr/>
        </p:nvSpPr>
        <p:spPr>
          <a:xfrm>
            <a:off x="8418693" y="65062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3BA9581-E266-4DF7-B0C4-23439A336EED}"/>
              </a:ext>
            </a:extLst>
          </p:cNvPr>
          <p:cNvSpPr/>
          <p:nvPr/>
        </p:nvSpPr>
        <p:spPr>
          <a:xfrm>
            <a:off x="3212617" y="663746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2802B15-A564-404E-86A7-0E1575DE3EAC}"/>
              </a:ext>
            </a:extLst>
          </p:cNvPr>
          <p:cNvSpPr/>
          <p:nvPr/>
        </p:nvSpPr>
        <p:spPr>
          <a:xfrm>
            <a:off x="4070211" y="666789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2A05793-9EFD-4E6D-9BF3-E3DAB77186C0}"/>
              </a:ext>
            </a:extLst>
          </p:cNvPr>
          <p:cNvSpPr/>
          <p:nvPr/>
        </p:nvSpPr>
        <p:spPr>
          <a:xfrm>
            <a:off x="4937119" y="667799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5A80EB7-F10F-4BF7-8D68-C432DAAB519A}"/>
              </a:ext>
            </a:extLst>
          </p:cNvPr>
          <p:cNvSpPr/>
          <p:nvPr/>
        </p:nvSpPr>
        <p:spPr>
          <a:xfrm>
            <a:off x="5804652" y="660903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1F37190-C64A-4695-9D94-9318BDEDC538}"/>
              </a:ext>
            </a:extLst>
          </p:cNvPr>
          <p:cNvSpPr/>
          <p:nvPr/>
        </p:nvSpPr>
        <p:spPr>
          <a:xfrm>
            <a:off x="6681499" y="669632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06897C3-6CD8-4BE1-B247-6795BFB200E5}"/>
              </a:ext>
            </a:extLst>
          </p:cNvPr>
          <p:cNvSpPr/>
          <p:nvPr/>
        </p:nvSpPr>
        <p:spPr>
          <a:xfrm>
            <a:off x="7549032" y="662736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EA7A841-8494-4036-AC14-5D9D4C6598C3}"/>
              </a:ext>
            </a:extLst>
          </p:cNvPr>
          <p:cNvSpPr/>
          <p:nvPr/>
        </p:nvSpPr>
        <p:spPr>
          <a:xfrm>
            <a:off x="3219090" y="1251245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96D115B-6F26-41DD-88A7-C14F3C92F749}"/>
              </a:ext>
            </a:extLst>
          </p:cNvPr>
          <p:cNvSpPr/>
          <p:nvPr/>
        </p:nvSpPr>
        <p:spPr>
          <a:xfrm>
            <a:off x="4076684" y="1254288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838C65F-E172-4863-AF93-0410F63922FB}"/>
              </a:ext>
            </a:extLst>
          </p:cNvPr>
          <p:cNvSpPr/>
          <p:nvPr/>
        </p:nvSpPr>
        <p:spPr>
          <a:xfrm>
            <a:off x="4943592" y="1255298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753B438-C158-4B23-A3CD-2030CD523186}"/>
              </a:ext>
            </a:extLst>
          </p:cNvPr>
          <p:cNvSpPr/>
          <p:nvPr/>
        </p:nvSpPr>
        <p:spPr>
          <a:xfrm>
            <a:off x="5811125" y="1248402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FE5F2197-E303-463E-BDAF-1C9984D3E6D2}"/>
              </a:ext>
            </a:extLst>
          </p:cNvPr>
          <p:cNvSpPr/>
          <p:nvPr/>
        </p:nvSpPr>
        <p:spPr>
          <a:xfrm>
            <a:off x="6687972" y="1257131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20008D6-BAE1-4E54-9EB0-F8AF240C532F}"/>
              </a:ext>
            </a:extLst>
          </p:cNvPr>
          <p:cNvSpPr/>
          <p:nvPr/>
        </p:nvSpPr>
        <p:spPr>
          <a:xfrm>
            <a:off x="7555505" y="1250235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7840272-AFA4-4E49-A2D9-F42C9D0D447B}"/>
              </a:ext>
            </a:extLst>
          </p:cNvPr>
          <p:cNvSpPr/>
          <p:nvPr/>
        </p:nvSpPr>
        <p:spPr>
          <a:xfrm>
            <a:off x="2340339" y="2427514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5C407BD-5782-487A-918D-86C76056B3CA}"/>
              </a:ext>
            </a:extLst>
          </p:cNvPr>
          <p:cNvSpPr/>
          <p:nvPr/>
        </p:nvSpPr>
        <p:spPr>
          <a:xfrm>
            <a:off x="3197933" y="2430557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1B8CB6B-9C08-4BDC-812A-2D2C1010B83A}"/>
              </a:ext>
            </a:extLst>
          </p:cNvPr>
          <p:cNvSpPr/>
          <p:nvPr/>
        </p:nvSpPr>
        <p:spPr>
          <a:xfrm>
            <a:off x="4064841" y="2431567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2B786BA-2788-47BD-828D-8B9F5356592B}"/>
              </a:ext>
            </a:extLst>
          </p:cNvPr>
          <p:cNvSpPr/>
          <p:nvPr/>
        </p:nvSpPr>
        <p:spPr>
          <a:xfrm>
            <a:off x="4932374" y="2424671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F3809D7-7D9A-47F4-ADC2-BA2DB206C920}"/>
              </a:ext>
            </a:extLst>
          </p:cNvPr>
          <p:cNvSpPr/>
          <p:nvPr/>
        </p:nvSpPr>
        <p:spPr>
          <a:xfrm>
            <a:off x="5809221" y="2433400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7B5D45A-1673-4584-BA1A-5682ACCA14D7}"/>
              </a:ext>
            </a:extLst>
          </p:cNvPr>
          <p:cNvSpPr/>
          <p:nvPr/>
        </p:nvSpPr>
        <p:spPr>
          <a:xfrm>
            <a:off x="6676754" y="2426504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477B681-EBB6-4161-B50E-C36414FEF4C2}"/>
              </a:ext>
            </a:extLst>
          </p:cNvPr>
          <p:cNvSpPr/>
          <p:nvPr/>
        </p:nvSpPr>
        <p:spPr>
          <a:xfrm>
            <a:off x="7543662" y="2427514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16FCA7C-1B81-4771-A329-2B48520BA090}"/>
              </a:ext>
            </a:extLst>
          </p:cNvPr>
          <p:cNvSpPr/>
          <p:nvPr/>
        </p:nvSpPr>
        <p:spPr>
          <a:xfrm>
            <a:off x="4086690" y="3029025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38ABEB8-75B6-4A21-A096-6EA930DB744F}"/>
              </a:ext>
            </a:extLst>
          </p:cNvPr>
          <p:cNvSpPr/>
          <p:nvPr/>
        </p:nvSpPr>
        <p:spPr>
          <a:xfrm>
            <a:off x="4944284" y="3032068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5483B646-0550-48CF-A178-687530D63F59}"/>
              </a:ext>
            </a:extLst>
          </p:cNvPr>
          <p:cNvSpPr/>
          <p:nvPr/>
        </p:nvSpPr>
        <p:spPr>
          <a:xfrm>
            <a:off x="5811192" y="3033078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7086AEF-276A-4692-878B-561247B276D9}"/>
              </a:ext>
            </a:extLst>
          </p:cNvPr>
          <p:cNvSpPr/>
          <p:nvPr/>
        </p:nvSpPr>
        <p:spPr>
          <a:xfrm>
            <a:off x="6678725" y="3026182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6DA9DB7-686A-4492-A733-F426FD03A081}"/>
              </a:ext>
            </a:extLst>
          </p:cNvPr>
          <p:cNvSpPr/>
          <p:nvPr/>
        </p:nvSpPr>
        <p:spPr>
          <a:xfrm>
            <a:off x="7555572" y="3034911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D39A9F2-0821-4741-B7BE-0CE9DF603366}"/>
              </a:ext>
            </a:extLst>
          </p:cNvPr>
          <p:cNvSpPr/>
          <p:nvPr/>
        </p:nvSpPr>
        <p:spPr>
          <a:xfrm>
            <a:off x="8423105" y="3028015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09727DB-2BEA-45F8-8017-3451F9079546}"/>
              </a:ext>
            </a:extLst>
          </p:cNvPr>
          <p:cNvSpPr/>
          <p:nvPr/>
        </p:nvSpPr>
        <p:spPr>
          <a:xfrm>
            <a:off x="9290013" y="3029025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722EC79-C3E0-471F-A9DA-58DC21407B70}"/>
              </a:ext>
            </a:extLst>
          </p:cNvPr>
          <p:cNvSpPr/>
          <p:nvPr/>
        </p:nvSpPr>
        <p:spPr>
          <a:xfrm>
            <a:off x="4082903" y="3616170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35E7DAB-A550-46AA-B5DF-276F9B77A54D}"/>
              </a:ext>
            </a:extLst>
          </p:cNvPr>
          <p:cNvSpPr/>
          <p:nvPr/>
        </p:nvSpPr>
        <p:spPr>
          <a:xfrm>
            <a:off x="4940497" y="3619213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B9EB0AA-35E3-49A8-AD4A-6DFCFF5780BD}"/>
              </a:ext>
            </a:extLst>
          </p:cNvPr>
          <p:cNvSpPr/>
          <p:nvPr/>
        </p:nvSpPr>
        <p:spPr>
          <a:xfrm>
            <a:off x="5807405" y="3620223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954C49D0-7AD0-40F5-ACFF-9C5A3D204E1C}"/>
              </a:ext>
            </a:extLst>
          </p:cNvPr>
          <p:cNvSpPr/>
          <p:nvPr/>
        </p:nvSpPr>
        <p:spPr>
          <a:xfrm>
            <a:off x="6674938" y="3613327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C66522F-8A0A-4012-A3DC-664048AD99DA}"/>
              </a:ext>
            </a:extLst>
          </p:cNvPr>
          <p:cNvSpPr/>
          <p:nvPr/>
        </p:nvSpPr>
        <p:spPr>
          <a:xfrm>
            <a:off x="7551785" y="3622056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F22264A-D7CA-4D67-8AAE-BA05151CBBAD}"/>
              </a:ext>
            </a:extLst>
          </p:cNvPr>
          <p:cNvSpPr/>
          <p:nvPr/>
        </p:nvSpPr>
        <p:spPr>
          <a:xfrm>
            <a:off x="2351490" y="4214879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EE4CF7EE-BA9F-4609-9263-7401AB1ED63B}"/>
              </a:ext>
            </a:extLst>
          </p:cNvPr>
          <p:cNvSpPr/>
          <p:nvPr/>
        </p:nvSpPr>
        <p:spPr>
          <a:xfrm>
            <a:off x="3209084" y="4217922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02887D7-0467-48F9-A8CD-A5CAC6189AEE}"/>
              </a:ext>
            </a:extLst>
          </p:cNvPr>
          <p:cNvSpPr/>
          <p:nvPr/>
        </p:nvSpPr>
        <p:spPr>
          <a:xfrm>
            <a:off x="4075992" y="4218932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085D4D92-8C36-4686-BDFA-02E4E7403B62}"/>
              </a:ext>
            </a:extLst>
          </p:cNvPr>
          <p:cNvSpPr/>
          <p:nvPr/>
        </p:nvSpPr>
        <p:spPr>
          <a:xfrm>
            <a:off x="4943525" y="4212036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39FD16C-E9E2-40B1-A4AE-8C102A7BA9C6}"/>
              </a:ext>
            </a:extLst>
          </p:cNvPr>
          <p:cNvSpPr/>
          <p:nvPr/>
        </p:nvSpPr>
        <p:spPr>
          <a:xfrm>
            <a:off x="5820372" y="4220765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44E3C2D-A35E-4468-B0DF-66160216D628}"/>
              </a:ext>
            </a:extLst>
          </p:cNvPr>
          <p:cNvSpPr/>
          <p:nvPr/>
        </p:nvSpPr>
        <p:spPr>
          <a:xfrm>
            <a:off x="6687905" y="4213869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1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1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1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1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1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1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1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1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1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11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11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11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11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11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11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1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1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1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1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11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11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11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11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11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11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11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11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11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11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11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11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1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1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11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11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1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1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11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5" dur="11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8" dur="11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1" dur="11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4" dur="11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7" dur="11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0" dur="11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10" grpId="0" animBg="1"/>
      <p:bldP spid="10" grpId="1" animBg="1"/>
      <p:bldP spid="118" grpId="0" animBg="1"/>
      <p:bldP spid="118" grpId="1" animBg="1"/>
      <p:bldP spid="119" grpId="0" animBg="1"/>
      <p:bldP spid="119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46" grpId="0" animBg="1"/>
      <p:bldP spid="146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Đức Giê-su ra đời tại Bê-lem, miền Giu-đê, thời vua Hê-rô-đê trị vì,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MÁT – THÊU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CEDF00-080F-4F7A-8FD3-869A492F4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71062"/>
              </p:ext>
            </p:extLst>
          </p:nvPr>
        </p:nvGraphicFramePr>
        <p:xfrm>
          <a:off x="546409" y="490654"/>
          <a:ext cx="11028560" cy="5876696"/>
        </p:xfrm>
        <a:graphic>
          <a:graphicData uri="http://schemas.openxmlformats.org/drawingml/2006/table">
            <a:tbl>
              <a:tblPr firstRow="1" firstCol="1" bandRow="1"/>
              <a:tblGrid>
                <a:gridCol w="1102856">
                  <a:extLst>
                    <a:ext uri="{9D8B030D-6E8A-4147-A177-3AD203B41FA5}">
                      <a16:colId xmlns:a16="http://schemas.microsoft.com/office/drawing/2014/main" val="2268390527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2514473001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101717986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414433456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3687502632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2257569722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178680201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2506152387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474900887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2736476898"/>
                    </a:ext>
                  </a:extLst>
                </a:gridCol>
              </a:tblGrid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533881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555325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43052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90366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135399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11674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10911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146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FFFF0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Phán đoán chiêm tinh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Soi sáng đường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Dẫn đường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sai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Ánh sao lạ làm gì cho ba nhà chiêm tinh?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8778"/>
            <a:ext cx="12240885" cy="803372"/>
            <a:chOff x="-1896924" y="4686850"/>
            <a:chExt cx="10566931" cy="68859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Dẫn đường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Lễ Tỏ Mình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Lễ Chiêm Tinh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Lễ Đức Ki-tô Vua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Lễ Chúa Hiển Linh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Biến Ba Vua viếng Chúa Hài Nhi còn gọi là lễ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8308"/>
            <a:ext cx="12240885" cy="803372"/>
            <a:chOff x="-1896924" y="4686850"/>
            <a:chExt cx="10566931" cy="68859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Lễ Chúa Hiển Linh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0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bày tỏ bản tính Thiên Chúa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linh thiêng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Thiên Chúa hiển vinh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Chúa Giê-su khôn lớn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Hiển Linh nghĩa là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9049" y="4513544"/>
            <a:ext cx="12240885" cy="803372"/>
            <a:chOff x="-1896924" y="4686850"/>
            <a:chExt cx="10566931" cy="68859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bày tỏ bản tính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82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lần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lần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 lần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Nhiều lần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mấy lần trong Kinh Thánh Chúa Giê-su bày tỏ bản tính Thiên Chúa của mình?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9049" y="3658784"/>
            <a:ext cx="12240885" cy="803372"/>
            <a:chOff x="-1896924" y="4686850"/>
            <a:chExt cx="10566931" cy="68859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lần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7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4186" y="1280078"/>
            <a:ext cx="6310854" cy="429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2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Ánh sao lạ dẫn đường tới Thiên Chúa của em là những việc làm tốt nào?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 mấy nhà chiêm tinh từ phương Đông đến Giê-ru-sa-lem, và hỏi: “Đức Vua dân Do-thái mới sinh, hiện ở đâu?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4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Chúng tôi đã thấy ngôi sao của Người xuất hiện bên phương Đông, nên chúng tôi đến bái lạy Người.”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7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Nghe tin ấy, vua Hê-rô-đê bối rối, và cả thành Giê-ru-sa-lem cũng xôn xao.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6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Nhà vua liền triệu tập tất cả các thượng tế và kinh sư trong dân lại, rồi hỏi cho biết Đấng Ki-tô phải sinh ra ở đâu.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5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Họ trả lời: “Tại Bê-lem, miền Giu-đê, vì trong sách ngôn sứ, có chép rằng: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4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Phần ngươi, hỡi Bê-lem, miền đất Giu-đa, ngươi đâu phải là thành nhỏ nhất của Giu-đa,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7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vì ngươi là nơi vị lãnh tụ chăn dắt Ít-ra-en dân Ta sẽ ra đời.”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60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909</Words>
  <Application>Microsoft Office PowerPoint</Application>
  <PresentationFormat>Widescreen</PresentationFormat>
  <Paragraphs>265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có mấy nhà chiêm tinh từ phương Đông đến Giê-ru-sa-lem, và hỏi: “Đức Vua dân Do-thái mới sinh, hiện ở đâu? </vt:lpstr>
      <vt:lpstr>Chúng tôi đã thấy ngôi sao của Người xuất hiện bên phương Đông, nên chúng tôi đến bái lạy Người.” </vt:lpstr>
      <vt:lpstr>Nghe tin ấy, vua Hê-rô-đê bối rối, và cả thành Giê-ru-sa-lem cũng xôn xao.</vt:lpstr>
      <vt:lpstr>Nhà vua liền triệu tập tất cả các thượng tế và kinh sư trong dân lại, rồi hỏi cho biết Đấng Ki-tô phải sinh ra ở đâu. </vt:lpstr>
      <vt:lpstr>Họ trả lời: “Tại Bê-lem, miền Giu-đê, vì trong sách ngôn sứ, có chép rằng: </vt:lpstr>
      <vt:lpstr>Phần ngươi, hỡi Bê-lem, miền đất Giu-đa, ngươi đâu phải là thành nhỏ nhất của Giu-đa, </vt:lpstr>
      <vt:lpstr>vì ngươi là nơi vị lãnh tụ chăn dắt Ít-ra-en dân Ta sẽ ra đời.”</vt:lpstr>
      <vt:lpstr>Bấy giờ vua Hê-rô-đê bí mật vời các nhà chiêm tinh đến, hỏi cặn kẽ về ngày giờ ngôi sao đã xuất hiện. </vt:lpstr>
      <vt:lpstr>Rồi vua phái các vị ấy đi Bê-lem và dặn rằng : “Xin quý ngài đi dò hỏi tường tận về Hài Nhi, </vt:lpstr>
      <vt:lpstr>và khi đã tìm thấy, xin báo lại cho tôi, để tôi cũng đến bái lạy Người.”</vt:lpstr>
      <vt:lpstr>Nghe nhà vua nói thế, họ ra đi. Bấy giờ ngôi sao họ đã thấy ở phương Đông, </vt:lpstr>
      <vt:lpstr>lại dẫn đường cho họ đến tận nơi Hài Nhi ở, mới dừng lại.</vt:lpstr>
      <vt:lpstr>Trông thấy ngôi sao, họ mừng rỡ vô cùng. 11 Họ vào nhà, thấy Hài Nhi với thân mẫu là bà Ma-ri-a, liền sấp mình thờ lạy Người.</vt:lpstr>
      <vt:lpstr>Rồi họ mở bảo tráp, lấy vàng, nhũ hương và mộc dược mà dâng tiến. </vt:lpstr>
      <vt:lpstr>Sau đó, họ được báo mộng là đừng trở lại gặp vua Hê-rô-đê nữa, nên đã đi lối khác mà về xứ mình.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5</cp:revision>
  <dcterms:created xsi:type="dcterms:W3CDTF">2021-01-02T07:41:14Z</dcterms:created>
  <dcterms:modified xsi:type="dcterms:W3CDTF">2021-01-02T09:36:18Z</dcterms:modified>
</cp:coreProperties>
</file>