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8" r:id="rId3"/>
    <p:sldId id="259" r:id="rId4"/>
    <p:sldId id="351" r:id="rId5"/>
    <p:sldId id="352" r:id="rId6"/>
    <p:sldId id="353" r:id="rId7"/>
    <p:sldId id="354" r:id="rId8"/>
    <p:sldId id="355" r:id="rId9"/>
    <p:sldId id="356" r:id="rId10"/>
    <p:sldId id="357" r:id="rId11"/>
    <p:sldId id="358" r:id="rId12"/>
    <p:sldId id="359" r:id="rId13"/>
    <p:sldId id="360" r:id="rId14"/>
    <p:sldId id="361" r:id="rId15"/>
    <p:sldId id="362" r:id="rId16"/>
    <p:sldId id="363" r:id="rId17"/>
    <p:sldId id="364" r:id="rId18"/>
    <p:sldId id="365" r:id="rId19"/>
    <p:sldId id="366" r:id="rId20"/>
    <p:sldId id="367" r:id="rId21"/>
    <p:sldId id="368" r:id="rId22"/>
    <p:sldId id="369" r:id="rId23"/>
    <p:sldId id="370" r:id="rId24"/>
    <p:sldId id="371" r:id="rId25"/>
    <p:sldId id="293" r:id="rId26"/>
    <p:sldId id="294" r:id="rId27"/>
    <p:sldId id="327" r:id="rId28"/>
    <p:sldId id="260" r:id="rId29"/>
    <p:sldId id="308" r:id="rId30"/>
    <p:sldId id="372" r:id="rId31"/>
    <p:sldId id="373" r:id="rId32"/>
    <p:sldId id="374" r:id="rId33"/>
    <p:sldId id="296" r:id="rId3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188"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3D75-FD1D-419E-9EFB-10F3E8E522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D9CFD2DD-4664-4E83-B122-DC3A101811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2A85F70E-4C31-4152-9C80-C11D492C1DB2}"/>
              </a:ext>
            </a:extLst>
          </p:cNvPr>
          <p:cNvSpPr>
            <a:spLocks noGrp="1"/>
          </p:cNvSpPr>
          <p:nvPr>
            <p:ph type="dt" sz="half" idx="10"/>
          </p:nvPr>
        </p:nvSpPr>
        <p:spPr/>
        <p:txBody>
          <a:bodyPr/>
          <a:lstStyle/>
          <a:p>
            <a:fld id="{A8F0D3B6-1CD8-4232-8767-B57FB5135F11}" type="datetimeFigureOut">
              <a:rPr lang="vi-VN" smtClean="0"/>
              <a:t>26/12/2020</a:t>
            </a:fld>
            <a:endParaRPr lang="vi-VN"/>
          </a:p>
        </p:txBody>
      </p:sp>
      <p:sp>
        <p:nvSpPr>
          <p:cNvPr id="5" name="Footer Placeholder 4">
            <a:extLst>
              <a:ext uri="{FF2B5EF4-FFF2-40B4-BE49-F238E27FC236}">
                <a16:creationId xmlns:a16="http://schemas.microsoft.com/office/drawing/2014/main" id="{18644C66-0EBF-4D70-8B6C-BEE7C568C41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1609520-5244-4CEF-97DE-76E3E668A343}"/>
              </a:ext>
            </a:extLst>
          </p:cNvPr>
          <p:cNvSpPr>
            <a:spLocks noGrp="1"/>
          </p:cNvSpPr>
          <p:nvPr>
            <p:ph type="sldNum" sz="quarter" idx="12"/>
          </p:nvPr>
        </p:nvSpPr>
        <p:spPr/>
        <p:txBody>
          <a:bodyPr/>
          <a:lstStyle/>
          <a:p>
            <a:fld id="{49FEB3AF-A918-4953-8D1C-8655E56CB29B}" type="slidenum">
              <a:rPr lang="vi-VN" smtClean="0"/>
              <a:t>‹#›</a:t>
            </a:fld>
            <a:endParaRPr lang="vi-VN"/>
          </a:p>
        </p:txBody>
      </p:sp>
    </p:spTree>
    <p:extLst>
      <p:ext uri="{BB962C8B-B14F-4D97-AF65-F5344CB8AC3E}">
        <p14:creationId xmlns:p14="http://schemas.microsoft.com/office/powerpoint/2010/main" val="2012742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F717A-04D3-4906-8F23-B354AE2A9C50}"/>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C997F7A3-6B8F-4C01-9ED3-B07FB26465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C3BF0DE-7D6E-4B40-ACB0-C65BD74530B9}"/>
              </a:ext>
            </a:extLst>
          </p:cNvPr>
          <p:cNvSpPr>
            <a:spLocks noGrp="1"/>
          </p:cNvSpPr>
          <p:nvPr>
            <p:ph type="dt" sz="half" idx="10"/>
          </p:nvPr>
        </p:nvSpPr>
        <p:spPr/>
        <p:txBody>
          <a:bodyPr/>
          <a:lstStyle/>
          <a:p>
            <a:fld id="{A8F0D3B6-1CD8-4232-8767-B57FB5135F11}" type="datetimeFigureOut">
              <a:rPr lang="vi-VN" smtClean="0"/>
              <a:t>26/12/2020</a:t>
            </a:fld>
            <a:endParaRPr lang="vi-VN"/>
          </a:p>
        </p:txBody>
      </p:sp>
      <p:sp>
        <p:nvSpPr>
          <p:cNvPr id="5" name="Footer Placeholder 4">
            <a:extLst>
              <a:ext uri="{FF2B5EF4-FFF2-40B4-BE49-F238E27FC236}">
                <a16:creationId xmlns:a16="http://schemas.microsoft.com/office/drawing/2014/main" id="{9C258F09-04BE-40B5-A4A7-7A1A7A1C33B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68981C2-0841-4138-864A-733DDEB5ECAC}"/>
              </a:ext>
            </a:extLst>
          </p:cNvPr>
          <p:cNvSpPr>
            <a:spLocks noGrp="1"/>
          </p:cNvSpPr>
          <p:nvPr>
            <p:ph type="sldNum" sz="quarter" idx="12"/>
          </p:nvPr>
        </p:nvSpPr>
        <p:spPr/>
        <p:txBody>
          <a:bodyPr/>
          <a:lstStyle/>
          <a:p>
            <a:fld id="{49FEB3AF-A918-4953-8D1C-8655E56CB29B}" type="slidenum">
              <a:rPr lang="vi-VN" smtClean="0"/>
              <a:t>‹#›</a:t>
            </a:fld>
            <a:endParaRPr lang="vi-VN"/>
          </a:p>
        </p:txBody>
      </p:sp>
    </p:spTree>
    <p:extLst>
      <p:ext uri="{BB962C8B-B14F-4D97-AF65-F5344CB8AC3E}">
        <p14:creationId xmlns:p14="http://schemas.microsoft.com/office/powerpoint/2010/main" val="1434294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66E143-780C-480E-BB56-38982B0116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A20B443-BD61-42F4-BD52-12D85B9E2E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2E19A44-1904-43D2-9ADA-C3F301CC27CE}"/>
              </a:ext>
            </a:extLst>
          </p:cNvPr>
          <p:cNvSpPr>
            <a:spLocks noGrp="1"/>
          </p:cNvSpPr>
          <p:nvPr>
            <p:ph type="dt" sz="half" idx="10"/>
          </p:nvPr>
        </p:nvSpPr>
        <p:spPr/>
        <p:txBody>
          <a:bodyPr/>
          <a:lstStyle/>
          <a:p>
            <a:fld id="{A8F0D3B6-1CD8-4232-8767-B57FB5135F11}" type="datetimeFigureOut">
              <a:rPr lang="vi-VN" smtClean="0"/>
              <a:t>26/12/2020</a:t>
            </a:fld>
            <a:endParaRPr lang="vi-VN"/>
          </a:p>
        </p:txBody>
      </p:sp>
      <p:sp>
        <p:nvSpPr>
          <p:cNvPr id="5" name="Footer Placeholder 4">
            <a:extLst>
              <a:ext uri="{FF2B5EF4-FFF2-40B4-BE49-F238E27FC236}">
                <a16:creationId xmlns:a16="http://schemas.microsoft.com/office/drawing/2014/main" id="{07469A9A-478A-4EDC-9DE2-011FD294E7A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6B46876-1CE6-45FF-9DFB-1125EF0CC634}"/>
              </a:ext>
            </a:extLst>
          </p:cNvPr>
          <p:cNvSpPr>
            <a:spLocks noGrp="1"/>
          </p:cNvSpPr>
          <p:nvPr>
            <p:ph type="sldNum" sz="quarter" idx="12"/>
          </p:nvPr>
        </p:nvSpPr>
        <p:spPr/>
        <p:txBody>
          <a:bodyPr/>
          <a:lstStyle/>
          <a:p>
            <a:fld id="{49FEB3AF-A918-4953-8D1C-8655E56CB29B}" type="slidenum">
              <a:rPr lang="vi-VN" smtClean="0"/>
              <a:t>‹#›</a:t>
            </a:fld>
            <a:endParaRPr lang="vi-VN"/>
          </a:p>
        </p:txBody>
      </p:sp>
    </p:spTree>
    <p:extLst>
      <p:ext uri="{BB962C8B-B14F-4D97-AF65-F5344CB8AC3E}">
        <p14:creationId xmlns:p14="http://schemas.microsoft.com/office/powerpoint/2010/main" val="980745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BD11C-4DC7-49C4-8A8E-36F55695A8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FD2B7814-C9CA-40A2-B31B-EFD90BD8A2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A9FF82EA-7709-4B11-9DA3-FB0632DC20E6}"/>
              </a:ext>
            </a:extLst>
          </p:cNvPr>
          <p:cNvSpPr>
            <a:spLocks noGrp="1"/>
          </p:cNvSpPr>
          <p:nvPr>
            <p:ph type="dt" sz="half" idx="10"/>
          </p:nvPr>
        </p:nvSpPr>
        <p:spPr/>
        <p:txBody>
          <a:bodyPr/>
          <a:lstStyle/>
          <a:p>
            <a:fld id="{787E6F2E-B087-4339-924E-885E4A47456F}" type="datetimeFigureOut">
              <a:rPr lang="vi-VN" smtClean="0"/>
              <a:t>26/12/2020</a:t>
            </a:fld>
            <a:endParaRPr lang="vi-VN"/>
          </a:p>
        </p:txBody>
      </p:sp>
      <p:sp>
        <p:nvSpPr>
          <p:cNvPr id="5" name="Footer Placeholder 4">
            <a:extLst>
              <a:ext uri="{FF2B5EF4-FFF2-40B4-BE49-F238E27FC236}">
                <a16:creationId xmlns:a16="http://schemas.microsoft.com/office/drawing/2014/main" id="{7352BA9F-DAEE-4E43-B53D-28365A5C4D3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BC97A61-6A37-43F5-B547-8B7C86D34833}"/>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2421161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F1F31-BA45-4BF2-9635-E53D5741E51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0A2049A-D6ED-4836-A542-72CBE92C75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667BE33-051C-448C-A5B0-DB08F9FECBD1}"/>
              </a:ext>
            </a:extLst>
          </p:cNvPr>
          <p:cNvSpPr>
            <a:spLocks noGrp="1"/>
          </p:cNvSpPr>
          <p:nvPr>
            <p:ph type="dt" sz="half" idx="10"/>
          </p:nvPr>
        </p:nvSpPr>
        <p:spPr/>
        <p:txBody>
          <a:bodyPr/>
          <a:lstStyle/>
          <a:p>
            <a:fld id="{787E6F2E-B087-4339-924E-885E4A47456F}" type="datetimeFigureOut">
              <a:rPr lang="vi-VN" smtClean="0"/>
              <a:t>26/12/2020</a:t>
            </a:fld>
            <a:endParaRPr lang="vi-VN"/>
          </a:p>
        </p:txBody>
      </p:sp>
      <p:sp>
        <p:nvSpPr>
          <p:cNvPr id="5" name="Footer Placeholder 4">
            <a:extLst>
              <a:ext uri="{FF2B5EF4-FFF2-40B4-BE49-F238E27FC236}">
                <a16:creationId xmlns:a16="http://schemas.microsoft.com/office/drawing/2014/main" id="{EC57D52E-F77D-4651-996A-726E9107067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96C3E7A-CC23-4196-B600-5B1059BC95F3}"/>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373627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2DCBB-07F4-49FA-ADB5-E619DCBD11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A5D8CD42-1330-4AE5-ADA4-C2297052C1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241127-79C3-4AA8-8C0A-815830704B73}"/>
              </a:ext>
            </a:extLst>
          </p:cNvPr>
          <p:cNvSpPr>
            <a:spLocks noGrp="1"/>
          </p:cNvSpPr>
          <p:nvPr>
            <p:ph type="dt" sz="half" idx="10"/>
          </p:nvPr>
        </p:nvSpPr>
        <p:spPr/>
        <p:txBody>
          <a:bodyPr/>
          <a:lstStyle/>
          <a:p>
            <a:fld id="{787E6F2E-B087-4339-924E-885E4A47456F}" type="datetimeFigureOut">
              <a:rPr lang="vi-VN" smtClean="0"/>
              <a:t>26/12/2020</a:t>
            </a:fld>
            <a:endParaRPr lang="vi-VN"/>
          </a:p>
        </p:txBody>
      </p:sp>
      <p:sp>
        <p:nvSpPr>
          <p:cNvPr id="5" name="Footer Placeholder 4">
            <a:extLst>
              <a:ext uri="{FF2B5EF4-FFF2-40B4-BE49-F238E27FC236}">
                <a16:creationId xmlns:a16="http://schemas.microsoft.com/office/drawing/2014/main" id="{8A381D3E-9623-49E6-8996-8B788249D61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DED59B8-9619-4238-92E6-62B7FBA70F40}"/>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542550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E86FD-5E21-4781-B30E-630961A986A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EBA4C9C-F870-498E-B21C-1538E8E4D0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CB520AC3-6569-4E67-AC92-E33C3B9478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223A0B0A-0FFC-41AB-B869-44E8317E5A3F}"/>
              </a:ext>
            </a:extLst>
          </p:cNvPr>
          <p:cNvSpPr>
            <a:spLocks noGrp="1"/>
          </p:cNvSpPr>
          <p:nvPr>
            <p:ph type="dt" sz="half" idx="10"/>
          </p:nvPr>
        </p:nvSpPr>
        <p:spPr/>
        <p:txBody>
          <a:bodyPr/>
          <a:lstStyle/>
          <a:p>
            <a:fld id="{787E6F2E-B087-4339-924E-885E4A47456F}" type="datetimeFigureOut">
              <a:rPr lang="vi-VN" smtClean="0"/>
              <a:t>26/12/2020</a:t>
            </a:fld>
            <a:endParaRPr lang="vi-VN"/>
          </a:p>
        </p:txBody>
      </p:sp>
      <p:sp>
        <p:nvSpPr>
          <p:cNvPr id="6" name="Footer Placeholder 5">
            <a:extLst>
              <a:ext uri="{FF2B5EF4-FFF2-40B4-BE49-F238E27FC236}">
                <a16:creationId xmlns:a16="http://schemas.microsoft.com/office/drawing/2014/main" id="{755B7F30-7DF9-4711-9F05-65EEB28B1B8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9BE4FE2-959D-4B33-8586-99159A4707C0}"/>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1729542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D3ED4-B6DF-4842-8A91-978C268B8D5D}"/>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E8723DD-0195-48FB-B7C5-9B36C76DE9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D5CC3A-4E3A-4989-ACBE-AD29F07DD4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A0826795-5DDE-417A-9D0D-22E5DE4021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83DA55-4E20-40FA-85BD-D9F98B80D0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C204316-2619-449D-B096-8411C56E2DD7}"/>
              </a:ext>
            </a:extLst>
          </p:cNvPr>
          <p:cNvSpPr>
            <a:spLocks noGrp="1"/>
          </p:cNvSpPr>
          <p:nvPr>
            <p:ph type="dt" sz="half" idx="10"/>
          </p:nvPr>
        </p:nvSpPr>
        <p:spPr/>
        <p:txBody>
          <a:bodyPr/>
          <a:lstStyle/>
          <a:p>
            <a:fld id="{787E6F2E-B087-4339-924E-885E4A47456F}" type="datetimeFigureOut">
              <a:rPr lang="vi-VN" smtClean="0"/>
              <a:t>26/12/2020</a:t>
            </a:fld>
            <a:endParaRPr lang="vi-VN"/>
          </a:p>
        </p:txBody>
      </p:sp>
      <p:sp>
        <p:nvSpPr>
          <p:cNvPr id="8" name="Footer Placeholder 7">
            <a:extLst>
              <a:ext uri="{FF2B5EF4-FFF2-40B4-BE49-F238E27FC236}">
                <a16:creationId xmlns:a16="http://schemas.microsoft.com/office/drawing/2014/main" id="{1E511235-9513-4214-B44F-343B51C0DE9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6919313B-86C6-427F-A8E0-133262537B97}"/>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559728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6E060-3865-4CFF-BEB7-BA1B51F47B32}"/>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C4B6AEA0-04B2-4675-9ECC-034877554BFA}"/>
              </a:ext>
            </a:extLst>
          </p:cNvPr>
          <p:cNvSpPr>
            <a:spLocks noGrp="1"/>
          </p:cNvSpPr>
          <p:nvPr>
            <p:ph type="dt" sz="half" idx="10"/>
          </p:nvPr>
        </p:nvSpPr>
        <p:spPr/>
        <p:txBody>
          <a:bodyPr/>
          <a:lstStyle/>
          <a:p>
            <a:fld id="{787E6F2E-B087-4339-924E-885E4A47456F}" type="datetimeFigureOut">
              <a:rPr lang="vi-VN" smtClean="0"/>
              <a:t>26/12/2020</a:t>
            </a:fld>
            <a:endParaRPr lang="vi-VN"/>
          </a:p>
        </p:txBody>
      </p:sp>
      <p:sp>
        <p:nvSpPr>
          <p:cNvPr id="4" name="Footer Placeholder 3">
            <a:extLst>
              <a:ext uri="{FF2B5EF4-FFF2-40B4-BE49-F238E27FC236}">
                <a16:creationId xmlns:a16="http://schemas.microsoft.com/office/drawing/2014/main" id="{7D2B8E16-425D-4FC0-83F5-3FEAB630E16C}"/>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8C723532-EFB1-4D50-8739-6E5D260C1AB2}"/>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3997022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62F56-E9C1-4147-B14F-8159CBA5AE95}"/>
              </a:ext>
            </a:extLst>
          </p:cNvPr>
          <p:cNvSpPr>
            <a:spLocks noGrp="1"/>
          </p:cNvSpPr>
          <p:nvPr>
            <p:ph type="dt" sz="half" idx="10"/>
          </p:nvPr>
        </p:nvSpPr>
        <p:spPr/>
        <p:txBody>
          <a:bodyPr/>
          <a:lstStyle/>
          <a:p>
            <a:fld id="{787E6F2E-B087-4339-924E-885E4A47456F}" type="datetimeFigureOut">
              <a:rPr lang="vi-VN" smtClean="0"/>
              <a:t>26/12/2020</a:t>
            </a:fld>
            <a:endParaRPr lang="vi-VN"/>
          </a:p>
        </p:txBody>
      </p:sp>
      <p:sp>
        <p:nvSpPr>
          <p:cNvPr id="3" name="Footer Placeholder 2">
            <a:extLst>
              <a:ext uri="{FF2B5EF4-FFF2-40B4-BE49-F238E27FC236}">
                <a16:creationId xmlns:a16="http://schemas.microsoft.com/office/drawing/2014/main" id="{D874F6A6-A794-4B00-816E-62F754F9150F}"/>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27D5E923-3149-4D25-BB13-51F62AD4C2F4}"/>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3233009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33A96-EB30-44CB-BC42-632014D91F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39C0B92-3D16-4EAB-8E48-4C1A372EBA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51FD09B8-8C0D-4B87-8C02-7EEBEC0E11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2C1D3D-15BF-48C4-8265-0D757D9C28AC}"/>
              </a:ext>
            </a:extLst>
          </p:cNvPr>
          <p:cNvSpPr>
            <a:spLocks noGrp="1"/>
          </p:cNvSpPr>
          <p:nvPr>
            <p:ph type="dt" sz="half" idx="10"/>
          </p:nvPr>
        </p:nvSpPr>
        <p:spPr/>
        <p:txBody>
          <a:bodyPr/>
          <a:lstStyle/>
          <a:p>
            <a:fld id="{787E6F2E-B087-4339-924E-885E4A47456F}" type="datetimeFigureOut">
              <a:rPr lang="vi-VN" smtClean="0"/>
              <a:t>26/12/2020</a:t>
            </a:fld>
            <a:endParaRPr lang="vi-VN"/>
          </a:p>
        </p:txBody>
      </p:sp>
      <p:sp>
        <p:nvSpPr>
          <p:cNvPr id="6" name="Footer Placeholder 5">
            <a:extLst>
              <a:ext uri="{FF2B5EF4-FFF2-40B4-BE49-F238E27FC236}">
                <a16:creationId xmlns:a16="http://schemas.microsoft.com/office/drawing/2014/main" id="{391D4205-7355-407A-9C5E-267344C4C95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62A8621-9E99-4CFD-BA75-0503D47FAA91}"/>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3317396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67A1-C6B2-41A4-9E16-5086E3E6502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D3575B0-16C6-46B6-9374-D15BC7020D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445B906-150F-4AA5-9451-F9F17AE50863}"/>
              </a:ext>
            </a:extLst>
          </p:cNvPr>
          <p:cNvSpPr>
            <a:spLocks noGrp="1"/>
          </p:cNvSpPr>
          <p:nvPr>
            <p:ph type="dt" sz="half" idx="10"/>
          </p:nvPr>
        </p:nvSpPr>
        <p:spPr/>
        <p:txBody>
          <a:bodyPr/>
          <a:lstStyle/>
          <a:p>
            <a:fld id="{A8F0D3B6-1CD8-4232-8767-B57FB5135F11}" type="datetimeFigureOut">
              <a:rPr lang="vi-VN" smtClean="0"/>
              <a:t>26/12/2020</a:t>
            </a:fld>
            <a:endParaRPr lang="vi-VN"/>
          </a:p>
        </p:txBody>
      </p:sp>
      <p:sp>
        <p:nvSpPr>
          <p:cNvPr id="5" name="Footer Placeholder 4">
            <a:extLst>
              <a:ext uri="{FF2B5EF4-FFF2-40B4-BE49-F238E27FC236}">
                <a16:creationId xmlns:a16="http://schemas.microsoft.com/office/drawing/2014/main" id="{6B9B1601-C456-4189-AF18-495F5F80494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8CCDF7F-3DAA-493E-A255-AB55193C80A0}"/>
              </a:ext>
            </a:extLst>
          </p:cNvPr>
          <p:cNvSpPr>
            <a:spLocks noGrp="1"/>
          </p:cNvSpPr>
          <p:nvPr>
            <p:ph type="sldNum" sz="quarter" idx="12"/>
          </p:nvPr>
        </p:nvSpPr>
        <p:spPr/>
        <p:txBody>
          <a:bodyPr/>
          <a:lstStyle/>
          <a:p>
            <a:fld id="{49FEB3AF-A918-4953-8D1C-8655E56CB29B}" type="slidenum">
              <a:rPr lang="vi-VN" smtClean="0"/>
              <a:t>‹#›</a:t>
            </a:fld>
            <a:endParaRPr lang="vi-VN"/>
          </a:p>
        </p:txBody>
      </p:sp>
    </p:spTree>
    <p:extLst>
      <p:ext uri="{BB962C8B-B14F-4D97-AF65-F5344CB8AC3E}">
        <p14:creationId xmlns:p14="http://schemas.microsoft.com/office/powerpoint/2010/main" val="3376380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221B5-02FF-4461-8858-2BCA783946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33CFB8AC-2217-4ED0-81A2-B5472A199B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D2E6AA8C-7754-49DB-BA8A-FCF0AED667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79E295-606C-4688-BD57-658CE633D218}"/>
              </a:ext>
            </a:extLst>
          </p:cNvPr>
          <p:cNvSpPr>
            <a:spLocks noGrp="1"/>
          </p:cNvSpPr>
          <p:nvPr>
            <p:ph type="dt" sz="half" idx="10"/>
          </p:nvPr>
        </p:nvSpPr>
        <p:spPr/>
        <p:txBody>
          <a:bodyPr/>
          <a:lstStyle/>
          <a:p>
            <a:fld id="{787E6F2E-B087-4339-924E-885E4A47456F}" type="datetimeFigureOut">
              <a:rPr lang="vi-VN" smtClean="0"/>
              <a:t>26/12/2020</a:t>
            </a:fld>
            <a:endParaRPr lang="vi-VN"/>
          </a:p>
        </p:txBody>
      </p:sp>
      <p:sp>
        <p:nvSpPr>
          <p:cNvPr id="6" name="Footer Placeholder 5">
            <a:extLst>
              <a:ext uri="{FF2B5EF4-FFF2-40B4-BE49-F238E27FC236}">
                <a16:creationId xmlns:a16="http://schemas.microsoft.com/office/drawing/2014/main" id="{1FE80D75-ECF7-4CD7-969E-271F0EBB770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2B3A73A-7FEE-440E-84BF-8961B2A708A8}"/>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897499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C2374-E038-4E47-B5BC-0FD1B72F4395}"/>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4C103BB-B253-4C5A-8D58-8596208050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9C60E99-FEBC-4286-B818-14A9DDE88D53}"/>
              </a:ext>
            </a:extLst>
          </p:cNvPr>
          <p:cNvSpPr>
            <a:spLocks noGrp="1"/>
          </p:cNvSpPr>
          <p:nvPr>
            <p:ph type="dt" sz="half" idx="10"/>
          </p:nvPr>
        </p:nvSpPr>
        <p:spPr/>
        <p:txBody>
          <a:bodyPr/>
          <a:lstStyle/>
          <a:p>
            <a:fld id="{787E6F2E-B087-4339-924E-885E4A47456F}" type="datetimeFigureOut">
              <a:rPr lang="vi-VN" smtClean="0"/>
              <a:t>26/12/2020</a:t>
            </a:fld>
            <a:endParaRPr lang="vi-VN"/>
          </a:p>
        </p:txBody>
      </p:sp>
      <p:sp>
        <p:nvSpPr>
          <p:cNvPr id="5" name="Footer Placeholder 4">
            <a:extLst>
              <a:ext uri="{FF2B5EF4-FFF2-40B4-BE49-F238E27FC236}">
                <a16:creationId xmlns:a16="http://schemas.microsoft.com/office/drawing/2014/main" id="{5777FBA6-4412-45A0-8354-20B0110F54B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E0BA376-CA09-46FB-92CD-11AA9F110B35}"/>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2607813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38BA65-B195-4484-9E4E-8DA2FB185D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D850633-A0FD-436B-AB41-D8F917B45D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34AF67E-72DE-4540-ADC9-B785C3BEE778}"/>
              </a:ext>
            </a:extLst>
          </p:cNvPr>
          <p:cNvSpPr>
            <a:spLocks noGrp="1"/>
          </p:cNvSpPr>
          <p:nvPr>
            <p:ph type="dt" sz="half" idx="10"/>
          </p:nvPr>
        </p:nvSpPr>
        <p:spPr/>
        <p:txBody>
          <a:bodyPr/>
          <a:lstStyle/>
          <a:p>
            <a:fld id="{787E6F2E-B087-4339-924E-885E4A47456F}" type="datetimeFigureOut">
              <a:rPr lang="vi-VN" smtClean="0"/>
              <a:t>26/12/2020</a:t>
            </a:fld>
            <a:endParaRPr lang="vi-VN"/>
          </a:p>
        </p:txBody>
      </p:sp>
      <p:sp>
        <p:nvSpPr>
          <p:cNvPr id="5" name="Footer Placeholder 4">
            <a:extLst>
              <a:ext uri="{FF2B5EF4-FFF2-40B4-BE49-F238E27FC236}">
                <a16:creationId xmlns:a16="http://schemas.microsoft.com/office/drawing/2014/main" id="{72E80149-9930-4F19-B3E7-513B902330D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6B24E46-2BDE-46E4-A789-70FFB5983DD1}"/>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1451390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C532C-FD04-45A3-A65C-381F57EEC3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9421B748-93D7-4A92-9C2F-68039273F4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F1CF89-645D-47F4-AB64-0BF87F33BCC0}"/>
              </a:ext>
            </a:extLst>
          </p:cNvPr>
          <p:cNvSpPr>
            <a:spLocks noGrp="1"/>
          </p:cNvSpPr>
          <p:nvPr>
            <p:ph type="dt" sz="half" idx="10"/>
          </p:nvPr>
        </p:nvSpPr>
        <p:spPr/>
        <p:txBody>
          <a:bodyPr/>
          <a:lstStyle/>
          <a:p>
            <a:fld id="{A8F0D3B6-1CD8-4232-8767-B57FB5135F11}" type="datetimeFigureOut">
              <a:rPr lang="vi-VN" smtClean="0"/>
              <a:t>26/12/2020</a:t>
            </a:fld>
            <a:endParaRPr lang="vi-VN"/>
          </a:p>
        </p:txBody>
      </p:sp>
      <p:sp>
        <p:nvSpPr>
          <p:cNvPr id="5" name="Footer Placeholder 4">
            <a:extLst>
              <a:ext uri="{FF2B5EF4-FFF2-40B4-BE49-F238E27FC236}">
                <a16:creationId xmlns:a16="http://schemas.microsoft.com/office/drawing/2014/main" id="{7CB4F7D3-C10B-4154-8062-9492CA9092E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86CDB39-1A60-475F-88E0-AAA49CB37D23}"/>
              </a:ext>
            </a:extLst>
          </p:cNvPr>
          <p:cNvSpPr>
            <a:spLocks noGrp="1"/>
          </p:cNvSpPr>
          <p:nvPr>
            <p:ph type="sldNum" sz="quarter" idx="12"/>
          </p:nvPr>
        </p:nvSpPr>
        <p:spPr/>
        <p:txBody>
          <a:bodyPr/>
          <a:lstStyle/>
          <a:p>
            <a:fld id="{49FEB3AF-A918-4953-8D1C-8655E56CB29B}" type="slidenum">
              <a:rPr lang="vi-VN" smtClean="0"/>
              <a:t>‹#›</a:t>
            </a:fld>
            <a:endParaRPr lang="vi-VN"/>
          </a:p>
        </p:txBody>
      </p:sp>
    </p:spTree>
    <p:extLst>
      <p:ext uri="{BB962C8B-B14F-4D97-AF65-F5344CB8AC3E}">
        <p14:creationId xmlns:p14="http://schemas.microsoft.com/office/powerpoint/2010/main" val="1241010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26FF2-4058-4916-ABF8-93A4EE2900F0}"/>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566FDFC-7BC5-4A5C-86DF-9AF7559019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1693F771-D355-420C-8D8A-F75E636F7A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0F018766-39F7-4302-85D5-228A10B7CB87}"/>
              </a:ext>
            </a:extLst>
          </p:cNvPr>
          <p:cNvSpPr>
            <a:spLocks noGrp="1"/>
          </p:cNvSpPr>
          <p:nvPr>
            <p:ph type="dt" sz="half" idx="10"/>
          </p:nvPr>
        </p:nvSpPr>
        <p:spPr/>
        <p:txBody>
          <a:bodyPr/>
          <a:lstStyle/>
          <a:p>
            <a:fld id="{A8F0D3B6-1CD8-4232-8767-B57FB5135F11}" type="datetimeFigureOut">
              <a:rPr lang="vi-VN" smtClean="0"/>
              <a:t>26/12/2020</a:t>
            </a:fld>
            <a:endParaRPr lang="vi-VN"/>
          </a:p>
        </p:txBody>
      </p:sp>
      <p:sp>
        <p:nvSpPr>
          <p:cNvPr id="6" name="Footer Placeholder 5">
            <a:extLst>
              <a:ext uri="{FF2B5EF4-FFF2-40B4-BE49-F238E27FC236}">
                <a16:creationId xmlns:a16="http://schemas.microsoft.com/office/drawing/2014/main" id="{6C13DECC-A81A-489C-9FE6-0910008F2DF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6D49D01-9F57-470F-A580-4497D6E4DB1F}"/>
              </a:ext>
            </a:extLst>
          </p:cNvPr>
          <p:cNvSpPr>
            <a:spLocks noGrp="1"/>
          </p:cNvSpPr>
          <p:nvPr>
            <p:ph type="sldNum" sz="quarter" idx="12"/>
          </p:nvPr>
        </p:nvSpPr>
        <p:spPr/>
        <p:txBody>
          <a:bodyPr/>
          <a:lstStyle/>
          <a:p>
            <a:fld id="{49FEB3AF-A918-4953-8D1C-8655E56CB29B}" type="slidenum">
              <a:rPr lang="vi-VN" smtClean="0"/>
              <a:t>‹#›</a:t>
            </a:fld>
            <a:endParaRPr lang="vi-VN"/>
          </a:p>
        </p:txBody>
      </p:sp>
    </p:spTree>
    <p:extLst>
      <p:ext uri="{BB962C8B-B14F-4D97-AF65-F5344CB8AC3E}">
        <p14:creationId xmlns:p14="http://schemas.microsoft.com/office/powerpoint/2010/main" val="2267918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55A54-2A64-46A7-A2F3-2159AF5E8A42}"/>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0E0027B-92B7-44EA-AA84-78B2A08B1E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A280A0-DA54-4D10-8AE7-FB19ACDDF9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19F13ACB-2F4C-4511-BF86-40CA10DE3D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A45239-5428-43D9-B493-84140A1DD6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D82B3A13-B38E-450E-85F4-180C653B741B}"/>
              </a:ext>
            </a:extLst>
          </p:cNvPr>
          <p:cNvSpPr>
            <a:spLocks noGrp="1"/>
          </p:cNvSpPr>
          <p:nvPr>
            <p:ph type="dt" sz="half" idx="10"/>
          </p:nvPr>
        </p:nvSpPr>
        <p:spPr/>
        <p:txBody>
          <a:bodyPr/>
          <a:lstStyle/>
          <a:p>
            <a:fld id="{A8F0D3B6-1CD8-4232-8767-B57FB5135F11}" type="datetimeFigureOut">
              <a:rPr lang="vi-VN" smtClean="0"/>
              <a:t>26/12/2020</a:t>
            </a:fld>
            <a:endParaRPr lang="vi-VN"/>
          </a:p>
        </p:txBody>
      </p:sp>
      <p:sp>
        <p:nvSpPr>
          <p:cNvPr id="8" name="Footer Placeholder 7">
            <a:extLst>
              <a:ext uri="{FF2B5EF4-FFF2-40B4-BE49-F238E27FC236}">
                <a16:creationId xmlns:a16="http://schemas.microsoft.com/office/drawing/2014/main" id="{71DF5327-27CD-4EB5-90BD-45C2391DCA4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CB9AF93C-86CC-4386-82E6-5CC91C50BD2F}"/>
              </a:ext>
            </a:extLst>
          </p:cNvPr>
          <p:cNvSpPr>
            <a:spLocks noGrp="1"/>
          </p:cNvSpPr>
          <p:nvPr>
            <p:ph type="sldNum" sz="quarter" idx="12"/>
          </p:nvPr>
        </p:nvSpPr>
        <p:spPr/>
        <p:txBody>
          <a:bodyPr/>
          <a:lstStyle/>
          <a:p>
            <a:fld id="{49FEB3AF-A918-4953-8D1C-8655E56CB29B}" type="slidenum">
              <a:rPr lang="vi-VN" smtClean="0"/>
              <a:t>‹#›</a:t>
            </a:fld>
            <a:endParaRPr lang="vi-VN"/>
          </a:p>
        </p:txBody>
      </p:sp>
    </p:spTree>
    <p:extLst>
      <p:ext uri="{BB962C8B-B14F-4D97-AF65-F5344CB8AC3E}">
        <p14:creationId xmlns:p14="http://schemas.microsoft.com/office/powerpoint/2010/main" val="1721957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B2B45-456D-4F14-8D54-67A31EBE7B8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5838E87-6B2A-46DD-8C8E-021A66437845}"/>
              </a:ext>
            </a:extLst>
          </p:cNvPr>
          <p:cNvSpPr>
            <a:spLocks noGrp="1"/>
          </p:cNvSpPr>
          <p:nvPr>
            <p:ph type="dt" sz="half" idx="10"/>
          </p:nvPr>
        </p:nvSpPr>
        <p:spPr/>
        <p:txBody>
          <a:bodyPr/>
          <a:lstStyle/>
          <a:p>
            <a:fld id="{A8F0D3B6-1CD8-4232-8767-B57FB5135F11}" type="datetimeFigureOut">
              <a:rPr lang="vi-VN" smtClean="0"/>
              <a:t>26/12/2020</a:t>
            </a:fld>
            <a:endParaRPr lang="vi-VN"/>
          </a:p>
        </p:txBody>
      </p:sp>
      <p:sp>
        <p:nvSpPr>
          <p:cNvPr id="4" name="Footer Placeholder 3">
            <a:extLst>
              <a:ext uri="{FF2B5EF4-FFF2-40B4-BE49-F238E27FC236}">
                <a16:creationId xmlns:a16="http://schemas.microsoft.com/office/drawing/2014/main" id="{A56CACA3-0D14-4593-9594-D0AE4828C65C}"/>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7A6E8A4E-4E78-4EF2-9F2D-2CF60784CD95}"/>
              </a:ext>
            </a:extLst>
          </p:cNvPr>
          <p:cNvSpPr>
            <a:spLocks noGrp="1"/>
          </p:cNvSpPr>
          <p:nvPr>
            <p:ph type="sldNum" sz="quarter" idx="12"/>
          </p:nvPr>
        </p:nvSpPr>
        <p:spPr/>
        <p:txBody>
          <a:bodyPr/>
          <a:lstStyle/>
          <a:p>
            <a:fld id="{49FEB3AF-A918-4953-8D1C-8655E56CB29B}" type="slidenum">
              <a:rPr lang="vi-VN" smtClean="0"/>
              <a:t>‹#›</a:t>
            </a:fld>
            <a:endParaRPr lang="vi-VN"/>
          </a:p>
        </p:txBody>
      </p:sp>
    </p:spTree>
    <p:extLst>
      <p:ext uri="{BB962C8B-B14F-4D97-AF65-F5344CB8AC3E}">
        <p14:creationId xmlns:p14="http://schemas.microsoft.com/office/powerpoint/2010/main" val="2881604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C0DDD3-2E65-4DE3-B139-1EF884D16BEC}"/>
              </a:ext>
            </a:extLst>
          </p:cNvPr>
          <p:cNvSpPr>
            <a:spLocks noGrp="1"/>
          </p:cNvSpPr>
          <p:nvPr>
            <p:ph type="dt" sz="half" idx="10"/>
          </p:nvPr>
        </p:nvSpPr>
        <p:spPr/>
        <p:txBody>
          <a:bodyPr/>
          <a:lstStyle/>
          <a:p>
            <a:fld id="{A8F0D3B6-1CD8-4232-8767-B57FB5135F11}" type="datetimeFigureOut">
              <a:rPr lang="vi-VN" smtClean="0"/>
              <a:t>26/12/2020</a:t>
            </a:fld>
            <a:endParaRPr lang="vi-VN"/>
          </a:p>
        </p:txBody>
      </p:sp>
      <p:sp>
        <p:nvSpPr>
          <p:cNvPr id="3" name="Footer Placeholder 2">
            <a:extLst>
              <a:ext uri="{FF2B5EF4-FFF2-40B4-BE49-F238E27FC236}">
                <a16:creationId xmlns:a16="http://schemas.microsoft.com/office/drawing/2014/main" id="{D04C6398-6C96-479A-AD7C-AB9A22A105B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625D9E32-2D55-42A1-A6D9-B1EE98E9B4DA}"/>
              </a:ext>
            </a:extLst>
          </p:cNvPr>
          <p:cNvSpPr>
            <a:spLocks noGrp="1"/>
          </p:cNvSpPr>
          <p:nvPr>
            <p:ph type="sldNum" sz="quarter" idx="12"/>
          </p:nvPr>
        </p:nvSpPr>
        <p:spPr/>
        <p:txBody>
          <a:bodyPr/>
          <a:lstStyle/>
          <a:p>
            <a:fld id="{49FEB3AF-A918-4953-8D1C-8655E56CB29B}" type="slidenum">
              <a:rPr lang="vi-VN" smtClean="0"/>
              <a:t>‹#›</a:t>
            </a:fld>
            <a:endParaRPr lang="vi-VN"/>
          </a:p>
        </p:txBody>
      </p:sp>
    </p:spTree>
    <p:extLst>
      <p:ext uri="{BB962C8B-B14F-4D97-AF65-F5344CB8AC3E}">
        <p14:creationId xmlns:p14="http://schemas.microsoft.com/office/powerpoint/2010/main" val="334850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5CD77-64AE-4DE8-A57B-342EFD4A79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C08B5A1F-7090-41E0-B93C-BB524EF272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B57DB92A-2D3C-4BED-AE37-590350569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E13E19-BE75-42F8-906B-1C12670843C3}"/>
              </a:ext>
            </a:extLst>
          </p:cNvPr>
          <p:cNvSpPr>
            <a:spLocks noGrp="1"/>
          </p:cNvSpPr>
          <p:nvPr>
            <p:ph type="dt" sz="half" idx="10"/>
          </p:nvPr>
        </p:nvSpPr>
        <p:spPr/>
        <p:txBody>
          <a:bodyPr/>
          <a:lstStyle/>
          <a:p>
            <a:fld id="{A8F0D3B6-1CD8-4232-8767-B57FB5135F11}" type="datetimeFigureOut">
              <a:rPr lang="vi-VN" smtClean="0"/>
              <a:t>26/12/2020</a:t>
            </a:fld>
            <a:endParaRPr lang="vi-VN"/>
          </a:p>
        </p:txBody>
      </p:sp>
      <p:sp>
        <p:nvSpPr>
          <p:cNvPr id="6" name="Footer Placeholder 5">
            <a:extLst>
              <a:ext uri="{FF2B5EF4-FFF2-40B4-BE49-F238E27FC236}">
                <a16:creationId xmlns:a16="http://schemas.microsoft.com/office/drawing/2014/main" id="{CAB9F218-5EC7-4D2F-A28C-F89A385E512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22DF09F-3529-4C78-B3E3-E42D515E42C4}"/>
              </a:ext>
            </a:extLst>
          </p:cNvPr>
          <p:cNvSpPr>
            <a:spLocks noGrp="1"/>
          </p:cNvSpPr>
          <p:nvPr>
            <p:ph type="sldNum" sz="quarter" idx="12"/>
          </p:nvPr>
        </p:nvSpPr>
        <p:spPr/>
        <p:txBody>
          <a:bodyPr/>
          <a:lstStyle/>
          <a:p>
            <a:fld id="{49FEB3AF-A918-4953-8D1C-8655E56CB29B}" type="slidenum">
              <a:rPr lang="vi-VN" smtClean="0"/>
              <a:t>‹#›</a:t>
            </a:fld>
            <a:endParaRPr lang="vi-VN"/>
          </a:p>
        </p:txBody>
      </p:sp>
    </p:spTree>
    <p:extLst>
      <p:ext uri="{BB962C8B-B14F-4D97-AF65-F5344CB8AC3E}">
        <p14:creationId xmlns:p14="http://schemas.microsoft.com/office/powerpoint/2010/main" val="3856048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8C7BE-B1E8-439F-A7A5-E46F0C5A7C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FEECA58-1B9B-47ED-A34B-AB7406B26E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1464286-A6F0-4B57-A39C-3EB7C6047D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051CC2-E3C3-48FA-818B-4CC01730696B}"/>
              </a:ext>
            </a:extLst>
          </p:cNvPr>
          <p:cNvSpPr>
            <a:spLocks noGrp="1"/>
          </p:cNvSpPr>
          <p:nvPr>
            <p:ph type="dt" sz="half" idx="10"/>
          </p:nvPr>
        </p:nvSpPr>
        <p:spPr/>
        <p:txBody>
          <a:bodyPr/>
          <a:lstStyle/>
          <a:p>
            <a:fld id="{A8F0D3B6-1CD8-4232-8767-B57FB5135F11}" type="datetimeFigureOut">
              <a:rPr lang="vi-VN" smtClean="0"/>
              <a:t>26/12/2020</a:t>
            </a:fld>
            <a:endParaRPr lang="vi-VN"/>
          </a:p>
        </p:txBody>
      </p:sp>
      <p:sp>
        <p:nvSpPr>
          <p:cNvPr id="6" name="Footer Placeholder 5">
            <a:extLst>
              <a:ext uri="{FF2B5EF4-FFF2-40B4-BE49-F238E27FC236}">
                <a16:creationId xmlns:a16="http://schemas.microsoft.com/office/drawing/2014/main" id="{27AF1F8F-9FAA-41F4-B756-158F3339BA0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A3C9009-E75B-45EE-BEE2-F9CD8BCE6D89}"/>
              </a:ext>
            </a:extLst>
          </p:cNvPr>
          <p:cNvSpPr>
            <a:spLocks noGrp="1"/>
          </p:cNvSpPr>
          <p:nvPr>
            <p:ph type="sldNum" sz="quarter" idx="12"/>
          </p:nvPr>
        </p:nvSpPr>
        <p:spPr/>
        <p:txBody>
          <a:bodyPr/>
          <a:lstStyle/>
          <a:p>
            <a:fld id="{49FEB3AF-A918-4953-8D1C-8655E56CB29B}" type="slidenum">
              <a:rPr lang="vi-VN" smtClean="0"/>
              <a:t>‹#›</a:t>
            </a:fld>
            <a:endParaRPr lang="vi-VN"/>
          </a:p>
        </p:txBody>
      </p:sp>
    </p:spTree>
    <p:extLst>
      <p:ext uri="{BB962C8B-B14F-4D97-AF65-F5344CB8AC3E}">
        <p14:creationId xmlns:p14="http://schemas.microsoft.com/office/powerpoint/2010/main" val="2984701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6790D1-3CD0-4D26-B038-9022CEA5B9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55AED42-CB6F-4A9C-B8AF-24FDCDFC5E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1163E87-B93A-4729-AA0C-DE84B64DA0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F0D3B6-1CD8-4232-8767-B57FB5135F11}" type="datetimeFigureOut">
              <a:rPr lang="vi-VN" smtClean="0"/>
              <a:t>26/12/2020</a:t>
            </a:fld>
            <a:endParaRPr lang="vi-VN"/>
          </a:p>
        </p:txBody>
      </p:sp>
      <p:sp>
        <p:nvSpPr>
          <p:cNvPr id="5" name="Footer Placeholder 4">
            <a:extLst>
              <a:ext uri="{FF2B5EF4-FFF2-40B4-BE49-F238E27FC236}">
                <a16:creationId xmlns:a16="http://schemas.microsoft.com/office/drawing/2014/main" id="{314BC981-021F-4DA5-ADCB-3682AAF4DF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E75BC42E-F9E8-44B8-865B-100ADBA22C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EB3AF-A918-4953-8D1C-8655E56CB29B}" type="slidenum">
              <a:rPr lang="vi-VN" smtClean="0"/>
              <a:t>‹#›</a:t>
            </a:fld>
            <a:endParaRPr lang="vi-VN"/>
          </a:p>
        </p:txBody>
      </p:sp>
    </p:spTree>
    <p:extLst>
      <p:ext uri="{BB962C8B-B14F-4D97-AF65-F5344CB8AC3E}">
        <p14:creationId xmlns:p14="http://schemas.microsoft.com/office/powerpoint/2010/main" val="2263857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AC4CB6-9D88-4D56-B9FE-26DB6FC04F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F7B1443-23D8-4EBA-90A7-CDBE6B2F8C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388944B-50DC-4132-A6EA-1940B8881C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E6F2E-B087-4339-924E-885E4A47456F}" type="datetimeFigureOut">
              <a:rPr lang="vi-VN" smtClean="0"/>
              <a:t>26/12/2020</a:t>
            </a:fld>
            <a:endParaRPr lang="vi-VN"/>
          </a:p>
        </p:txBody>
      </p:sp>
      <p:sp>
        <p:nvSpPr>
          <p:cNvPr id="5" name="Footer Placeholder 4">
            <a:extLst>
              <a:ext uri="{FF2B5EF4-FFF2-40B4-BE49-F238E27FC236}">
                <a16:creationId xmlns:a16="http://schemas.microsoft.com/office/drawing/2014/main" id="{1A868309-5200-4DAB-A3E4-E958F894A0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1688F1E5-75D8-4745-9BC5-3BE5A88C83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95DB1-0A9B-4EFC-A5D4-52561897496F}" type="slidenum">
              <a:rPr lang="vi-VN" smtClean="0"/>
              <a:t>‹#›</a:t>
            </a:fld>
            <a:endParaRPr lang="vi-VN"/>
          </a:p>
        </p:txBody>
      </p:sp>
    </p:spTree>
    <p:extLst>
      <p:ext uri="{BB962C8B-B14F-4D97-AF65-F5344CB8AC3E}">
        <p14:creationId xmlns:p14="http://schemas.microsoft.com/office/powerpoint/2010/main" val="766359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audio" Target="../media/audio3.wav"/></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audio" Target="../media/audio3.wav"/></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audio" Target="../media/audio3.wav"/></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audio" Target="../media/audio3.wav"/></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9463B5-091E-4278-908D-57630E0C12E1}"/>
              </a:ext>
            </a:extLst>
          </p:cNvPr>
          <p:cNvSpPr txBox="1"/>
          <p:nvPr/>
        </p:nvSpPr>
        <p:spPr>
          <a:xfrm>
            <a:off x="1284632" y="633713"/>
            <a:ext cx="9622735" cy="5072504"/>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rPr>
              <a:t>✠</a:t>
            </a:r>
            <a:r>
              <a:rPr kumimoji="0" lang="en-US" sz="34400" b="1" i="0" u="none" strike="noStrike" kern="1200" cap="none" spc="0" normalizeH="0" baseline="0" noProof="0" dirty="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VUI HỌC KINH </a:t>
            </a:r>
            <a:r>
              <a:rPr kumimoji="0" lang="en-US" sz="34400" b="1" i="0" u="none" strike="noStrike" kern="1200" cap="none" spc="0" normalizeH="0" baseline="0" noProof="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THÁNH</a:t>
            </a:r>
            <a:r>
              <a:rPr kumimoji="0" lang="en-US" sz="34400" b="1" i="0" u="none" strike="noStrike" kern="1200" cap="none" spc="0" normalizeH="0" baseline="0" noProof="0">
                <a:ln>
                  <a:noFill/>
                </a:ln>
                <a:solidFill>
                  <a:srgbClr val="FF0000"/>
                </a:solidFill>
                <a:effectLst/>
                <a:uLnTx/>
                <a:uFillTx/>
                <a:latin typeface="Montserrat Black" panose="00000A00000000000000" pitchFamily="2" charset="0"/>
                <a:ea typeface="Verdana" panose="020B0604030504040204" pitchFamily="34" charset="0"/>
                <a:cs typeface="+mn-cs"/>
              </a:rPr>
              <a:t>✠</a:t>
            </a:r>
            <a:endPar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endParaRPr>
          </a:p>
        </p:txBody>
      </p:sp>
      <p:pic>
        <p:nvPicPr>
          <p:cNvPr id="6" name="Picture 5">
            <a:extLst>
              <a:ext uri="{FF2B5EF4-FFF2-40B4-BE49-F238E27FC236}">
                <a16:creationId xmlns:a16="http://schemas.microsoft.com/office/drawing/2014/main" id="{3399F3E6-0860-432F-A369-FF36A5E80C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55527" y="1424798"/>
            <a:ext cx="4480946" cy="4280733"/>
          </a:xfrm>
          <a:prstGeom prst="ellipse">
            <a:avLst/>
          </a:prstGeom>
          <a:ln>
            <a:noFill/>
          </a:ln>
          <a:effectLst>
            <a:softEdge rad="112500"/>
          </a:effectLst>
        </p:spPr>
      </p:pic>
      <p:sp>
        <p:nvSpPr>
          <p:cNvPr id="4" name="Hình chữ nhật 3"/>
          <p:cNvSpPr/>
          <p:nvPr/>
        </p:nvSpPr>
        <p:spPr>
          <a:xfrm>
            <a:off x="0" y="6055437"/>
            <a:ext cx="12192000" cy="684803"/>
          </a:xfrm>
          <a:prstGeom prst="rect">
            <a:avLst/>
          </a:prstGeom>
          <a:noFill/>
        </p:spPr>
        <p:txBody>
          <a:bodyPr wrap="square" lIns="68580" tIns="34290" rIns="68580" bIns="3429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0" cap="none" spc="0" normalizeH="0" baseline="0" noProof="0">
                <a:ln w="9525">
                  <a:noFill/>
                  <a:prstDash val="solid"/>
                </a:ln>
                <a:solidFill>
                  <a:schemeClr val="bg1">
                    <a:alpha val="77000"/>
                  </a:schemeClr>
                </a:solidFill>
                <a:effectLst>
                  <a:outerShdw blurRad="12700" dist="38100" dir="2700000" algn="tl" rotWithShape="0">
                    <a:srgbClr val="5B9BD5">
                      <a:lumMod val="60000"/>
                      <a:lumOff val="40000"/>
                    </a:srgbClr>
                  </a:outerShdw>
                </a:effectLst>
                <a:highlight>
                  <a:srgbClr val="00FF00"/>
                </a:highlight>
                <a:uLnTx/>
                <a:uFillTx/>
                <a:latin typeface="Verdana" panose="020B0604030504040204" pitchFamily="34" charset="0"/>
                <a:ea typeface="Verdana" panose="020B0604030504040204" pitchFamily="34" charset="0"/>
                <a:cs typeface="+mn-cs"/>
              </a:rPr>
              <a:t>CHÚA NHẬT I MÙA GIÁNG</a:t>
            </a:r>
            <a:r>
              <a:rPr kumimoji="0" lang="en-US" sz="4000" b="1" i="0" u="none" strike="noStrike" kern="10" cap="none" spc="0" normalizeH="0" noProof="0">
                <a:ln w="9525">
                  <a:noFill/>
                  <a:prstDash val="solid"/>
                </a:ln>
                <a:solidFill>
                  <a:schemeClr val="bg1">
                    <a:alpha val="77000"/>
                  </a:schemeClr>
                </a:solidFill>
                <a:effectLst>
                  <a:outerShdw blurRad="12700" dist="38100" dir="2700000" algn="tl" rotWithShape="0">
                    <a:srgbClr val="5B9BD5">
                      <a:lumMod val="60000"/>
                      <a:lumOff val="40000"/>
                    </a:srgbClr>
                  </a:outerShdw>
                </a:effectLst>
                <a:highlight>
                  <a:srgbClr val="00FF00"/>
                </a:highlight>
                <a:uLnTx/>
                <a:uFillTx/>
                <a:latin typeface="Verdana" panose="020B0604030504040204" pitchFamily="34" charset="0"/>
                <a:ea typeface="Verdana" panose="020B0604030504040204" pitchFamily="34" charset="0"/>
                <a:cs typeface="+mn-cs"/>
              </a:rPr>
              <a:t> SINH</a:t>
            </a:r>
            <a:r>
              <a:rPr kumimoji="0" lang="en-US" sz="4000" b="1" i="0" u="none" strike="noStrike" kern="10" cap="none" spc="0" normalizeH="0" baseline="0" noProof="0">
                <a:ln w="9525">
                  <a:noFill/>
                  <a:prstDash val="solid"/>
                </a:ln>
                <a:solidFill>
                  <a:schemeClr val="bg1">
                    <a:alpha val="77000"/>
                  </a:schemeClr>
                </a:solidFill>
                <a:effectLst>
                  <a:outerShdw blurRad="12700" dist="38100" dir="2700000" algn="tl" rotWithShape="0">
                    <a:srgbClr val="5B9BD5">
                      <a:lumMod val="60000"/>
                      <a:lumOff val="40000"/>
                    </a:srgbClr>
                  </a:outerShdw>
                </a:effectLst>
                <a:highlight>
                  <a:srgbClr val="00FF00"/>
                </a:highlight>
                <a:uLnTx/>
                <a:uFillTx/>
                <a:latin typeface="Verdana" panose="020B0604030504040204" pitchFamily="34" charset="0"/>
                <a:ea typeface="Verdana" panose="020B0604030504040204" pitchFamily="34" charset="0"/>
                <a:cs typeface="+mn-cs"/>
              </a:rPr>
              <a:t> NĂM B</a:t>
            </a:r>
            <a:endParaRPr kumimoji="0" lang="en-US" sz="4000" b="1" i="0" u="none" strike="noStrike" kern="10" cap="none" spc="0" normalizeH="0" baseline="0" noProof="0" dirty="0">
              <a:ln w="9525">
                <a:noFill/>
                <a:prstDash val="solid"/>
              </a:ln>
              <a:solidFill>
                <a:schemeClr val="bg1">
                  <a:alpha val="77000"/>
                </a:schemeClr>
              </a:solidFill>
              <a:effectLst>
                <a:outerShdw blurRad="12700" dist="38100" dir="2700000" algn="tl" rotWithShape="0">
                  <a:srgbClr val="5B9BD5">
                    <a:lumMod val="60000"/>
                    <a:lumOff val="40000"/>
                  </a:srgbClr>
                </a:outerShdw>
              </a:effectLst>
              <a:highlight>
                <a:srgbClr val="00FF00"/>
              </a:highlight>
              <a:uLnTx/>
              <a:uFillTx/>
              <a:latin typeface="Verdana" panose="020B0604030504040204" pitchFamily="34" charset="0"/>
              <a:ea typeface="Verdana" panose="020B0604030504040204" pitchFamily="34" charset="0"/>
              <a:cs typeface="+mn-cs"/>
            </a:endParaRPr>
          </a:p>
        </p:txBody>
      </p:sp>
      <p:sp>
        <p:nvSpPr>
          <p:cNvPr id="8" name="TextBox 7">
            <a:extLst>
              <a:ext uri="{FF2B5EF4-FFF2-40B4-BE49-F238E27FC236}">
                <a16:creationId xmlns:a16="http://schemas.microsoft.com/office/drawing/2014/main" id="{E09E55EC-B1FD-4C86-8E05-AA5C6E61F8DA}"/>
              </a:ext>
            </a:extLst>
          </p:cNvPr>
          <p:cNvSpPr txBox="1"/>
          <p:nvPr/>
        </p:nvSpPr>
        <p:spPr>
          <a:xfrm>
            <a:off x="8326091" y="3775114"/>
            <a:ext cx="394808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B0F0"/>
                </a:solidFill>
                <a:effectLst/>
                <a:uLnTx/>
                <a:uFillTx/>
                <a:latin typeface="Verdana" panose="020B0604030504040204" pitchFamily="34" charset="0"/>
                <a:ea typeface="Verdana" panose="020B0604030504040204" pitchFamily="34" charset="0"/>
                <a:cs typeface="Tahoma" panose="020B0604030504040204" pitchFamily="34" charset="0"/>
              </a:rPr>
              <a:t>THÁNH</a:t>
            </a:r>
            <a:r>
              <a:rPr kumimoji="0" lang="en-US" sz="4000" b="1" i="0" u="none" strike="noStrike" kern="1200" cap="none" spc="0" normalizeH="0" noProof="0">
                <a:ln>
                  <a:noFill/>
                </a:ln>
                <a:solidFill>
                  <a:srgbClr val="00B0F0"/>
                </a:solidFill>
                <a:effectLst/>
                <a:uLnTx/>
                <a:uFillTx/>
                <a:latin typeface="Verdana" panose="020B0604030504040204" pitchFamily="34" charset="0"/>
                <a:ea typeface="Verdana" panose="020B0604030504040204" pitchFamily="34" charset="0"/>
                <a:cs typeface="Tahoma" panose="020B0604030504040204" pitchFamily="34" charset="0"/>
              </a:rPr>
              <a:t> ĐỨC</a:t>
            </a:r>
            <a:endParaRPr kumimoji="0" lang="en-US" sz="4000" b="1" i="0" u="none" strike="noStrike" kern="1200" cap="none" spc="0" normalizeH="0" baseline="0" noProof="0" dirty="0">
              <a:ln>
                <a:noFill/>
              </a:ln>
              <a:solidFill>
                <a:srgbClr val="00B0F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D3D3FAF6-AAC4-4566-AC54-18ECD0D69DEE}"/>
              </a:ext>
            </a:extLst>
          </p:cNvPr>
          <p:cNvSpPr txBox="1"/>
          <p:nvPr/>
        </p:nvSpPr>
        <p:spPr>
          <a:xfrm>
            <a:off x="-520485" y="3775114"/>
            <a:ext cx="409305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a:solidFill>
                  <a:srgbClr val="00B0F0"/>
                </a:solidFill>
                <a:latin typeface="Verdana" panose="020B0604030504040204" pitchFamily="34" charset="0"/>
                <a:ea typeface="Verdana" panose="020B0604030504040204" pitchFamily="34" charset="0"/>
                <a:cs typeface="Tahoma" panose="020B0604030504040204" pitchFamily="34" charset="0"/>
              </a:rPr>
              <a:t>AN LÀNH</a:t>
            </a:r>
            <a:endParaRPr kumimoji="0" lang="en-US" sz="4000" b="1" i="0" u="none" strike="noStrike" kern="1200" cap="none" spc="0" normalizeH="0" baseline="0" noProof="0" dirty="0">
              <a:ln>
                <a:noFill/>
              </a:ln>
              <a:solidFill>
                <a:srgbClr val="00B0F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7391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21" presetClass="emph" presetSubtype="0" repeatCount="indefinite" fill="hold" grpId="1" nodeType="withEffect">
                                  <p:stCondLst>
                                    <p:cond delay="0"/>
                                  </p:stCondLst>
                                  <p:childTnLst>
                                    <p:animClr clrSpc="hsl" dir="cw">
                                      <p:cBhvr override="childStyle">
                                        <p:cTn id="19" dur="1000" fill="hold"/>
                                        <p:tgtEl>
                                          <p:spTgt spid="10"/>
                                        </p:tgtEl>
                                        <p:attrNameLst>
                                          <p:attrName>style.color</p:attrName>
                                        </p:attrNameLst>
                                      </p:cBhvr>
                                      <p:by>
                                        <p:hsl h="7200000" s="0" l="0"/>
                                      </p:by>
                                    </p:animClr>
                                    <p:animClr clrSpc="hsl" dir="cw">
                                      <p:cBhvr>
                                        <p:cTn id="20" dur="1000" fill="hold"/>
                                        <p:tgtEl>
                                          <p:spTgt spid="10"/>
                                        </p:tgtEl>
                                        <p:attrNameLst>
                                          <p:attrName>fillcolor</p:attrName>
                                        </p:attrNameLst>
                                      </p:cBhvr>
                                      <p:by>
                                        <p:hsl h="7200000" s="0" l="0"/>
                                      </p:by>
                                    </p:animClr>
                                    <p:animClr clrSpc="hsl" dir="cw">
                                      <p:cBhvr>
                                        <p:cTn id="21" dur="1000" fill="hold"/>
                                        <p:tgtEl>
                                          <p:spTgt spid="10"/>
                                        </p:tgtEl>
                                        <p:attrNameLst>
                                          <p:attrName>stroke.color</p:attrName>
                                        </p:attrNameLst>
                                      </p:cBhvr>
                                      <p:by>
                                        <p:hsl h="7200000" s="0" l="0"/>
                                      </p:by>
                                    </p:animClr>
                                    <p:set>
                                      <p:cBhvr>
                                        <p:cTn id="22" dur="1000" fill="hold"/>
                                        <p:tgtEl>
                                          <p:spTgt spid="10"/>
                                        </p:tgtEl>
                                        <p:attrNameLst>
                                          <p:attrName>fill.type</p:attrName>
                                        </p:attrNameLst>
                                      </p:cBhvr>
                                      <p:to>
                                        <p:strVal val="solid"/>
                                      </p:to>
                                    </p:set>
                                  </p:childTnLst>
                                </p:cTn>
                              </p:par>
                              <p:par>
                                <p:cTn id="23" presetID="21" presetClass="emph" presetSubtype="0" repeatCount="indefinite" fill="hold" grpId="1" nodeType="withEffect">
                                  <p:stCondLst>
                                    <p:cond delay="0"/>
                                  </p:stCondLst>
                                  <p:childTnLst>
                                    <p:animClr clrSpc="hsl" dir="cw">
                                      <p:cBhvr override="childStyle">
                                        <p:cTn id="24" dur="1000" fill="hold"/>
                                        <p:tgtEl>
                                          <p:spTgt spid="8"/>
                                        </p:tgtEl>
                                        <p:attrNameLst>
                                          <p:attrName>style.color</p:attrName>
                                        </p:attrNameLst>
                                      </p:cBhvr>
                                      <p:by>
                                        <p:hsl h="7200000" s="0" l="0"/>
                                      </p:by>
                                    </p:animClr>
                                    <p:animClr clrSpc="hsl" dir="cw">
                                      <p:cBhvr>
                                        <p:cTn id="25" dur="1000" fill="hold"/>
                                        <p:tgtEl>
                                          <p:spTgt spid="8"/>
                                        </p:tgtEl>
                                        <p:attrNameLst>
                                          <p:attrName>fillcolor</p:attrName>
                                        </p:attrNameLst>
                                      </p:cBhvr>
                                      <p:by>
                                        <p:hsl h="7200000" s="0" l="0"/>
                                      </p:by>
                                    </p:animClr>
                                    <p:animClr clrSpc="hsl" dir="cw">
                                      <p:cBhvr>
                                        <p:cTn id="26" dur="1000" fill="hold"/>
                                        <p:tgtEl>
                                          <p:spTgt spid="8"/>
                                        </p:tgtEl>
                                        <p:attrNameLst>
                                          <p:attrName>stroke.color</p:attrName>
                                        </p:attrNameLst>
                                      </p:cBhvr>
                                      <p:by>
                                        <p:hsl h="7200000" s="0" l="0"/>
                                      </p:by>
                                    </p:animClr>
                                    <p:set>
                                      <p:cBhvr>
                                        <p:cTn id="27" dur="1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P spid="8" grpId="1"/>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latin typeface="Verdana" panose="020B0604030504040204" pitchFamily="34" charset="0"/>
                <a:ea typeface="Verdana" panose="020B0604030504040204" pitchFamily="34" charset="0"/>
                <a:cs typeface="Times New Roman" panose="02020603050405020304" pitchFamily="18" charset="0"/>
              </a:rPr>
              <a:t>thì ông ẵm lấy Hài Nhi trên tay, và chúc tụng Thiên Chúa rằng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39792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Verdana" panose="020B0604030504040204" pitchFamily="34" charset="0"/>
              </a:rPr>
              <a:t>“Muôn lạy Chúa, giờ đây theo lời Ngài đã hứa, xin để tôi tớ này được an bình ra đi.</a:t>
            </a:r>
            <a:br>
              <a:rPr lang="vi-VN" sz="7200" b="1">
                <a:solidFill>
                  <a:srgbClr val="333333"/>
                </a:solidFill>
                <a:effectLst/>
                <a:latin typeface="Verdana" panose="020B0604030504040204" pitchFamily="34" charset="0"/>
                <a:ea typeface="Verdana" panose="020B0604030504040204" pitchFamily="34" charset="0"/>
              </a:rPr>
            </a:br>
            <a:r>
              <a:rPr lang="vi-VN" sz="7200" b="1">
                <a:solidFill>
                  <a:srgbClr val="333333"/>
                </a:solidFill>
                <a:effectLst/>
                <a:latin typeface="Verdana" panose="020B0604030504040204" pitchFamily="34" charset="0"/>
                <a:ea typeface="Verdana" panose="020B0604030504040204" pitchFamily="34" charset="0"/>
              </a:rPr>
              <a:t>Vì chính mắt con được thấy ơn cứu độ</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72295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Verdana" panose="020B0604030504040204" pitchFamily="34" charset="0"/>
              </a:rPr>
              <a:t>Chúa đã dành sẵn cho muôn dân:</a:t>
            </a:r>
            <a:br>
              <a:rPr lang="vi-VN" sz="7200" b="1">
                <a:solidFill>
                  <a:srgbClr val="333333"/>
                </a:solidFill>
                <a:effectLst/>
                <a:latin typeface="Verdana" panose="020B0604030504040204" pitchFamily="34" charset="0"/>
                <a:ea typeface="Verdana" panose="020B0604030504040204" pitchFamily="34" charset="0"/>
              </a:rPr>
            </a:br>
            <a:r>
              <a:rPr lang="vi-VN" sz="7200" b="1">
                <a:solidFill>
                  <a:srgbClr val="333333"/>
                </a:solidFill>
                <a:effectLst/>
                <a:latin typeface="Verdana" panose="020B0604030504040204" pitchFamily="34" charset="0"/>
                <a:ea typeface="Verdana" panose="020B0604030504040204" pitchFamily="34" charset="0"/>
              </a:rPr>
              <a:t>Đó là ánh sáng soi đường cho dân ngoại,</a:t>
            </a:r>
            <a:br>
              <a:rPr lang="vi-VN" sz="7200" b="1">
                <a:solidFill>
                  <a:srgbClr val="333333"/>
                </a:solidFill>
                <a:effectLst/>
                <a:latin typeface="Verdana" panose="020B0604030504040204" pitchFamily="34" charset="0"/>
                <a:ea typeface="Verdana" panose="020B0604030504040204" pitchFamily="34" charset="0"/>
              </a:rPr>
            </a:br>
            <a:r>
              <a:rPr lang="vi-VN" sz="7200" b="1">
                <a:solidFill>
                  <a:srgbClr val="333333"/>
                </a:solidFill>
                <a:effectLst/>
                <a:latin typeface="Verdana" panose="020B0604030504040204" pitchFamily="34" charset="0"/>
                <a:ea typeface="Verdana" panose="020B0604030504040204" pitchFamily="34" charset="0"/>
              </a:rPr>
              <a:t>là vinh quang của Ít-ra-en Dân Ngài.”</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32386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Verdana" panose="020B0604030504040204" pitchFamily="34" charset="0"/>
              </a:rPr>
              <a:t>Cha và mẹ Hài Nhi ngạc nhiên vì những điều người ta nói về Người.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65688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Verdana" panose="020B0604030504040204" pitchFamily="34" charset="0"/>
              </a:rPr>
              <a:t>Ông Si-mê-ôn chúc phúc cho hai ông bà, và nói với bà Ma-ri-a, mẹ của Hài Nhi: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14545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Verdana" panose="020B0604030504040204" pitchFamily="34" charset="0"/>
              </a:rPr>
              <a:t>“Cháu bé này được đặt làm duyên cớ cho nhiều người Ít-ra-en ngã xuống hay đứng lên.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894539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Verdana" panose="020B0604030504040204" pitchFamily="34" charset="0"/>
              </a:rPr>
              <a:t>Cháu còn là dấu hiệu bị người đời chống báng. Còn chính bà, một lưỡi gươm sẽ đâm thâu tâm hồn bà.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399543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Verdana" panose="020B0604030504040204" pitchFamily="34" charset="0"/>
              </a:rPr>
              <a:t>Như vậy, những ý nghĩ từ thâm tâm nhiều người sẽ lộ ra.”</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765357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Verdana" panose="020B0604030504040204" pitchFamily="34" charset="0"/>
              </a:rPr>
              <a:t>Lại cũng có một nữ ngôn sứ là bà An-na, con ông Pơ-nu-ên, thuộc chi tộc A-se.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982902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Verdana" panose="020B0604030504040204" pitchFamily="34" charset="0"/>
              </a:rPr>
              <a:t>Bà đã nhiều tuổi lắm. Từ khi xuất giá, bà đã sống với chồng được bảy năm, rồi ở goá, đến nay đã tám mươi tư tuổi.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01044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315A55-7274-42F7-AF7E-F8766496E22A}"/>
              </a:ext>
            </a:extLst>
          </p:cNvPr>
          <p:cNvSpPr>
            <a:spLocks noGrp="1"/>
          </p:cNvSpPr>
          <p:nvPr>
            <p:ph idx="1"/>
          </p:nvPr>
        </p:nvSpPr>
        <p:spPr>
          <a:xfrm>
            <a:off x="0" y="904874"/>
            <a:ext cx="12192000" cy="5953125"/>
          </a:xfrm>
        </p:spPr>
        <p:txBody>
          <a:bodyPr anchor="ctr">
            <a:noAutofit/>
          </a:bodyPr>
          <a:lstStyle/>
          <a:p>
            <a:pPr marL="0" indent="0" algn="just">
              <a:lnSpc>
                <a:spcPct val="100000"/>
              </a:lnSpc>
              <a:buNone/>
            </a:pPr>
            <a:r>
              <a:rPr lang="vi-VN" sz="7200" b="1">
                <a:latin typeface="Verdana" panose="020B0604030504040204" pitchFamily="34" charset="0"/>
                <a:ea typeface="Verdana" panose="020B0604030504040204" pitchFamily="34" charset="0"/>
                <a:cs typeface="Times New Roman" panose="02020603050405020304" pitchFamily="18" charset="0"/>
              </a:rPr>
              <a:t>Khi đã đủ thời gian, đến ngày các ngài phải được thanh tẩy theo luật Mô-sê, </a:t>
            </a:r>
            <a:endParaRPr lang="en-US" sz="7200" dirty="0">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53D1A515-5A14-4D60-B4DD-51DDF5EC02A1}"/>
              </a:ext>
            </a:extLst>
          </p:cNvPr>
          <p:cNvSpPr txBox="1"/>
          <p:nvPr/>
        </p:nvSpPr>
        <p:spPr>
          <a:xfrm>
            <a:off x="0" y="10355"/>
            <a:ext cx="12192000" cy="120032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 TIN MỪNG CHÚA GIÊ-SU KI-TÔ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THEO </a:t>
            </a: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THÁNH LU - CA ✠</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68264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Verdana" panose="020B0604030504040204" pitchFamily="34" charset="0"/>
              </a:rPr>
              <a:t>Bà không rời bỏ Đền Thờ, những ăn chay cầu nguyện, đêm ngày thờ phượng Thiên Chúa.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34732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6600" b="1">
                <a:solidFill>
                  <a:srgbClr val="333333"/>
                </a:solidFill>
                <a:effectLst/>
                <a:latin typeface="Verdana" panose="020B0604030504040204" pitchFamily="34" charset="0"/>
                <a:ea typeface="Verdana" panose="020B0604030504040204" pitchFamily="34" charset="0"/>
              </a:rPr>
              <a:t>Cũng vào lúc ấy, bà tiến lại gần, cảm tạ Thiên Chúa, và nói về Hài Nhi cho hết thảy những ai đang mong chờ ngày Thiên Chúa cứu chuộc Giê-ru-sa-lem.</a:t>
            </a:r>
            <a:endParaRPr lang="en-US" sz="66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86802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Verdana" panose="020B0604030504040204" pitchFamily="34" charset="0"/>
              </a:rPr>
              <a:t>Khi hai ông bà đã hoàn tất mọi việc như Luật Chúa truyền, thì trở về thành của mình là Na-da-rét, miền Ga-li-lê.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74422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Verdana" panose="020B0604030504040204" pitchFamily="34" charset="0"/>
              </a:rPr>
              <a:t>Còn Hài Nhi ngày càng lớn lên, thêm vững mạnh, đầy khôn ngoan, và hằng được ân nghĩa cùng Thiên Chúa. </a:t>
            </a:r>
            <a:r>
              <a:rPr lang="vi-VN" sz="7200" b="1" i="1">
                <a:solidFill>
                  <a:srgbClr val="FF0000"/>
                </a:solidFill>
                <a:effectLst/>
                <a:latin typeface="Verdana" panose="020B0604030504040204" pitchFamily="34" charset="0"/>
                <a:ea typeface="Verdana" panose="020B0604030504040204" pitchFamily="34" charset="0"/>
              </a:rPr>
              <a:t>ĐÓ LÀ LỜI CHÚA</a:t>
            </a:r>
            <a:endParaRPr lang="en-US" sz="7200" b="1" i="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21336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9">
            <a:hlinkClick r:id="rId2" action="ppaction://hlinksldjump"/>
            <a:extLst>
              <a:ext uri="{FF2B5EF4-FFF2-40B4-BE49-F238E27FC236}">
                <a16:creationId xmlns:a16="http://schemas.microsoft.com/office/drawing/2014/main" id="{0775ACDF-5498-438B-ADF4-6E4265CCC8B3}"/>
              </a:ext>
            </a:extLst>
          </p:cNvPr>
          <p:cNvSpPr>
            <a:spLocks noChangeArrowheads="1"/>
          </p:cNvSpPr>
          <p:nvPr/>
        </p:nvSpPr>
        <p:spPr bwMode="auto">
          <a:xfrm>
            <a:off x="2432843" y="5860973"/>
            <a:ext cx="7326314" cy="864162"/>
          </a:xfrm>
          <a:prstGeom prst="flowChartAlternateProcess">
            <a:avLst/>
          </a:prstGeom>
          <a:solidFill>
            <a:srgbClr val="00B0F0"/>
          </a:solid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TÌM Ô CHỮ</a:t>
            </a:r>
          </a:p>
        </p:txBody>
      </p:sp>
      <p:sp>
        <p:nvSpPr>
          <p:cNvPr id="9" name="TextBox 8">
            <a:extLst>
              <a:ext uri="{FF2B5EF4-FFF2-40B4-BE49-F238E27FC236}">
                <a16:creationId xmlns:a16="http://schemas.microsoft.com/office/drawing/2014/main" id="{3BB1A946-900A-4620-B2C8-D9A3A88CE824}"/>
              </a:ext>
            </a:extLst>
          </p:cNvPr>
          <p:cNvSpPr txBox="1"/>
          <p:nvPr/>
        </p:nvSpPr>
        <p:spPr>
          <a:xfrm>
            <a:off x="10124662" y="447261"/>
            <a:ext cx="1441174" cy="5953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797044F-B03E-4E2A-A6CD-B0F3D42940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5095" y="447260"/>
            <a:ext cx="6560210" cy="52374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croll: Vertical 4">
            <a:extLst>
              <a:ext uri="{FF2B5EF4-FFF2-40B4-BE49-F238E27FC236}">
                <a16:creationId xmlns:a16="http://schemas.microsoft.com/office/drawing/2014/main" id="{35398723-3DF0-4762-BEAA-9E541F0B4922}"/>
              </a:ext>
            </a:extLst>
          </p:cNvPr>
          <p:cNvSpPr/>
          <p:nvPr/>
        </p:nvSpPr>
        <p:spPr>
          <a:xfrm>
            <a:off x="152355" y="447259"/>
            <a:ext cx="22804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HÃY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TÌM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KIẾM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CHÚA</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TR</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p:txBody>
      </p:sp>
      <p:sp>
        <p:nvSpPr>
          <p:cNvPr id="6" name="Scroll: Vertical 5">
            <a:extLst>
              <a:ext uri="{FF2B5EF4-FFF2-40B4-BE49-F238E27FC236}">
                <a16:creationId xmlns:a16="http://schemas.microsoft.com/office/drawing/2014/main" id="{9747D647-B092-4090-B09A-A617286477FC}"/>
              </a:ext>
            </a:extLst>
          </p:cNvPr>
          <p:cNvSpPr/>
          <p:nvPr/>
        </p:nvSpPr>
        <p:spPr>
          <a:xfrm>
            <a:off x="9777555" y="447259"/>
            <a:ext cx="22620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MỌI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NG</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ỜI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SẼ</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LO</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CHO</a:t>
            </a:r>
          </a:p>
        </p:txBody>
      </p:sp>
    </p:spTree>
    <p:extLst>
      <p:ext uri="{BB962C8B-B14F-4D97-AF65-F5344CB8AC3E}">
        <p14:creationId xmlns:p14="http://schemas.microsoft.com/office/powerpoint/2010/main" val="20269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8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3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 action="ppaction://hlinkshowjump?jump=nextslide"/>
            <a:extLst>
              <a:ext uri="{FF2B5EF4-FFF2-40B4-BE49-F238E27FC236}">
                <a16:creationId xmlns:a16="http://schemas.microsoft.com/office/drawing/2014/main" id="{24A4E883-FCB6-4A29-AED5-F00EFD997A30}"/>
              </a:ext>
            </a:extLst>
          </p:cNvPr>
          <p:cNvSpPr/>
          <p:nvPr/>
        </p:nvSpPr>
        <p:spPr>
          <a:xfrm>
            <a:off x="10761044" y="70948"/>
            <a:ext cx="1392283" cy="138688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HÀNG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 DỌC</a:t>
            </a:r>
          </a:p>
        </p:txBody>
      </p:sp>
      <p:sp>
        <p:nvSpPr>
          <p:cNvPr id="19" name="Star: 10 Points 18">
            <a:extLst>
              <a:ext uri="{FF2B5EF4-FFF2-40B4-BE49-F238E27FC236}">
                <a16:creationId xmlns:a16="http://schemas.microsoft.com/office/drawing/2014/main" id="{7DDA5614-72C5-4089-8576-05FAC9405CCA}"/>
              </a:ext>
            </a:extLst>
          </p:cNvPr>
          <p:cNvSpPr/>
          <p:nvPr/>
        </p:nvSpPr>
        <p:spPr>
          <a:xfrm>
            <a:off x="358521" y="74391"/>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20" name="Star: 10 Points 19">
            <a:extLst>
              <a:ext uri="{FF2B5EF4-FFF2-40B4-BE49-F238E27FC236}">
                <a16:creationId xmlns:a16="http://schemas.microsoft.com/office/drawing/2014/main" id="{4377D926-FFF0-449D-8291-15C3F23C6E24}"/>
              </a:ext>
            </a:extLst>
          </p:cNvPr>
          <p:cNvSpPr/>
          <p:nvPr/>
        </p:nvSpPr>
        <p:spPr>
          <a:xfrm>
            <a:off x="358521" y="677730"/>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21" name="Star: 10 Points 20">
            <a:extLst>
              <a:ext uri="{FF2B5EF4-FFF2-40B4-BE49-F238E27FC236}">
                <a16:creationId xmlns:a16="http://schemas.microsoft.com/office/drawing/2014/main" id="{05ACA9F3-ECCA-4C89-9F0E-8AE8BB0F02AE}"/>
              </a:ext>
            </a:extLst>
          </p:cNvPr>
          <p:cNvSpPr/>
          <p:nvPr/>
        </p:nvSpPr>
        <p:spPr>
          <a:xfrm>
            <a:off x="358521" y="1281751"/>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sp>
        <p:nvSpPr>
          <p:cNvPr id="22" name="Star: 10 Points 21">
            <a:extLst>
              <a:ext uri="{FF2B5EF4-FFF2-40B4-BE49-F238E27FC236}">
                <a16:creationId xmlns:a16="http://schemas.microsoft.com/office/drawing/2014/main" id="{6CA936C2-E6DD-4EEB-AE8C-6AC5FDE9CF3B}"/>
              </a:ext>
            </a:extLst>
          </p:cNvPr>
          <p:cNvSpPr/>
          <p:nvPr/>
        </p:nvSpPr>
        <p:spPr>
          <a:xfrm>
            <a:off x="358521" y="1879742"/>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23" name="Star: 10 Points 22">
            <a:extLst>
              <a:ext uri="{FF2B5EF4-FFF2-40B4-BE49-F238E27FC236}">
                <a16:creationId xmlns:a16="http://schemas.microsoft.com/office/drawing/2014/main" id="{D24EDBC7-07A1-4C4A-8613-55A57AE77FCF}"/>
              </a:ext>
            </a:extLst>
          </p:cNvPr>
          <p:cNvSpPr/>
          <p:nvPr/>
        </p:nvSpPr>
        <p:spPr>
          <a:xfrm>
            <a:off x="358521" y="2477733"/>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24" name="Star: 10 Points 23">
            <a:extLst>
              <a:ext uri="{FF2B5EF4-FFF2-40B4-BE49-F238E27FC236}">
                <a16:creationId xmlns:a16="http://schemas.microsoft.com/office/drawing/2014/main" id="{1B4680BC-77A9-4EAC-94ED-4C24A4CA229B}"/>
              </a:ext>
            </a:extLst>
          </p:cNvPr>
          <p:cNvSpPr/>
          <p:nvPr/>
        </p:nvSpPr>
        <p:spPr>
          <a:xfrm>
            <a:off x="358521" y="3075724"/>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6</a:t>
            </a:r>
          </a:p>
        </p:txBody>
      </p:sp>
      <p:sp>
        <p:nvSpPr>
          <p:cNvPr id="4" name="Star: 10 Points 3">
            <a:extLst>
              <a:ext uri="{FF2B5EF4-FFF2-40B4-BE49-F238E27FC236}">
                <a16:creationId xmlns:a16="http://schemas.microsoft.com/office/drawing/2014/main" id="{7A1FBFD6-3BA0-4CD9-9C85-496259AA56E6}"/>
              </a:ext>
            </a:extLst>
          </p:cNvPr>
          <p:cNvSpPr/>
          <p:nvPr/>
        </p:nvSpPr>
        <p:spPr>
          <a:xfrm>
            <a:off x="358521" y="3673715"/>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7</a:t>
            </a:r>
          </a:p>
        </p:txBody>
      </p:sp>
      <p:sp>
        <p:nvSpPr>
          <p:cNvPr id="2" name="Star: 10 Points 1">
            <a:extLst>
              <a:ext uri="{FF2B5EF4-FFF2-40B4-BE49-F238E27FC236}">
                <a16:creationId xmlns:a16="http://schemas.microsoft.com/office/drawing/2014/main" id="{D4CE04EF-555B-4247-B766-0C9FAB634862}"/>
              </a:ext>
            </a:extLst>
          </p:cNvPr>
          <p:cNvSpPr/>
          <p:nvPr/>
        </p:nvSpPr>
        <p:spPr>
          <a:xfrm>
            <a:off x="358521" y="4271706"/>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8</a:t>
            </a:r>
          </a:p>
        </p:txBody>
      </p:sp>
      <p:sp>
        <p:nvSpPr>
          <p:cNvPr id="26" name="Rectangle 25">
            <a:extLst>
              <a:ext uri="{FF2B5EF4-FFF2-40B4-BE49-F238E27FC236}">
                <a16:creationId xmlns:a16="http://schemas.microsoft.com/office/drawing/2014/main" id="{7C493CD3-3AD7-41F1-BFD4-690BAF567B8C}"/>
              </a:ext>
            </a:extLst>
          </p:cNvPr>
          <p:cNvSpPr/>
          <p:nvPr/>
        </p:nvSpPr>
        <p:spPr>
          <a:xfrm>
            <a:off x="0" y="5038326"/>
            <a:ext cx="12192000" cy="184844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r>
              <a:rPr lang="vi-VN" sz="3400" b="1">
                <a:solidFill>
                  <a:srgbClr val="FF0000"/>
                </a:solidFill>
                <a:latin typeface="Verdana" panose="020B0604030504040204" pitchFamily="34" charset="0"/>
                <a:ea typeface="Verdana" panose="020B0604030504040204" pitchFamily="34" charset="0"/>
              </a:rPr>
              <a:t>1.	ÔNG SI – MÊ – ÔN HẰNG CÓ ĐẤNG NÀO NGỰ TRÊN ÔNG?</a:t>
            </a:r>
            <a:endParaRPr kumimoji="0" lang="en-US" sz="3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n-cs"/>
            </a:endParaRPr>
          </a:p>
        </p:txBody>
      </p:sp>
      <p:sp>
        <p:nvSpPr>
          <p:cNvPr id="76" name="Rectangle 75">
            <a:extLst>
              <a:ext uri="{FF2B5EF4-FFF2-40B4-BE49-F238E27FC236}">
                <a16:creationId xmlns:a16="http://schemas.microsoft.com/office/drawing/2014/main" id="{7F82BCA7-3313-4A75-AB51-7A1F93A4663E}"/>
              </a:ext>
            </a:extLst>
          </p:cNvPr>
          <p:cNvSpPr/>
          <p:nvPr/>
        </p:nvSpPr>
        <p:spPr>
          <a:xfrm>
            <a:off x="0" y="5038326"/>
            <a:ext cx="12192000" cy="184844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r>
              <a:rPr lang="vi-VN" sz="3400" b="1">
                <a:solidFill>
                  <a:srgbClr val="FF0000"/>
                </a:solidFill>
                <a:latin typeface="Verdana" panose="020B0604030504040204" pitchFamily="34" charset="0"/>
                <a:ea typeface="Verdana" panose="020B0604030504040204" pitchFamily="34" charset="0"/>
              </a:rPr>
              <a:t>2.	ÔNG SI – MÊ – ÔN LÀ NGƯỜI NHƯ THẾ NÀO?</a:t>
            </a:r>
            <a:endParaRPr kumimoji="0" lang="en-US" sz="3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n-cs"/>
            </a:endParaRPr>
          </a:p>
        </p:txBody>
      </p:sp>
      <p:sp>
        <p:nvSpPr>
          <p:cNvPr id="88" name="Rectangle 87">
            <a:extLst>
              <a:ext uri="{FF2B5EF4-FFF2-40B4-BE49-F238E27FC236}">
                <a16:creationId xmlns:a16="http://schemas.microsoft.com/office/drawing/2014/main" id="{CE8B86D0-6212-470B-AEFB-616687743775}"/>
              </a:ext>
            </a:extLst>
          </p:cNvPr>
          <p:cNvSpPr/>
          <p:nvPr/>
        </p:nvSpPr>
        <p:spPr>
          <a:xfrm>
            <a:off x="0" y="5038326"/>
            <a:ext cx="12192000" cy="184844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r>
              <a:rPr lang="vi-VN" sz="3400" b="1">
                <a:solidFill>
                  <a:srgbClr val="FF0000"/>
                </a:solidFill>
                <a:latin typeface="Verdana" panose="020B0604030504040204" pitchFamily="34" charset="0"/>
                <a:ea typeface="Verdana" panose="020B0604030504040204" pitchFamily="34" charset="0"/>
              </a:rPr>
              <a:t>3.	THEO LUẬT, VẬT HIẾN TẾ CHO THIẾN CHÚA LÀ LOÀI VẬT NÀO?</a:t>
            </a:r>
            <a:endParaRPr kumimoji="0" lang="en-US" sz="3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n-cs"/>
            </a:endParaRPr>
          </a:p>
        </p:txBody>
      </p:sp>
      <p:sp>
        <p:nvSpPr>
          <p:cNvPr id="89" name="Rectangle 88">
            <a:extLst>
              <a:ext uri="{FF2B5EF4-FFF2-40B4-BE49-F238E27FC236}">
                <a16:creationId xmlns:a16="http://schemas.microsoft.com/office/drawing/2014/main" id="{F2B90B62-1597-4A98-916D-8930120EB394}"/>
              </a:ext>
            </a:extLst>
          </p:cNvPr>
          <p:cNvSpPr/>
          <p:nvPr/>
        </p:nvSpPr>
        <p:spPr>
          <a:xfrm>
            <a:off x="0" y="5038326"/>
            <a:ext cx="12192000" cy="184844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r>
              <a:rPr lang="vi-VN" sz="3400" b="1">
                <a:solidFill>
                  <a:srgbClr val="FF0000"/>
                </a:solidFill>
                <a:latin typeface="Verdana" panose="020B0604030504040204" pitchFamily="34" charset="0"/>
                <a:ea typeface="Verdana" panose="020B0604030504040204" pitchFamily="34" charset="0"/>
              </a:rPr>
              <a:t>4.	NGOÀI ÔNG SI – MÊ – ÔN, AI LÀ NGƯỜI ĐÃ ĐẾN ĐỂ GẶP GIA ĐÌNH THÁNH GIA Ở ĐỀN THỜ?</a:t>
            </a:r>
            <a:endParaRPr kumimoji="0" lang="en-US" sz="3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n-cs"/>
            </a:endParaRPr>
          </a:p>
        </p:txBody>
      </p:sp>
      <p:sp>
        <p:nvSpPr>
          <p:cNvPr id="90" name="Rectangle 89">
            <a:extLst>
              <a:ext uri="{FF2B5EF4-FFF2-40B4-BE49-F238E27FC236}">
                <a16:creationId xmlns:a16="http://schemas.microsoft.com/office/drawing/2014/main" id="{BAC0D69E-FB54-46CE-913E-1BDD7F60BAFF}"/>
              </a:ext>
            </a:extLst>
          </p:cNvPr>
          <p:cNvSpPr/>
          <p:nvPr/>
        </p:nvSpPr>
        <p:spPr>
          <a:xfrm>
            <a:off x="0" y="5038326"/>
            <a:ext cx="12192000" cy="184844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r>
              <a:rPr lang="vi-VN" sz="3400" b="1">
                <a:solidFill>
                  <a:srgbClr val="FF0000"/>
                </a:solidFill>
                <a:latin typeface="Verdana" panose="020B0604030504040204" pitchFamily="34" charset="0"/>
                <a:ea typeface="Verdana" panose="020B0604030504040204" pitchFamily="34" charset="0"/>
              </a:rPr>
              <a:t>5.	GIA ĐÌNH THÁNH GIA LÊN GIÊ – RU – SA – LEM ĐỂ LÀM LỄ DÂNG CHO AI?</a:t>
            </a:r>
            <a:endParaRPr kumimoji="0" lang="en-US" sz="3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n-cs"/>
            </a:endParaRPr>
          </a:p>
        </p:txBody>
      </p:sp>
      <p:sp>
        <p:nvSpPr>
          <p:cNvPr id="91" name="Rectangle 90">
            <a:extLst>
              <a:ext uri="{FF2B5EF4-FFF2-40B4-BE49-F238E27FC236}">
                <a16:creationId xmlns:a16="http://schemas.microsoft.com/office/drawing/2014/main" id="{04E87452-855E-4F45-BF08-DB4A4C98FE0C}"/>
              </a:ext>
            </a:extLst>
          </p:cNvPr>
          <p:cNvSpPr/>
          <p:nvPr/>
        </p:nvSpPr>
        <p:spPr>
          <a:xfrm>
            <a:off x="0" y="5038326"/>
            <a:ext cx="12192000" cy="184844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r>
              <a:rPr lang="vi-VN" sz="3400" b="1">
                <a:solidFill>
                  <a:srgbClr val="FF0000"/>
                </a:solidFill>
                <a:latin typeface="Verdana" panose="020B0604030504040204" pitchFamily="34" charset="0"/>
                <a:ea typeface="Verdana" panose="020B0604030504040204" pitchFamily="34" charset="0"/>
              </a:rPr>
              <a:t>6.	MỘT TRONG 3 NGƯỜI TRONG GIA ĐÌNH THÁNH GIA?</a:t>
            </a:r>
            <a:endParaRPr kumimoji="0" lang="en-US" sz="3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n-cs"/>
            </a:endParaRPr>
          </a:p>
        </p:txBody>
      </p:sp>
      <p:sp>
        <p:nvSpPr>
          <p:cNvPr id="92" name="Rectangle 91">
            <a:extLst>
              <a:ext uri="{FF2B5EF4-FFF2-40B4-BE49-F238E27FC236}">
                <a16:creationId xmlns:a16="http://schemas.microsoft.com/office/drawing/2014/main" id="{99A0CD44-6F1F-416B-9290-7DA29002B646}"/>
              </a:ext>
            </a:extLst>
          </p:cNvPr>
          <p:cNvSpPr/>
          <p:nvPr/>
        </p:nvSpPr>
        <p:spPr>
          <a:xfrm>
            <a:off x="0" y="5038326"/>
            <a:ext cx="12192000" cy="184844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r>
              <a:rPr lang="vi-VN" sz="3400" b="1">
                <a:solidFill>
                  <a:srgbClr val="FF0000"/>
                </a:solidFill>
                <a:latin typeface="Verdana" panose="020B0604030504040204" pitchFamily="34" charset="0"/>
                <a:ea typeface="Verdana" panose="020B0604030504040204" pitchFamily="34" charset="0"/>
              </a:rPr>
              <a:t>7.	SAU KHI HOÀN TẤT NGHI LỄ, GIA ĐÌNH THÁNH GIA TRỞ VỀ ĐÂU?</a:t>
            </a:r>
            <a:endParaRPr kumimoji="0" lang="en-US" sz="3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n-cs"/>
            </a:endParaRPr>
          </a:p>
        </p:txBody>
      </p:sp>
      <p:sp>
        <p:nvSpPr>
          <p:cNvPr id="93" name="Rectangle 92">
            <a:extLst>
              <a:ext uri="{FF2B5EF4-FFF2-40B4-BE49-F238E27FC236}">
                <a16:creationId xmlns:a16="http://schemas.microsoft.com/office/drawing/2014/main" id="{475D8633-B285-47B4-9299-5B22F9D88C79}"/>
              </a:ext>
            </a:extLst>
          </p:cNvPr>
          <p:cNvSpPr/>
          <p:nvPr/>
        </p:nvSpPr>
        <p:spPr>
          <a:xfrm>
            <a:off x="0" y="5038326"/>
            <a:ext cx="12192000" cy="184844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r>
              <a:rPr lang="vi-VN" sz="3400" b="1">
                <a:solidFill>
                  <a:srgbClr val="FF0000"/>
                </a:solidFill>
                <a:latin typeface="Verdana" panose="020B0604030504040204" pitchFamily="34" charset="0"/>
                <a:ea typeface="Verdana" panose="020B0604030504040204" pitchFamily="34" charset="0"/>
              </a:rPr>
              <a:t>8.	BÀ ANNA Ở TRONG ĐỀN THỜ VÀ LÀM GÌ?</a:t>
            </a:r>
            <a:endParaRPr kumimoji="0" lang="en-US" sz="3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n-cs"/>
            </a:endParaRPr>
          </a:p>
        </p:txBody>
      </p:sp>
      <p:graphicFrame>
        <p:nvGraphicFramePr>
          <p:cNvPr id="8" name="Table 7">
            <a:extLst>
              <a:ext uri="{FF2B5EF4-FFF2-40B4-BE49-F238E27FC236}">
                <a16:creationId xmlns:a16="http://schemas.microsoft.com/office/drawing/2014/main" id="{945414CF-77C4-4F14-948F-35AB9E752039}"/>
              </a:ext>
            </a:extLst>
          </p:cNvPr>
          <p:cNvGraphicFramePr>
            <a:graphicFrameLocks noGrp="1"/>
          </p:cNvGraphicFramePr>
          <p:nvPr>
            <p:extLst>
              <p:ext uri="{D42A27DB-BD31-4B8C-83A1-F6EECF244321}">
                <p14:modId xmlns:p14="http://schemas.microsoft.com/office/powerpoint/2010/main" val="182794870"/>
              </p:ext>
            </p:extLst>
          </p:nvPr>
        </p:nvGraphicFramePr>
        <p:xfrm>
          <a:off x="1351721" y="70948"/>
          <a:ext cx="8965100" cy="4738680"/>
        </p:xfrm>
        <a:graphic>
          <a:graphicData uri="http://schemas.openxmlformats.org/drawingml/2006/table">
            <a:tbl>
              <a:tblPr firstRow="1" firstCol="1" bandRow="1"/>
              <a:tblGrid>
                <a:gridCol w="896510">
                  <a:extLst>
                    <a:ext uri="{9D8B030D-6E8A-4147-A177-3AD203B41FA5}">
                      <a16:colId xmlns:a16="http://schemas.microsoft.com/office/drawing/2014/main" val="4256326517"/>
                    </a:ext>
                  </a:extLst>
                </a:gridCol>
                <a:gridCol w="896510">
                  <a:extLst>
                    <a:ext uri="{9D8B030D-6E8A-4147-A177-3AD203B41FA5}">
                      <a16:colId xmlns:a16="http://schemas.microsoft.com/office/drawing/2014/main" val="3426540547"/>
                    </a:ext>
                  </a:extLst>
                </a:gridCol>
                <a:gridCol w="896510">
                  <a:extLst>
                    <a:ext uri="{9D8B030D-6E8A-4147-A177-3AD203B41FA5}">
                      <a16:colId xmlns:a16="http://schemas.microsoft.com/office/drawing/2014/main" val="1300772297"/>
                    </a:ext>
                  </a:extLst>
                </a:gridCol>
                <a:gridCol w="896510">
                  <a:extLst>
                    <a:ext uri="{9D8B030D-6E8A-4147-A177-3AD203B41FA5}">
                      <a16:colId xmlns:a16="http://schemas.microsoft.com/office/drawing/2014/main" val="3321372949"/>
                    </a:ext>
                  </a:extLst>
                </a:gridCol>
                <a:gridCol w="896510">
                  <a:extLst>
                    <a:ext uri="{9D8B030D-6E8A-4147-A177-3AD203B41FA5}">
                      <a16:colId xmlns:a16="http://schemas.microsoft.com/office/drawing/2014/main" val="1148790299"/>
                    </a:ext>
                  </a:extLst>
                </a:gridCol>
                <a:gridCol w="896510">
                  <a:extLst>
                    <a:ext uri="{9D8B030D-6E8A-4147-A177-3AD203B41FA5}">
                      <a16:colId xmlns:a16="http://schemas.microsoft.com/office/drawing/2014/main" val="4241866444"/>
                    </a:ext>
                  </a:extLst>
                </a:gridCol>
                <a:gridCol w="896510">
                  <a:extLst>
                    <a:ext uri="{9D8B030D-6E8A-4147-A177-3AD203B41FA5}">
                      <a16:colId xmlns:a16="http://schemas.microsoft.com/office/drawing/2014/main" val="99937101"/>
                    </a:ext>
                  </a:extLst>
                </a:gridCol>
                <a:gridCol w="896510">
                  <a:extLst>
                    <a:ext uri="{9D8B030D-6E8A-4147-A177-3AD203B41FA5}">
                      <a16:colId xmlns:a16="http://schemas.microsoft.com/office/drawing/2014/main" val="3821580597"/>
                    </a:ext>
                  </a:extLst>
                </a:gridCol>
                <a:gridCol w="896510">
                  <a:extLst>
                    <a:ext uri="{9D8B030D-6E8A-4147-A177-3AD203B41FA5}">
                      <a16:colId xmlns:a16="http://schemas.microsoft.com/office/drawing/2014/main" val="2810137607"/>
                    </a:ext>
                  </a:extLst>
                </a:gridCol>
                <a:gridCol w="896510">
                  <a:extLst>
                    <a:ext uri="{9D8B030D-6E8A-4147-A177-3AD203B41FA5}">
                      <a16:colId xmlns:a16="http://schemas.microsoft.com/office/drawing/2014/main" val="1310396005"/>
                    </a:ext>
                  </a:extLst>
                </a:gridCol>
              </a:tblGrid>
              <a:tr h="592335">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T</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H</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Á</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N</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H</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T</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H</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Ầ</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N</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333333"/>
                          </a:solidFill>
                          <a:effectLst/>
                          <a:latin typeface="Verdana" panose="020B0604030504040204" pitchFamily="34" charset="0"/>
                          <a:ea typeface="Calibri" panose="020F0502020204030204" pitchFamily="34" charset="0"/>
                        </a:rPr>
                        <a:t> </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69308731"/>
                  </a:ext>
                </a:extLst>
              </a:tr>
              <a:tr h="592335">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C</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Ô</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N</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G</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C</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H</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Í</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N</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H</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333333"/>
                          </a:solidFill>
                          <a:effectLst/>
                          <a:latin typeface="Verdana" panose="020B0604030504040204" pitchFamily="34" charset="0"/>
                          <a:ea typeface="Calibri" panose="020F0502020204030204" pitchFamily="34" charset="0"/>
                        </a:rPr>
                        <a:t> </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81038564"/>
                  </a:ext>
                </a:extLst>
              </a:tr>
              <a:tr h="592335">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C</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H</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I</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M</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G</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Á</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Y</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333333"/>
                          </a:solidFill>
                          <a:effectLst/>
                          <a:latin typeface="Verdana" panose="020B0604030504040204" pitchFamily="34" charset="0"/>
                          <a:ea typeface="Calibri" panose="020F0502020204030204" pitchFamily="34" charset="0"/>
                        </a:rPr>
                        <a:t> </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b="1">
                          <a:solidFill>
                            <a:srgbClr val="333333"/>
                          </a:solidFill>
                          <a:effectLst/>
                          <a:latin typeface="Verdana" panose="020B0604030504040204" pitchFamily="34" charset="0"/>
                          <a:ea typeface="Calibri" panose="020F0502020204030204" pitchFamily="34" charset="0"/>
                        </a:rPr>
                        <a:t> </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2400" b="1">
                          <a:solidFill>
                            <a:srgbClr val="333333"/>
                          </a:solidFill>
                          <a:effectLst/>
                          <a:latin typeface="Verdana" panose="020B0604030504040204" pitchFamily="34" charset="0"/>
                          <a:ea typeface="Calibri" panose="020F0502020204030204" pitchFamily="34" charset="0"/>
                        </a:rPr>
                        <a:t> </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1767152925"/>
                  </a:ext>
                </a:extLst>
              </a:tr>
              <a:tr h="592335">
                <a:tc>
                  <a:txBody>
                    <a:bodyPr/>
                    <a:lstStyle/>
                    <a:p>
                      <a:pPr algn="ctr">
                        <a:lnSpc>
                          <a:spcPct val="107000"/>
                        </a:lnSpc>
                        <a:spcAft>
                          <a:spcPts val="800"/>
                        </a:spcAft>
                      </a:pPr>
                      <a:r>
                        <a:rPr lang="en-US" sz="2400" b="1">
                          <a:solidFill>
                            <a:srgbClr val="333333"/>
                          </a:solidFill>
                          <a:effectLst/>
                          <a:latin typeface="Verdana" panose="020B0604030504040204" pitchFamily="34" charset="0"/>
                          <a:ea typeface="Calibri" panose="020F0502020204030204" pitchFamily="34" charset="0"/>
                        </a:rPr>
                        <a:t> </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2400" b="1">
                          <a:solidFill>
                            <a:srgbClr val="333333"/>
                          </a:solidFill>
                          <a:effectLst/>
                          <a:latin typeface="Verdana" panose="020B0604030504040204" pitchFamily="34" charset="0"/>
                          <a:ea typeface="Calibri" panose="020F0502020204030204" pitchFamily="34" charset="0"/>
                        </a:rPr>
                        <a:t> </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B</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À</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A</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N</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N</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A</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333333"/>
                          </a:solidFill>
                          <a:effectLst/>
                          <a:latin typeface="Verdana" panose="020B0604030504040204" pitchFamily="34" charset="0"/>
                          <a:ea typeface="Calibri" panose="020F0502020204030204" pitchFamily="34" charset="0"/>
                        </a:rPr>
                        <a:t> </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en-US" sz="2400" b="1">
                          <a:solidFill>
                            <a:srgbClr val="333333"/>
                          </a:solidFill>
                          <a:effectLst/>
                          <a:latin typeface="Verdana" panose="020B0604030504040204" pitchFamily="34" charset="0"/>
                          <a:ea typeface="Calibri" panose="020F0502020204030204" pitchFamily="34" charset="0"/>
                        </a:rPr>
                        <a:t> </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2257308326"/>
                  </a:ext>
                </a:extLst>
              </a:tr>
              <a:tr h="592335">
                <a:tc>
                  <a:txBody>
                    <a:bodyPr/>
                    <a:lstStyle/>
                    <a:p>
                      <a:pPr algn="ctr">
                        <a:lnSpc>
                          <a:spcPct val="107000"/>
                        </a:lnSpc>
                        <a:spcAft>
                          <a:spcPts val="800"/>
                        </a:spcAft>
                      </a:pPr>
                      <a:r>
                        <a:rPr lang="en-US" sz="2400" b="1">
                          <a:solidFill>
                            <a:srgbClr val="333333"/>
                          </a:solidFill>
                          <a:effectLst/>
                          <a:latin typeface="Verdana" panose="020B0604030504040204" pitchFamily="34" charset="0"/>
                          <a:ea typeface="Calibri" panose="020F0502020204030204" pitchFamily="34" charset="0"/>
                        </a:rPr>
                        <a:t> </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H</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À</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I</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N</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H</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I</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333333"/>
                          </a:solidFill>
                          <a:effectLst/>
                          <a:latin typeface="Verdana" panose="020B0604030504040204" pitchFamily="34" charset="0"/>
                          <a:ea typeface="Calibri" panose="020F0502020204030204" pitchFamily="34" charset="0"/>
                        </a:rPr>
                        <a:t> </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b="1">
                          <a:solidFill>
                            <a:srgbClr val="333333"/>
                          </a:solidFill>
                          <a:effectLst/>
                          <a:latin typeface="Verdana" panose="020B0604030504040204" pitchFamily="34" charset="0"/>
                          <a:ea typeface="Calibri" panose="020F0502020204030204" pitchFamily="34" charset="0"/>
                        </a:rPr>
                        <a:t> </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b="1">
                          <a:solidFill>
                            <a:srgbClr val="333333"/>
                          </a:solidFill>
                          <a:effectLst/>
                          <a:latin typeface="Verdana" panose="020B0604030504040204" pitchFamily="34" charset="0"/>
                          <a:ea typeface="Calibri" panose="020F0502020204030204" pitchFamily="34" charset="0"/>
                        </a:rPr>
                        <a:t> </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8248145"/>
                  </a:ext>
                </a:extLst>
              </a:tr>
              <a:tr h="592335">
                <a:tc>
                  <a:txBody>
                    <a:bodyPr/>
                    <a:lstStyle/>
                    <a:p>
                      <a:pPr algn="ctr">
                        <a:lnSpc>
                          <a:spcPct val="107000"/>
                        </a:lnSpc>
                        <a:spcAft>
                          <a:spcPts val="800"/>
                        </a:spcAft>
                      </a:pPr>
                      <a:r>
                        <a:rPr lang="en-US" sz="2400" b="1">
                          <a:solidFill>
                            <a:srgbClr val="333333"/>
                          </a:solidFill>
                          <a:effectLst/>
                          <a:latin typeface="Verdana" panose="020B0604030504040204" pitchFamily="34" charset="0"/>
                          <a:ea typeface="Calibri" panose="020F0502020204030204" pitchFamily="34" charset="0"/>
                        </a:rPr>
                        <a:t> </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c>
                  <a:txBody>
                    <a:bodyPr/>
                    <a:lstStyle/>
                    <a:p>
                      <a:pPr algn="ctr">
                        <a:lnSpc>
                          <a:spcPct val="107000"/>
                        </a:lnSpc>
                        <a:spcAft>
                          <a:spcPts val="800"/>
                        </a:spcAft>
                      </a:pPr>
                      <a:r>
                        <a:rPr lang="en-US" sz="2400" b="1">
                          <a:solidFill>
                            <a:srgbClr val="333333"/>
                          </a:solidFill>
                          <a:effectLst/>
                          <a:latin typeface="Verdana" panose="020B0604030504040204" pitchFamily="34" charset="0"/>
                          <a:ea typeface="Calibri" panose="020F0502020204030204" pitchFamily="34" charset="0"/>
                        </a:rPr>
                        <a:t> </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Ô</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N</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G</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G</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I</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U</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S</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E</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892933030"/>
                  </a:ext>
                </a:extLst>
              </a:tr>
              <a:tr h="592335">
                <a:tc>
                  <a:txBody>
                    <a:bodyPr/>
                    <a:lstStyle/>
                    <a:p>
                      <a:pPr algn="ctr">
                        <a:lnSpc>
                          <a:spcPct val="107000"/>
                        </a:lnSpc>
                        <a:spcAft>
                          <a:spcPts val="800"/>
                        </a:spcAft>
                      </a:pPr>
                      <a:r>
                        <a:rPr lang="en-US" sz="2400" b="1">
                          <a:solidFill>
                            <a:srgbClr val="333333"/>
                          </a:solidFill>
                          <a:effectLst/>
                          <a:latin typeface="Verdana" panose="020B0604030504040204" pitchFamily="34" charset="0"/>
                          <a:ea typeface="Calibri" panose="020F0502020204030204" pitchFamily="34" charset="0"/>
                        </a:rPr>
                        <a:t> </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c>
                  <a:txBody>
                    <a:bodyPr/>
                    <a:lstStyle/>
                    <a:p>
                      <a:pPr algn="ctr">
                        <a:lnSpc>
                          <a:spcPct val="107000"/>
                        </a:lnSpc>
                        <a:spcAft>
                          <a:spcPts val="800"/>
                        </a:spcAft>
                      </a:pPr>
                      <a:r>
                        <a:rPr lang="en-US" sz="2400" b="1">
                          <a:solidFill>
                            <a:srgbClr val="333333"/>
                          </a:solidFill>
                          <a:effectLst/>
                          <a:latin typeface="Verdana" panose="020B0604030504040204" pitchFamily="34" charset="0"/>
                          <a:ea typeface="Calibri" panose="020F0502020204030204" pitchFamily="34" charset="0"/>
                        </a:rPr>
                        <a:t> </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G</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A</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L</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I</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L</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E</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333333"/>
                          </a:solidFill>
                          <a:effectLst/>
                          <a:latin typeface="Verdana" panose="020B0604030504040204" pitchFamily="34" charset="0"/>
                          <a:ea typeface="Calibri" panose="020F0502020204030204" pitchFamily="34" charset="0"/>
                        </a:rPr>
                        <a:t> </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2400" b="1">
                          <a:solidFill>
                            <a:srgbClr val="333333"/>
                          </a:solidFill>
                          <a:effectLst/>
                          <a:latin typeface="Verdana" panose="020B0604030504040204" pitchFamily="34" charset="0"/>
                          <a:ea typeface="Calibri" panose="020F0502020204030204" pitchFamily="34" charset="0"/>
                        </a:rPr>
                        <a:t> </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31111027"/>
                  </a:ext>
                </a:extLst>
              </a:tr>
              <a:tr h="592335">
                <a:tc>
                  <a:txBody>
                    <a:bodyPr/>
                    <a:lstStyle/>
                    <a:p>
                      <a:pPr algn="ctr">
                        <a:lnSpc>
                          <a:spcPct val="107000"/>
                        </a:lnSpc>
                        <a:spcAft>
                          <a:spcPts val="800"/>
                        </a:spcAft>
                      </a:pPr>
                      <a:r>
                        <a:rPr lang="en-US" sz="2400" b="1">
                          <a:solidFill>
                            <a:srgbClr val="333333"/>
                          </a:solidFill>
                          <a:effectLst/>
                          <a:latin typeface="Verdana" panose="020B0604030504040204" pitchFamily="34" charset="0"/>
                          <a:ea typeface="Calibri" panose="020F0502020204030204" pitchFamily="34" charset="0"/>
                        </a:rPr>
                        <a:t> </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Ă</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N</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C</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H</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A</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FFFFFF"/>
                          </a:solidFill>
                          <a:effectLst/>
                          <a:latin typeface="Verdana" panose="020B0604030504040204" pitchFamily="34" charset="0"/>
                          <a:ea typeface="Calibri" panose="020F0502020204030204" pitchFamily="34" charset="0"/>
                        </a:rPr>
                        <a:t>Y</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2400" b="1">
                          <a:solidFill>
                            <a:srgbClr val="333333"/>
                          </a:solidFill>
                          <a:effectLst/>
                          <a:latin typeface="Verdana" panose="020B0604030504040204" pitchFamily="34" charset="0"/>
                          <a:ea typeface="Calibri" panose="020F0502020204030204" pitchFamily="34" charset="0"/>
                        </a:rPr>
                        <a:t> </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2400" b="1">
                          <a:solidFill>
                            <a:srgbClr val="333333"/>
                          </a:solidFill>
                          <a:effectLst/>
                          <a:latin typeface="Verdana" panose="020B0604030504040204" pitchFamily="34" charset="0"/>
                          <a:ea typeface="Calibri" panose="020F0502020204030204" pitchFamily="34" charset="0"/>
                        </a:rPr>
                        <a:t> </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c>
                  <a:txBody>
                    <a:bodyPr/>
                    <a:lstStyle/>
                    <a:p>
                      <a:pPr algn="ctr">
                        <a:lnSpc>
                          <a:spcPct val="107000"/>
                        </a:lnSpc>
                        <a:spcAft>
                          <a:spcPts val="800"/>
                        </a:spcAft>
                      </a:pPr>
                      <a:r>
                        <a:rPr lang="en-US" sz="2400" b="1">
                          <a:solidFill>
                            <a:srgbClr val="333333"/>
                          </a:solidFill>
                          <a:effectLst/>
                          <a:latin typeface="Verdana" panose="020B0604030504040204" pitchFamily="34" charset="0"/>
                          <a:ea typeface="Calibri" panose="020F0502020204030204" pitchFamily="34" charset="0"/>
                        </a:rPr>
                        <a:t> </a:t>
                      </a:r>
                      <a:endParaRPr lang="vi-VN" sz="24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2555587572"/>
                  </a:ext>
                </a:extLst>
              </a:tr>
            </a:tbl>
          </a:graphicData>
        </a:graphic>
      </p:graphicFrame>
      <p:sp>
        <p:nvSpPr>
          <p:cNvPr id="9" name="Rectangle 8">
            <a:extLst>
              <a:ext uri="{FF2B5EF4-FFF2-40B4-BE49-F238E27FC236}">
                <a16:creationId xmlns:a16="http://schemas.microsoft.com/office/drawing/2014/main" id="{809F7D48-673C-44CC-8881-9B70D87961B1}"/>
              </a:ext>
            </a:extLst>
          </p:cNvPr>
          <p:cNvSpPr/>
          <p:nvPr/>
        </p:nvSpPr>
        <p:spPr>
          <a:xfrm>
            <a:off x="1341779" y="72656"/>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4" name="Rectangle 93">
            <a:extLst>
              <a:ext uri="{FF2B5EF4-FFF2-40B4-BE49-F238E27FC236}">
                <a16:creationId xmlns:a16="http://schemas.microsoft.com/office/drawing/2014/main" id="{A542A027-7C48-45C6-8873-88DBC3ED0301}"/>
              </a:ext>
            </a:extLst>
          </p:cNvPr>
          <p:cNvSpPr/>
          <p:nvPr/>
        </p:nvSpPr>
        <p:spPr>
          <a:xfrm>
            <a:off x="2249553" y="75971"/>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5" name="Rectangle 94">
            <a:extLst>
              <a:ext uri="{FF2B5EF4-FFF2-40B4-BE49-F238E27FC236}">
                <a16:creationId xmlns:a16="http://schemas.microsoft.com/office/drawing/2014/main" id="{CAC0D188-E160-430A-A3F0-FC8844FCE6CF}"/>
              </a:ext>
            </a:extLst>
          </p:cNvPr>
          <p:cNvSpPr/>
          <p:nvPr/>
        </p:nvSpPr>
        <p:spPr>
          <a:xfrm>
            <a:off x="3136014" y="70476"/>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6" name="Rectangle 95">
            <a:extLst>
              <a:ext uri="{FF2B5EF4-FFF2-40B4-BE49-F238E27FC236}">
                <a16:creationId xmlns:a16="http://schemas.microsoft.com/office/drawing/2014/main" id="{B732BD70-5B8D-440F-A8A3-134F0EBB820E}"/>
              </a:ext>
            </a:extLst>
          </p:cNvPr>
          <p:cNvSpPr/>
          <p:nvPr/>
        </p:nvSpPr>
        <p:spPr>
          <a:xfrm>
            <a:off x="4043788" y="73791"/>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7" name="Rectangle 96">
            <a:extLst>
              <a:ext uri="{FF2B5EF4-FFF2-40B4-BE49-F238E27FC236}">
                <a16:creationId xmlns:a16="http://schemas.microsoft.com/office/drawing/2014/main" id="{AF28C8A4-FAB8-4FF4-86DF-CD93E9A96613}"/>
              </a:ext>
            </a:extLst>
          </p:cNvPr>
          <p:cNvSpPr/>
          <p:nvPr/>
        </p:nvSpPr>
        <p:spPr>
          <a:xfrm>
            <a:off x="4930246" y="69341"/>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8" name="Rectangle 97">
            <a:extLst>
              <a:ext uri="{FF2B5EF4-FFF2-40B4-BE49-F238E27FC236}">
                <a16:creationId xmlns:a16="http://schemas.microsoft.com/office/drawing/2014/main" id="{38A1AEE1-0296-4BC0-BCD5-23151AB0518E}"/>
              </a:ext>
            </a:extLst>
          </p:cNvPr>
          <p:cNvSpPr/>
          <p:nvPr/>
        </p:nvSpPr>
        <p:spPr>
          <a:xfrm>
            <a:off x="5838020" y="72656"/>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9" name="Rectangle 98">
            <a:extLst>
              <a:ext uri="{FF2B5EF4-FFF2-40B4-BE49-F238E27FC236}">
                <a16:creationId xmlns:a16="http://schemas.microsoft.com/office/drawing/2014/main" id="{ADAFAC17-CC24-4508-B472-F3A63FC38D1E}"/>
              </a:ext>
            </a:extLst>
          </p:cNvPr>
          <p:cNvSpPr/>
          <p:nvPr/>
        </p:nvSpPr>
        <p:spPr>
          <a:xfrm>
            <a:off x="6724481" y="67161"/>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0" name="Rectangle 99">
            <a:extLst>
              <a:ext uri="{FF2B5EF4-FFF2-40B4-BE49-F238E27FC236}">
                <a16:creationId xmlns:a16="http://schemas.microsoft.com/office/drawing/2014/main" id="{12DA23A8-4B96-4A3C-8A22-2B215FB7A31D}"/>
              </a:ext>
            </a:extLst>
          </p:cNvPr>
          <p:cNvSpPr/>
          <p:nvPr/>
        </p:nvSpPr>
        <p:spPr>
          <a:xfrm>
            <a:off x="7632255" y="70476"/>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1" name="Rectangle 100">
            <a:extLst>
              <a:ext uri="{FF2B5EF4-FFF2-40B4-BE49-F238E27FC236}">
                <a16:creationId xmlns:a16="http://schemas.microsoft.com/office/drawing/2014/main" id="{4E42A567-9490-4C86-921E-0088103736F0}"/>
              </a:ext>
            </a:extLst>
          </p:cNvPr>
          <p:cNvSpPr/>
          <p:nvPr/>
        </p:nvSpPr>
        <p:spPr>
          <a:xfrm>
            <a:off x="8518713" y="67161"/>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2" name="Rectangle 101">
            <a:extLst>
              <a:ext uri="{FF2B5EF4-FFF2-40B4-BE49-F238E27FC236}">
                <a16:creationId xmlns:a16="http://schemas.microsoft.com/office/drawing/2014/main" id="{683F837E-4907-485D-8E75-B83514A4AAA5}"/>
              </a:ext>
            </a:extLst>
          </p:cNvPr>
          <p:cNvSpPr/>
          <p:nvPr/>
        </p:nvSpPr>
        <p:spPr>
          <a:xfrm>
            <a:off x="1340344" y="673859"/>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3" name="Rectangle 102">
            <a:extLst>
              <a:ext uri="{FF2B5EF4-FFF2-40B4-BE49-F238E27FC236}">
                <a16:creationId xmlns:a16="http://schemas.microsoft.com/office/drawing/2014/main" id="{3425A729-C686-44EB-9FB3-60510E3E600B}"/>
              </a:ext>
            </a:extLst>
          </p:cNvPr>
          <p:cNvSpPr/>
          <p:nvPr/>
        </p:nvSpPr>
        <p:spPr>
          <a:xfrm>
            <a:off x="2248118" y="677174"/>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4" name="Rectangle 103">
            <a:extLst>
              <a:ext uri="{FF2B5EF4-FFF2-40B4-BE49-F238E27FC236}">
                <a16:creationId xmlns:a16="http://schemas.microsoft.com/office/drawing/2014/main" id="{34B86C84-EFDF-445E-B1D9-28FE868801DD}"/>
              </a:ext>
            </a:extLst>
          </p:cNvPr>
          <p:cNvSpPr/>
          <p:nvPr/>
        </p:nvSpPr>
        <p:spPr>
          <a:xfrm>
            <a:off x="3134579" y="671679"/>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5" name="Rectangle 104">
            <a:extLst>
              <a:ext uri="{FF2B5EF4-FFF2-40B4-BE49-F238E27FC236}">
                <a16:creationId xmlns:a16="http://schemas.microsoft.com/office/drawing/2014/main" id="{9331CBA3-6A18-4421-AF16-22B6920F19EB}"/>
              </a:ext>
            </a:extLst>
          </p:cNvPr>
          <p:cNvSpPr/>
          <p:nvPr/>
        </p:nvSpPr>
        <p:spPr>
          <a:xfrm>
            <a:off x="4042353" y="674994"/>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6" name="Rectangle 105">
            <a:extLst>
              <a:ext uri="{FF2B5EF4-FFF2-40B4-BE49-F238E27FC236}">
                <a16:creationId xmlns:a16="http://schemas.microsoft.com/office/drawing/2014/main" id="{C528091A-4E05-4BE3-9123-72A27EE7C07D}"/>
              </a:ext>
            </a:extLst>
          </p:cNvPr>
          <p:cNvSpPr/>
          <p:nvPr/>
        </p:nvSpPr>
        <p:spPr>
          <a:xfrm>
            <a:off x="4928811" y="670544"/>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7" name="Rectangle 106">
            <a:extLst>
              <a:ext uri="{FF2B5EF4-FFF2-40B4-BE49-F238E27FC236}">
                <a16:creationId xmlns:a16="http://schemas.microsoft.com/office/drawing/2014/main" id="{1F749C1E-23CB-4C82-B153-B3A05A15292B}"/>
              </a:ext>
            </a:extLst>
          </p:cNvPr>
          <p:cNvSpPr/>
          <p:nvPr/>
        </p:nvSpPr>
        <p:spPr>
          <a:xfrm>
            <a:off x="5836585" y="673859"/>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8" name="Rectangle 107">
            <a:extLst>
              <a:ext uri="{FF2B5EF4-FFF2-40B4-BE49-F238E27FC236}">
                <a16:creationId xmlns:a16="http://schemas.microsoft.com/office/drawing/2014/main" id="{6A647F61-5D2F-465B-B92D-EEBFE1797208}"/>
              </a:ext>
            </a:extLst>
          </p:cNvPr>
          <p:cNvSpPr/>
          <p:nvPr/>
        </p:nvSpPr>
        <p:spPr>
          <a:xfrm>
            <a:off x="6723046" y="668364"/>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9" name="Rectangle 108">
            <a:extLst>
              <a:ext uri="{FF2B5EF4-FFF2-40B4-BE49-F238E27FC236}">
                <a16:creationId xmlns:a16="http://schemas.microsoft.com/office/drawing/2014/main" id="{023BF893-C45B-44F0-9830-18431A20D69B}"/>
              </a:ext>
            </a:extLst>
          </p:cNvPr>
          <p:cNvSpPr/>
          <p:nvPr/>
        </p:nvSpPr>
        <p:spPr>
          <a:xfrm>
            <a:off x="7630820" y="671679"/>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0" name="Rectangle 109">
            <a:extLst>
              <a:ext uri="{FF2B5EF4-FFF2-40B4-BE49-F238E27FC236}">
                <a16:creationId xmlns:a16="http://schemas.microsoft.com/office/drawing/2014/main" id="{CD87C7BC-3F78-4AAE-9367-2C0122427A8A}"/>
              </a:ext>
            </a:extLst>
          </p:cNvPr>
          <p:cNvSpPr/>
          <p:nvPr/>
        </p:nvSpPr>
        <p:spPr>
          <a:xfrm>
            <a:off x="8517278" y="668364"/>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1" name="Rectangle 110">
            <a:extLst>
              <a:ext uri="{FF2B5EF4-FFF2-40B4-BE49-F238E27FC236}">
                <a16:creationId xmlns:a16="http://schemas.microsoft.com/office/drawing/2014/main" id="{02848A3E-65CE-4341-8101-CF4F2DCB6004}"/>
              </a:ext>
            </a:extLst>
          </p:cNvPr>
          <p:cNvSpPr/>
          <p:nvPr/>
        </p:nvSpPr>
        <p:spPr>
          <a:xfrm>
            <a:off x="1340344" y="1273461"/>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2" name="Rectangle 111">
            <a:extLst>
              <a:ext uri="{FF2B5EF4-FFF2-40B4-BE49-F238E27FC236}">
                <a16:creationId xmlns:a16="http://schemas.microsoft.com/office/drawing/2014/main" id="{CF6FB6BA-A612-45A8-B281-E38E39901237}"/>
              </a:ext>
            </a:extLst>
          </p:cNvPr>
          <p:cNvSpPr/>
          <p:nvPr/>
        </p:nvSpPr>
        <p:spPr>
          <a:xfrm>
            <a:off x="2248118" y="1276776"/>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3" name="Rectangle 112">
            <a:extLst>
              <a:ext uri="{FF2B5EF4-FFF2-40B4-BE49-F238E27FC236}">
                <a16:creationId xmlns:a16="http://schemas.microsoft.com/office/drawing/2014/main" id="{1FC57AF1-715C-470C-9866-A48DE8676F44}"/>
              </a:ext>
            </a:extLst>
          </p:cNvPr>
          <p:cNvSpPr/>
          <p:nvPr/>
        </p:nvSpPr>
        <p:spPr>
          <a:xfrm>
            <a:off x="3134579" y="1271281"/>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4" name="Rectangle 113">
            <a:extLst>
              <a:ext uri="{FF2B5EF4-FFF2-40B4-BE49-F238E27FC236}">
                <a16:creationId xmlns:a16="http://schemas.microsoft.com/office/drawing/2014/main" id="{679EAA21-122B-4A02-B752-BA2B182D982A}"/>
              </a:ext>
            </a:extLst>
          </p:cNvPr>
          <p:cNvSpPr/>
          <p:nvPr/>
        </p:nvSpPr>
        <p:spPr>
          <a:xfrm>
            <a:off x="4042353" y="1274596"/>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5" name="Rectangle 114">
            <a:extLst>
              <a:ext uri="{FF2B5EF4-FFF2-40B4-BE49-F238E27FC236}">
                <a16:creationId xmlns:a16="http://schemas.microsoft.com/office/drawing/2014/main" id="{3EE54010-D5FB-4524-9F0F-F1507E3BE7EC}"/>
              </a:ext>
            </a:extLst>
          </p:cNvPr>
          <p:cNvSpPr/>
          <p:nvPr/>
        </p:nvSpPr>
        <p:spPr>
          <a:xfrm>
            <a:off x="4928811" y="1270146"/>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6" name="Rectangle 115">
            <a:extLst>
              <a:ext uri="{FF2B5EF4-FFF2-40B4-BE49-F238E27FC236}">
                <a16:creationId xmlns:a16="http://schemas.microsoft.com/office/drawing/2014/main" id="{13D7246E-0E61-4919-916E-38CB03395950}"/>
              </a:ext>
            </a:extLst>
          </p:cNvPr>
          <p:cNvSpPr/>
          <p:nvPr/>
        </p:nvSpPr>
        <p:spPr>
          <a:xfrm>
            <a:off x="5836585" y="1273461"/>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7" name="Rectangle 116">
            <a:extLst>
              <a:ext uri="{FF2B5EF4-FFF2-40B4-BE49-F238E27FC236}">
                <a16:creationId xmlns:a16="http://schemas.microsoft.com/office/drawing/2014/main" id="{A17A10B7-0DD1-4404-9269-2D93786FC91C}"/>
              </a:ext>
            </a:extLst>
          </p:cNvPr>
          <p:cNvSpPr/>
          <p:nvPr/>
        </p:nvSpPr>
        <p:spPr>
          <a:xfrm>
            <a:off x="6723046" y="1267966"/>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0" name="Rectangle 119">
            <a:extLst>
              <a:ext uri="{FF2B5EF4-FFF2-40B4-BE49-F238E27FC236}">
                <a16:creationId xmlns:a16="http://schemas.microsoft.com/office/drawing/2014/main" id="{3D18D3B3-0AA2-481B-BF56-0699559133F5}"/>
              </a:ext>
            </a:extLst>
          </p:cNvPr>
          <p:cNvSpPr/>
          <p:nvPr/>
        </p:nvSpPr>
        <p:spPr>
          <a:xfrm>
            <a:off x="3141959" y="1861966"/>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1" name="Rectangle 120">
            <a:extLst>
              <a:ext uri="{FF2B5EF4-FFF2-40B4-BE49-F238E27FC236}">
                <a16:creationId xmlns:a16="http://schemas.microsoft.com/office/drawing/2014/main" id="{5BA101F7-4A35-45F6-B251-E926F21D8A98}"/>
              </a:ext>
            </a:extLst>
          </p:cNvPr>
          <p:cNvSpPr/>
          <p:nvPr/>
        </p:nvSpPr>
        <p:spPr>
          <a:xfrm>
            <a:off x="4049733" y="1865281"/>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2" name="Rectangle 121">
            <a:extLst>
              <a:ext uri="{FF2B5EF4-FFF2-40B4-BE49-F238E27FC236}">
                <a16:creationId xmlns:a16="http://schemas.microsoft.com/office/drawing/2014/main" id="{A7DFACEA-7D7D-4133-AD30-E9B3D4FF332D}"/>
              </a:ext>
            </a:extLst>
          </p:cNvPr>
          <p:cNvSpPr/>
          <p:nvPr/>
        </p:nvSpPr>
        <p:spPr>
          <a:xfrm>
            <a:off x="4936194" y="1859786"/>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3" name="Rectangle 122">
            <a:extLst>
              <a:ext uri="{FF2B5EF4-FFF2-40B4-BE49-F238E27FC236}">
                <a16:creationId xmlns:a16="http://schemas.microsoft.com/office/drawing/2014/main" id="{12477452-489F-4B10-AABE-6C8ACEFCAB2B}"/>
              </a:ext>
            </a:extLst>
          </p:cNvPr>
          <p:cNvSpPr/>
          <p:nvPr/>
        </p:nvSpPr>
        <p:spPr>
          <a:xfrm>
            <a:off x="5843968" y="1863101"/>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4" name="Rectangle 123">
            <a:extLst>
              <a:ext uri="{FF2B5EF4-FFF2-40B4-BE49-F238E27FC236}">
                <a16:creationId xmlns:a16="http://schemas.microsoft.com/office/drawing/2014/main" id="{9B90B21C-0583-4BF2-93D1-D3841876B758}"/>
              </a:ext>
            </a:extLst>
          </p:cNvPr>
          <p:cNvSpPr/>
          <p:nvPr/>
        </p:nvSpPr>
        <p:spPr>
          <a:xfrm>
            <a:off x="6730426" y="1858651"/>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5" name="Rectangle 124">
            <a:extLst>
              <a:ext uri="{FF2B5EF4-FFF2-40B4-BE49-F238E27FC236}">
                <a16:creationId xmlns:a16="http://schemas.microsoft.com/office/drawing/2014/main" id="{2D4830C5-C4CB-4B16-98E9-56562610B06A}"/>
              </a:ext>
            </a:extLst>
          </p:cNvPr>
          <p:cNvSpPr/>
          <p:nvPr/>
        </p:nvSpPr>
        <p:spPr>
          <a:xfrm>
            <a:off x="7638200" y="1861966"/>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9" name="Rectangle 128">
            <a:extLst>
              <a:ext uri="{FF2B5EF4-FFF2-40B4-BE49-F238E27FC236}">
                <a16:creationId xmlns:a16="http://schemas.microsoft.com/office/drawing/2014/main" id="{3604BC92-9CE4-4346-A3F8-9DCD8697E311}"/>
              </a:ext>
            </a:extLst>
          </p:cNvPr>
          <p:cNvSpPr/>
          <p:nvPr/>
        </p:nvSpPr>
        <p:spPr>
          <a:xfrm>
            <a:off x="2236744" y="2433700"/>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0" name="Rectangle 129">
            <a:extLst>
              <a:ext uri="{FF2B5EF4-FFF2-40B4-BE49-F238E27FC236}">
                <a16:creationId xmlns:a16="http://schemas.microsoft.com/office/drawing/2014/main" id="{1AC70FF9-8185-4530-86A5-637233135A5B}"/>
              </a:ext>
            </a:extLst>
          </p:cNvPr>
          <p:cNvSpPr/>
          <p:nvPr/>
        </p:nvSpPr>
        <p:spPr>
          <a:xfrm>
            <a:off x="3144518" y="2437015"/>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1" name="Rectangle 130">
            <a:extLst>
              <a:ext uri="{FF2B5EF4-FFF2-40B4-BE49-F238E27FC236}">
                <a16:creationId xmlns:a16="http://schemas.microsoft.com/office/drawing/2014/main" id="{8596986D-4D1F-4700-BAB5-2B20B5785452}"/>
              </a:ext>
            </a:extLst>
          </p:cNvPr>
          <p:cNvSpPr/>
          <p:nvPr/>
        </p:nvSpPr>
        <p:spPr>
          <a:xfrm>
            <a:off x="4030979" y="2431520"/>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2" name="Rectangle 131">
            <a:extLst>
              <a:ext uri="{FF2B5EF4-FFF2-40B4-BE49-F238E27FC236}">
                <a16:creationId xmlns:a16="http://schemas.microsoft.com/office/drawing/2014/main" id="{E8381846-1C72-48F1-96E2-4C557D3F3868}"/>
              </a:ext>
            </a:extLst>
          </p:cNvPr>
          <p:cNvSpPr/>
          <p:nvPr/>
        </p:nvSpPr>
        <p:spPr>
          <a:xfrm>
            <a:off x="4938753" y="2434835"/>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3" name="Rectangle 132">
            <a:extLst>
              <a:ext uri="{FF2B5EF4-FFF2-40B4-BE49-F238E27FC236}">
                <a16:creationId xmlns:a16="http://schemas.microsoft.com/office/drawing/2014/main" id="{6FF53940-4546-4C38-9EB3-AA409850B114}"/>
              </a:ext>
            </a:extLst>
          </p:cNvPr>
          <p:cNvSpPr/>
          <p:nvPr/>
        </p:nvSpPr>
        <p:spPr>
          <a:xfrm>
            <a:off x="5825211" y="2430385"/>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4" name="Rectangle 133">
            <a:extLst>
              <a:ext uri="{FF2B5EF4-FFF2-40B4-BE49-F238E27FC236}">
                <a16:creationId xmlns:a16="http://schemas.microsoft.com/office/drawing/2014/main" id="{FF1B4AD8-80E8-4655-9561-FBFB12EC35AC}"/>
              </a:ext>
            </a:extLst>
          </p:cNvPr>
          <p:cNvSpPr/>
          <p:nvPr/>
        </p:nvSpPr>
        <p:spPr>
          <a:xfrm>
            <a:off x="6732985" y="2433700"/>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8" name="Rectangle 137">
            <a:extLst>
              <a:ext uri="{FF2B5EF4-FFF2-40B4-BE49-F238E27FC236}">
                <a16:creationId xmlns:a16="http://schemas.microsoft.com/office/drawing/2014/main" id="{C393CE6A-D634-481C-B38C-082EFC0D2808}"/>
              </a:ext>
            </a:extLst>
          </p:cNvPr>
          <p:cNvSpPr/>
          <p:nvPr/>
        </p:nvSpPr>
        <p:spPr>
          <a:xfrm>
            <a:off x="3133144" y="3033345"/>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9" name="Rectangle 138">
            <a:extLst>
              <a:ext uri="{FF2B5EF4-FFF2-40B4-BE49-F238E27FC236}">
                <a16:creationId xmlns:a16="http://schemas.microsoft.com/office/drawing/2014/main" id="{E2D7FA4D-CA34-4615-B17F-B15D26BFF1A4}"/>
              </a:ext>
            </a:extLst>
          </p:cNvPr>
          <p:cNvSpPr/>
          <p:nvPr/>
        </p:nvSpPr>
        <p:spPr>
          <a:xfrm>
            <a:off x="4040918" y="3036660"/>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0" name="Rectangle 139">
            <a:extLst>
              <a:ext uri="{FF2B5EF4-FFF2-40B4-BE49-F238E27FC236}">
                <a16:creationId xmlns:a16="http://schemas.microsoft.com/office/drawing/2014/main" id="{6F997723-1195-48DF-8822-ECFE16245454}"/>
              </a:ext>
            </a:extLst>
          </p:cNvPr>
          <p:cNvSpPr/>
          <p:nvPr/>
        </p:nvSpPr>
        <p:spPr>
          <a:xfrm>
            <a:off x="4927379" y="3031165"/>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1" name="Rectangle 140">
            <a:extLst>
              <a:ext uri="{FF2B5EF4-FFF2-40B4-BE49-F238E27FC236}">
                <a16:creationId xmlns:a16="http://schemas.microsoft.com/office/drawing/2014/main" id="{D8C9ACC9-A203-4F4F-A3F0-0A1D7A3B9400}"/>
              </a:ext>
            </a:extLst>
          </p:cNvPr>
          <p:cNvSpPr/>
          <p:nvPr/>
        </p:nvSpPr>
        <p:spPr>
          <a:xfrm>
            <a:off x="5835153" y="3034480"/>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2" name="Rectangle 141">
            <a:extLst>
              <a:ext uri="{FF2B5EF4-FFF2-40B4-BE49-F238E27FC236}">
                <a16:creationId xmlns:a16="http://schemas.microsoft.com/office/drawing/2014/main" id="{31918BBD-4F7D-4BB1-8CBA-93F0C7B5DF8C}"/>
              </a:ext>
            </a:extLst>
          </p:cNvPr>
          <p:cNvSpPr/>
          <p:nvPr/>
        </p:nvSpPr>
        <p:spPr>
          <a:xfrm>
            <a:off x="6721611" y="3030030"/>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3" name="Rectangle 142">
            <a:extLst>
              <a:ext uri="{FF2B5EF4-FFF2-40B4-BE49-F238E27FC236}">
                <a16:creationId xmlns:a16="http://schemas.microsoft.com/office/drawing/2014/main" id="{F2798295-D557-458D-B5F8-8F6AE393602C}"/>
              </a:ext>
            </a:extLst>
          </p:cNvPr>
          <p:cNvSpPr/>
          <p:nvPr/>
        </p:nvSpPr>
        <p:spPr>
          <a:xfrm>
            <a:off x="7629385" y="3033345"/>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4" name="Rectangle 143">
            <a:extLst>
              <a:ext uri="{FF2B5EF4-FFF2-40B4-BE49-F238E27FC236}">
                <a16:creationId xmlns:a16="http://schemas.microsoft.com/office/drawing/2014/main" id="{FE6BEFE4-E291-472C-8D83-452FD649E109}"/>
              </a:ext>
            </a:extLst>
          </p:cNvPr>
          <p:cNvSpPr/>
          <p:nvPr/>
        </p:nvSpPr>
        <p:spPr>
          <a:xfrm>
            <a:off x="8515846" y="3027850"/>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5" name="Rectangle 144">
            <a:extLst>
              <a:ext uri="{FF2B5EF4-FFF2-40B4-BE49-F238E27FC236}">
                <a16:creationId xmlns:a16="http://schemas.microsoft.com/office/drawing/2014/main" id="{8BC8ED06-BEB4-4DE4-BF4A-C58579A7AC02}"/>
              </a:ext>
            </a:extLst>
          </p:cNvPr>
          <p:cNvSpPr/>
          <p:nvPr/>
        </p:nvSpPr>
        <p:spPr>
          <a:xfrm>
            <a:off x="9423620" y="3031165"/>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7" name="Rectangle 146">
            <a:extLst>
              <a:ext uri="{FF2B5EF4-FFF2-40B4-BE49-F238E27FC236}">
                <a16:creationId xmlns:a16="http://schemas.microsoft.com/office/drawing/2014/main" id="{89C05CBC-3A23-4D9E-A2D4-A6070B17B59A}"/>
              </a:ext>
            </a:extLst>
          </p:cNvPr>
          <p:cNvSpPr/>
          <p:nvPr/>
        </p:nvSpPr>
        <p:spPr>
          <a:xfrm>
            <a:off x="3133144" y="3618424"/>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8" name="Rectangle 147">
            <a:extLst>
              <a:ext uri="{FF2B5EF4-FFF2-40B4-BE49-F238E27FC236}">
                <a16:creationId xmlns:a16="http://schemas.microsoft.com/office/drawing/2014/main" id="{B4447B15-8836-43EA-9F3C-6617B09CE1EA}"/>
              </a:ext>
            </a:extLst>
          </p:cNvPr>
          <p:cNvSpPr/>
          <p:nvPr/>
        </p:nvSpPr>
        <p:spPr>
          <a:xfrm>
            <a:off x="4040918" y="3621739"/>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9" name="Rectangle 148">
            <a:extLst>
              <a:ext uri="{FF2B5EF4-FFF2-40B4-BE49-F238E27FC236}">
                <a16:creationId xmlns:a16="http://schemas.microsoft.com/office/drawing/2014/main" id="{3FC78F0F-92C8-4F87-A970-7F7F368F8289}"/>
              </a:ext>
            </a:extLst>
          </p:cNvPr>
          <p:cNvSpPr/>
          <p:nvPr/>
        </p:nvSpPr>
        <p:spPr>
          <a:xfrm>
            <a:off x="4927379" y="3616244"/>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0" name="Rectangle 149">
            <a:extLst>
              <a:ext uri="{FF2B5EF4-FFF2-40B4-BE49-F238E27FC236}">
                <a16:creationId xmlns:a16="http://schemas.microsoft.com/office/drawing/2014/main" id="{4BB115EC-DF0E-4EFE-8DA5-1F8378655EE3}"/>
              </a:ext>
            </a:extLst>
          </p:cNvPr>
          <p:cNvSpPr/>
          <p:nvPr/>
        </p:nvSpPr>
        <p:spPr>
          <a:xfrm>
            <a:off x="5835153" y="3619559"/>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1" name="Rectangle 150">
            <a:extLst>
              <a:ext uri="{FF2B5EF4-FFF2-40B4-BE49-F238E27FC236}">
                <a16:creationId xmlns:a16="http://schemas.microsoft.com/office/drawing/2014/main" id="{E3CEE263-685D-431E-8422-1D76488AC2C2}"/>
              </a:ext>
            </a:extLst>
          </p:cNvPr>
          <p:cNvSpPr/>
          <p:nvPr/>
        </p:nvSpPr>
        <p:spPr>
          <a:xfrm>
            <a:off x="6721611" y="3615109"/>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2" name="Rectangle 151">
            <a:extLst>
              <a:ext uri="{FF2B5EF4-FFF2-40B4-BE49-F238E27FC236}">
                <a16:creationId xmlns:a16="http://schemas.microsoft.com/office/drawing/2014/main" id="{D1F8F7BF-6A84-40E9-94FA-CAEDA8408951}"/>
              </a:ext>
            </a:extLst>
          </p:cNvPr>
          <p:cNvSpPr/>
          <p:nvPr/>
        </p:nvSpPr>
        <p:spPr>
          <a:xfrm>
            <a:off x="7629385" y="3618424"/>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6" name="Rectangle 155">
            <a:extLst>
              <a:ext uri="{FF2B5EF4-FFF2-40B4-BE49-F238E27FC236}">
                <a16:creationId xmlns:a16="http://schemas.microsoft.com/office/drawing/2014/main" id="{AC776A8D-5D19-4904-94DE-4BFB2062F5AF}"/>
              </a:ext>
            </a:extLst>
          </p:cNvPr>
          <p:cNvSpPr/>
          <p:nvPr/>
        </p:nvSpPr>
        <p:spPr>
          <a:xfrm>
            <a:off x="2235312" y="4227903"/>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7" name="Rectangle 156">
            <a:extLst>
              <a:ext uri="{FF2B5EF4-FFF2-40B4-BE49-F238E27FC236}">
                <a16:creationId xmlns:a16="http://schemas.microsoft.com/office/drawing/2014/main" id="{AA4B9F95-0C31-45B6-9E6B-16DCACA4B67F}"/>
              </a:ext>
            </a:extLst>
          </p:cNvPr>
          <p:cNvSpPr/>
          <p:nvPr/>
        </p:nvSpPr>
        <p:spPr>
          <a:xfrm>
            <a:off x="3143086" y="4231218"/>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8" name="Rectangle 157">
            <a:extLst>
              <a:ext uri="{FF2B5EF4-FFF2-40B4-BE49-F238E27FC236}">
                <a16:creationId xmlns:a16="http://schemas.microsoft.com/office/drawing/2014/main" id="{8C47CFEC-DE44-48A7-9FA2-9FB3B103B9A3}"/>
              </a:ext>
            </a:extLst>
          </p:cNvPr>
          <p:cNvSpPr/>
          <p:nvPr/>
        </p:nvSpPr>
        <p:spPr>
          <a:xfrm>
            <a:off x="4029547" y="4225723"/>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9" name="Rectangle 158">
            <a:extLst>
              <a:ext uri="{FF2B5EF4-FFF2-40B4-BE49-F238E27FC236}">
                <a16:creationId xmlns:a16="http://schemas.microsoft.com/office/drawing/2014/main" id="{53244389-7DE2-488C-9EFC-5949AE89B652}"/>
              </a:ext>
            </a:extLst>
          </p:cNvPr>
          <p:cNvSpPr/>
          <p:nvPr/>
        </p:nvSpPr>
        <p:spPr>
          <a:xfrm>
            <a:off x="4937321" y="4229038"/>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0" name="Rectangle 159">
            <a:extLst>
              <a:ext uri="{FF2B5EF4-FFF2-40B4-BE49-F238E27FC236}">
                <a16:creationId xmlns:a16="http://schemas.microsoft.com/office/drawing/2014/main" id="{91F1CB80-C4E4-475B-BBDF-FA6256E61ECF}"/>
              </a:ext>
            </a:extLst>
          </p:cNvPr>
          <p:cNvSpPr/>
          <p:nvPr/>
        </p:nvSpPr>
        <p:spPr>
          <a:xfrm>
            <a:off x="5823779" y="4224588"/>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1" name="Rectangle 160">
            <a:extLst>
              <a:ext uri="{FF2B5EF4-FFF2-40B4-BE49-F238E27FC236}">
                <a16:creationId xmlns:a16="http://schemas.microsoft.com/office/drawing/2014/main" id="{12A2F95E-9304-4CE3-B7A1-93F83A324D4A}"/>
              </a:ext>
            </a:extLst>
          </p:cNvPr>
          <p:cNvSpPr/>
          <p:nvPr/>
        </p:nvSpPr>
        <p:spPr>
          <a:xfrm>
            <a:off x="6731553" y="4227903"/>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585643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1000"/>
                                        <p:tgtEl>
                                          <p:spTgt spid="26"/>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9"/>
                                        </p:tgtEl>
                                        <p:attrNameLst>
                                          <p:attrName>style.color</p:attrName>
                                        </p:attrNameLst>
                                      </p:cBhvr>
                                      <p:to>
                                        <a:schemeClr val="accent2"/>
                                      </p:to>
                                    </p:animClr>
                                    <p:animClr clrSpc="rgb" dir="cw">
                                      <p:cBhvr>
                                        <p:cTn id="10" dur="500" fill="hold"/>
                                        <p:tgtEl>
                                          <p:spTgt spid="9"/>
                                        </p:tgtEl>
                                        <p:attrNameLst>
                                          <p:attrName>fillcolor</p:attrName>
                                        </p:attrNameLst>
                                      </p:cBhvr>
                                      <p:to>
                                        <a:schemeClr val="accent2"/>
                                      </p:to>
                                    </p:animClr>
                                    <p:set>
                                      <p:cBhvr>
                                        <p:cTn id="11" dur="500" fill="hold"/>
                                        <p:tgtEl>
                                          <p:spTgt spid="9"/>
                                        </p:tgtEl>
                                        <p:attrNameLst>
                                          <p:attrName>fill.type</p:attrName>
                                        </p:attrNameLst>
                                      </p:cBhvr>
                                      <p:to>
                                        <p:strVal val="solid"/>
                                      </p:to>
                                    </p:set>
                                    <p:set>
                                      <p:cBhvr>
                                        <p:cTn id="12" dur="500" fill="hold"/>
                                        <p:tgtEl>
                                          <p:spTgt spid="9"/>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94"/>
                                        </p:tgtEl>
                                        <p:attrNameLst>
                                          <p:attrName>style.color</p:attrName>
                                        </p:attrNameLst>
                                      </p:cBhvr>
                                      <p:to>
                                        <a:schemeClr val="accent2"/>
                                      </p:to>
                                    </p:animClr>
                                    <p:animClr clrSpc="rgb" dir="cw">
                                      <p:cBhvr>
                                        <p:cTn id="15" dur="500" fill="hold"/>
                                        <p:tgtEl>
                                          <p:spTgt spid="94"/>
                                        </p:tgtEl>
                                        <p:attrNameLst>
                                          <p:attrName>fillcolor</p:attrName>
                                        </p:attrNameLst>
                                      </p:cBhvr>
                                      <p:to>
                                        <a:schemeClr val="accent2"/>
                                      </p:to>
                                    </p:animClr>
                                    <p:set>
                                      <p:cBhvr>
                                        <p:cTn id="16" dur="500" fill="hold"/>
                                        <p:tgtEl>
                                          <p:spTgt spid="94"/>
                                        </p:tgtEl>
                                        <p:attrNameLst>
                                          <p:attrName>fill.type</p:attrName>
                                        </p:attrNameLst>
                                      </p:cBhvr>
                                      <p:to>
                                        <p:strVal val="solid"/>
                                      </p:to>
                                    </p:set>
                                    <p:set>
                                      <p:cBhvr>
                                        <p:cTn id="17" dur="500" fill="hold"/>
                                        <p:tgtEl>
                                          <p:spTgt spid="94"/>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95"/>
                                        </p:tgtEl>
                                        <p:attrNameLst>
                                          <p:attrName>style.color</p:attrName>
                                        </p:attrNameLst>
                                      </p:cBhvr>
                                      <p:to>
                                        <a:schemeClr val="accent2"/>
                                      </p:to>
                                    </p:animClr>
                                    <p:animClr clrSpc="rgb" dir="cw">
                                      <p:cBhvr>
                                        <p:cTn id="20" dur="500" fill="hold"/>
                                        <p:tgtEl>
                                          <p:spTgt spid="95"/>
                                        </p:tgtEl>
                                        <p:attrNameLst>
                                          <p:attrName>fillcolor</p:attrName>
                                        </p:attrNameLst>
                                      </p:cBhvr>
                                      <p:to>
                                        <a:schemeClr val="accent2"/>
                                      </p:to>
                                    </p:animClr>
                                    <p:set>
                                      <p:cBhvr>
                                        <p:cTn id="21" dur="500" fill="hold"/>
                                        <p:tgtEl>
                                          <p:spTgt spid="95"/>
                                        </p:tgtEl>
                                        <p:attrNameLst>
                                          <p:attrName>fill.type</p:attrName>
                                        </p:attrNameLst>
                                      </p:cBhvr>
                                      <p:to>
                                        <p:strVal val="solid"/>
                                      </p:to>
                                    </p:set>
                                    <p:set>
                                      <p:cBhvr>
                                        <p:cTn id="22" dur="500" fill="hold"/>
                                        <p:tgtEl>
                                          <p:spTgt spid="95"/>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96"/>
                                        </p:tgtEl>
                                        <p:attrNameLst>
                                          <p:attrName>style.color</p:attrName>
                                        </p:attrNameLst>
                                      </p:cBhvr>
                                      <p:to>
                                        <a:schemeClr val="accent2"/>
                                      </p:to>
                                    </p:animClr>
                                    <p:animClr clrSpc="rgb" dir="cw">
                                      <p:cBhvr>
                                        <p:cTn id="25" dur="500" fill="hold"/>
                                        <p:tgtEl>
                                          <p:spTgt spid="96"/>
                                        </p:tgtEl>
                                        <p:attrNameLst>
                                          <p:attrName>fillcolor</p:attrName>
                                        </p:attrNameLst>
                                      </p:cBhvr>
                                      <p:to>
                                        <a:schemeClr val="accent2"/>
                                      </p:to>
                                    </p:animClr>
                                    <p:set>
                                      <p:cBhvr>
                                        <p:cTn id="26" dur="500" fill="hold"/>
                                        <p:tgtEl>
                                          <p:spTgt spid="96"/>
                                        </p:tgtEl>
                                        <p:attrNameLst>
                                          <p:attrName>fill.type</p:attrName>
                                        </p:attrNameLst>
                                      </p:cBhvr>
                                      <p:to>
                                        <p:strVal val="solid"/>
                                      </p:to>
                                    </p:set>
                                    <p:set>
                                      <p:cBhvr>
                                        <p:cTn id="27" dur="500" fill="hold"/>
                                        <p:tgtEl>
                                          <p:spTgt spid="96"/>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97"/>
                                        </p:tgtEl>
                                        <p:attrNameLst>
                                          <p:attrName>style.color</p:attrName>
                                        </p:attrNameLst>
                                      </p:cBhvr>
                                      <p:to>
                                        <a:schemeClr val="accent2"/>
                                      </p:to>
                                    </p:animClr>
                                    <p:animClr clrSpc="rgb" dir="cw">
                                      <p:cBhvr>
                                        <p:cTn id="30" dur="500" fill="hold"/>
                                        <p:tgtEl>
                                          <p:spTgt spid="97"/>
                                        </p:tgtEl>
                                        <p:attrNameLst>
                                          <p:attrName>fillcolor</p:attrName>
                                        </p:attrNameLst>
                                      </p:cBhvr>
                                      <p:to>
                                        <a:schemeClr val="accent2"/>
                                      </p:to>
                                    </p:animClr>
                                    <p:set>
                                      <p:cBhvr>
                                        <p:cTn id="31" dur="500" fill="hold"/>
                                        <p:tgtEl>
                                          <p:spTgt spid="97"/>
                                        </p:tgtEl>
                                        <p:attrNameLst>
                                          <p:attrName>fill.type</p:attrName>
                                        </p:attrNameLst>
                                      </p:cBhvr>
                                      <p:to>
                                        <p:strVal val="solid"/>
                                      </p:to>
                                    </p:set>
                                    <p:set>
                                      <p:cBhvr>
                                        <p:cTn id="32" dur="500" fill="hold"/>
                                        <p:tgtEl>
                                          <p:spTgt spid="97"/>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98"/>
                                        </p:tgtEl>
                                        <p:attrNameLst>
                                          <p:attrName>style.color</p:attrName>
                                        </p:attrNameLst>
                                      </p:cBhvr>
                                      <p:to>
                                        <a:schemeClr val="accent2"/>
                                      </p:to>
                                    </p:animClr>
                                    <p:animClr clrSpc="rgb" dir="cw">
                                      <p:cBhvr>
                                        <p:cTn id="35" dur="500" fill="hold"/>
                                        <p:tgtEl>
                                          <p:spTgt spid="98"/>
                                        </p:tgtEl>
                                        <p:attrNameLst>
                                          <p:attrName>fillcolor</p:attrName>
                                        </p:attrNameLst>
                                      </p:cBhvr>
                                      <p:to>
                                        <a:schemeClr val="accent2"/>
                                      </p:to>
                                    </p:animClr>
                                    <p:set>
                                      <p:cBhvr>
                                        <p:cTn id="36" dur="500" fill="hold"/>
                                        <p:tgtEl>
                                          <p:spTgt spid="98"/>
                                        </p:tgtEl>
                                        <p:attrNameLst>
                                          <p:attrName>fill.type</p:attrName>
                                        </p:attrNameLst>
                                      </p:cBhvr>
                                      <p:to>
                                        <p:strVal val="solid"/>
                                      </p:to>
                                    </p:set>
                                    <p:set>
                                      <p:cBhvr>
                                        <p:cTn id="37" dur="500" fill="hold"/>
                                        <p:tgtEl>
                                          <p:spTgt spid="98"/>
                                        </p:tgtEl>
                                        <p:attrNameLst>
                                          <p:attrName>fill.on</p:attrName>
                                        </p:attrNameLst>
                                      </p:cBhvr>
                                      <p:to>
                                        <p:strVal val="true"/>
                                      </p:to>
                                    </p:set>
                                  </p:childTnLst>
                                </p:cTn>
                              </p:par>
                              <p:par>
                                <p:cTn id="38" presetID="19" presetClass="emph" presetSubtype="0" fill="hold" grpId="0" nodeType="withEffect">
                                  <p:stCondLst>
                                    <p:cond delay="0"/>
                                  </p:stCondLst>
                                  <p:childTnLst>
                                    <p:animClr clrSpc="rgb" dir="cw">
                                      <p:cBhvr override="childStyle">
                                        <p:cTn id="39" dur="500" fill="hold"/>
                                        <p:tgtEl>
                                          <p:spTgt spid="99"/>
                                        </p:tgtEl>
                                        <p:attrNameLst>
                                          <p:attrName>style.color</p:attrName>
                                        </p:attrNameLst>
                                      </p:cBhvr>
                                      <p:to>
                                        <a:schemeClr val="accent2"/>
                                      </p:to>
                                    </p:animClr>
                                    <p:animClr clrSpc="rgb" dir="cw">
                                      <p:cBhvr>
                                        <p:cTn id="40" dur="500" fill="hold"/>
                                        <p:tgtEl>
                                          <p:spTgt spid="99"/>
                                        </p:tgtEl>
                                        <p:attrNameLst>
                                          <p:attrName>fillcolor</p:attrName>
                                        </p:attrNameLst>
                                      </p:cBhvr>
                                      <p:to>
                                        <a:schemeClr val="accent2"/>
                                      </p:to>
                                    </p:animClr>
                                    <p:set>
                                      <p:cBhvr>
                                        <p:cTn id="41" dur="500" fill="hold"/>
                                        <p:tgtEl>
                                          <p:spTgt spid="99"/>
                                        </p:tgtEl>
                                        <p:attrNameLst>
                                          <p:attrName>fill.type</p:attrName>
                                        </p:attrNameLst>
                                      </p:cBhvr>
                                      <p:to>
                                        <p:strVal val="solid"/>
                                      </p:to>
                                    </p:set>
                                    <p:set>
                                      <p:cBhvr>
                                        <p:cTn id="42" dur="500" fill="hold"/>
                                        <p:tgtEl>
                                          <p:spTgt spid="99"/>
                                        </p:tgtEl>
                                        <p:attrNameLst>
                                          <p:attrName>fill.on</p:attrName>
                                        </p:attrNameLst>
                                      </p:cBhvr>
                                      <p:to>
                                        <p:strVal val="true"/>
                                      </p:to>
                                    </p:set>
                                  </p:childTnLst>
                                </p:cTn>
                              </p:par>
                              <p:par>
                                <p:cTn id="43" presetID="19" presetClass="emph" presetSubtype="0" fill="hold" grpId="0" nodeType="withEffect">
                                  <p:stCondLst>
                                    <p:cond delay="0"/>
                                  </p:stCondLst>
                                  <p:childTnLst>
                                    <p:animClr clrSpc="rgb" dir="cw">
                                      <p:cBhvr override="childStyle">
                                        <p:cTn id="44" dur="500" fill="hold"/>
                                        <p:tgtEl>
                                          <p:spTgt spid="100"/>
                                        </p:tgtEl>
                                        <p:attrNameLst>
                                          <p:attrName>style.color</p:attrName>
                                        </p:attrNameLst>
                                      </p:cBhvr>
                                      <p:to>
                                        <a:schemeClr val="accent2"/>
                                      </p:to>
                                    </p:animClr>
                                    <p:animClr clrSpc="rgb" dir="cw">
                                      <p:cBhvr>
                                        <p:cTn id="45" dur="500" fill="hold"/>
                                        <p:tgtEl>
                                          <p:spTgt spid="100"/>
                                        </p:tgtEl>
                                        <p:attrNameLst>
                                          <p:attrName>fillcolor</p:attrName>
                                        </p:attrNameLst>
                                      </p:cBhvr>
                                      <p:to>
                                        <a:schemeClr val="accent2"/>
                                      </p:to>
                                    </p:animClr>
                                    <p:set>
                                      <p:cBhvr>
                                        <p:cTn id="46" dur="500" fill="hold"/>
                                        <p:tgtEl>
                                          <p:spTgt spid="100"/>
                                        </p:tgtEl>
                                        <p:attrNameLst>
                                          <p:attrName>fill.type</p:attrName>
                                        </p:attrNameLst>
                                      </p:cBhvr>
                                      <p:to>
                                        <p:strVal val="solid"/>
                                      </p:to>
                                    </p:set>
                                    <p:set>
                                      <p:cBhvr>
                                        <p:cTn id="47" dur="500" fill="hold"/>
                                        <p:tgtEl>
                                          <p:spTgt spid="100"/>
                                        </p:tgtEl>
                                        <p:attrNameLst>
                                          <p:attrName>fill.on</p:attrName>
                                        </p:attrNameLst>
                                      </p:cBhvr>
                                      <p:to>
                                        <p:strVal val="true"/>
                                      </p:to>
                                    </p:set>
                                  </p:childTnLst>
                                </p:cTn>
                              </p:par>
                              <p:par>
                                <p:cTn id="48" presetID="19" presetClass="emph" presetSubtype="0" fill="hold" grpId="0" nodeType="withEffect">
                                  <p:stCondLst>
                                    <p:cond delay="0"/>
                                  </p:stCondLst>
                                  <p:childTnLst>
                                    <p:animClr clrSpc="rgb" dir="cw">
                                      <p:cBhvr override="childStyle">
                                        <p:cTn id="49" dur="500" fill="hold"/>
                                        <p:tgtEl>
                                          <p:spTgt spid="101"/>
                                        </p:tgtEl>
                                        <p:attrNameLst>
                                          <p:attrName>style.color</p:attrName>
                                        </p:attrNameLst>
                                      </p:cBhvr>
                                      <p:to>
                                        <a:schemeClr val="accent2"/>
                                      </p:to>
                                    </p:animClr>
                                    <p:animClr clrSpc="rgb" dir="cw">
                                      <p:cBhvr>
                                        <p:cTn id="50" dur="500" fill="hold"/>
                                        <p:tgtEl>
                                          <p:spTgt spid="101"/>
                                        </p:tgtEl>
                                        <p:attrNameLst>
                                          <p:attrName>fillcolor</p:attrName>
                                        </p:attrNameLst>
                                      </p:cBhvr>
                                      <p:to>
                                        <a:schemeClr val="accent2"/>
                                      </p:to>
                                    </p:animClr>
                                    <p:set>
                                      <p:cBhvr>
                                        <p:cTn id="51" dur="500" fill="hold"/>
                                        <p:tgtEl>
                                          <p:spTgt spid="101"/>
                                        </p:tgtEl>
                                        <p:attrNameLst>
                                          <p:attrName>fill.type</p:attrName>
                                        </p:attrNameLst>
                                      </p:cBhvr>
                                      <p:to>
                                        <p:strVal val="solid"/>
                                      </p:to>
                                    </p:set>
                                    <p:set>
                                      <p:cBhvr>
                                        <p:cTn id="52" dur="500" fill="hold"/>
                                        <p:tgtEl>
                                          <p:spTgt spid="101"/>
                                        </p:tgtEl>
                                        <p:attrNameLst>
                                          <p:attrName>fill.on</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6" presetClass="exit" presetSubtype="32" fill="hold" grpId="1" nodeType="clickEffect">
                                  <p:stCondLst>
                                    <p:cond delay="0"/>
                                  </p:stCondLst>
                                  <p:childTnLst>
                                    <p:animEffect transition="out" filter="circle(out)">
                                      <p:cBhvr>
                                        <p:cTn id="56" dur="1000"/>
                                        <p:tgtEl>
                                          <p:spTgt spid="26"/>
                                        </p:tgtEl>
                                      </p:cBhvr>
                                    </p:animEffect>
                                    <p:set>
                                      <p:cBhvr>
                                        <p:cTn id="57" dur="1" fill="hold">
                                          <p:stCondLst>
                                            <p:cond delay="999"/>
                                          </p:stCondLst>
                                        </p:cTn>
                                        <p:tgtEl>
                                          <p:spTgt spid="26"/>
                                        </p:tgtEl>
                                        <p:attrNameLst>
                                          <p:attrName>style.visibility</p:attrName>
                                        </p:attrNameLst>
                                      </p:cBhvr>
                                      <p:to>
                                        <p:strVal val="hidden"/>
                                      </p:to>
                                    </p:set>
                                  </p:childTnLst>
                                </p:cTn>
                              </p:par>
                              <p:par>
                                <p:cTn id="58" presetID="6" presetClass="exit" presetSubtype="32" fill="hold" grpId="1" nodeType="withEffect">
                                  <p:stCondLst>
                                    <p:cond delay="0"/>
                                  </p:stCondLst>
                                  <p:childTnLst>
                                    <p:animEffect transition="out" filter="circle(out)">
                                      <p:cBhvr>
                                        <p:cTn id="59" dur="1300"/>
                                        <p:tgtEl>
                                          <p:spTgt spid="9"/>
                                        </p:tgtEl>
                                      </p:cBhvr>
                                    </p:animEffect>
                                    <p:set>
                                      <p:cBhvr>
                                        <p:cTn id="60" dur="1" fill="hold">
                                          <p:stCondLst>
                                            <p:cond delay="1299"/>
                                          </p:stCondLst>
                                        </p:cTn>
                                        <p:tgtEl>
                                          <p:spTgt spid="9"/>
                                        </p:tgtEl>
                                        <p:attrNameLst>
                                          <p:attrName>style.visibility</p:attrName>
                                        </p:attrNameLst>
                                      </p:cBhvr>
                                      <p:to>
                                        <p:strVal val="hidden"/>
                                      </p:to>
                                    </p:set>
                                  </p:childTnLst>
                                </p:cTn>
                              </p:par>
                              <p:par>
                                <p:cTn id="61" presetID="6" presetClass="exit" presetSubtype="32" fill="hold" grpId="1" nodeType="withEffect">
                                  <p:stCondLst>
                                    <p:cond delay="0"/>
                                  </p:stCondLst>
                                  <p:childTnLst>
                                    <p:animEffect transition="out" filter="circle(out)">
                                      <p:cBhvr>
                                        <p:cTn id="62" dur="1300"/>
                                        <p:tgtEl>
                                          <p:spTgt spid="94"/>
                                        </p:tgtEl>
                                      </p:cBhvr>
                                    </p:animEffect>
                                    <p:set>
                                      <p:cBhvr>
                                        <p:cTn id="63" dur="1" fill="hold">
                                          <p:stCondLst>
                                            <p:cond delay="1299"/>
                                          </p:stCondLst>
                                        </p:cTn>
                                        <p:tgtEl>
                                          <p:spTgt spid="94"/>
                                        </p:tgtEl>
                                        <p:attrNameLst>
                                          <p:attrName>style.visibility</p:attrName>
                                        </p:attrNameLst>
                                      </p:cBhvr>
                                      <p:to>
                                        <p:strVal val="hidden"/>
                                      </p:to>
                                    </p:set>
                                  </p:childTnLst>
                                </p:cTn>
                              </p:par>
                              <p:par>
                                <p:cTn id="64" presetID="6" presetClass="exit" presetSubtype="32" fill="hold" grpId="1" nodeType="withEffect">
                                  <p:stCondLst>
                                    <p:cond delay="0"/>
                                  </p:stCondLst>
                                  <p:childTnLst>
                                    <p:animEffect transition="out" filter="circle(out)">
                                      <p:cBhvr>
                                        <p:cTn id="65" dur="1300"/>
                                        <p:tgtEl>
                                          <p:spTgt spid="95"/>
                                        </p:tgtEl>
                                      </p:cBhvr>
                                    </p:animEffect>
                                    <p:set>
                                      <p:cBhvr>
                                        <p:cTn id="66" dur="1" fill="hold">
                                          <p:stCondLst>
                                            <p:cond delay="1299"/>
                                          </p:stCondLst>
                                        </p:cTn>
                                        <p:tgtEl>
                                          <p:spTgt spid="95"/>
                                        </p:tgtEl>
                                        <p:attrNameLst>
                                          <p:attrName>style.visibility</p:attrName>
                                        </p:attrNameLst>
                                      </p:cBhvr>
                                      <p:to>
                                        <p:strVal val="hidden"/>
                                      </p:to>
                                    </p:set>
                                  </p:childTnLst>
                                </p:cTn>
                              </p:par>
                              <p:par>
                                <p:cTn id="67" presetID="6" presetClass="exit" presetSubtype="32" fill="hold" grpId="1" nodeType="withEffect">
                                  <p:stCondLst>
                                    <p:cond delay="0"/>
                                  </p:stCondLst>
                                  <p:childTnLst>
                                    <p:animEffect transition="out" filter="circle(out)">
                                      <p:cBhvr>
                                        <p:cTn id="68" dur="1300"/>
                                        <p:tgtEl>
                                          <p:spTgt spid="96"/>
                                        </p:tgtEl>
                                      </p:cBhvr>
                                    </p:animEffect>
                                    <p:set>
                                      <p:cBhvr>
                                        <p:cTn id="69" dur="1" fill="hold">
                                          <p:stCondLst>
                                            <p:cond delay="1299"/>
                                          </p:stCondLst>
                                        </p:cTn>
                                        <p:tgtEl>
                                          <p:spTgt spid="96"/>
                                        </p:tgtEl>
                                        <p:attrNameLst>
                                          <p:attrName>style.visibility</p:attrName>
                                        </p:attrNameLst>
                                      </p:cBhvr>
                                      <p:to>
                                        <p:strVal val="hidden"/>
                                      </p:to>
                                    </p:set>
                                  </p:childTnLst>
                                </p:cTn>
                              </p:par>
                              <p:par>
                                <p:cTn id="70" presetID="6" presetClass="exit" presetSubtype="32" fill="hold" grpId="1" nodeType="withEffect">
                                  <p:stCondLst>
                                    <p:cond delay="0"/>
                                  </p:stCondLst>
                                  <p:childTnLst>
                                    <p:animEffect transition="out" filter="circle(out)">
                                      <p:cBhvr>
                                        <p:cTn id="71" dur="1300"/>
                                        <p:tgtEl>
                                          <p:spTgt spid="97"/>
                                        </p:tgtEl>
                                      </p:cBhvr>
                                    </p:animEffect>
                                    <p:set>
                                      <p:cBhvr>
                                        <p:cTn id="72" dur="1" fill="hold">
                                          <p:stCondLst>
                                            <p:cond delay="1299"/>
                                          </p:stCondLst>
                                        </p:cTn>
                                        <p:tgtEl>
                                          <p:spTgt spid="97"/>
                                        </p:tgtEl>
                                        <p:attrNameLst>
                                          <p:attrName>style.visibility</p:attrName>
                                        </p:attrNameLst>
                                      </p:cBhvr>
                                      <p:to>
                                        <p:strVal val="hidden"/>
                                      </p:to>
                                    </p:set>
                                  </p:childTnLst>
                                </p:cTn>
                              </p:par>
                              <p:par>
                                <p:cTn id="73" presetID="6" presetClass="exit" presetSubtype="32" fill="hold" grpId="1" nodeType="withEffect">
                                  <p:stCondLst>
                                    <p:cond delay="0"/>
                                  </p:stCondLst>
                                  <p:childTnLst>
                                    <p:animEffect transition="out" filter="circle(out)">
                                      <p:cBhvr>
                                        <p:cTn id="74" dur="1300"/>
                                        <p:tgtEl>
                                          <p:spTgt spid="98"/>
                                        </p:tgtEl>
                                      </p:cBhvr>
                                    </p:animEffect>
                                    <p:set>
                                      <p:cBhvr>
                                        <p:cTn id="75" dur="1" fill="hold">
                                          <p:stCondLst>
                                            <p:cond delay="1299"/>
                                          </p:stCondLst>
                                        </p:cTn>
                                        <p:tgtEl>
                                          <p:spTgt spid="98"/>
                                        </p:tgtEl>
                                        <p:attrNameLst>
                                          <p:attrName>style.visibility</p:attrName>
                                        </p:attrNameLst>
                                      </p:cBhvr>
                                      <p:to>
                                        <p:strVal val="hidden"/>
                                      </p:to>
                                    </p:set>
                                  </p:childTnLst>
                                </p:cTn>
                              </p:par>
                              <p:par>
                                <p:cTn id="76" presetID="6" presetClass="exit" presetSubtype="32" fill="hold" grpId="1" nodeType="withEffect">
                                  <p:stCondLst>
                                    <p:cond delay="0"/>
                                  </p:stCondLst>
                                  <p:childTnLst>
                                    <p:animEffect transition="out" filter="circle(out)">
                                      <p:cBhvr>
                                        <p:cTn id="77" dur="1300"/>
                                        <p:tgtEl>
                                          <p:spTgt spid="99"/>
                                        </p:tgtEl>
                                      </p:cBhvr>
                                    </p:animEffect>
                                    <p:set>
                                      <p:cBhvr>
                                        <p:cTn id="78" dur="1" fill="hold">
                                          <p:stCondLst>
                                            <p:cond delay="1299"/>
                                          </p:stCondLst>
                                        </p:cTn>
                                        <p:tgtEl>
                                          <p:spTgt spid="99"/>
                                        </p:tgtEl>
                                        <p:attrNameLst>
                                          <p:attrName>style.visibility</p:attrName>
                                        </p:attrNameLst>
                                      </p:cBhvr>
                                      <p:to>
                                        <p:strVal val="hidden"/>
                                      </p:to>
                                    </p:set>
                                  </p:childTnLst>
                                </p:cTn>
                              </p:par>
                              <p:par>
                                <p:cTn id="79" presetID="6" presetClass="exit" presetSubtype="32" fill="hold" grpId="1" nodeType="withEffect">
                                  <p:stCondLst>
                                    <p:cond delay="0"/>
                                  </p:stCondLst>
                                  <p:childTnLst>
                                    <p:animEffect transition="out" filter="circle(out)">
                                      <p:cBhvr>
                                        <p:cTn id="80" dur="1300"/>
                                        <p:tgtEl>
                                          <p:spTgt spid="100"/>
                                        </p:tgtEl>
                                      </p:cBhvr>
                                    </p:animEffect>
                                    <p:set>
                                      <p:cBhvr>
                                        <p:cTn id="81" dur="1" fill="hold">
                                          <p:stCondLst>
                                            <p:cond delay="1299"/>
                                          </p:stCondLst>
                                        </p:cTn>
                                        <p:tgtEl>
                                          <p:spTgt spid="100"/>
                                        </p:tgtEl>
                                        <p:attrNameLst>
                                          <p:attrName>style.visibility</p:attrName>
                                        </p:attrNameLst>
                                      </p:cBhvr>
                                      <p:to>
                                        <p:strVal val="hidden"/>
                                      </p:to>
                                    </p:set>
                                  </p:childTnLst>
                                </p:cTn>
                              </p:par>
                              <p:par>
                                <p:cTn id="82" presetID="6" presetClass="exit" presetSubtype="32" fill="hold" grpId="1" nodeType="withEffect">
                                  <p:stCondLst>
                                    <p:cond delay="0"/>
                                  </p:stCondLst>
                                  <p:childTnLst>
                                    <p:animEffect transition="out" filter="circle(out)">
                                      <p:cBhvr>
                                        <p:cTn id="83" dur="1300"/>
                                        <p:tgtEl>
                                          <p:spTgt spid="101"/>
                                        </p:tgtEl>
                                      </p:cBhvr>
                                    </p:animEffect>
                                    <p:set>
                                      <p:cBhvr>
                                        <p:cTn id="84" dur="1" fill="hold">
                                          <p:stCondLst>
                                            <p:cond delay="1299"/>
                                          </p:stCondLst>
                                        </p:cTn>
                                        <p:tgtEl>
                                          <p:spTgt spid="10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5" restart="whenNotActive" fill="hold" evtFilter="cancelBubble" nodeType="interactiveSeq">
                <p:stCondLst>
                  <p:cond evt="onClick" delay="0">
                    <p:tgtEl>
                      <p:spTgt spid="20"/>
                    </p:tgtEl>
                  </p:cond>
                </p:stCondLst>
                <p:endSync evt="end" delay="0">
                  <p:rtn val="all"/>
                </p:endSync>
                <p:childTnLst>
                  <p:par>
                    <p:cTn id="86" fill="hold">
                      <p:stCondLst>
                        <p:cond delay="0"/>
                      </p:stCondLst>
                      <p:childTnLst>
                        <p:par>
                          <p:cTn id="87" fill="hold">
                            <p:stCondLst>
                              <p:cond delay="0"/>
                            </p:stCondLst>
                            <p:childTnLst>
                              <p:par>
                                <p:cTn id="88" presetID="6" presetClass="entr" presetSubtype="16" fill="hold" grpId="0" nodeType="click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circle(in)">
                                      <p:cBhvr>
                                        <p:cTn id="90" dur="1000"/>
                                        <p:tgtEl>
                                          <p:spTgt spid="76"/>
                                        </p:tgtEl>
                                      </p:cBhvr>
                                    </p:animEffect>
                                  </p:childTnLst>
                                </p:cTn>
                              </p:par>
                              <p:par>
                                <p:cTn id="91" presetID="19" presetClass="emph" presetSubtype="0" fill="hold" grpId="0" nodeType="withEffect">
                                  <p:stCondLst>
                                    <p:cond delay="0"/>
                                  </p:stCondLst>
                                  <p:childTnLst>
                                    <p:animClr clrSpc="rgb" dir="cw">
                                      <p:cBhvr override="childStyle">
                                        <p:cTn id="92" dur="500" fill="hold"/>
                                        <p:tgtEl>
                                          <p:spTgt spid="102"/>
                                        </p:tgtEl>
                                        <p:attrNameLst>
                                          <p:attrName>style.color</p:attrName>
                                        </p:attrNameLst>
                                      </p:cBhvr>
                                      <p:to>
                                        <a:schemeClr val="accent2"/>
                                      </p:to>
                                    </p:animClr>
                                    <p:animClr clrSpc="rgb" dir="cw">
                                      <p:cBhvr>
                                        <p:cTn id="93" dur="500" fill="hold"/>
                                        <p:tgtEl>
                                          <p:spTgt spid="102"/>
                                        </p:tgtEl>
                                        <p:attrNameLst>
                                          <p:attrName>fillcolor</p:attrName>
                                        </p:attrNameLst>
                                      </p:cBhvr>
                                      <p:to>
                                        <a:schemeClr val="accent2"/>
                                      </p:to>
                                    </p:animClr>
                                    <p:set>
                                      <p:cBhvr>
                                        <p:cTn id="94" dur="500" fill="hold"/>
                                        <p:tgtEl>
                                          <p:spTgt spid="102"/>
                                        </p:tgtEl>
                                        <p:attrNameLst>
                                          <p:attrName>fill.type</p:attrName>
                                        </p:attrNameLst>
                                      </p:cBhvr>
                                      <p:to>
                                        <p:strVal val="solid"/>
                                      </p:to>
                                    </p:set>
                                    <p:set>
                                      <p:cBhvr>
                                        <p:cTn id="95" dur="500" fill="hold"/>
                                        <p:tgtEl>
                                          <p:spTgt spid="102"/>
                                        </p:tgtEl>
                                        <p:attrNameLst>
                                          <p:attrName>fill.on</p:attrName>
                                        </p:attrNameLst>
                                      </p:cBhvr>
                                      <p:to>
                                        <p:strVal val="true"/>
                                      </p:to>
                                    </p:set>
                                  </p:childTnLst>
                                </p:cTn>
                              </p:par>
                              <p:par>
                                <p:cTn id="96" presetID="19" presetClass="emph" presetSubtype="0" fill="hold" grpId="0" nodeType="withEffect">
                                  <p:stCondLst>
                                    <p:cond delay="0"/>
                                  </p:stCondLst>
                                  <p:childTnLst>
                                    <p:animClr clrSpc="rgb" dir="cw">
                                      <p:cBhvr override="childStyle">
                                        <p:cTn id="97" dur="500" fill="hold"/>
                                        <p:tgtEl>
                                          <p:spTgt spid="103"/>
                                        </p:tgtEl>
                                        <p:attrNameLst>
                                          <p:attrName>style.color</p:attrName>
                                        </p:attrNameLst>
                                      </p:cBhvr>
                                      <p:to>
                                        <a:schemeClr val="accent2"/>
                                      </p:to>
                                    </p:animClr>
                                    <p:animClr clrSpc="rgb" dir="cw">
                                      <p:cBhvr>
                                        <p:cTn id="98" dur="500" fill="hold"/>
                                        <p:tgtEl>
                                          <p:spTgt spid="103"/>
                                        </p:tgtEl>
                                        <p:attrNameLst>
                                          <p:attrName>fillcolor</p:attrName>
                                        </p:attrNameLst>
                                      </p:cBhvr>
                                      <p:to>
                                        <a:schemeClr val="accent2"/>
                                      </p:to>
                                    </p:animClr>
                                    <p:set>
                                      <p:cBhvr>
                                        <p:cTn id="99" dur="500" fill="hold"/>
                                        <p:tgtEl>
                                          <p:spTgt spid="103"/>
                                        </p:tgtEl>
                                        <p:attrNameLst>
                                          <p:attrName>fill.type</p:attrName>
                                        </p:attrNameLst>
                                      </p:cBhvr>
                                      <p:to>
                                        <p:strVal val="solid"/>
                                      </p:to>
                                    </p:set>
                                    <p:set>
                                      <p:cBhvr>
                                        <p:cTn id="100" dur="500" fill="hold"/>
                                        <p:tgtEl>
                                          <p:spTgt spid="103"/>
                                        </p:tgtEl>
                                        <p:attrNameLst>
                                          <p:attrName>fill.on</p:attrName>
                                        </p:attrNameLst>
                                      </p:cBhvr>
                                      <p:to>
                                        <p:strVal val="true"/>
                                      </p:to>
                                    </p:set>
                                  </p:childTnLst>
                                </p:cTn>
                              </p:par>
                              <p:par>
                                <p:cTn id="101" presetID="19" presetClass="emph" presetSubtype="0" fill="hold" grpId="0" nodeType="withEffect">
                                  <p:stCondLst>
                                    <p:cond delay="0"/>
                                  </p:stCondLst>
                                  <p:childTnLst>
                                    <p:animClr clrSpc="rgb" dir="cw">
                                      <p:cBhvr override="childStyle">
                                        <p:cTn id="102" dur="500" fill="hold"/>
                                        <p:tgtEl>
                                          <p:spTgt spid="104"/>
                                        </p:tgtEl>
                                        <p:attrNameLst>
                                          <p:attrName>style.color</p:attrName>
                                        </p:attrNameLst>
                                      </p:cBhvr>
                                      <p:to>
                                        <a:schemeClr val="accent2"/>
                                      </p:to>
                                    </p:animClr>
                                    <p:animClr clrSpc="rgb" dir="cw">
                                      <p:cBhvr>
                                        <p:cTn id="103" dur="500" fill="hold"/>
                                        <p:tgtEl>
                                          <p:spTgt spid="104"/>
                                        </p:tgtEl>
                                        <p:attrNameLst>
                                          <p:attrName>fillcolor</p:attrName>
                                        </p:attrNameLst>
                                      </p:cBhvr>
                                      <p:to>
                                        <a:schemeClr val="accent2"/>
                                      </p:to>
                                    </p:animClr>
                                    <p:set>
                                      <p:cBhvr>
                                        <p:cTn id="104" dur="500" fill="hold"/>
                                        <p:tgtEl>
                                          <p:spTgt spid="104"/>
                                        </p:tgtEl>
                                        <p:attrNameLst>
                                          <p:attrName>fill.type</p:attrName>
                                        </p:attrNameLst>
                                      </p:cBhvr>
                                      <p:to>
                                        <p:strVal val="solid"/>
                                      </p:to>
                                    </p:set>
                                    <p:set>
                                      <p:cBhvr>
                                        <p:cTn id="105" dur="500" fill="hold"/>
                                        <p:tgtEl>
                                          <p:spTgt spid="104"/>
                                        </p:tgtEl>
                                        <p:attrNameLst>
                                          <p:attrName>fill.on</p:attrName>
                                        </p:attrNameLst>
                                      </p:cBhvr>
                                      <p:to>
                                        <p:strVal val="true"/>
                                      </p:to>
                                    </p:set>
                                  </p:childTnLst>
                                </p:cTn>
                              </p:par>
                              <p:par>
                                <p:cTn id="106" presetID="19" presetClass="emph" presetSubtype="0" fill="hold" grpId="0" nodeType="withEffect">
                                  <p:stCondLst>
                                    <p:cond delay="0"/>
                                  </p:stCondLst>
                                  <p:childTnLst>
                                    <p:animClr clrSpc="rgb" dir="cw">
                                      <p:cBhvr override="childStyle">
                                        <p:cTn id="107" dur="500" fill="hold"/>
                                        <p:tgtEl>
                                          <p:spTgt spid="105"/>
                                        </p:tgtEl>
                                        <p:attrNameLst>
                                          <p:attrName>style.color</p:attrName>
                                        </p:attrNameLst>
                                      </p:cBhvr>
                                      <p:to>
                                        <a:schemeClr val="accent2"/>
                                      </p:to>
                                    </p:animClr>
                                    <p:animClr clrSpc="rgb" dir="cw">
                                      <p:cBhvr>
                                        <p:cTn id="108" dur="500" fill="hold"/>
                                        <p:tgtEl>
                                          <p:spTgt spid="105"/>
                                        </p:tgtEl>
                                        <p:attrNameLst>
                                          <p:attrName>fillcolor</p:attrName>
                                        </p:attrNameLst>
                                      </p:cBhvr>
                                      <p:to>
                                        <a:schemeClr val="accent2"/>
                                      </p:to>
                                    </p:animClr>
                                    <p:set>
                                      <p:cBhvr>
                                        <p:cTn id="109" dur="500" fill="hold"/>
                                        <p:tgtEl>
                                          <p:spTgt spid="105"/>
                                        </p:tgtEl>
                                        <p:attrNameLst>
                                          <p:attrName>fill.type</p:attrName>
                                        </p:attrNameLst>
                                      </p:cBhvr>
                                      <p:to>
                                        <p:strVal val="solid"/>
                                      </p:to>
                                    </p:set>
                                    <p:set>
                                      <p:cBhvr>
                                        <p:cTn id="110" dur="500" fill="hold"/>
                                        <p:tgtEl>
                                          <p:spTgt spid="105"/>
                                        </p:tgtEl>
                                        <p:attrNameLst>
                                          <p:attrName>fill.on</p:attrName>
                                        </p:attrNameLst>
                                      </p:cBhvr>
                                      <p:to>
                                        <p:strVal val="true"/>
                                      </p:to>
                                    </p:set>
                                  </p:childTnLst>
                                </p:cTn>
                              </p:par>
                              <p:par>
                                <p:cTn id="111" presetID="19" presetClass="emph" presetSubtype="0" fill="hold" grpId="0" nodeType="withEffect">
                                  <p:stCondLst>
                                    <p:cond delay="0"/>
                                  </p:stCondLst>
                                  <p:childTnLst>
                                    <p:animClr clrSpc="rgb" dir="cw">
                                      <p:cBhvr override="childStyle">
                                        <p:cTn id="112" dur="500" fill="hold"/>
                                        <p:tgtEl>
                                          <p:spTgt spid="106"/>
                                        </p:tgtEl>
                                        <p:attrNameLst>
                                          <p:attrName>style.color</p:attrName>
                                        </p:attrNameLst>
                                      </p:cBhvr>
                                      <p:to>
                                        <a:schemeClr val="accent2"/>
                                      </p:to>
                                    </p:animClr>
                                    <p:animClr clrSpc="rgb" dir="cw">
                                      <p:cBhvr>
                                        <p:cTn id="113" dur="500" fill="hold"/>
                                        <p:tgtEl>
                                          <p:spTgt spid="106"/>
                                        </p:tgtEl>
                                        <p:attrNameLst>
                                          <p:attrName>fillcolor</p:attrName>
                                        </p:attrNameLst>
                                      </p:cBhvr>
                                      <p:to>
                                        <a:schemeClr val="accent2"/>
                                      </p:to>
                                    </p:animClr>
                                    <p:set>
                                      <p:cBhvr>
                                        <p:cTn id="114" dur="500" fill="hold"/>
                                        <p:tgtEl>
                                          <p:spTgt spid="106"/>
                                        </p:tgtEl>
                                        <p:attrNameLst>
                                          <p:attrName>fill.type</p:attrName>
                                        </p:attrNameLst>
                                      </p:cBhvr>
                                      <p:to>
                                        <p:strVal val="solid"/>
                                      </p:to>
                                    </p:set>
                                    <p:set>
                                      <p:cBhvr>
                                        <p:cTn id="115" dur="500" fill="hold"/>
                                        <p:tgtEl>
                                          <p:spTgt spid="106"/>
                                        </p:tgtEl>
                                        <p:attrNameLst>
                                          <p:attrName>fill.on</p:attrName>
                                        </p:attrNameLst>
                                      </p:cBhvr>
                                      <p:to>
                                        <p:strVal val="true"/>
                                      </p:to>
                                    </p:set>
                                  </p:childTnLst>
                                </p:cTn>
                              </p:par>
                              <p:par>
                                <p:cTn id="116" presetID="19" presetClass="emph" presetSubtype="0" fill="hold" grpId="0" nodeType="withEffect">
                                  <p:stCondLst>
                                    <p:cond delay="0"/>
                                  </p:stCondLst>
                                  <p:childTnLst>
                                    <p:animClr clrSpc="rgb" dir="cw">
                                      <p:cBhvr override="childStyle">
                                        <p:cTn id="117" dur="500" fill="hold"/>
                                        <p:tgtEl>
                                          <p:spTgt spid="107"/>
                                        </p:tgtEl>
                                        <p:attrNameLst>
                                          <p:attrName>style.color</p:attrName>
                                        </p:attrNameLst>
                                      </p:cBhvr>
                                      <p:to>
                                        <a:schemeClr val="accent2"/>
                                      </p:to>
                                    </p:animClr>
                                    <p:animClr clrSpc="rgb" dir="cw">
                                      <p:cBhvr>
                                        <p:cTn id="118" dur="500" fill="hold"/>
                                        <p:tgtEl>
                                          <p:spTgt spid="107"/>
                                        </p:tgtEl>
                                        <p:attrNameLst>
                                          <p:attrName>fillcolor</p:attrName>
                                        </p:attrNameLst>
                                      </p:cBhvr>
                                      <p:to>
                                        <a:schemeClr val="accent2"/>
                                      </p:to>
                                    </p:animClr>
                                    <p:set>
                                      <p:cBhvr>
                                        <p:cTn id="119" dur="500" fill="hold"/>
                                        <p:tgtEl>
                                          <p:spTgt spid="107"/>
                                        </p:tgtEl>
                                        <p:attrNameLst>
                                          <p:attrName>fill.type</p:attrName>
                                        </p:attrNameLst>
                                      </p:cBhvr>
                                      <p:to>
                                        <p:strVal val="solid"/>
                                      </p:to>
                                    </p:set>
                                    <p:set>
                                      <p:cBhvr>
                                        <p:cTn id="120" dur="500" fill="hold"/>
                                        <p:tgtEl>
                                          <p:spTgt spid="107"/>
                                        </p:tgtEl>
                                        <p:attrNameLst>
                                          <p:attrName>fill.on</p:attrName>
                                        </p:attrNameLst>
                                      </p:cBhvr>
                                      <p:to>
                                        <p:strVal val="true"/>
                                      </p:to>
                                    </p:set>
                                  </p:childTnLst>
                                </p:cTn>
                              </p:par>
                              <p:par>
                                <p:cTn id="121" presetID="19" presetClass="emph" presetSubtype="0" fill="hold" grpId="0" nodeType="withEffect">
                                  <p:stCondLst>
                                    <p:cond delay="0"/>
                                  </p:stCondLst>
                                  <p:childTnLst>
                                    <p:animClr clrSpc="rgb" dir="cw">
                                      <p:cBhvr override="childStyle">
                                        <p:cTn id="122" dur="500" fill="hold"/>
                                        <p:tgtEl>
                                          <p:spTgt spid="108"/>
                                        </p:tgtEl>
                                        <p:attrNameLst>
                                          <p:attrName>style.color</p:attrName>
                                        </p:attrNameLst>
                                      </p:cBhvr>
                                      <p:to>
                                        <a:schemeClr val="accent2"/>
                                      </p:to>
                                    </p:animClr>
                                    <p:animClr clrSpc="rgb" dir="cw">
                                      <p:cBhvr>
                                        <p:cTn id="123" dur="500" fill="hold"/>
                                        <p:tgtEl>
                                          <p:spTgt spid="108"/>
                                        </p:tgtEl>
                                        <p:attrNameLst>
                                          <p:attrName>fillcolor</p:attrName>
                                        </p:attrNameLst>
                                      </p:cBhvr>
                                      <p:to>
                                        <a:schemeClr val="accent2"/>
                                      </p:to>
                                    </p:animClr>
                                    <p:set>
                                      <p:cBhvr>
                                        <p:cTn id="124" dur="500" fill="hold"/>
                                        <p:tgtEl>
                                          <p:spTgt spid="108"/>
                                        </p:tgtEl>
                                        <p:attrNameLst>
                                          <p:attrName>fill.type</p:attrName>
                                        </p:attrNameLst>
                                      </p:cBhvr>
                                      <p:to>
                                        <p:strVal val="solid"/>
                                      </p:to>
                                    </p:set>
                                    <p:set>
                                      <p:cBhvr>
                                        <p:cTn id="125" dur="500" fill="hold"/>
                                        <p:tgtEl>
                                          <p:spTgt spid="108"/>
                                        </p:tgtEl>
                                        <p:attrNameLst>
                                          <p:attrName>fill.on</p:attrName>
                                        </p:attrNameLst>
                                      </p:cBhvr>
                                      <p:to>
                                        <p:strVal val="true"/>
                                      </p:to>
                                    </p:set>
                                  </p:childTnLst>
                                </p:cTn>
                              </p:par>
                              <p:par>
                                <p:cTn id="126" presetID="19" presetClass="emph" presetSubtype="0" fill="hold" grpId="0" nodeType="withEffect">
                                  <p:stCondLst>
                                    <p:cond delay="0"/>
                                  </p:stCondLst>
                                  <p:childTnLst>
                                    <p:animClr clrSpc="rgb" dir="cw">
                                      <p:cBhvr override="childStyle">
                                        <p:cTn id="127" dur="500" fill="hold"/>
                                        <p:tgtEl>
                                          <p:spTgt spid="109"/>
                                        </p:tgtEl>
                                        <p:attrNameLst>
                                          <p:attrName>style.color</p:attrName>
                                        </p:attrNameLst>
                                      </p:cBhvr>
                                      <p:to>
                                        <a:schemeClr val="accent2"/>
                                      </p:to>
                                    </p:animClr>
                                    <p:animClr clrSpc="rgb" dir="cw">
                                      <p:cBhvr>
                                        <p:cTn id="128" dur="500" fill="hold"/>
                                        <p:tgtEl>
                                          <p:spTgt spid="109"/>
                                        </p:tgtEl>
                                        <p:attrNameLst>
                                          <p:attrName>fillcolor</p:attrName>
                                        </p:attrNameLst>
                                      </p:cBhvr>
                                      <p:to>
                                        <a:schemeClr val="accent2"/>
                                      </p:to>
                                    </p:animClr>
                                    <p:set>
                                      <p:cBhvr>
                                        <p:cTn id="129" dur="500" fill="hold"/>
                                        <p:tgtEl>
                                          <p:spTgt spid="109"/>
                                        </p:tgtEl>
                                        <p:attrNameLst>
                                          <p:attrName>fill.type</p:attrName>
                                        </p:attrNameLst>
                                      </p:cBhvr>
                                      <p:to>
                                        <p:strVal val="solid"/>
                                      </p:to>
                                    </p:set>
                                    <p:set>
                                      <p:cBhvr>
                                        <p:cTn id="130" dur="500" fill="hold"/>
                                        <p:tgtEl>
                                          <p:spTgt spid="109"/>
                                        </p:tgtEl>
                                        <p:attrNameLst>
                                          <p:attrName>fill.on</p:attrName>
                                        </p:attrNameLst>
                                      </p:cBhvr>
                                      <p:to>
                                        <p:strVal val="true"/>
                                      </p:to>
                                    </p:set>
                                  </p:childTnLst>
                                </p:cTn>
                              </p:par>
                              <p:par>
                                <p:cTn id="131" presetID="19" presetClass="emph" presetSubtype="0" fill="hold" grpId="0" nodeType="withEffect">
                                  <p:stCondLst>
                                    <p:cond delay="0"/>
                                  </p:stCondLst>
                                  <p:childTnLst>
                                    <p:animClr clrSpc="rgb" dir="cw">
                                      <p:cBhvr override="childStyle">
                                        <p:cTn id="132" dur="500" fill="hold"/>
                                        <p:tgtEl>
                                          <p:spTgt spid="110"/>
                                        </p:tgtEl>
                                        <p:attrNameLst>
                                          <p:attrName>style.color</p:attrName>
                                        </p:attrNameLst>
                                      </p:cBhvr>
                                      <p:to>
                                        <a:schemeClr val="accent2"/>
                                      </p:to>
                                    </p:animClr>
                                    <p:animClr clrSpc="rgb" dir="cw">
                                      <p:cBhvr>
                                        <p:cTn id="133" dur="500" fill="hold"/>
                                        <p:tgtEl>
                                          <p:spTgt spid="110"/>
                                        </p:tgtEl>
                                        <p:attrNameLst>
                                          <p:attrName>fillcolor</p:attrName>
                                        </p:attrNameLst>
                                      </p:cBhvr>
                                      <p:to>
                                        <a:schemeClr val="accent2"/>
                                      </p:to>
                                    </p:animClr>
                                    <p:set>
                                      <p:cBhvr>
                                        <p:cTn id="134" dur="500" fill="hold"/>
                                        <p:tgtEl>
                                          <p:spTgt spid="110"/>
                                        </p:tgtEl>
                                        <p:attrNameLst>
                                          <p:attrName>fill.type</p:attrName>
                                        </p:attrNameLst>
                                      </p:cBhvr>
                                      <p:to>
                                        <p:strVal val="solid"/>
                                      </p:to>
                                    </p:set>
                                    <p:set>
                                      <p:cBhvr>
                                        <p:cTn id="135" dur="500" fill="hold"/>
                                        <p:tgtEl>
                                          <p:spTgt spid="110"/>
                                        </p:tgtEl>
                                        <p:attrNameLst>
                                          <p:attrName>fill.on</p:attrName>
                                        </p:attrNameLst>
                                      </p:cBhvr>
                                      <p:to>
                                        <p:strVal val="true"/>
                                      </p:to>
                                    </p:set>
                                  </p:childTnLst>
                                </p:cTn>
                              </p:par>
                            </p:childTnLst>
                          </p:cTn>
                        </p:par>
                      </p:childTnLst>
                    </p:cTn>
                  </p:par>
                  <p:par>
                    <p:cTn id="136" fill="hold">
                      <p:stCondLst>
                        <p:cond delay="indefinite"/>
                      </p:stCondLst>
                      <p:childTnLst>
                        <p:par>
                          <p:cTn id="137" fill="hold">
                            <p:stCondLst>
                              <p:cond delay="0"/>
                            </p:stCondLst>
                            <p:childTnLst>
                              <p:par>
                                <p:cTn id="138" presetID="6" presetClass="exit" presetSubtype="32" fill="hold" grpId="1" nodeType="clickEffect">
                                  <p:stCondLst>
                                    <p:cond delay="0"/>
                                  </p:stCondLst>
                                  <p:childTnLst>
                                    <p:animEffect transition="out" filter="circle(out)">
                                      <p:cBhvr>
                                        <p:cTn id="139" dur="1000"/>
                                        <p:tgtEl>
                                          <p:spTgt spid="76"/>
                                        </p:tgtEl>
                                      </p:cBhvr>
                                    </p:animEffect>
                                    <p:set>
                                      <p:cBhvr>
                                        <p:cTn id="140" dur="1" fill="hold">
                                          <p:stCondLst>
                                            <p:cond delay="999"/>
                                          </p:stCondLst>
                                        </p:cTn>
                                        <p:tgtEl>
                                          <p:spTgt spid="76"/>
                                        </p:tgtEl>
                                        <p:attrNameLst>
                                          <p:attrName>style.visibility</p:attrName>
                                        </p:attrNameLst>
                                      </p:cBhvr>
                                      <p:to>
                                        <p:strVal val="hidden"/>
                                      </p:to>
                                    </p:set>
                                  </p:childTnLst>
                                </p:cTn>
                              </p:par>
                              <p:par>
                                <p:cTn id="141" presetID="6" presetClass="exit" presetSubtype="32" fill="hold" grpId="1" nodeType="withEffect">
                                  <p:stCondLst>
                                    <p:cond delay="0"/>
                                  </p:stCondLst>
                                  <p:childTnLst>
                                    <p:animEffect transition="out" filter="circle(out)">
                                      <p:cBhvr>
                                        <p:cTn id="142" dur="1300"/>
                                        <p:tgtEl>
                                          <p:spTgt spid="102"/>
                                        </p:tgtEl>
                                      </p:cBhvr>
                                    </p:animEffect>
                                    <p:set>
                                      <p:cBhvr>
                                        <p:cTn id="143" dur="1" fill="hold">
                                          <p:stCondLst>
                                            <p:cond delay="1299"/>
                                          </p:stCondLst>
                                        </p:cTn>
                                        <p:tgtEl>
                                          <p:spTgt spid="102"/>
                                        </p:tgtEl>
                                        <p:attrNameLst>
                                          <p:attrName>style.visibility</p:attrName>
                                        </p:attrNameLst>
                                      </p:cBhvr>
                                      <p:to>
                                        <p:strVal val="hidden"/>
                                      </p:to>
                                    </p:set>
                                  </p:childTnLst>
                                </p:cTn>
                              </p:par>
                              <p:par>
                                <p:cTn id="144" presetID="6" presetClass="exit" presetSubtype="32" fill="hold" grpId="1" nodeType="withEffect">
                                  <p:stCondLst>
                                    <p:cond delay="0"/>
                                  </p:stCondLst>
                                  <p:childTnLst>
                                    <p:animEffect transition="out" filter="circle(out)">
                                      <p:cBhvr>
                                        <p:cTn id="145" dur="1300"/>
                                        <p:tgtEl>
                                          <p:spTgt spid="103"/>
                                        </p:tgtEl>
                                      </p:cBhvr>
                                    </p:animEffect>
                                    <p:set>
                                      <p:cBhvr>
                                        <p:cTn id="146" dur="1" fill="hold">
                                          <p:stCondLst>
                                            <p:cond delay="1299"/>
                                          </p:stCondLst>
                                        </p:cTn>
                                        <p:tgtEl>
                                          <p:spTgt spid="103"/>
                                        </p:tgtEl>
                                        <p:attrNameLst>
                                          <p:attrName>style.visibility</p:attrName>
                                        </p:attrNameLst>
                                      </p:cBhvr>
                                      <p:to>
                                        <p:strVal val="hidden"/>
                                      </p:to>
                                    </p:set>
                                  </p:childTnLst>
                                </p:cTn>
                              </p:par>
                              <p:par>
                                <p:cTn id="147" presetID="6" presetClass="exit" presetSubtype="32" fill="hold" grpId="1" nodeType="withEffect">
                                  <p:stCondLst>
                                    <p:cond delay="0"/>
                                  </p:stCondLst>
                                  <p:childTnLst>
                                    <p:animEffect transition="out" filter="circle(out)">
                                      <p:cBhvr>
                                        <p:cTn id="148" dur="1300"/>
                                        <p:tgtEl>
                                          <p:spTgt spid="104"/>
                                        </p:tgtEl>
                                      </p:cBhvr>
                                    </p:animEffect>
                                    <p:set>
                                      <p:cBhvr>
                                        <p:cTn id="149" dur="1" fill="hold">
                                          <p:stCondLst>
                                            <p:cond delay="1299"/>
                                          </p:stCondLst>
                                        </p:cTn>
                                        <p:tgtEl>
                                          <p:spTgt spid="104"/>
                                        </p:tgtEl>
                                        <p:attrNameLst>
                                          <p:attrName>style.visibility</p:attrName>
                                        </p:attrNameLst>
                                      </p:cBhvr>
                                      <p:to>
                                        <p:strVal val="hidden"/>
                                      </p:to>
                                    </p:set>
                                  </p:childTnLst>
                                </p:cTn>
                              </p:par>
                              <p:par>
                                <p:cTn id="150" presetID="6" presetClass="exit" presetSubtype="32" fill="hold" grpId="1" nodeType="withEffect">
                                  <p:stCondLst>
                                    <p:cond delay="0"/>
                                  </p:stCondLst>
                                  <p:childTnLst>
                                    <p:animEffect transition="out" filter="circle(out)">
                                      <p:cBhvr>
                                        <p:cTn id="151" dur="1300"/>
                                        <p:tgtEl>
                                          <p:spTgt spid="105"/>
                                        </p:tgtEl>
                                      </p:cBhvr>
                                    </p:animEffect>
                                    <p:set>
                                      <p:cBhvr>
                                        <p:cTn id="152" dur="1" fill="hold">
                                          <p:stCondLst>
                                            <p:cond delay="1299"/>
                                          </p:stCondLst>
                                        </p:cTn>
                                        <p:tgtEl>
                                          <p:spTgt spid="105"/>
                                        </p:tgtEl>
                                        <p:attrNameLst>
                                          <p:attrName>style.visibility</p:attrName>
                                        </p:attrNameLst>
                                      </p:cBhvr>
                                      <p:to>
                                        <p:strVal val="hidden"/>
                                      </p:to>
                                    </p:set>
                                  </p:childTnLst>
                                </p:cTn>
                              </p:par>
                              <p:par>
                                <p:cTn id="153" presetID="6" presetClass="exit" presetSubtype="32" fill="hold" grpId="1" nodeType="withEffect">
                                  <p:stCondLst>
                                    <p:cond delay="0"/>
                                  </p:stCondLst>
                                  <p:childTnLst>
                                    <p:animEffect transition="out" filter="circle(out)">
                                      <p:cBhvr>
                                        <p:cTn id="154" dur="1300"/>
                                        <p:tgtEl>
                                          <p:spTgt spid="106"/>
                                        </p:tgtEl>
                                      </p:cBhvr>
                                    </p:animEffect>
                                    <p:set>
                                      <p:cBhvr>
                                        <p:cTn id="155" dur="1" fill="hold">
                                          <p:stCondLst>
                                            <p:cond delay="1299"/>
                                          </p:stCondLst>
                                        </p:cTn>
                                        <p:tgtEl>
                                          <p:spTgt spid="106"/>
                                        </p:tgtEl>
                                        <p:attrNameLst>
                                          <p:attrName>style.visibility</p:attrName>
                                        </p:attrNameLst>
                                      </p:cBhvr>
                                      <p:to>
                                        <p:strVal val="hidden"/>
                                      </p:to>
                                    </p:set>
                                  </p:childTnLst>
                                </p:cTn>
                              </p:par>
                              <p:par>
                                <p:cTn id="156" presetID="6" presetClass="exit" presetSubtype="32" fill="hold" grpId="1" nodeType="withEffect">
                                  <p:stCondLst>
                                    <p:cond delay="0"/>
                                  </p:stCondLst>
                                  <p:childTnLst>
                                    <p:animEffect transition="out" filter="circle(out)">
                                      <p:cBhvr>
                                        <p:cTn id="157" dur="1300"/>
                                        <p:tgtEl>
                                          <p:spTgt spid="107"/>
                                        </p:tgtEl>
                                      </p:cBhvr>
                                    </p:animEffect>
                                    <p:set>
                                      <p:cBhvr>
                                        <p:cTn id="158" dur="1" fill="hold">
                                          <p:stCondLst>
                                            <p:cond delay="1299"/>
                                          </p:stCondLst>
                                        </p:cTn>
                                        <p:tgtEl>
                                          <p:spTgt spid="107"/>
                                        </p:tgtEl>
                                        <p:attrNameLst>
                                          <p:attrName>style.visibility</p:attrName>
                                        </p:attrNameLst>
                                      </p:cBhvr>
                                      <p:to>
                                        <p:strVal val="hidden"/>
                                      </p:to>
                                    </p:set>
                                  </p:childTnLst>
                                </p:cTn>
                              </p:par>
                              <p:par>
                                <p:cTn id="159" presetID="6" presetClass="exit" presetSubtype="32" fill="hold" grpId="1" nodeType="withEffect">
                                  <p:stCondLst>
                                    <p:cond delay="0"/>
                                  </p:stCondLst>
                                  <p:childTnLst>
                                    <p:animEffect transition="out" filter="circle(out)">
                                      <p:cBhvr>
                                        <p:cTn id="160" dur="1300"/>
                                        <p:tgtEl>
                                          <p:spTgt spid="108"/>
                                        </p:tgtEl>
                                      </p:cBhvr>
                                    </p:animEffect>
                                    <p:set>
                                      <p:cBhvr>
                                        <p:cTn id="161" dur="1" fill="hold">
                                          <p:stCondLst>
                                            <p:cond delay="1299"/>
                                          </p:stCondLst>
                                        </p:cTn>
                                        <p:tgtEl>
                                          <p:spTgt spid="108"/>
                                        </p:tgtEl>
                                        <p:attrNameLst>
                                          <p:attrName>style.visibility</p:attrName>
                                        </p:attrNameLst>
                                      </p:cBhvr>
                                      <p:to>
                                        <p:strVal val="hidden"/>
                                      </p:to>
                                    </p:set>
                                  </p:childTnLst>
                                </p:cTn>
                              </p:par>
                              <p:par>
                                <p:cTn id="162" presetID="6" presetClass="exit" presetSubtype="32" fill="hold" grpId="1" nodeType="withEffect">
                                  <p:stCondLst>
                                    <p:cond delay="0"/>
                                  </p:stCondLst>
                                  <p:childTnLst>
                                    <p:animEffect transition="out" filter="circle(out)">
                                      <p:cBhvr>
                                        <p:cTn id="163" dur="1300"/>
                                        <p:tgtEl>
                                          <p:spTgt spid="109"/>
                                        </p:tgtEl>
                                      </p:cBhvr>
                                    </p:animEffect>
                                    <p:set>
                                      <p:cBhvr>
                                        <p:cTn id="164" dur="1" fill="hold">
                                          <p:stCondLst>
                                            <p:cond delay="1299"/>
                                          </p:stCondLst>
                                        </p:cTn>
                                        <p:tgtEl>
                                          <p:spTgt spid="109"/>
                                        </p:tgtEl>
                                        <p:attrNameLst>
                                          <p:attrName>style.visibility</p:attrName>
                                        </p:attrNameLst>
                                      </p:cBhvr>
                                      <p:to>
                                        <p:strVal val="hidden"/>
                                      </p:to>
                                    </p:set>
                                  </p:childTnLst>
                                </p:cTn>
                              </p:par>
                              <p:par>
                                <p:cTn id="165" presetID="6" presetClass="exit" presetSubtype="32" fill="hold" grpId="1" nodeType="withEffect">
                                  <p:stCondLst>
                                    <p:cond delay="0"/>
                                  </p:stCondLst>
                                  <p:childTnLst>
                                    <p:animEffect transition="out" filter="circle(out)">
                                      <p:cBhvr>
                                        <p:cTn id="166" dur="1300"/>
                                        <p:tgtEl>
                                          <p:spTgt spid="110"/>
                                        </p:tgtEl>
                                      </p:cBhvr>
                                    </p:animEffect>
                                    <p:set>
                                      <p:cBhvr>
                                        <p:cTn id="167" dur="1" fill="hold">
                                          <p:stCondLst>
                                            <p:cond delay="1299"/>
                                          </p:stCondLst>
                                        </p:cTn>
                                        <p:tgtEl>
                                          <p:spTgt spid="11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68" restart="whenNotActive" fill="hold" evtFilter="cancelBubble" nodeType="interactiveSeq">
                <p:stCondLst>
                  <p:cond evt="onClick" delay="0">
                    <p:tgtEl>
                      <p:spTgt spid="21"/>
                    </p:tgtEl>
                  </p:cond>
                </p:stCondLst>
                <p:endSync evt="end" delay="0">
                  <p:rtn val="all"/>
                </p:endSync>
                <p:childTnLst>
                  <p:par>
                    <p:cTn id="169" fill="hold">
                      <p:stCondLst>
                        <p:cond delay="0"/>
                      </p:stCondLst>
                      <p:childTnLst>
                        <p:par>
                          <p:cTn id="170" fill="hold">
                            <p:stCondLst>
                              <p:cond delay="0"/>
                            </p:stCondLst>
                            <p:childTnLst>
                              <p:par>
                                <p:cTn id="171" presetID="6" presetClass="entr" presetSubtype="16" fill="hold" grpId="0" nodeType="clickEffect">
                                  <p:stCondLst>
                                    <p:cond delay="0"/>
                                  </p:stCondLst>
                                  <p:childTnLst>
                                    <p:set>
                                      <p:cBhvr>
                                        <p:cTn id="172" dur="1" fill="hold">
                                          <p:stCondLst>
                                            <p:cond delay="0"/>
                                          </p:stCondLst>
                                        </p:cTn>
                                        <p:tgtEl>
                                          <p:spTgt spid="88"/>
                                        </p:tgtEl>
                                        <p:attrNameLst>
                                          <p:attrName>style.visibility</p:attrName>
                                        </p:attrNameLst>
                                      </p:cBhvr>
                                      <p:to>
                                        <p:strVal val="visible"/>
                                      </p:to>
                                    </p:set>
                                    <p:animEffect transition="in" filter="circle(in)">
                                      <p:cBhvr>
                                        <p:cTn id="173" dur="1000"/>
                                        <p:tgtEl>
                                          <p:spTgt spid="88"/>
                                        </p:tgtEl>
                                      </p:cBhvr>
                                    </p:animEffect>
                                  </p:childTnLst>
                                </p:cTn>
                              </p:par>
                              <p:par>
                                <p:cTn id="174" presetID="19" presetClass="emph" presetSubtype="0" fill="hold" grpId="0" nodeType="withEffect">
                                  <p:stCondLst>
                                    <p:cond delay="0"/>
                                  </p:stCondLst>
                                  <p:childTnLst>
                                    <p:animClr clrSpc="rgb" dir="cw">
                                      <p:cBhvr override="childStyle">
                                        <p:cTn id="175" dur="500" fill="hold"/>
                                        <p:tgtEl>
                                          <p:spTgt spid="111"/>
                                        </p:tgtEl>
                                        <p:attrNameLst>
                                          <p:attrName>style.color</p:attrName>
                                        </p:attrNameLst>
                                      </p:cBhvr>
                                      <p:to>
                                        <a:schemeClr val="accent2"/>
                                      </p:to>
                                    </p:animClr>
                                    <p:animClr clrSpc="rgb" dir="cw">
                                      <p:cBhvr>
                                        <p:cTn id="176" dur="500" fill="hold"/>
                                        <p:tgtEl>
                                          <p:spTgt spid="111"/>
                                        </p:tgtEl>
                                        <p:attrNameLst>
                                          <p:attrName>fillcolor</p:attrName>
                                        </p:attrNameLst>
                                      </p:cBhvr>
                                      <p:to>
                                        <a:schemeClr val="accent2"/>
                                      </p:to>
                                    </p:animClr>
                                    <p:set>
                                      <p:cBhvr>
                                        <p:cTn id="177" dur="500" fill="hold"/>
                                        <p:tgtEl>
                                          <p:spTgt spid="111"/>
                                        </p:tgtEl>
                                        <p:attrNameLst>
                                          <p:attrName>fill.type</p:attrName>
                                        </p:attrNameLst>
                                      </p:cBhvr>
                                      <p:to>
                                        <p:strVal val="solid"/>
                                      </p:to>
                                    </p:set>
                                    <p:set>
                                      <p:cBhvr>
                                        <p:cTn id="178" dur="500" fill="hold"/>
                                        <p:tgtEl>
                                          <p:spTgt spid="111"/>
                                        </p:tgtEl>
                                        <p:attrNameLst>
                                          <p:attrName>fill.on</p:attrName>
                                        </p:attrNameLst>
                                      </p:cBhvr>
                                      <p:to>
                                        <p:strVal val="true"/>
                                      </p:to>
                                    </p:set>
                                  </p:childTnLst>
                                </p:cTn>
                              </p:par>
                              <p:par>
                                <p:cTn id="179" presetID="19" presetClass="emph" presetSubtype="0" fill="hold" grpId="0" nodeType="withEffect">
                                  <p:stCondLst>
                                    <p:cond delay="0"/>
                                  </p:stCondLst>
                                  <p:childTnLst>
                                    <p:animClr clrSpc="rgb" dir="cw">
                                      <p:cBhvr override="childStyle">
                                        <p:cTn id="180" dur="500" fill="hold"/>
                                        <p:tgtEl>
                                          <p:spTgt spid="112"/>
                                        </p:tgtEl>
                                        <p:attrNameLst>
                                          <p:attrName>style.color</p:attrName>
                                        </p:attrNameLst>
                                      </p:cBhvr>
                                      <p:to>
                                        <a:schemeClr val="accent2"/>
                                      </p:to>
                                    </p:animClr>
                                    <p:animClr clrSpc="rgb" dir="cw">
                                      <p:cBhvr>
                                        <p:cTn id="181" dur="500" fill="hold"/>
                                        <p:tgtEl>
                                          <p:spTgt spid="112"/>
                                        </p:tgtEl>
                                        <p:attrNameLst>
                                          <p:attrName>fillcolor</p:attrName>
                                        </p:attrNameLst>
                                      </p:cBhvr>
                                      <p:to>
                                        <a:schemeClr val="accent2"/>
                                      </p:to>
                                    </p:animClr>
                                    <p:set>
                                      <p:cBhvr>
                                        <p:cTn id="182" dur="500" fill="hold"/>
                                        <p:tgtEl>
                                          <p:spTgt spid="112"/>
                                        </p:tgtEl>
                                        <p:attrNameLst>
                                          <p:attrName>fill.type</p:attrName>
                                        </p:attrNameLst>
                                      </p:cBhvr>
                                      <p:to>
                                        <p:strVal val="solid"/>
                                      </p:to>
                                    </p:set>
                                    <p:set>
                                      <p:cBhvr>
                                        <p:cTn id="183" dur="500" fill="hold"/>
                                        <p:tgtEl>
                                          <p:spTgt spid="112"/>
                                        </p:tgtEl>
                                        <p:attrNameLst>
                                          <p:attrName>fill.on</p:attrName>
                                        </p:attrNameLst>
                                      </p:cBhvr>
                                      <p:to>
                                        <p:strVal val="true"/>
                                      </p:to>
                                    </p:set>
                                  </p:childTnLst>
                                </p:cTn>
                              </p:par>
                              <p:par>
                                <p:cTn id="184" presetID="19" presetClass="emph" presetSubtype="0" fill="hold" grpId="0" nodeType="withEffect">
                                  <p:stCondLst>
                                    <p:cond delay="0"/>
                                  </p:stCondLst>
                                  <p:childTnLst>
                                    <p:animClr clrSpc="rgb" dir="cw">
                                      <p:cBhvr override="childStyle">
                                        <p:cTn id="185" dur="500" fill="hold"/>
                                        <p:tgtEl>
                                          <p:spTgt spid="113"/>
                                        </p:tgtEl>
                                        <p:attrNameLst>
                                          <p:attrName>style.color</p:attrName>
                                        </p:attrNameLst>
                                      </p:cBhvr>
                                      <p:to>
                                        <a:schemeClr val="accent2"/>
                                      </p:to>
                                    </p:animClr>
                                    <p:animClr clrSpc="rgb" dir="cw">
                                      <p:cBhvr>
                                        <p:cTn id="186" dur="500" fill="hold"/>
                                        <p:tgtEl>
                                          <p:spTgt spid="113"/>
                                        </p:tgtEl>
                                        <p:attrNameLst>
                                          <p:attrName>fillcolor</p:attrName>
                                        </p:attrNameLst>
                                      </p:cBhvr>
                                      <p:to>
                                        <a:schemeClr val="accent2"/>
                                      </p:to>
                                    </p:animClr>
                                    <p:set>
                                      <p:cBhvr>
                                        <p:cTn id="187" dur="500" fill="hold"/>
                                        <p:tgtEl>
                                          <p:spTgt spid="113"/>
                                        </p:tgtEl>
                                        <p:attrNameLst>
                                          <p:attrName>fill.type</p:attrName>
                                        </p:attrNameLst>
                                      </p:cBhvr>
                                      <p:to>
                                        <p:strVal val="solid"/>
                                      </p:to>
                                    </p:set>
                                    <p:set>
                                      <p:cBhvr>
                                        <p:cTn id="188" dur="500" fill="hold"/>
                                        <p:tgtEl>
                                          <p:spTgt spid="113"/>
                                        </p:tgtEl>
                                        <p:attrNameLst>
                                          <p:attrName>fill.on</p:attrName>
                                        </p:attrNameLst>
                                      </p:cBhvr>
                                      <p:to>
                                        <p:strVal val="true"/>
                                      </p:to>
                                    </p:set>
                                  </p:childTnLst>
                                </p:cTn>
                              </p:par>
                              <p:par>
                                <p:cTn id="189" presetID="19" presetClass="emph" presetSubtype="0" fill="hold" grpId="0" nodeType="withEffect">
                                  <p:stCondLst>
                                    <p:cond delay="0"/>
                                  </p:stCondLst>
                                  <p:childTnLst>
                                    <p:animClr clrSpc="rgb" dir="cw">
                                      <p:cBhvr override="childStyle">
                                        <p:cTn id="190" dur="500" fill="hold"/>
                                        <p:tgtEl>
                                          <p:spTgt spid="114"/>
                                        </p:tgtEl>
                                        <p:attrNameLst>
                                          <p:attrName>style.color</p:attrName>
                                        </p:attrNameLst>
                                      </p:cBhvr>
                                      <p:to>
                                        <a:schemeClr val="accent2"/>
                                      </p:to>
                                    </p:animClr>
                                    <p:animClr clrSpc="rgb" dir="cw">
                                      <p:cBhvr>
                                        <p:cTn id="191" dur="500" fill="hold"/>
                                        <p:tgtEl>
                                          <p:spTgt spid="114"/>
                                        </p:tgtEl>
                                        <p:attrNameLst>
                                          <p:attrName>fillcolor</p:attrName>
                                        </p:attrNameLst>
                                      </p:cBhvr>
                                      <p:to>
                                        <a:schemeClr val="accent2"/>
                                      </p:to>
                                    </p:animClr>
                                    <p:set>
                                      <p:cBhvr>
                                        <p:cTn id="192" dur="500" fill="hold"/>
                                        <p:tgtEl>
                                          <p:spTgt spid="114"/>
                                        </p:tgtEl>
                                        <p:attrNameLst>
                                          <p:attrName>fill.type</p:attrName>
                                        </p:attrNameLst>
                                      </p:cBhvr>
                                      <p:to>
                                        <p:strVal val="solid"/>
                                      </p:to>
                                    </p:set>
                                    <p:set>
                                      <p:cBhvr>
                                        <p:cTn id="193" dur="500" fill="hold"/>
                                        <p:tgtEl>
                                          <p:spTgt spid="114"/>
                                        </p:tgtEl>
                                        <p:attrNameLst>
                                          <p:attrName>fill.on</p:attrName>
                                        </p:attrNameLst>
                                      </p:cBhvr>
                                      <p:to>
                                        <p:strVal val="true"/>
                                      </p:to>
                                    </p:set>
                                  </p:childTnLst>
                                </p:cTn>
                              </p:par>
                              <p:par>
                                <p:cTn id="194" presetID="19" presetClass="emph" presetSubtype="0" fill="hold" grpId="0" nodeType="withEffect">
                                  <p:stCondLst>
                                    <p:cond delay="0"/>
                                  </p:stCondLst>
                                  <p:childTnLst>
                                    <p:animClr clrSpc="rgb" dir="cw">
                                      <p:cBhvr override="childStyle">
                                        <p:cTn id="195" dur="500" fill="hold"/>
                                        <p:tgtEl>
                                          <p:spTgt spid="115"/>
                                        </p:tgtEl>
                                        <p:attrNameLst>
                                          <p:attrName>style.color</p:attrName>
                                        </p:attrNameLst>
                                      </p:cBhvr>
                                      <p:to>
                                        <a:schemeClr val="accent2"/>
                                      </p:to>
                                    </p:animClr>
                                    <p:animClr clrSpc="rgb" dir="cw">
                                      <p:cBhvr>
                                        <p:cTn id="196" dur="500" fill="hold"/>
                                        <p:tgtEl>
                                          <p:spTgt spid="115"/>
                                        </p:tgtEl>
                                        <p:attrNameLst>
                                          <p:attrName>fillcolor</p:attrName>
                                        </p:attrNameLst>
                                      </p:cBhvr>
                                      <p:to>
                                        <a:schemeClr val="accent2"/>
                                      </p:to>
                                    </p:animClr>
                                    <p:set>
                                      <p:cBhvr>
                                        <p:cTn id="197" dur="500" fill="hold"/>
                                        <p:tgtEl>
                                          <p:spTgt spid="115"/>
                                        </p:tgtEl>
                                        <p:attrNameLst>
                                          <p:attrName>fill.type</p:attrName>
                                        </p:attrNameLst>
                                      </p:cBhvr>
                                      <p:to>
                                        <p:strVal val="solid"/>
                                      </p:to>
                                    </p:set>
                                    <p:set>
                                      <p:cBhvr>
                                        <p:cTn id="198" dur="500" fill="hold"/>
                                        <p:tgtEl>
                                          <p:spTgt spid="115"/>
                                        </p:tgtEl>
                                        <p:attrNameLst>
                                          <p:attrName>fill.on</p:attrName>
                                        </p:attrNameLst>
                                      </p:cBhvr>
                                      <p:to>
                                        <p:strVal val="true"/>
                                      </p:to>
                                    </p:set>
                                  </p:childTnLst>
                                </p:cTn>
                              </p:par>
                              <p:par>
                                <p:cTn id="199" presetID="19" presetClass="emph" presetSubtype="0" fill="hold" grpId="0" nodeType="withEffect">
                                  <p:stCondLst>
                                    <p:cond delay="0"/>
                                  </p:stCondLst>
                                  <p:childTnLst>
                                    <p:animClr clrSpc="rgb" dir="cw">
                                      <p:cBhvr override="childStyle">
                                        <p:cTn id="200" dur="500" fill="hold"/>
                                        <p:tgtEl>
                                          <p:spTgt spid="116"/>
                                        </p:tgtEl>
                                        <p:attrNameLst>
                                          <p:attrName>style.color</p:attrName>
                                        </p:attrNameLst>
                                      </p:cBhvr>
                                      <p:to>
                                        <a:schemeClr val="accent2"/>
                                      </p:to>
                                    </p:animClr>
                                    <p:animClr clrSpc="rgb" dir="cw">
                                      <p:cBhvr>
                                        <p:cTn id="201" dur="500" fill="hold"/>
                                        <p:tgtEl>
                                          <p:spTgt spid="116"/>
                                        </p:tgtEl>
                                        <p:attrNameLst>
                                          <p:attrName>fillcolor</p:attrName>
                                        </p:attrNameLst>
                                      </p:cBhvr>
                                      <p:to>
                                        <a:schemeClr val="accent2"/>
                                      </p:to>
                                    </p:animClr>
                                    <p:set>
                                      <p:cBhvr>
                                        <p:cTn id="202" dur="500" fill="hold"/>
                                        <p:tgtEl>
                                          <p:spTgt spid="116"/>
                                        </p:tgtEl>
                                        <p:attrNameLst>
                                          <p:attrName>fill.type</p:attrName>
                                        </p:attrNameLst>
                                      </p:cBhvr>
                                      <p:to>
                                        <p:strVal val="solid"/>
                                      </p:to>
                                    </p:set>
                                    <p:set>
                                      <p:cBhvr>
                                        <p:cTn id="203" dur="500" fill="hold"/>
                                        <p:tgtEl>
                                          <p:spTgt spid="116"/>
                                        </p:tgtEl>
                                        <p:attrNameLst>
                                          <p:attrName>fill.on</p:attrName>
                                        </p:attrNameLst>
                                      </p:cBhvr>
                                      <p:to>
                                        <p:strVal val="true"/>
                                      </p:to>
                                    </p:set>
                                  </p:childTnLst>
                                </p:cTn>
                              </p:par>
                              <p:par>
                                <p:cTn id="204" presetID="19" presetClass="emph" presetSubtype="0" fill="hold" grpId="0" nodeType="withEffect">
                                  <p:stCondLst>
                                    <p:cond delay="0"/>
                                  </p:stCondLst>
                                  <p:childTnLst>
                                    <p:animClr clrSpc="rgb" dir="cw">
                                      <p:cBhvr override="childStyle">
                                        <p:cTn id="205" dur="500" fill="hold"/>
                                        <p:tgtEl>
                                          <p:spTgt spid="117"/>
                                        </p:tgtEl>
                                        <p:attrNameLst>
                                          <p:attrName>style.color</p:attrName>
                                        </p:attrNameLst>
                                      </p:cBhvr>
                                      <p:to>
                                        <a:schemeClr val="accent2"/>
                                      </p:to>
                                    </p:animClr>
                                    <p:animClr clrSpc="rgb" dir="cw">
                                      <p:cBhvr>
                                        <p:cTn id="206" dur="500" fill="hold"/>
                                        <p:tgtEl>
                                          <p:spTgt spid="117"/>
                                        </p:tgtEl>
                                        <p:attrNameLst>
                                          <p:attrName>fillcolor</p:attrName>
                                        </p:attrNameLst>
                                      </p:cBhvr>
                                      <p:to>
                                        <a:schemeClr val="accent2"/>
                                      </p:to>
                                    </p:animClr>
                                    <p:set>
                                      <p:cBhvr>
                                        <p:cTn id="207" dur="500" fill="hold"/>
                                        <p:tgtEl>
                                          <p:spTgt spid="117"/>
                                        </p:tgtEl>
                                        <p:attrNameLst>
                                          <p:attrName>fill.type</p:attrName>
                                        </p:attrNameLst>
                                      </p:cBhvr>
                                      <p:to>
                                        <p:strVal val="solid"/>
                                      </p:to>
                                    </p:set>
                                    <p:set>
                                      <p:cBhvr>
                                        <p:cTn id="208" dur="500" fill="hold"/>
                                        <p:tgtEl>
                                          <p:spTgt spid="117"/>
                                        </p:tgtEl>
                                        <p:attrNameLst>
                                          <p:attrName>fill.on</p:attrName>
                                        </p:attrNameLst>
                                      </p:cBhvr>
                                      <p:to>
                                        <p:strVal val="true"/>
                                      </p:to>
                                    </p:set>
                                  </p:childTnLst>
                                </p:cTn>
                              </p:par>
                            </p:childTnLst>
                          </p:cTn>
                        </p:par>
                      </p:childTnLst>
                    </p:cTn>
                  </p:par>
                  <p:par>
                    <p:cTn id="209" fill="hold">
                      <p:stCondLst>
                        <p:cond delay="indefinite"/>
                      </p:stCondLst>
                      <p:childTnLst>
                        <p:par>
                          <p:cTn id="210" fill="hold">
                            <p:stCondLst>
                              <p:cond delay="0"/>
                            </p:stCondLst>
                            <p:childTnLst>
                              <p:par>
                                <p:cTn id="211" presetID="6" presetClass="exit" presetSubtype="32" fill="hold" grpId="1" nodeType="clickEffect">
                                  <p:stCondLst>
                                    <p:cond delay="0"/>
                                  </p:stCondLst>
                                  <p:childTnLst>
                                    <p:animEffect transition="out" filter="circle(out)">
                                      <p:cBhvr>
                                        <p:cTn id="212" dur="1000"/>
                                        <p:tgtEl>
                                          <p:spTgt spid="88"/>
                                        </p:tgtEl>
                                      </p:cBhvr>
                                    </p:animEffect>
                                    <p:set>
                                      <p:cBhvr>
                                        <p:cTn id="213" dur="1" fill="hold">
                                          <p:stCondLst>
                                            <p:cond delay="999"/>
                                          </p:stCondLst>
                                        </p:cTn>
                                        <p:tgtEl>
                                          <p:spTgt spid="88"/>
                                        </p:tgtEl>
                                        <p:attrNameLst>
                                          <p:attrName>style.visibility</p:attrName>
                                        </p:attrNameLst>
                                      </p:cBhvr>
                                      <p:to>
                                        <p:strVal val="hidden"/>
                                      </p:to>
                                    </p:set>
                                  </p:childTnLst>
                                </p:cTn>
                              </p:par>
                              <p:par>
                                <p:cTn id="214" presetID="6" presetClass="exit" presetSubtype="32" fill="hold" grpId="1" nodeType="withEffect">
                                  <p:stCondLst>
                                    <p:cond delay="0"/>
                                  </p:stCondLst>
                                  <p:childTnLst>
                                    <p:animEffect transition="out" filter="circle(out)">
                                      <p:cBhvr>
                                        <p:cTn id="215" dur="1300"/>
                                        <p:tgtEl>
                                          <p:spTgt spid="111"/>
                                        </p:tgtEl>
                                      </p:cBhvr>
                                    </p:animEffect>
                                    <p:set>
                                      <p:cBhvr>
                                        <p:cTn id="216" dur="1" fill="hold">
                                          <p:stCondLst>
                                            <p:cond delay="1299"/>
                                          </p:stCondLst>
                                        </p:cTn>
                                        <p:tgtEl>
                                          <p:spTgt spid="111"/>
                                        </p:tgtEl>
                                        <p:attrNameLst>
                                          <p:attrName>style.visibility</p:attrName>
                                        </p:attrNameLst>
                                      </p:cBhvr>
                                      <p:to>
                                        <p:strVal val="hidden"/>
                                      </p:to>
                                    </p:set>
                                  </p:childTnLst>
                                </p:cTn>
                              </p:par>
                              <p:par>
                                <p:cTn id="217" presetID="6" presetClass="exit" presetSubtype="32" fill="hold" grpId="1" nodeType="withEffect">
                                  <p:stCondLst>
                                    <p:cond delay="0"/>
                                  </p:stCondLst>
                                  <p:childTnLst>
                                    <p:animEffect transition="out" filter="circle(out)">
                                      <p:cBhvr>
                                        <p:cTn id="218" dur="1300"/>
                                        <p:tgtEl>
                                          <p:spTgt spid="112"/>
                                        </p:tgtEl>
                                      </p:cBhvr>
                                    </p:animEffect>
                                    <p:set>
                                      <p:cBhvr>
                                        <p:cTn id="219" dur="1" fill="hold">
                                          <p:stCondLst>
                                            <p:cond delay="1299"/>
                                          </p:stCondLst>
                                        </p:cTn>
                                        <p:tgtEl>
                                          <p:spTgt spid="112"/>
                                        </p:tgtEl>
                                        <p:attrNameLst>
                                          <p:attrName>style.visibility</p:attrName>
                                        </p:attrNameLst>
                                      </p:cBhvr>
                                      <p:to>
                                        <p:strVal val="hidden"/>
                                      </p:to>
                                    </p:set>
                                  </p:childTnLst>
                                </p:cTn>
                              </p:par>
                              <p:par>
                                <p:cTn id="220" presetID="6" presetClass="exit" presetSubtype="32" fill="hold" grpId="1" nodeType="withEffect">
                                  <p:stCondLst>
                                    <p:cond delay="0"/>
                                  </p:stCondLst>
                                  <p:childTnLst>
                                    <p:animEffect transition="out" filter="circle(out)">
                                      <p:cBhvr>
                                        <p:cTn id="221" dur="1300"/>
                                        <p:tgtEl>
                                          <p:spTgt spid="113"/>
                                        </p:tgtEl>
                                      </p:cBhvr>
                                    </p:animEffect>
                                    <p:set>
                                      <p:cBhvr>
                                        <p:cTn id="222" dur="1" fill="hold">
                                          <p:stCondLst>
                                            <p:cond delay="1299"/>
                                          </p:stCondLst>
                                        </p:cTn>
                                        <p:tgtEl>
                                          <p:spTgt spid="113"/>
                                        </p:tgtEl>
                                        <p:attrNameLst>
                                          <p:attrName>style.visibility</p:attrName>
                                        </p:attrNameLst>
                                      </p:cBhvr>
                                      <p:to>
                                        <p:strVal val="hidden"/>
                                      </p:to>
                                    </p:set>
                                  </p:childTnLst>
                                </p:cTn>
                              </p:par>
                              <p:par>
                                <p:cTn id="223" presetID="6" presetClass="exit" presetSubtype="32" fill="hold" grpId="1" nodeType="withEffect">
                                  <p:stCondLst>
                                    <p:cond delay="0"/>
                                  </p:stCondLst>
                                  <p:childTnLst>
                                    <p:animEffect transition="out" filter="circle(out)">
                                      <p:cBhvr>
                                        <p:cTn id="224" dur="1300"/>
                                        <p:tgtEl>
                                          <p:spTgt spid="114"/>
                                        </p:tgtEl>
                                      </p:cBhvr>
                                    </p:animEffect>
                                    <p:set>
                                      <p:cBhvr>
                                        <p:cTn id="225" dur="1" fill="hold">
                                          <p:stCondLst>
                                            <p:cond delay="1299"/>
                                          </p:stCondLst>
                                        </p:cTn>
                                        <p:tgtEl>
                                          <p:spTgt spid="114"/>
                                        </p:tgtEl>
                                        <p:attrNameLst>
                                          <p:attrName>style.visibility</p:attrName>
                                        </p:attrNameLst>
                                      </p:cBhvr>
                                      <p:to>
                                        <p:strVal val="hidden"/>
                                      </p:to>
                                    </p:set>
                                  </p:childTnLst>
                                </p:cTn>
                              </p:par>
                              <p:par>
                                <p:cTn id="226" presetID="6" presetClass="exit" presetSubtype="32" fill="hold" grpId="1" nodeType="withEffect">
                                  <p:stCondLst>
                                    <p:cond delay="0"/>
                                  </p:stCondLst>
                                  <p:childTnLst>
                                    <p:animEffect transition="out" filter="circle(out)">
                                      <p:cBhvr>
                                        <p:cTn id="227" dur="1300"/>
                                        <p:tgtEl>
                                          <p:spTgt spid="115"/>
                                        </p:tgtEl>
                                      </p:cBhvr>
                                    </p:animEffect>
                                    <p:set>
                                      <p:cBhvr>
                                        <p:cTn id="228" dur="1" fill="hold">
                                          <p:stCondLst>
                                            <p:cond delay="1299"/>
                                          </p:stCondLst>
                                        </p:cTn>
                                        <p:tgtEl>
                                          <p:spTgt spid="115"/>
                                        </p:tgtEl>
                                        <p:attrNameLst>
                                          <p:attrName>style.visibility</p:attrName>
                                        </p:attrNameLst>
                                      </p:cBhvr>
                                      <p:to>
                                        <p:strVal val="hidden"/>
                                      </p:to>
                                    </p:set>
                                  </p:childTnLst>
                                </p:cTn>
                              </p:par>
                              <p:par>
                                <p:cTn id="229" presetID="6" presetClass="exit" presetSubtype="32" fill="hold" grpId="1" nodeType="withEffect">
                                  <p:stCondLst>
                                    <p:cond delay="0"/>
                                  </p:stCondLst>
                                  <p:childTnLst>
                                    <p:animEffect transition="out" filter="circle(out)">
                                      <p:cBhvr>
                                        <p:cTn id="230" dur="1300"/>
                                        <p:tgtEl>
                                          <p:spTgt spid="116"/>
                                        </p:tgtEl>
                                      </p:cBhvr>
                                    </p:animEffect>
                                    <p:set>
                                      <p:cBhvr>
                                        <p:cTn id="231" dur="1" fill="hold">
                                          <p:stCondLst>
                                            <p:cond delay="1299"/>
                                          </p:stCondLst>
                                        </p:cTn>
                                        <p:tgtEl>
                                          <p:spTgt spid="116"/>
                                        </p:tgtEl>
                                        <p:attrNameLst>
                                          <p:attrName>style.visibility</p:attrName>
                                        </p:attrNameLst>
                                      </p:cBhvr>
                                      <p:to>
                                        <p:strVal val="hidden"/>
                                      </p:to>
                                    </p:set>
                                  </p:childTnLst>
                                </p:cTn>
                              </p:par>
                              <p:par>
                                <p:cTn id="232" presetID="6" presetClass="exit" presetSubtype="32" fill="hold" grpId="1" nodeType="withEffect">
                                  <p:stCondLst>
                                    <p:cond delay="0"/>
                                  </p:stCondLst>
                                  <p:childTnLst>
                                    <p:animEffect transition="out" filter="circle(out)">
                                      <p:cBhvr>
                                        <p:cTn id="233" dur="1300"/>
                                        <p:tgtEl>
                                          <p:spTgt spid="117"/>
                                        </p:tgtEl>
                                      </p:cBhvr>
                                    </p:animEffect>
                                    <p:set>
                                      <p:cBhvr>
                                        <p:cTn id="234" dur="1" fill="hold">
                                          <p:stCondLst>
                                            <p:cond delay="1299"/>
                                          </p:stCondLst>
                                        </p:cTn>
                                        <p:tgtEl>
                                          <p:spTgt spid="117"/>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35" restart="whenNotActive" fill="hold" evtFilter="cancelBubble" nodeType="interactiveSeq">
                <p:stCondLst>
                  <p:cond evt="onClick" delay="0">
                    <p:tgtEl>
                      <p:spTgt spid="22"/>
                    </p:tgtEl>
                  </p:cond>
                </p:stCondLst>
                <p:endSync evt="end" delay="0">
                  <p:rtn val="all"/>
                </p:endSync>
                <p:childTnLst>
                  <p:par>
                    <p:cTn id="236" fill="hold">
                      <p:stCondLst>
                        <p:cond delay="0"/>
                      </p:stCondLst>
                      <p:childTnLst>
                        <p:par>
                          <p:cTn id="237" fill="hold">
                            <p:stCondLst>
                              <p:cond delay="0"/>
                            </p:stCondLst>
                            <p:childTnLst>
                              <p:par>
                                <p:cTn id="238" presetID="6" presetClass="entr" presetSubtype="16" fill="hold" grpId="0" nodeType="clickEffect">
                                  <p:stCondLst>
                                    <p:cond delay="0"/>
                                  </p:stCondLst>
                                  <p:childTnLst>
                                    <p:set>
                                      <p:cBhvr>
                                        <p:cTn id="239" dur="1" fill="hold">
                                          <p:stCondLst>
                                            <p:cond delay="0"/>
                                          </p:stCondLst>
                                        </p:cTn>
                                        <p:tgtEl>
                                          <p:spTgt spid="89"/>
                                        </p:tgtEl>
                                        <p:attrNameLst>
                                          <p:attrName>style.visibility</p:attrName>
                                        </p:attrNameLst>
                                      </p:cBhvr>
                                      <p:to>
                                        <p:strVal val="visible"/>
                                      </p:to>
                                    </p:set>
                                    <p:animEffect transition="in" filter="circle(in)">
                                      <p:cBhvr>
                                        <p:cTn id="240" dur="1000"/>
                                        <p:tgtEl>
                                          <p:spTgt spid="89"/>
                                        </p:tgtEl>
                                      </p:cBhvr>
                                    </p:animEffect>
                                  </p:childTnLst>
                                </p:cTn>
                              </p:par>
                              <p:par>
                                <p:cTn id="241" presetID="19" presetClass="emph" presetSubtype="0" fill="hold" grpId="0" nodeType="withEffect">
                                  <p:stCondLst>
                                    <p:cond delay="0"/>
                                  </p:stCondLst>
                                  <p:childTnLst>
                                    <p:animClr clrSpc="rgb" dir="cw">
                                      <p:cBhvr override="childStyle">
                                        <p:cTn id="242" dur="500" fill="hold"/>
                                        <p:tgtEl>
                                          <p:spTgt spid="120"/>
                                        </p:tgtEl>
                                        <p:attrNameLst>
                                          <p:attrName>style.color</p:attrName>
                                        </p:attrNameLst>
                                      </p:cBhvr>
                                      <p:to>
                                        <a:schemeClr val="accent2"/>
                                      </p:to>
                                    </p:animClr>
                                    <p:animClr clrSpc="rgb" dir="cw">
                                      <p:cBhvr>
                                        <p:cTn id="243" dur="500" fill="hold"/>
                                        <p:tgtEl>
                                          <p:spTgt spid="120"/>
                                        </p:tgtEl>
                                        <p:attrNameLst>
                                          <p:attrName>fillcolor</p:attrName>
                                        </p:attrNameLst>
                                      </p:cBhvr>
                                      <p:to>
                                        <a:schemeClr val="accent2"/>
                                      </p:to>
                                    </p:animClr>
                                    <p:set>
                                      <p:cBhvr>
                                        <p:cTn id="244" dur="500" fill="hold"/>
                                        <p:tgtEl>
                                          <p:spTgt spid="120"/>
                                        </p:tgtEl>
                                        <p:attrNameLst>
                                          <p:attrName>fill.type</p:attrName>
                                        </p:attrNameLst>
                                      </p:cBhvr>
                                      <p:to>
                                        <p:strVal val="solid"/>
                                      </p:to>
                                    </p:set>
                                    <p:set>
                                      <p:cBhvr>
                                        <p:cTn id="245" dur="500" fill="hold"/>
                                        <p:tgtEl>
                                          <p:spTgt spid="120"/>
                                        </p:tgtEl>
                                        <p:attrNameLst>
                                          <p:attrName>fill.on</p:attrName>
                                        </p:attrNameLst>
                                      </p:cBhvr>
                                      <p:to>
                                        <p:strVal val="true"/>
                                      </p:to>
                                    </p:set>
                                  </p:childTnLst>
                                </p:cTn>
                              </p:par>
                              <p:par>
                                <p:cTn id="246" presetID="19" presetClass="emph" presetSubtype="0" fill="hold" grpId="0" nodeType="withEffect">
                                  <p:stCondLst>
                                    <p:cond delay="0"/>
                                  </p:stCondLst>
                                  <p:childTnLst>
                                    <p:animClr clrSpc="rgb" dir="cw">
                                      <p:cBhvr override="childStyle">
                                        <p:cTn id="247" dur="500" fill="hold"/>
                                        <p:tgtEl>
                                          <p:spTgt spid="121"/>
                                        </p:tgtEl>
                                        <p:attrNameLst>
                                          <p:attrName>style.color</p:attrName>
                                        </p:attrNameLst>
                                      </p:cBhvr>
                                      <p:to>
                                        <a:schemeClr val="accent2"/>
                                      </p:to>
                                    </p:animClr>
                                    <p:animClr clrSpc="rgb" dir="cw">
                                      <p:cBhvr>
                                        <p:cTn id="248" dur="500" fill="hold"/>
                                        <p:tgtEl>
                                          <p:spTgt spid="121"/>
                                        </p:tgtEl>
                                        <p:attrNameLst>
                                          <p:attrName>fillcolor</p:attrName>
                                        </p:attrNameLst>
                                      </p:cBhvr>
                                      <p:to>
                                        <a:schemeClr val="accent2"/>
                                      </p:to>
                                    </p:animClr>
                                    <p:set>
                                      <p:cBhvr>
                                        <p:cTn id="249" dur="500" fill="hold"/>
                                        <p:tgtEl>
                                          <p:spTgt spid="121"/>
                                        </p:tgtEl>
                                        <p:attrNameLst>
                                          <p:attrName>fill.type</p:attrName>
                                        </p:attrNameLst>
                                      </p:cBhvr>
                                      <p:to>
                                        <p:strVal val="solid"/>
                                      </p:to>
                                    </p:set>
                                    <p:set>
                                      <p:cBhvr>
                                        <p:cTn id="250" dur="500" fill="hold"/>
                                        <p:tgtEl>
                                          <p:spTgt spid="121"/>
                                        </p:tgtEl>
                                        <p:attrNameLst>
                                          <p:attrName>fill.on</p:attrName>
                                        </p:attrNameLst>
                                      </p:cBhvr>
                                      <p:to>
                                        <p:strVal val="true"/>
                                      </p:to>
                                    </p:set>
                                  </p:childTnLst>
                                </p:cTn>
                              </p:par>
                              <p:par>
                                <p:cTn id="251" presetID="19" presetClass="emph" presetSubtype="0" fill="hold" grpId="0" nodeType="withEffect">
                                  <p:stCondLst>
                                    <p:cond delay="0"/>
                                  </p:stCondLst>
                                  <p:childTnLst>
                                    <p:animClr clrSpc="rgb" dir="cw">
                                      <p:cBhvr override="childStyle">
                                        <p:cTn id="252" dur="500" fill="hold"/>
                                        <p:tgtEl>
                                          <p:spTgt spid="122"/>
                                        </p:tgtEl>
                                        <p:attrNameLst>
                                          <p:attrName>style.color</p:attrName>
                                        </p:attrNameLst>
                                      </p:cBhvr>
                                      <p:to>
                                        <a:schemeClr val="accent2"/>
                                      </p:to>
                                    </p:animClr>
                                    <p:animClr clrSpc="rgb" dir="cw">
                                      <p:cBhvr>
                                        <p:cTn id="253" dur="500" fill="hold"/>
                                        <p:tgtEl>
                                          <p:spTgt spid="122"/>
                                        </p:tgtEl>
                                        <p:attrNameLst>
                                          <p:attrName>fillcolor</p:attrName>
                                        </p:attrNameLst>
                                      </p:cBhvr>
                                      <p:to>
                                        <a:schemeClr val="accent2"/>
                                      </p:to>
                                    </p:animClr>
                                    <p:set>
                                      <p:cBhvr>
                                        <p:cTn id="254" dur="500" fill="hold"/>
                                        <p:tgtEl>
                                          <p:spTgt spid="122"/>
                                        </p:tgtEl>
                                        <p:attrNameLst>
                                          <p:attrName>fill.type</p:attrName>
                                        </p:attrNameLst>
                                      </p:cBhvr>
                                      <p:to>
                                        <p:strVal val="solid"/>
                                      </p:to>
                                    </p:set>
                                    <p:set>
                                      <p:cBhvr>
                                        <p:cTn id="255" dur="500" fill="hold"/>
                                        <p:tgtEl>
                                          <p:spTgt spid="122"/>
                                        </p:tgtEl>
                                        <p:attrNameLst>
                                          <p:attrName>fill.on</p:attrName>
                                        </p:attrNameLst>
                                      </p:cBhvr>
                                      <p:to>
                                        <p:strVal val="true"/>
                                      </p:to>
                                    </p:set>
                                  </p:childTnLst>
                                </p:cTn>
                              </p:par>
                              <p:par>
                                <p:cTn id="256" presetID="19" presetClass="emph" presetSubtype="0" fill="hold" grpId="0" nodeType="withEffect">
                                  <p:stCondLst>
                                    <p:cond delay="0"/>
                                  </p:stCondLst>
                                  <p:childTnLst>
                                    <p:animClr clrSpc="rgb" dir="cw">
                                      <p:cBhvr override="childStyle">
                                        <p:cTn id="257" dur="500" fill="hold"/>
                                        <p:tgtEl>
                                          <p:spTgt spid="123"/>
                                        </p:tgtEl>
                                        <p:attrNameLst>
                                          <p:attrName>style.color</p:attrName>
                                        </p:attrNameLst>
                                      </p:cBhvr>
                                      <p:to>
                                        <a:schemeClr val="accent2"/>
                                      </p:to>
                                    </p:animClr>
                                    <p:animClr clrSpc="rgb" dir="cw">
                                      <p:cBhvr>
                                        <p:cTn id="258" dur="500" fill="hold"/>
                                        <p:tgtEl>
                                          <p:spTgt spid="123"/>
                                        </p:tgtEl>
                                        <p:attrNameLst>
                                          <p:attrName>fillcolor</p:attrName>
                                        </p:attrNameLst>
                                      </p:cBhvr>
                                      <p:to>
                                        <a:schemeClr val="accent2"/>
                                      </p:to>
                                    </p:animClr>
                                    <p:set>
                                      <p:cBhvr>
                                        <p:cTn id="259" dur="500" fill="hold"/>
                                        <p:tgtEl>
                                          <p:spTgt spid="123"/>
                                        </p:tgtEl>
                                        <p:attrNameLst>
                                          <p:attrName>fill.type</p:attrName>
                                        </p:attrNameLst>
                                      </p:cBhvr>
                                      <p:to>
                                        <p:strVal val="solid"/>
                                      </p:to>
                                    </p:set>
                                    <p:set>
                                      <p:cBhvr>
                                        <p:cTn id="260" dur="500" fill="hold"/>
                                        <p:tgtEl>
                                          <p:spTgt spid="123"/>
                                        </p:tgtEl>
                                        <p:attrNameLst>
                                          <p:attrName>fill.on</p:attrName>
                                        </p:attrNameLst>
                                      </p:cBhvr>
                                      <p:to>
                                        <p:strVal val="true"/>
                                      </p:to>
                                    </p:set>
                                  </p:childTnLst>
                                </p:cTn>
                              </p:par>
                              <p:par>
                                <p:cTn id="261" presetID="19" presetClass="emph" presetSubtype="0" fill="hold" grpId="0" nodeType="withEffect">
                                  <p:stCondLst>
                                    <p:cond delay="0"/>
                                  </p:stCondLst>
                                  <p:childTnLst>
                                    <p:animClr clrSpc="rgb" dir="cw">
                                      <p:cBhvr override="childStyle">
                                        <p:cTn id="262" dur="500" fill="hold"/>
                                        <p:tgtEl>
                                          <p:spTgt spid="124"/>
                                        </p:tgtEl>
                                        <p:attrNameLst>
                                          <p:attrName>style.color</p:attrName>
                                        </p:attrNameLst>
                                      </p:cBhvr>
                                      <p:to>
                                        <a:schemeClr val="accent2"/>
                                      </p:to>
                                    </p:animClr>
                                    <p:animClr clrSpc="rgb" dir="cw">
                                      <p:cBhvr>
                                        <p:cTn id="263" dur="500" fill="hold"/>
                                        <p:tgtEl>
                                          <p:spTgt spid="124"/>
                                        </p:tgtEl>
                                        <p:attrNameLst>
                                          <p:attrName>fillcolor</p:attrName>
                                        </p:attrNameLst>
                                      </p:cBhvr>
                                      <p:to>
                                        <a:schemeClr val="accent2"/>
                                      </p:to>
                                    </p:animClr>
                                    <p:set>
                                      <p:cBhvr>
                                        <p:cTn id="264" dur="500" fill="hold"/>
                                        <p:tgtEl>
                                          <p:spTgt spid="124"/>
                                        </p:tgtEl>
                                        <p:attrNameLst>
                                          <p:attrName>fill.type</p:attrName>
                                        </p:attrNameLst>
                                      </p:cBhvr>
                                      <p:to>
                                        <p:strVal val="solid"/>
                                      </p:to>
                                    </p:set>
                                    <p:set>
                                      <p:cBhvr>
                                        <p:cTn id="265" dur="500" fill="hold"/>
                                        <p:tgtEl>
                                          <p:spTgt spid="124"/>
                                        </p:tgtEl>
                                        <p:attrNameLst>
                                          <p:attrName>fill.on</p:attrName>
                                        </p:attrNameLst>
                                      </p:cBhvr>
                                      <p:to>
                                        <p:strVal val="true"/>
                                      </p:to>
                                    </p:set>
                                  </p:childTnLst>
                                </p:cTn>
                              </p:par>
                              <p:par>
                                <p:cTn id="266" presetID="19" presetClass="emph" presetSubtype="0" fill="hold" grpId="0" nodeType="withEffect">
                                  <p:stCondLst>
                                    <p:cond delay="0"/>
                                  </p:stCondLst>
                                  <p:childTnLst>
                                    <p:animClr clrSpc="rgb" dir="cw">
                                      <p:cBhvr override="childStyle">
                                        <p:cTn id="267" dur="500" fill="hold"/>
                                        <p:tgtEl>
                                          <p:spTgt spid="125"/>
                                        </p:tgtEl>
                                        <p:attrNameLst>
                                          <p:attrName>style.color</p:attrName>
                                        </p:attrNameLst>
                                      </p:cBhvr>
                                      <p:to>
                                        <a:schemeClr val="accent2"/>
                                      </p:to>
                                    </p:animClr>
                                    <p:animClr clrSpc="rgb" dir="cw">
                                      <p:cBhvr>
                                        <p:cTn id="268" dur="500" fill="hold"/>
                                        <p:tgtEl>
                                          <p:spTgt spid="125"/>
                                        </p:tgtEl>
                                        <p:attrNameLst>
                                          <p:attrName>fillcolor</p:attrName>
                                        </p:attrNameLst>
                                      </p:cBhvr>
                                      <p:to>
                                        <a:schemeClr val="accent2"/>
                                      </p:to>
                                    </p:animClr>
                                    <p:set>
                                      <p:cBhvr>
                                        <p:cTn id="269" dur="500" fill="hold"/>
                                        <p:tgtEl>
                                          <p:spTgt spid="125"/>
                                        </p:tgtEl>
                                        <p:attrNameLst>
                                          <p:attrName>fill.type</p:attrName>
                                        </p:attrNameLst>
                                      </p:cBhvr>
                                      <p:to>
                                        <p:strVal val="solid"/>
                                      </p:to>
                                    </p:set>
                                    <p:set>
                                      <p:cBhvr>
                                        <p:cTn id="270" dur="500" fill="hold"/>
                                        <p:tgtEl>
                                          <p:spTgt spid="125"/>
                                        </p:tgtEl>
                                        <p:attrNameLst>
                                          <p:attrName>fill.on</p:attrName>
                                        </p:attrNameLst>
                                      </p:cBhvr>
                                      <p:to>
                                        <p:strVal val="true"/>
                                      </p:to>
                                    </p:set>
                                  </p:childTnLst>
                                </p:cTn>
                              </p:par>
                            </p:childTnLst>
                          </p:cTn>
                        </p:par>
                      </p:childTnLst>
                    </p:cTn>
                  </p:par>
                  <p:par>
                    <p:cTn id="271" fill="hold">
                      <p:stCondLst>
                        <p:cond delay="indefinite"/>
                      </p:stCondLst>
                      <p:childTnLst>
                        <p:par>
                          <p:cTn id="272" fill="hold">
                            <p:stCondLst>
                              <p:cond delay="0"/>
                            </p:stCondLst>
                            <p:childTnLst>
                              <p:par>
                                <p:cTn id="273" presetID="6" presetClass="exit" presetSubtype="32" fill="hold" grpId="1" nodeType="clickEffect">
                                  <p:stCondLst>
                                    <p:cond delay="0"/>
                                  </p:stCondLst>
                                  <p:childTnLst>
                                    <p:animEffect transition="out" filter="circle(out)">
                                      <p:cBhvr>
                                        <p:cTn id="274" dur="1000"/>
                                        <p:tgtEl>
                                          <p:spTgt spid="89"/>
                                        </p:tgtEl>
                                      </p:cBhvr>
                                    </p:animEffect>
                                    <p:set>
                                      <p:cBhvr>
                                        <p:cTn id="275" dur="1" fill="hold">
                                          <p:stCondLst>
                                            <p:cond delay="999"/>
                                          </p:stCondLst>
                                        </p:cTn>
                                        <p:tgtEl>
                                          <p:spTgt spid="89"/>
                                        </p:tgtEl>
                                        <p:attrNameLst>
                                          <p:attrName>style.visibility</p:attrName>
                                        </p:attrNameLst>
                                      </p:cBhvr>
                                      <p:to>
                                        <p:strVal val="hidden"/>
                                      </p:to>
                                    </p:set>
                                  </p:childTnLst>
                                </p:cTn>
                              </p:par>
                              <p:par>
                                <p:cTn id="276" presetID="6" presetClass="exit" presetSubtype="32" fill="hold" grpId="1" nodeType="withEffect">
                                  <p:stCondLst>
                                    <p:cond delay="0"/>
                                  </p:stCondLst>
                                  <p:childTnLst>
                                    <p:animEffect transition="out" filter="circle(out)">
                                      <p:cBhvr>
                                        <p:cTn id="277" dur="1300"/>
                                        <p:tgtEl>
                                          <p:spTgt spid="120"/>
                                        </p:tgtEl>
                                      </p:cBhvr>
                                    </p:animEffect>
                                    <p:set>
                                      <p:cBhvr>
                                        <p:cTn id="278" dur="1" fill="hold">
                                          <p:stCondLst>
                                            <p:cond delay="1299"/>
                                          </p:stCondLst>
                                        </p:cTn>
                                        <p:tgtEl>
                                          <p:spTgt spid="120"/>
                                        </p:tgtEl>
                                        <p:attrNameLst>
                                          <p:attrName>style.visibility</p:attrName>
                                        </p:attrNameLst>
                                      </p:cBhvr>
                                      <p:to>
                                        <p:strVal val="hidden"/>
                                      </p:to>
                                    </p:set>
                                  </p:childTnLst>
                                </p:cTn>
                              </p:par>
                              <p:par>
                                <p:cTn id="279" presetID="6" presetClass="exit" presetSubtype="32" fill="hold" grpId="1" nodeType="withEffect">
                                  <p:stCondLst>
                                    <p:cond delay="0"/>
                                  </p:stCondLst>
                                  <p:childTnLst>
                                    <p:animEffect transition="out" filter="circle(out)">
                                      <p:cBhvr>
                                        <p:cTn id="280" dur="1300"/>
                                        <p:tgtEl>
                                          <p:spTgt spid="121"/>
                                        </p:tgtEl>
                                      </p:cBhvr>
                                    </p:animEffect>
                                    <p:set>
                                      <p:cBhvr>
                                        <p:cTn id="281" dur="1" fill="hold">
                                          <p:stCondLst>
                                            <p:cond delay="1299"/>
                                          </p:stCondLst>
                                        </p:cTn>
                                        <p:tgtEl>
                                          <p:spTgt spid="121"/>
                                        </p:tgtEl>
                                        <p:attrNameLst>
                                          <p:attrName>style.visibility</p:attrName>
                                        </p:attrNameLst>
                                      </p:cBhvr>
                                      <p:to>
                                        <p:strVal val="hidden"/>
                                      </p:to>
                                    </p:set>
                                  </p:childTnLst>
                                </p:cTn>
                              </p:par>
                              <p:par>
                                <p:cTn id="282" presetID="6" presetClass="exit" presetSubtype="32" fill="hold" grpId="1" nodeType="withEffect">
                                  <p:stCondLst>
                                    <p:cond delay="0"/>
                                  </p:stCondLst>
                                  <p:childTnLst>
                                    <p:animEffect transition="out" filter="circle(out)">
                                      <p:cBhvr>
                                        <p:cTn id="283" dur="1300"/>
                                        <p:tgtEl>
                                          <p:spTgt spid="122"/>
                                        </p:tgtEl>
                                      </p:cBhvr>
                                    </p:animEffect>
                                    <p:set>
                                      <p:cBhvr>
                                        <p:cTn id="284" dur="1" fill="hold">
                                          <p:stCondLst>
                                            <p:cond delay="1299"/>
                                          </p:stCondLst>
                                        </p:cTn>
                                        <p:tgtEl>
                                          <p:spTgt spid="122"/>
                                        </p:tgtEl>
                                        <p:attrNameLst>
                                          <p:attrName>style.visibility</p:attrName>
                                        </p:attrNameLst>
                                      </p:cBhvr>
                                      <p:to>
                                        <p:strVal val="hidden"/>
                                      </p:to>
                                    </p:set>
                                  </p:childTnLst>
                                </p:cTn>
                              </p:par>
                              <p:par>
                                <p:cTn id="285" presetID="6" presetClass="exit" presetSubtype="32" fill="hold" grpId="1" nodeType="withEffect">
                                  <p:stCondLst>
                                    <p:cond delay="0"/>
                                  </p:stCondLst>
                                  <p:childTnLst>
                                    <p:animEffect transition="out" filter="circle(out)">
                                      <p:cBhvr>
                                        <p:cTn id="286" dur="1300"/>
                                        <p:tgtEl>
                                          <p:spTgt spid="123"/>
                                        </p:tgtEl>
                                      </p:cBhvr>
                                    </p:animEffect>
                                    <p:set>
                                      <p:cBhvr>
                                        <p:cTn id="287" dur="1" fill="hold">
                                          <p:stCondLst>
                                            <p:cond delay="1299"/>
                                          </p:stCondLst>
                                        </p:cTn>
                                        <p:tgtEl>
                                          <p:spTgt spid="123"/>
                                        </p:tgtEl>
                                        <p:attrNameLst>
                                          <p:attrName>style.visibility</p:attrName>
                                        </p:attrNameLst>
                                      </p:cBhvr>
                                      <p:to>
                                        <p:strVal val="hidden"/>
                                      </p:to>
                                    </p:set>
                                  </p:childTnLst>
                                </p:cTn>
                              </p:par>
                              <p:par>
                                <p:cTn id="288" presetID="6" presetClass="exit" presetSubtype="32" fill="hold" grpId="1" nodeType="withEffect">
                                  <p:stCondLst>
                                    <p:cond delay="0"/>
                                  </p:stCondLst>
                                  <p:childTnLst>
                                    <p:animEffect transition="out" filter="circle(out)">
                                      <p:cBhvr>
                                        <p:cTn id="289" dur="1300"/>
                                        <p:tgtEl>
                                          <p:spTgt spid="124"/>
                                        </p:tgtEl>
                                      </p:cBhvr>
                                    </p:animEffect>
                                    <p:set>
                                      <p:cBhvr>
                                        <p:cTn id="290" dur="1" fill="hold">
                                          <p:stCondLst>
                                            <p:cond delay="1299"/>
                                          </p:stCondLst>
                                        </p:cTn>
                                        <p:tgtEl>
                                          <p:spTgt spid="124"/>
                                        </p:tgtEl>
                                        <p:attrNameLst>
                                          <p:attrName>style.visibility</p:attrName>
                                        </p:attrNameLst>
                                      </p:cBhvr>
                                      <p:to>
                                        <p:strVal val="hidden"/>
                                      </p:to>
                                    </p:set>
                                  </p:childTnLst>
                                </p:cTn>
                              </p:par>
                              <p:par>
                                <p:cTn id="291" presetID="6" presetClass="exit" presetSubtype="32" fill="hold" grpId="1" nodeType="withEffect">
                                  <p:stCondLst>
                                    <p:cond delay="0"/>
                                  </p:stCondLst>
                                  <p:childTnLst>
                                    <p:animEffect transition="out" filter="circle(out)">
                                      <p:cBhvr>
                                        <p:cTn id="292" dur="1300"/>
                                        <p:tgtEl>
                                          <p:spTgt spid="125"/>
                                        </p:tgtEl>
                                      </p:cBhvr>
                                    </p:animEffect>
                                    <p:set>
                                      <p:cBhvr>
                                        <p:cTn id="293" dur="1" fill="hold">
                                          <p:stCondLst>
                                            <p:cond delay="1299"/>
                                          </p:stCondLst>
                                        </p:cTn>
                                        <p:tgtEl>
                                          <p:spTgt spid="125"/>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94" restart="whenNotActive" fill="hold" evtFilter="cancelBubble" nodeType="interactiveSeq">
                <p:stCondLst>
                  <p:cond evt="onClick" delay="0">
                    <p:tgtEl>
                      <p:spTgt spid="23"/>
                    </p:tgtEl>
                  </p:cond>
                </p:stCondLst>
                <p:endSync evt="end" delay="0">
                  <p:rtn val="all"/>
                </p:endSync>
                <p:childTnLst>
                  <p:par>
                    <p:cTn id="295" fill="hold">
                      <p:stCondLst>
                        <p:cond delay="0"/>
                      </p:stCondLst>
                      <p:childTnLst>
                        <p:par>
                          <p:cTn id="296" fill="hold">
                            <p:stCondLst>
                              <p:cond delay="0"/>
                            </p:stCondLst>
                            <p:childTnLst>
                              <p:par>
                                <p:cTn id="297" presetID="6" presetClass="entr" presetSubtype="16" fill="hold" grpId="0" nodeType="clickEffect">
                                  <p:stCondLst>
                                    <p:cond delay="0"/>
                                  </p:stCondLst>
                                  <p:childTnLst>
                                    <p:set>
                                      <p:cBhvr>
                                        <p:cTn id="298" dur="1" fill="hold">
                                          <p:stCondLst>
                                            <p:cond delay="0"/>
                                          </p:stCondLst>
                                        </p:cTn>
                                        <p:tgtEl>
                                          <p:spTgt spid="90"/>
                                        </p:tgtEl>
                                        <p:attrNameLst>
                                          <p:attrName>style.visibility</p:attrName>
                                        </p:attrNameLst>
                                      </p:cBhvr>
                                      <p:to>
                                        <p:strVal val="visible"/>
                                      </p:to>
                                    </p:set>
                                    <p:animEffect transition="in" filter="circle(in)">
                                      <p:cBhvr>
                                        <p:cTn id="299" dur="1000"/>
                                        <p:tgtEl>
                                          <p:spTgt spid="90"/>
                                        </p:tgtEl>
                                      </p:cBhvr>
                                    </p:animEffect>
                                  </p:childTnLst>
                                </p:cTn>
                              </p:par>
                              <p:par>
                                <p:cTn id="300" presetID="19" presetClass="emph" presetSubtype="0" fill="hold" grpId="0" nodeType="withEffect">
                                  <p:stCondLst>
                                    <p:cond delay="0"/>
                                  </p:stCondLst>
                                  <p:childTnLst>
                                    <p:animClr clrSpc="rgb" dir="cw">
                                      <p:cBhvr override="childStyle">
                                        <p:cTn id="301" dur="500" fill="hold"/>
                                        <p:tgtEl>
                                          <p:spTgt spid="129"/>
                                        </p:tgtEl>
                                        <p:attrNameLst>
                                          <p:attrName>style.color</p:attrName>
                                        </p:attrNameLst>
                                      </p:cBhvr>
                                      <p:to>
                                        <a:schemeClr val="accent2"/>
                                      </p:to>
                                    </p:animClr>
                                    <p:animClr clrSpc="rgb" dir="cw">
                                      <p:cBhvr>
                                        <p:cTn id="302" dur="500" fill="hold"/>
                                        <p:tgtEl>
                                          <p:spTgt spid="129"/>
                                        </p:tgtEl>
                                        <p:attrNameLst>
                                          <p:attrName>fillcolor</p:attrName>
                                        </p:attrNameLst>
                                      </p:cBhvr>
                                      <p:to>
                                        <a:schemeClr val="accent2"/>
                                      </p:to>
                                    </p:animClr>
                                    <p:set>
                                      <p:cBhvr>
                                        <p:cTn id="303" dur="500" fill="hold"/>
                                        <p:tgtEl>
                                          <p:spTgt spid="129"/>
                                        </p:tgtEl>
                                        <p:attrNameLst>
                                          <p:attrName>fill.type</p:attrName>
                                        </p:attrNameLst>
                                      </p:cBhvr>
                                      <p:to>
                                        <p:strVal val="solid"/>
                                      </p:to>
                                    </p:set>
                                    <p:set>
                                      <p:cBhvr>
                                        <p:cTn id="304" dur="500" fill="hold"/>
                                        <p:tgtEl>
                                          <p:spTgt spid="129"/>
                                        </p:tgtEl>
                                        <p:attrNameLst>
                                          <p:attrName>fill.on</p:attrName>
                                        </p:attrNameLst>
                                      </p:cBhvr>
                                      <p:to>
                                        <p:strVal val="true"/>
                                      </p:to>
                                    </p:set>
                                  </p:childTnLst>
                                </p:cTn>
                              </p:par>
                              <p:par>
                                <p:cTn id="305" presetID="19" presetClass="emph" presetSubtype="0" fill="hold" grpId="0" nodeType="withEffect">
                                  <p:stCondLst>
                                    <p:cond delay="0"/>
                                  </p:stCondLst>
                                  <p:childTnLst>
                                    <p:animClr clrSpc="rgb" dir="cw">
                                      <p:cBhvr override="childStyle">
                                        <p:cTn id="306" dur="500" fill="hold"/>
                                        <p:tgtEl>
                                          <p:spTgt spid="130"/>
                                        </p:tgtEl>
                                        <p:attrNameLst>
                                          <p:attrName>style.color</p:attrName>
                                        </p:attrNameLst>
                                      </p:cBhvr>
                                      <p:to>
                                        <a:schemeClr val="accent2"/>
                                      </p:to>
                                    </p:animClr>
                                    <p:animClr clrSpc="rgb" dir="cw">
                                      <p:cBhvr>
                                        <p:cTn id="307" dur="500" fill="hold"/>
                                        <p:tgtEl>
                                          <p:spTgt spid="130"/>
                                        </p:tgtEl>
                                        <p:attrNameLst>
                                          <p:attrName>fillcolor</p:attrName>
                                        </p:attrNameLst>
                                      </p:cBhvr>
                                      <p:to>
                                        <a:schemeClr val="accent2"/>
                                      </p:to>
                                    </p:animClr>
                                    <p:set>
                                      <p:cBhvr>
                                        <p:cTn id="308" dur="500" fill="hold"/>
                                        <p:tgtEl>
                                          <p:spTgt spid="130"/>
                                        </p:tgtEl>
                                        <p:attrNameLst>
                                          <p:attrName>fill.type</p:attrName>
                                        </p:attrNameLst>
                                      </p:cBhvr>
                                      <p:to>
                                        <p:strVal val="solid"/>
                                      </p:to>
                                    </p:set>
                                    <p:set>
                                      <p:cBhvr>
                                        <p:cTn id="309" dur="500" fill="hold"/>
                                        <p:tgtEl>
                                          <p:spTgt spid="130"/>
                                        </p:tgtEl>
                                        <p:attrNameLst>
                                          <p:attrName>fill.on</p:attrName>
                                        </p:attrNameLst>
                                      </p:cBhvr>
                                      <p:to>
                                        <p:strVal val="true"/>
                                      </p:to>
                                    </p:set>
                                  </p:childTnLst>
                                </p:cTn>
                              </p:par>
                              <p:par>
                                <p:cTn id="310" presetID="19" presetClass="emph" presetSubtype="0" fill="hold" grpId="0" nodeType="withEffect">
                                  <p:stCondLst>
                                    <p:cond delay="0"/>
                                  </p:stCondLst>
                                  <p:childTnLst>
                                    <p:animClr clrSpc="rgb" dir="cw">
                                      <p:cBhvr override="childStyle">
                                        <p:cTn id="311" dur="500" fill="hold"/>
                                        <p:tgtEl>
                                          <p:spTgt spid="131"/>
                                        </p:tgtEl>
                                        <p:attrNameLst>
                                          <p:attrName>style.color</p:attrName>
                                        </p:attrNameLst>
                                      </p:cBhvr>
                                      <p:to>
                                        <a:schemeClr val="accent2"/>
                                      </p:to>
                                    </p:animClr>
                                    <p:animClr clrSpc="rgb" dir="cw">
                                      <p:cBhvr>
                                        <p:cTn id="312" dur="500" fill="hold"/>
                                        <p:tgtEl>
                                          <p:spTgt spid="131"/>
                                        </p:tgtEl>
                                        <p:attrNameLst>
                                          <p:attrName>fillcolor</p:attrName>
                                        </p:attrNameLst>
                                      </p:cBhvr>
                                      <p:to>
                                        <a:schemeClr val="accent2"/>
                                      </p:to>
                                    </p:animClr>
                                    <p:set>
                                      <p:cBhvr>
                                        <p:cTn id="313" dur="500" fill="hold"/>
                                        <p:tgtEl>
                                          <p:spTgt spid="131"/>
                                        </p:tgtEl>
                                        <p:attrNameLst>
                                          <p:attrName>fill.type</p:attrName>
                                        </p:attrNameLst>
                                      </p:cBhvr>
                                      <p:to>
                                        <p:strVal val="solid"/>
                                      </p:to>
                                    </p:set>
                                    <p:set>
                                      <p:cBhvr>
                                        <p:cTn id="314" dur="500" fill="hold"/>
                                        <p:tgtEl>
                                          <p:spTgt spid="131"/>
                                        </p:tgtEl>
                                        <p:attrNameLst>
                                          <p:attrName>fill.on</p:attrName>
                                        </p:attrNameLst>
                                      </p:cBhvr>
                                      <p:to>
                                        <p:strVal val="true"/>
                                      </p:to>
                                    </p:set>
                                  </p:childTnLst>
                                </p:cTn>
                              </p:par>
                              <p:par>
                                <p:cTn id="315" presetID="19" presetClass="emph" presetSubtype="0" fill="hold" grpId="0" nodeType="withEffect">
                                  <p:stCondLst>
                                    <p:cond delay="0"/>
                                  </p:stCondLst>
                                  <p:childTnLst>
                                    <p:animClr clrSpc="rgb" dir="cw">
                                      <p:cBhvr override="childStyle">
                                        <p:cTn id="316" dur="500" fill="hold"/>
                                        <p:tgtEl>
                                          <p:spTgt spid="132"/>
                                        </p:tgtEl>
                                        <p:attrNameLst>
                                          <p:attrName>style.color</p:attrName>
                                        </p:attrNameLst>
                                      </p:cBhvr>
                                      <p:to>
                                        <a:schemeClr val="accent2"/>
                                      </p:to>
                                    </p:animClr>
                                    <p:animClr clrSpc="rgb" dir="cw">
                                      <p:cBhvr>
                                        <p:cTn id="317" dur="500" fill="hold"/>
                                        <p:tgtEl>
                                          <p:spTgt spid="132"/>
                                        </p:tgtEl>
                                        <p:attrNameLst>
                                          <p:attrName>fillcolor</p:attrName>
                                        </p:attrNameLst>
                                      </p:cBhvr>
                                      <p:to>
                                        <a:schemeClr val="accent2"/>
                                      </p:to>
                                    </p:animClr>
                                    <p:set>
                                      <p:cBhvr>
                                        <p:cTn id="318" dur="500" fill="hold"/>
                                        <p:tgtEl>
                                          <p:spTgt spid="132"/>
                                        </p:tgtEl>
                                        <p:attrNameLst>
                                          <p:attrName>fill.type</p:attrName>
                                        </p:attrNameLst>
                                      </p:cBhvr>
                                      <p:to>
                                        <p:strVal val="solid"/>
                                      </p:to>
                                    </p:set>
                                    <p:set>
                                      <p:cBhvr>
                                        <p:cTn id="319" dur="500" fill="hold"/>
                                        <p:tgtEl>
                                          <p:spTgt spid="132"/>
                                        </p:tgtEl>
                                        <p:attrNameLst>
                                          <p:attrName>fill.on</p:attrName>
                                        </p:attrNameLst>
                                      </p:cBhvr>
                                      <p:to>
                                        <p:strVal val="true"/>
                                      </p:to>
                                    </p:set>
                                  </p:childTnLst>
                                </p:cTn>
                              </p:par>
                              <p:par>
                                <p:cTn id="320" presetID="19" presetClass="emph" presetSubtype="0" fill="hold" grpId="0" nodeType="withEffect">
                                  <p:stCondLst>
                                    <p:cond delay="0"/>
                                  </p:stCondLst>
                                  <p:childTnLst>
                                    <p:animClr clrSpc="rgb" dir="cw">
                                      <p:cBhvr override="childStyle">
                                        <p:cTn id="321" dur="500" fill="hold"/>
                                        <p:tgtEl>
                                          <p:spTgt spid="133"/>
                                        </p:tgtEl>
                                        <p:attrNameLst>
                                          <p:attrName>style.color</p:attrName>
                                        </p:attrNameLst>
                                      </p:cBhvr>
                                      <p:to>
                                        <a:schemeClr val="accent2"/>
                                      </p:to>
                                    </p:animClr>
                                    <p:animClr clrSpc="rgb" dir="cw">
                                      <p:cBhvr>
                                        <p:cTn id="322" dur="500" fill="hold"/>
                                        <p:tgtEl>
                                          <p:spTgt spid="133"/>
                                        </p:tgtEl>
                                        <p:attrNameLst>
                                          <p:attrName>fillcolor</p:attrName>
                                        </p:attrNameLst>
                                      </p:cBhvr>
                                      <p:to>
                                        <a:schemeClr val="accent2"/>
                                      </p:to>
                                    </p:animClr>
                                    <p:set>
                                      <p:cBhvr>
                                        <p:cTn id="323" dur="500" fill="hold"/>
                                        <p:tgtEl>
                                          <p:spTgt spid="133"/>
                                        </p:tgtEl>
                                        <p:attrNameLst>
                                          <p:attrName>fill.type</p:attrName>
                                        </p:attrNameLst>
                                      </p:cBhvr>
                                      <p:to>
                                        <p:strVal val="solid"/>
                                      </p:to>
                                    </p:set>
                                    <p:set>
                                      <p:cBhvr>
                                        <p:cTn id="324" dur="500" fill="hold"/>
                                        <p:tgtEl>
                                          <p:spTgt spid="133"/>
                                        </p:tgtEl>
                                        <p:attrNameLst>
                                          <p:attrName>fill.on</p:attrName>
                                        </p:attrNameLst>
                                      </p:cBhvr>
                                      <p:to>
                                        <p:strVal val="true"/>
                                      </p:to>
                                    </p:set>
                                  </p:childTnLst>
                                </p:cTn>
                              </p:par>
                              <p:par>
                                <p:cTn id="325" presetID="19" presetClass="emph" presetSubtype="0" fill="hold" grpId="0" nodeType="withEffect">
                                  <p:stCondLst>
                                    <p:cond delay="0"/>
                                  </p:stCondLst>
                                  <p:childTnLst>
                                    <p:animClr clrSpc="rgb" dir="cw">
                                      <p:cBhvr override="childStyle">
                                        <p:cTn id="326" dur="500" fill="hold"/>
                                        <p:tgtEl>
                                          <p:spTgt spid="134"/>
                                        </p:tgtEl>
                                        <p:attrNameLst>
                                          <p:attrName>style.color</p:attrName>
                                        </p:attrNameLst>
                                      </p:cBhvr>
                                      <p:to>
                                        <a:schemeClr val="accent2"/>
                                      </p:to>
                                    </p:animClr>
                                    <p:animClr clrSpc="rgb" dir="cw">
                                      <p:cBhvr>
                                        <p:cTn id="327" dur="500" fill="hold"/>
                                        <p:tgtEl>
                                          <p:spTgt spid="134"/>
                                        </p:tgtEl>
                                        <p:attrNameLst>
                                          <p:attrName>fillcolor</p:attrName>
                                        </p:attrNameLst>
                                      </p:cBhvr>
                                      <p:to>
                                        <a:schemeClr val="accent2"/>
                                      </p:to>
                                    </p:animClr>
                                    <p:set>
                                      <p:cBhvr>
                                        <p:cTn id="328" dur="500" fill="hold"/>
                                        <p:tgtEl>
                                          <p:spTgt spid="134"/>
                                        </p:tgtEl>
                                        <p:attrNameLst>
                                          <p:attrName>fill.type</p:attrName>
                                        </p:attrNameLst>
                                      </p:cBhvr>
                                      <p:to>
                                        <p:strVal val="solid"/>
                                      </p:to>
                                    </p:set>
                                    <p:set>
                                      <p:cBhvr>
                                        <p:cTn id="329" dur="500" fill="hold"/>
                                        <p:tgtEl>
                                          <p:spTgt spid="134"/>
                                        </p:tgtEl>
                                        <p:attrNameLst>
                                          <p:attrName>fill.on</p:attrName>
                                        </p:attrNameLst>
                                      </p:cBhvr>
                                      <p:to>
                                        <p:strVal val="true"/>
                                      </p:to>
                                    </p:set>
                                  </p:childTnLst>
                                </p:cTn>
                              </p:par>
                            </p:childTnLst>
                          </p:cTn>
                        </p:par>
                      </p:childTnLst>
                    </p:cTn>
                  </p:par>
                  <p:par>
                    <p:cTn id="330" fill="hold">
                      <p:stCondLst>
                        <p:cond delay="indefinite"/>
                      </p:stCondLst>
                      <p:childTnLst>
                        <p:par>
                          <p:cTn id="331" fill="hold">
                            <p:stCondLst>
                              <p:cond delay="0"/>
                            </p:stCondLst>
                            <p:childTnLst>
                              <p:par>
                                <p:cTn id="332" presetID="6" presetClass="exit" presetSubtype="32" fill="hold" grpId="1" nodeType="clickEffect">
                                  <p:stCondLst>
                                    <p:cond delay="0"/>
                                  </p:stCondLst>
                                  <p:childTnLst>
                                    <p:animEffect transition="out" filter="circle(out)">
                                      <p:cBhvr>
                                        <p:cTn id="333" dur="1000"/>
                                        <p:tgtEl>
                                          <p:spTgt spid="90"/>
                                        </p:tgtEl>
                                      </p:cBhvr>
                                    </p:animEffect>
                                    <p:set>
                                      <p:cBhvr>
                                        <p:cTn id="334" dur="1" fill="hold">
                                          <p:stCondLst>
                                            <p:cond delay="999"/>
                                          </p:stCondLst>
                                        </p:cTn>
                                        <p:tgtEl>
                                          <p:spTgt spid="90"/>
                                        </p:tgtEl>
                                        <p:attrNameLst>
                                          <p:attrName>style.visibility</p:attrName>
                                        </p:attrNameLst>
                                      </p:cBhvr>
                                      <p:to>
                                        <p:strVal val="hidden"/>
                                      </p:to>
                                    </p:set>
                                  </p:childTnLst>
                                </p:cTn>
                              </p:par>
                              <p:par>
                                <p:cTn id="335" presetID="6" presetClass="exit" presetSubtype="32" fill="hold" grpId="1" nodeType="withEffect">
                                  <p:stCondLst>
                                    <p:cond delay="0"/>
                                  </p:stCondLst>
                                  <p:childTnLst>
                                    <p:animEffect transition="out" filter="circle(out)">
                                      <p:cBhvr>
                                        <p:cTn id="336" dur="1300"/>
                                        <p:tgtEl>
                                          <p:spTgt spid="129"/>
                                        </p:tgtEl>
                                      </p:cBhvr>
                                    </p:animEffect>
                                    <p:set>
                                      <p:cBhvr>
                                        <p:cTn id="337" dur="1" fill="hold">
                                          <p:stCondLst>
                                            <p:cond delay="1299"/>
                                          </p:stCondLst>
                                        </p:cTn>
                                        <p:tgtEl>
                                          <p:spTgt spid="129"/>
                                        </p:tgtEl>
                                        <p:attrNameLst>
                                          <p:attrName>style.visibility</p:attrName>
                                        </p:attrNameLst>
                                      </p:cBhvr>
                                      <p:to>
                                        <p:strVal val="hidden"/>
                                      </p:to>
                                    </p:set>
                                  </p:childTnLst>
                                </p:cTn>
                              </p:par>
                              <p:par>
                                <p:cTn id="338" presetID="6" presetClass="exit" presetSubtype="32" fill="hold" grpId="1" nodeType="withEffect">
                                  <p:stCondLst>
                                    <p:cond delay="0"/>
                                  </p:stCondLst>
                                  <p:childTnLst>
                                    <p:animEffect transition="out" filter="circle(out)">
                                      <p:cBhvr>
                                        <p:cTn id="339" dur="1300"/>
                                        <p:tgtEl>
                                          <p:spTgt spid="130"/>
                                        </p:tgtEl>
                                      </p:cBhvr>
                                    </p:animEffect>
                                    <p:set>
                                      <p:cBhvr>
                                        <p:cTn id="340" dur="1" fill="hold">
                                          <p:stCondLst>
                                            <p:cond delay="1299"/>
                                          </p:stCondLst>
                                        </p:cTn>
                                        <p:tgtEl>
                                          <p:spTgt spid="130"/>
                                        </p:tgtEl>
                                        <p:attrNameLst>
                                          <p:attrName>style.visibility</p:attrName>
                                        </p:attrNameLst>
                                      </p:cBhvr>
                                      <p:to>
                                        <p:strVal val="hidden"/>
                                      </p:to>
                                    </p:set>
                                  </p:childTnLst>
                                </p:cTn>
                              </p:par>
                              <p:par>
                                <p:cTn id="341" presetID="6" presetClass="exit" presetSubtype="32" fill="hold" grpId="1" nodeType="withEffect">
                                  <p:stCondLst>
                                    <p:cond delay="0"/>
                                  </p:stCondLst>
                                  <p:childTnLst>
                                    <p:animEffect transition="out" filter="circle(out)">
                                      <p:cBhvr>
                                        <p:cTn id="342" dur="1300"/>
                                        <p:tgtEl>
                                          <p:spTgt spid="131"/>
                                        </p:tgtEl>
                                      </p:cBhvr>
                                    </p:animEffect>
                                    <p:set>
                                      <p:cBhvr>
                                        <p:cTn id="343" dur="1" fill="hold">
                                          <p:stCondLst>
                                            <p:cond delay="1299"/>
                                          </p:stCondLst>
                                        </p:cTn>
                                        <p:tgtEl>
                                          <p:spTgt spid="131"/>
                                        </p:tgtEl>
                                        <p:attrNameLst>
                                          <p:attrName>style.visibility</p:attrName>
                                        </p:attrNameLst>
                                      </p:cBhvr>
                                      <p:to>
                                        <p:strVal val="hidden"/>
                                      </p:to>
                                    </p:set>
                                  </p:childTnLst>
                                </p:cTn>
                              </p:par>
                              <p:par>
                                <p:cTn id="344" presetID="6" presetClass="exit" presetSubtype="32" fill="hold" grpId="1" nodeType="withEffect">
                                  <p:stCondLst>
                                    <p:cond delay="0"/>
                                  </p:stCondLst>
                                  <p:childTnLst>
                                    <p:animEffect transition="out" filter="circle(out)">
                                      <p:cBhvr>
                                        <p:cTn id="345" dur="1300"/>
                                        <p:tgtEl>
                                          <p:spTgt spid="132"/>
                                        </p:tgtEl>
                                      </p:cBhvr>
                                    </p:animEffect>
                                    <p:set>
                                      <p:cBhvr>
                                        <p:cTn id="346" dur="1" fill="hold">
                                          <p:stCondLst>
                                            <p:cond delay="1299"/>
                                          </p:stCondLst>
                                        </p:cTn>
                                        <p:tgtEl>
                                          <p:spTgt spid="132"/>
                                        </p:tgtEl>
                                        <p:attrNameLst>
                                          <p:attrName>style.visibility</p:attrName>
                                        </p:attrNameLst>
                                      </p:cBhvr>
                                      <p:to>
                                        <p:strVal val="hidden"/>
                                      </p:to>
                                    </p:set>
                                  </p:childTnLst>
                                </p:cTn>
                              </p:par>
                              <p:par>
                                <p:cTn id="347" presetID="6" presetClass="exit" presetSubtype="32" fill="hold" grpId="1" nodeType="withEffect">
                                  <p:stCondLst>
                                    <p:cond delay="0"/>
                                  </p:stCondLst>
                                  <p:childTnLst>
                                    <p:animEffect transition="out" filter="circle(out)">
                                      <p:cBhvr>
                                        <p:cTn id="348" dur="1300"/>
                                        <p:tgtEl>
                                          <p:spTgt spid="133"/>
                                        </p:tgtEl>
                                      </p:cBhvr>
                                    </p:animEffect>
                                    <p:set>
                                      <p:cBhvr>
                                        <p:cTn id="349" dur="1" fill="hold">
                                          <p:stCondLst>
                                            <p:cond delay="1299"/>
                                          </p:stCondLst>
                                        </p:cTn>
                                        <p:tgtEl>
                                          <p:spTgt spid="133"/>
                                        </p:tgtEl>
                                        <p:attrNameLst>
                                          <p:attrName>style.visibility</p:attrName>
                                        </p:attrNameLst>
                                      </p:cBhvr>
                                      <p:to>
                                        <p:strVal val="hidden"/>
                                      </p:to>
                                    </p:set>
                                  </p:childTnLst>
                                </p:cTn>
                              </p:par>
                              <p:par>
                                <p:cTn id="350" presetID="6" presetClass="exit" presetSubtype="32" fill="hold" grpId="1" nodeType="withEffect">
                                  <p:stCondLst>
                                    <p:cond delay="0"/>
                                  </p:stCondLst>
                                  <p:childTnLst>
                                    <p:animEffect transition="out" filter="circle(out)">
                                      <p:cBhvr>
                                        <p:cTn id="351" dur="1300"/>
                                        <p:tgtEl>
                                          <p:spTgt spid="134"/>
                                        </p:tgtEl>
                                      </p:cBhvr>
                                    </p:animEffect>
                                    <p:set>
                                      <p:cBhvr>
                                        <p:cTn id="352" dur="1" fill="hold">
                                          <p:stCondLst>
                                            <p:cond delay="1299"/>
                                          </p:stCondLst>
                                        </p:cTn>
                                        <p:tgtEl>
                                          <p:spTgt spid="13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53" restart="whenNotActive" fill="hold" evtFilter="cancelBubble" nodeType="interactiveSeq">
                <p:stCondLst>
                  <p:cond evt="onClick" delay="0">
                    <p:tgtEl>
                      <p:spTgt spid="24"/>
                    </p:tgtEl>
                  </p:cond>
                </p:stCondLst>
                <p:endSync evt="end" delay="0">
                  <p:rtn val="all"/>
                </p:endSync>
                <p:childTnLst>
                  <p:par>
                    <p:cTn id="354" fill="hold">
                      <p:stCondLst>
                        <p:cond delay="0"/>
                      </p:stCondLst>
                      <p:childTnLst>
                        <p:par>
                          <p:cTn id="355" fill="hold">
                            <p:stCondLst>
                              <p:cond delay="0"/>
                            </p:stCondLst>
                            <p:childTnLst>
                              <p:par>
                                <p:cTn id="356" presetID="6" presetClass="entr" presetSubtype="16" fill="hold" grpId="0" nodeType="clickEffect">
                                  <p:stCondLst>
                                    <p:cond delay="0"/>
                                  </p:stCondLst>
                                  <p:childTnLst>
                                    <p:set>
                                      <p:cBhvr>
                                        <p:cTn id="357" dur="1" fill="hold">
                                          <p:stCondLst>
                                            <p:cond delay="0"/>
                                          </p:stCondLst>
                                        </p:cTn>
                                        <p:tgtEl>
                                          <p:spTgt spid="91"/>
                                        </p:tgtEl>
                                        <p:attrNameLst>
                                          <p:attrName>style.visibility</p:attrName>
                                        </p:attrNameLst>
                                      </p:cBhvr>
                                      <p:to>
                                        <p:strVal val="visible"/>
                                      </p:to>
                                    </p:set>
                                    <p:animEffect transition="in" filter="circle(in)">
                                      <p:cBhvr>
                                        <p:cTn id="358" dur="1000"/>
                                        <p:tgtEl>
                                          <p:spTgt spid="91"/>
                                        </p:tgtEl>
                                      </p:cBhvr>
                                    </p:animEffect>
                                  </p:childTnLst>
                                </p:cTn>
                              </p:par>
                            </p:childTnLst>
                          </p:cTn>
                        </p:par>
                      </p:childTnLst>
                    </p:cTn>
                  </p:par>
                  <p:par>
                    <p:cTn id="359" fill="hold">
                      <p:stCondLst>
                        <p:cond delay="indefinite"/>
                      </p:stCondLst>
                      <p:childTnLst>
                        <p:par>
                          <p:cTn id="360" fill="hold">
                            <p:stCondLst>
                              <p:cond delay="0"/>
                            </p:stCondLst>
                            <p:childTnLst>
                              <p:par>
                                <p:cTn id="361" presetID="6" presetClass="exit" presetSubtype="32" fill="hold" grpId="1" nodeType="clickEffect">
                                  <p:stCondLst>
                                    <p:cond delay="0"/>
                                  </p:stCondLst>
                                  <p:childTnLst>
                                    <p:animEffect transition="out" filter="circle(out)">
                                      <p:cBhvr>
                                        <p:cTn id="362" dur="1000"/>
                                        <p:tgtEl>
                                          <p:spTgt spid="91"/>
                                        </p:tgtEl>
                                      </p:cBhvr>
                                    </p:animEffect>
                                    <p:set>
                                      <p:cBhvr>
                                        <p:cTn id="363" dur="1" fill="hold">
                                          <p:stCondLst>
                                            <p:cond delay="999"/>
                                          </p:stCondLst>
                                        </p:cTn>
                                        <p:tgtEl>
                                          <p:spTgt spid="91"/>
                                        </p:tgtEl>
                                        <p:attrNameLst>
                                          <p:attrName>style.visibility</p:attrName>
                                        </p:attrNameLst>
                                      </p:cBhvr>
                                      <p:to>
                                        <p:strVal val="hidden"/>
                                      </p:to>
                                    </p:set>
                                  </p:childTnLst>
                                </p:cTn>
                              </p:par>
                              <p:par>
                                <p:cTn id="364" presetID="19" presetClass="emph" presetSubtype="0" fill="hold" grpId="0" nodeType="withEffect">
                                  <p:stCondLst>
                                    <p:cond delay="0"/>
                                  </p:stCondLst>
                                  <p:childTnLst>
                                    <p:animClr clrSpc="rgb" dir="cw">
                                      <p:cBhvr override="childStyle">
                                        <p:cTn id="365" dur="500" fill="hold"/>
                                        <p:tgtEl>
                                          <p:spTgt spid="138"/>
                                        </p:tgtEl>
                                        <p:attrNameLst>
                                          <p:attrName>style.color</p:attrName>
                                        </p:attrNameLst>
                                      </p:cBhvr>
                                      <p:to>
                                        <a:schemeClr val="accent2"/>
                                      </p:to>
                                    </p:animClr>
                                    <p:animClr clrSpc="rgb" dir="cw">
                                      <p:cBhvr>
                                        <p:cTn id="366" dur="500" fill="hold"/>
                                        <p:tgtEl>
                                          <p:spTgt spid="138"/>
                                        </p:tgtEl>
                                        <p:attrNameLst>
                                          <p:attrName>fillcolor</p:attrName>
                                        </p:attrNameLst>
                                      </p:cBhvr>
                                      <p:to>
                                        <a:schemeClr val="accent2"/>
                                      </p:to>
                                    </p:animClr>
                                    <p:set>
                                      <p:cBhvr>
                                        <p:cTn id="367" dur="500" fill="hold"/>
                                        <p:tgtEl>
                                          <p:spTgt spid="138"/>
                                        </p:tgtEl>
                                        <p:attrNameLst>
                                          <p:attrName>fill.type</p:attrName>
                                        </p:attrNameLst>
                                      </p:cBhvr>
                                      <p:to>
                                        <p:strVal val="solid"/>
                                      </p:to>
                                    </p:set>
                                    <p:set>
                                      <p:cBhvr>
                                        <p:cTn id="368" dur="500" fill="hold"/>
                                        <p:tgtEl>
                                          <p:spTgt spid="138"/>
                                        </p:tgtEl>
                                        <p:attrNameLst>
                                          <p:attrName>fill.on</p:attrName>
                                        </p:attrNameLst>
                                      </p:cBhvr>
                                      <p:to>
                                        <p:strVal val="true"/>
                                      </p:to>
                                    </p:set>
                                  </p:childTnLst>
                                </p:cTn>
                              </p:par>
                              <p:par>
                                <p:cTn id="369" presetID="19" presetClass="emph" presetSubtype="0" fill="hold" grpId="0" nodeType="withEffect">
                                  <p:stCondLst>
                                    <p:cond delay="0"/>
                                  </p:stCondLst>
                                  <p:childTnLst>
                                    <p:animClr clrSpc="rgb" dir="cw">
                                      <p:cBhvr override="childStyle">
                                        <p:cTn id="370" dur="500" fill="hold"/>
                                        <p:tgtEl>
                                          <p:spTgt spid="139"/>
                                        </p:tgtEl>
                                        <p:attrNameLst>
                                          <p:attrName>style.color</p:attrName>
                                        </p:attrNameLst>
                                      </p:cBhvr>
                                      <p:to>
                                        <a:schemeClr val="accent2"/>
                                      </p:to>
                                    </p:animClr>
                                    <p:animClr clrSpc="rgb" dir="cw">
                                      <p:cBhvr>
                                        <p:cTn id="371" dur="500" fill="hold"/>
                                        <p:tgtEl>
                                          <p:spTgt spid="139"/>
                                        </p:tgtEl>
                                        <p:attrNameLst>
                                          <p:attrName>fillcolor</p:attrName>
                                        </p:attrNameLst>
                                      </p:cBhvr>
                                      <p:to>
                                        <a:schemeClr val="accent2"/>
                                      </p:to>
                                    </p:animClr>
                                    <p:set>
                                      <p:cBhvr>
                                        <p:cTn id="372" dur="500" fill="hold"/>
                                        <p:tgtEl>
                                          <p:spTgt spid="139"/>
                                        </p:tgtEl>
                                        <p:attrNameLst>
                                          <p:attrName>fill.type</p:attrName>
                                        </p:attrNameLst>
                                      </p:cBhvr>
                                      <p:to>
                                        <p:strVal val="solid"/>
                                      </p:to>
                                    </p:set>
                                    <p:set>
                                      <p:cBhvr>
                                        <p:cTn id="373" dur="500" fill="hold"/>
                                        <p:tgtEl>
                                          <p:spTgt spid="139"/>
                                        </p:tgtEl>
                                        <p:attrNameLst>
                                          <p:attrName>fill.on</p:attrName>
                                        </p:attrNameLst>
                                      </p:cBhvr>
                                      <p:to>
                                        <p:strVal val="true"/>
                                      </p:to>
                                    </p:set>
                                  </p:childTnLst>
                                </p:cTn>
                              </p:par>
                              <p:par>
                                <p:cTn id="374" presetID="19" presetClass="emph" presetSubtype="0" fill="hold" grpId="0" nodeType="withEffect">
                                  <p:stCondLst>
                                    <p:cond delay="0"/>
                                  </p:stCondLst>
                                  <p:childTnLst>
                                    <p:animClr clrSpc="rgb" dir="cw">
                                      <p:cBhvr override="childStyle">
                                        <p:cTn id="375" dur="500" fill="hold"/>
                                        <p:tgtEl>
                                          <p:spTgt spid="140"/>
                                        </p:tgtEl>
                                        <p:attrNameLst>
                                          <p:attrName>style.color</p:attrName>
                                        </p:attrNameLst>
                                      </p:cBhvr>
                                      <p:to>
                                        <a:schemeClr val="accent2"/>
                                      </p:to>
                                    </p:animClr>
                                    <p:animClr clrSpc="rgb" dir="cw">
                                      <p:cBhvr>
                                        <p:cTn id="376" dur="500" fill="hold"/>
                                        <p:tgtEl>
                                          <p:spTgt spid="140"/>
                                        </p:tgtEl>
                                        <p:attrNameLst>
                                          <p:attrName>fillcolor</p:attrName>
                                        </p:attrNameLst>
                                      </p:cBhvr>
                                      <p:to>
                                        <a:schemeClr val="accent2"/>
                                      </p:to>
                                    </p:animClr>
                                    <p:set>
                                      <p:cBhvr>
                                        <p:cTn id="377" dur="500" fill="hold"/>
                                        <p:tgtEl>
                                          <p:spTgt spid="140"/>
                                        </p:tgtEl>
                                        <p:attrNameLst>
                                          <p:attrName>fill.type</p:attrName>
                                        </p:attrNameLst>
                                      </p:cBhvr>
                                      <p:to>
                                        <p:strVal val="solid"/>
                                      </p:to>
                                    </p:set>
                                    <p:set>
                                      <p:cBhvr>
                                        <p:cTn id="378" dur="500" fill="hold"/>
                                        <p:tgtEl>
                                          <p:spTgt spid="140"/>
                                        </p:tgtEl>
                                        <p:attrNameLst>
                                          <p:attrName>fill.on</p:attrName>
                                        </p:attrNameLst>
                                      </p:cBhvr>
                                      <p:to>
                                        <p:strVal val="true"/>
                                      </p:to>
                                    </p:set>
                                  </p:childTnLst>
                                </p:cTn>
                              </p:par>
                              <p:par>
                                <p:cTn id="379" presetID="19" presetClass="emph" presetSubtype="0" fill="hold" grpId="0" nodeType="withEffect">
                                  <p:stCondLst>
                                    <p:cond delay="0"/>
                                  </p:stCondLst>
                                  <p:childTnLst>
                                    <p:animClr clrSpc="rgb" dir="cw">
                                      <p:cBhvr override="childStyle">
                                        <p:cTn id="380" dur="500" fill="hold"/>
                                        <p:tgtEl>
                                          <p:spTgt spid="141"/>
                                        </p:tgtEl>
                                        <p:attrNameLst>
                                          <p:attrName>style.color</p:attrName>
                                        </p:attrNameLst>
                                      </p:cBhvr>
                                      <p:to>
                                        <a:schemeClr val="accent2"/>
                                      </p:to>
                                    </p:animClr>
                                    <p:animClr clrSpc="rgb" dir="cw">
                                      <p:cBhvr>
                                        <p:cTn id="381" dur="500" fill="hold"/>
                                        <p:tgtEl>
                                          <p:spTgt spid="141"/>
                                        </p:tgtEl>
                                        <p:attrNameLst>
                                          <p:attrName>fillcolor</p:attrName>
                                        </p:attrNameLst>
                                      </p:cBhvr>
                                      <p:to>
                                        <a:schemeClr val="accent2"/>
                                      </p:to>
                                    </p:animClr>
                                    <p:set>
                                      <p:cBhvr>
                                        <p:cTn id="382" dur="500" fill="hold"/>
                                        <p:tgtEl>
                                          <p:spTgt spid="141"/>
                                        </p:tgtEl>
                                        <p:attrNameLst>
                                          <p:attrName>fill.type</p:attrName>
                                        </p:attrNameLst>
                                      </p:cBhvr>
                                      <p:to>
                                        <p:strVal val="solid"/>
                                      </p:to>
                                    </p:set>
                                    <p:set>
                                      <p:cBhvr>
                                        <p:cTn id="383" dur="500" fill="hold"/>
                                        <p:tgtEl>
                                          <p:spTgt spid="141"/>
                                        </p:tgtEl>
                                        <p:attrNameLst>
                                          <p:attrName>fill.on</p:attrName>
                                        </p:attrNameLst>
                                      </p:cBhvr>
                                      <p:to>
                                        <p:strVal val="true"/>
                                      </p:to>
                                    </p:set>
                                  </p:childTnLst>
                                </p:cTn>
                              </p:par>
                              <p:par>
                                <p:cTn id="384" presetID="19" presetClass="emph" presetSubtype="0" fill="hold" grpId="0" nodeType="withEffect">
                                  <p:stCondLst>
                                    <p:cond delay="0"/>
                                  </p:stCondLst>
                                  <p:childTnLst>
                                    <p:animClr clrSpc="rgb" dir="cw">
                                      <p:cBhvr override="childStyle">
                                        <p:cTn id="385" dur="500" fill="hold"/>
                                        <p:tgtEl>
                                          <p:spTgt spid="142"/>
                                        </p:tgtEl>
                                        <p:attrNameLst>
                                          <p:attrName>style.color</p:attrName>
                                        </p:attrNameLst>
                                      </p:cBhvr>
                                      <p:to>
                                        <a:schemeClr val="accent2"/>
                                      </p:to>
                                    </p:animClr>
                                    <p:animClr clrSpc="rgb" dir="cw">
                                      <p:cBhvr>
                                        <p:cTn id="386" dur="500" fill="hold"/>
                                        <p:tgtEl>
                                          <p:spTgt spid="142"/>
                                        </p:tgtEl>
                                        <p:attrNameLst>
                                          <p:attrName>fillcolor</p:attrName>
                                        </p:attrNameLst>
                                      </p:cBhvr>
                                      <p:to>
                                        <a:schemeClr val="accent2"/>
                                      </p:to>
                                    </p:animClr>
                                    <p:set>
                                      <p:cBhvr>
                                        <p:cTn id="387" dur="500" fill="hold"/>
                                        <p:tgtEl>
                                          <p:spTgt spid="142"/>
                                        </p:tgtEl>
                                        <p:attrNameLst>
                                          <p:attrName>fill.type</p:attrName>
                                        </p:attrNameLst>
                                      </p:cBhvr>
                                      <p:to>
                                        <p:strVal val="solid"/>
                                      </p:to>
                                    </p:set>
                                    <p:set>
                                      <p:cBhvr>
                                        <p:cTn id="388" dur="500" fill="hold"/>
                                        <p:tgtEl>
                                          <p:spTgt spid="142"/>
                                        </p:tgtEl>
                                        <p:attrNameLst>
                                          <p:attrName>fill.on</p:attrName>
                                        </p:attrNameLst>
                                      </p:cBhvr>
                                      <p:to>
                                        <p:strVal val="true"/>
                                      </p:to>
                                    </p:set>
                                  </p:childTnLst>
                                </p:cTn>
                              </p:par>
                              <p:par>
                                <p:cTn id="389" presetID="19" presetClass="emph" presetSubtype="0" fill="hold" grpId="0" nodeType="withEffect">
                                  <p:stCondLst>
                                    <p:cond delay="0"/>
                                  </p:stCondLst>
                                  <p:childTnLst>
                                    <p:animClr clrSpc="rgb" dir="cw">
                                      <p:cBhvr override="childStyle">
                                        <p:cTn id="390" dur="500" fill="hold"/>
                                        <p:tgtEl>
                                          <p:spTgt spid="143"/>
                                        </p:tgtEl>
                                        <p:attrNameLst>
                                          <p:attrName>style.color</p:attrName>
                                        </p:attrNameLst>
                                      </p:cBhvr>
                                      <p:to>
                                        <a:schemeClr val="accent2"/>
                                      </p:to>
                                    </p:animClr>
                                    <p:animClr clrSpc="rgb" dir="cw">
                                      <p:cBhvr>
                                        <p:cTn id="391" dur="500" fill="hold"/>
                                        <p:tgtEl>
                                          <p:spTgt spid="143"/>
                                        </p:tgtEl>
                                        <p:attrNameLst>
                                          <p:attrName>fillcolor</p:attrName>
                                        </p:attrNameLst>
                                      </p:cBhvr>
                                      <p:to>
                                        <a:schemeClr val="accent2"/>
                                      </p:to>
                                    </p:animClr>
                                    <p:set>
                                      <p:cBhvr>
                                        <p:cTn id="392" dur="500" fill="hold"/>
                                        <p:tgtEl>
                                          <p:spTgt spid="143"/>
                                        </p:tgtEl>
                                        <p:attrNameLst>
                                          <p:attrName>fill.type</p:attrName>
                                        </p:attrNameLst>
                                      </p:cBhvr>
                                      <p:to>
                                        <p:strVal val="solid"/>
                                      </p:to>
                                    </p:set>
                                    <p:set>
                                      <p:cBhvr>
                                        <p:cTn id="393" dur="500" fill="hold"/>
                                        <p:tgtEl>
                                          <p:spTgt spid="143"/>
                                        </p:tgtEl>
                                        <p:attrNameLst>
                                          <p:attrName>fill.on</p:attrName>
                                        </p:attrNameLst>
                                      </p:cBhvr>
                                      <p:to>
                                        <p:strVal val="true"/>
                                      </p:to>
                                    </p:set>
                                  </p:childTnLst>
                                </p:cTn>
                              </p:par>
                              <p:par>
                                <p:cTn id="394" presetID="19" presetClass="emph" presetSubtype="0" fill="hold" grpId="0" nodeType="withEffect">
                                  <p:stCondLst>
                                    <p:cond delay="0"/>
                                  </p:stCondLst>
                                  <p:childTnLst>
                                    <p:animClr clrSpc="rgb" dir="cw">
                                      <p:cBhvr override="childStyle">
                                        <p:cTn id="395" dur="500" fill="hold"/>
                                        <p:tgtEl>
                                          <p:spTgt spid="144"/>
                                        </p:tgtEl>
                                        <p:attrNameLst>
                                          <p:attrName>style.color</p:attrName>
                                        </p:attrNameLst>
                                      </p:cBhvr>
                                      <p:to>
                                        <a:schemeClr val="accent2"/>
                                      </p:to>
                                    </p:animClr>
                                    <p:animClr clrSpc="rgb" dir="cw">
                                      <p:cBhvr>
                                        <p:cTn id="396" dur="500" fill="hold"/>
                                        <p:tgtEl>
                                          <p:spTgt spid="144"/>
                                        </p:tgtEl>
                                        <p:attrNameLst>
                                          <p:attrName>fillcolor</p:attrName>
                                        </p:attrNameLst>
                                      </p:cBhvr>
                                      <p:to>
                                        <a:schemeClr val="accent2"/>
                                      </p:to>
                                    </p:animClr>
                                    <p:set>
                                      <p:cBhvr>
                                        <p:cTn id="397" dur="500" fill="hold"/>
                                        <p:tgtEl>
                                          <p:spTgt spid="144"/>
                                        </p:tgtEl>
                                        <p:attrNameLst>
                                          <p:attrName>fill.type</p:attrName>
                                        </p:attrNameLst>
                                      </p:cBhvr>
                                      <p:to>
                                        <p:strVal val="solid"/>
                                      </p:to>
                                    </p:set>
                                    <p:set>
                                      <p:cBhvr>
                                        <p:cTn id="398" dur="500" fill="hold"/>
                                        <p:tgtEl>
                                          <p:spTgt spid="144"/>
                                        </p:tgtEl>
                                        <p:attrNameLst>
                                          <p:attrName>fill.on</p:attrName>
                                        </p:attrNameLst>
                                      </p:cBhvr>
                                      <p:to>
                                        <p:strVal val="true"/>
                                      </p:to>
                                    </p:set>
                                  </p:childTnLst>
                                </p:cTn>
                              </p:par>
                              <p:par>
                                <p:cTn id="399" presetID="19" presetClass="emph" presetSubtype="0" fill="hold" grpId="0" nodeType="withEffect">
                                  <p:stCondLst>
                                    <p:cond delay="0"/>
                                  </p:stCondLst>
                                  <p:childTnLst>
                                    <p:animClr clrSpc="rgb" dir="cw">
                                      <p:cBhvr override="childStyle">
                                        <p:cTn id="400" dur="500" fill="hold"/>
                                        <p:tgtEl>
                                          <p:spTgt spid="145"/>
                                        </p:tgtEl>
                                        <p:attrNameLst>
                                          <p:attrName>style.color</p:attrName>
                                        </p:attrNameLst>
                                      </p:cBhvr>
                                      <p:to>
                                        <a:schemeClr val="accent2"/>
                                      </p:to>
                                    </p:animClr>
                                    <p:animClr clrSpc="rgb" dir="cw">
                                      <p:cBhvr>
                                        <p:cTn id="401" dur="500" fill="hold"/>
                                        <p:tgtEl>
                                          <p:spTgt spid="145"/>
                                        </p:tgtEl>
                                        <p:attrNameLst>
                                          <p:attrName>fillcolor</p:attrName>
                                        </p:attrNameLst>
                                      </p:cBhvr>
                                      <p:to>
                                        <a:schemeClr val="accent2"/>
                                      </p:to>
                                    </p:animClr>
                                    <p:set>
                                      <p:cBhvr>
                                        <p:cTn id="402" dur="500" fill="hold"/>
                                        <p:tgtEl>
                                          <p:spTgt spid="145"/>
                                        </p:tgtEl>
                                        <p:attrNameLst>
                                          <p:attrName>fill.type</p:attrName>
                                        </p:attrNameLst>
                                      </p:cBhvr>
                                      <p:to>
                                        <p:strVal val="solid"/>
                                      </p:to>
                                    </p:set>
                                    <p:set>
                                      <p:cBhvr>
                                        <p:cTn id="403" dur="500" fill="hold"/>
                                        <p:tgtEl>
                                          <p:spTgt spid="145"/>
                                        </p:tgtEl>
                                        <p:attrNameLst>
                                          <p:attrName>fill.on</p:attrName>
                                        </p:attrNameLst>
                                      </p:cBhvr>
                                      <p:to>
                                        <p:strVal val="true"/>
                                      </p:to>
                                    </p:set>
                                  </p:childTnLst>
                                </p:cTn>
                              </p:par>
                              <p:par>
                                <p:cTn id="404" presetID="6" presetClass="exit" presetSubtype="32" fill="hold" grpId="1" nodeType="withEffect">
                                  <p:stCondLst>
                                    <p:cond delay="0"/>
                                  </p:stCondLst>
                                  <p:childTnLst>
                                    <p:animEffect transition="out" filter="circle(out)">
                                      <p:cBhvr>
                                        <p:cTn id="405" dur="1300"/>
                                        <p:tgtEl>
                                          <p:spTgt spid="138"/>
                                        </p:tgtEl>
                                      </p:cBhvr>
                                    </p:animEffect>
                                    <p:set>
                                      <p:cBhvr>
                                        <p:cTn id="406" dur="1" fill="hold">
                                          <p:stCondLst>
                                            <p:cond delay="1299"/>
                                          </p:stCondLst>
                                        </p:cTn>
                                        <p:tgtEl>
                                          <p:spTgt spid="138"/>
                                        </p:tgtEl>
                                        <p:attrNameLst>
                                          <p:attrName>style.visibility</p:attrName>
                                        </p:attrNameLst>
                                      </p:cBhvr>
                                      <p:to>
                                        <p:strVal val="hidden"/>
                                      </p:to>
                                    </p:set>
                                  </p:childTnLst>
                                </p:cTn>
                              </p:par>
                              <p:par>
                                <p:cTn id="407" presetID="6" presetClass="exit" presetSubtype="32" fill="hold" grpId="1" nodeType="withEffect">
                                  <p:stCondLst>
                                    <p:cond delay="0"/>
                                  </p:stCondLst>
                                  <p:childTnLst>
                                    <p:animEffect transition="out" filter="circle(out)">
                                      <p:cBhvr>
                                        <p:cTn id="408" dur="1300"/>
                                        <p:tgtEl>
                                          <p:spTgt spid="139"/>
                                        </p:tgtEl>
                                      </p:cBhvr>
                                    </p:animEffect>
                                    <p:set>
                                      <p:cBhvr>
                                        <p:cTn id="409" dur="1" fill="hold">
                                          <p:stCondLst>
                                            <p:cond delay="1299"/>
                                          </p:stCondLst>
                                        </p:cTn>
                                        <p:tgtEl>
                                          <p:spTgt spid="139"/>
                                        </p:tgtEl>
                                        <p:attrNameLst>
                                          <p:attrName>style.visibility</p:attrName>
                                        </p:attrNameLst>
                                      </p:cBhvr>
                                      <p:to>
                                        <p:strVal val="hidden"/>
                                      </p:to>
                                    </p:set>
                                  </p:childTnLst>
                                </p:cTn>
                              </p:par>
                              <p:par>
                                <p:cTn id="410" presetID="6" presetClass="exit" presetSubtype="32" fill="hold" grpId="1" nodeType="withEffect">
                                  <p:stCondLst>
                                    <p:cond delay="0"/>
                                  </p:stCondLst>
                                  <p:childTnLst>
                                    <p:animEffect transition="out" filter="circle(out)">
                                      <p:cBhvr>
                                        <p:cTn id="411" dur="1300"/>
                                        <p:tgtEl>
                                          <p:spTgt spid="140"/>
                                        </p:tgtEl>
                                      </p:cBhvr>
                                    </p:animEffect>
                                    <p:set>
                                      <p:cBhvr>
                                        <p:cTn id="412" dur="1" fill="hold">
                                          <p:stCondLst>
                                            <p:cond delay="1299"/>
                                          </p:stCondLst>
                                        </p:cTn>
                                        <p:tgtEl>
                                          <p:spTgt spid="140"/>
                                        </p:tgtEl>
                                        <p:attrNameLst>
                                          <p:attrName>style.visibility</p:attrName>
                                        </p:attrNameLst>
                                      </p:cBhvr>
                                      <p:to>
                                        <p:strVal val="hidden"/>
                                      </p:to>
                                    </p:set>
                                  </p:childTnLst>
                                </p:cTn>
                              </p:par>
                              <p:par>
                                <p:cTn id="413" presetID="6" presetClass="exit" presetSubtype="32" fill="hold" grpId="1" nodeType="withEffect">
                                  <p:stCondLst>
                                    <p:cond delay="0"/>
                                  </p:stCondLst>
                                  <p:childTnLst>
                                    <p:animEffect transition="out" filter="circle(out)">
                                      <p:cBhvr>
                                        <p:cTn id="414" dur="1300"/>
                                        <p:tgtEl>
                                          <p:spTgt spid="141"/>
                                        </p:tgtEl>
                                      </p:cBhvr>
                                    </p:animEffect>
                                    <p:set>
                                      <p:cBhvr>
                                        <p:cTn id="415" dur="1" fill="hold">
                                          <p:stCondLst>
                                            <p:cond delay="1299"/>
                                          </p:stCondLst>
                                        </p:cTn>
                                        <p:tgtEl>
                                          <p:spTgt spid="141"/>
                                        </p:tgtEl>
                                        <p:attrNameLst>
                                          <p:attrName>style.visibility</p:attrName>
                                        </p:attrNameLst>
                                      </p:cBhvr>
                                      <p:to>
                                        <p:strVal val="hidden"/>
                                      </p:to>
                                    </p:set>
                                  </p:childTnLst>
                                </p:cTn>
                              </p:par>
                              <p:par>
                                <p:cTn id="416" presetID="6" presetClass="exit" presetSubtype="32" fill="hold" grpId="1" nodeType="withEffect">
                                  <p:stCondLst>
                                    <p:cond delay="0"/>
                                  </p:stCondLst>
                                  <p:childTnLst>
                                    <p:animEffect transition="out" filter="circle(out)">
                                      <p:cBhvr>
                                        <p:cTn id="417" dur="1300"/>
                                        <p:tgtEl>
                                          <p:spTgt spid="142"/>
                                        </p:tgtEl>
                                      </p:cBhvr>
                                    </p:animEffect>
                                    <p:set>
                                      <p:cBhvr>
                                        <p:cTn id="418" dur="1" fill="hold">
                                          <p:stCondLst>
                                            <p:cond delay="1299"/>
                                          </p:stCondLst>
                                        </p:cTn>
                                        <p:tgtEl>
                                          <p:spTgt spid="142"/>
                                        </p:tgtEl>
                                        <p:attrNameLst>
                                          <p:attrName>style.visibility</p:attrName>
                                        </p:attrNameLst>
                                      </p:cBhvr>
                                      <p:to>
                                        <p:strVal val="hidden"/>
                                      </p:to>
                                    </p:set>
                                  </p:childTnLst>
                                </p:cTn>
                              </p:par>
                              <p:par>
                                <p:cTn id="419" presetID="6" presetClass="exit" presetSubtype="32" fill="hold" grpId="1" nodeType="withEffect">
                                  <p:stCondLst>
                                    <p:cond delay="0"/>
                                  </p:stCondLst>
                                  <p:childTnLst>
                                    <p:animEffect transition="out" filter="circle(out)">
                                      <p:cBhvr>
                                        <p:cTn id="420" dur="1300"/>
                                        <p:tgtEl>
                                          <p:spTgt spid="143"/>
                                        </p:tgtEl>
                                      </p:cBhvr>
                                    </p:animEffect>
                                    <p:set>
                                      <p:cBhvr>
                                        <p:cTn id="421" dur="1" fill="hold">
                                          <p:stCondLst>
                                            <p:cond delay="1299"/>
                                          </p:stCondLst>
                                        </p:cTn>
                                        <p:tgtEl>
                                          <p:spTgt spid="143"/>
                                        </p:tgtEl>
                                        <p:attrNameLst>
                                          <p:attrName>style.visibility</p:attrName>
                                        </p:attrNameLst>
                                      </p:cBhvr>
                                      <p:to>
                                        <p:strVal val="hidden"/>
                                      </p:to>
                                    </p:set>
                                  </p:childTnLst>
                                </p:cTn>
                              </p:par>
                              <p:par>
                                <p:cTn id="422" presetID="6" presetClass="exit" presetSubtype="32" fill="hold" grpId="1" nodeType="withEffect">
                                  <p:stCondLst>
                                    <p:cond delay="0"/>
                                  </p:stCondLst>
                                  <p:childTnLst>
                                    <p:animEffect transition="out" filter="circle(out)">
                                      <p:cBhvr>
                                        <p:cTn id="423" dur="1300"/>
                                        <p:tgtEl>
                                          <p:spTgt spid="144"/>
                                        </p:tgtEl>
                                      </p:cBhvr>
                                    </p:animEffect>
                                    <p:set>
                                      <p:cBhvr>
                                        <p:cTn id="424" dur="1" fill="hold">
                                          <p:stCondLst>
                                            <p:cond delay="1299"/>
                                          </p:stCondLst>
                                        </p:cTn>
                                        <p:tgtEl>
                                          <p:spTgt spid="144"/>
                                        </p:tgtEl>
                                        <p:attrNameLst>
                                          <p:attrName>style.visibility</p:attrName>
                                        </p:attrNameLst>
                                      </p:cBhvr>
                                      <p:to>
                                        <p:strVal val="hidden"/>
                                      </p:to>
                                    </p:set>
                                  </p:childTnLst>
                                </p:cTn>
                              </p:par>
                              <p:par>
                                <p:cTn id="425" presetID="6" presetClass="exit" presetSubtype="32" fill="hold" grpId="1" nodeType="withEffect">
                                  <p:stCondLst>
                                    <p:cond delay="0"/>
                                  </p:stCondLst>
                                  <p:childTnLst>
                                    <p:animEffect transition="out" filter="circle(out)">
                                      <p:cBhvr>
                                        <p:cTn id="426" dur="1300"/>
                                        <p:tgtEl>
                                          <p:spTgt spid="145"/>
                                        </p:tgtEl>
                                      </p:cBhvr>
                                    </p:animEffect>
                                    <p:set>
                                      <p:cBhvr>
                                        <p:cTn id="427" dur="1" fill="hold">
                                          <p:stCondLst>
                                            <p:cond delay="1299"/>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28" restart="whenNotActive" fill="hold" evtFilter="cancelBubble" nodeType="interactiveSeq">
                <p:stCondLst>
                  <p:cond evt="onClick" delay="0">
                    <p:tgtEl>
                      <p:spTgt spid="4"/>
                    </p:tgtEl>
                  </p:cond>
                </p:stCondLst>
                <p:endSync evt="end" delay="0">
                  <p:rtn val="all"/>
                </p:endSync>
                <p:childTnLst>
                  <p:par>
                    <p:cTn id="429" fill="hold">
                      <p:stCondLst>
                        <p:cond delay="0"/>
                      </p:stCondLst>
                      <p:childTnLst>
                        <p:par>
                          <p:cTn id="430" fill="hold">
                            <p:stCondLst>
                              <p:cond delay="0"/>
                            </p:stCondLst>
                            <p:childTnLst>
                              <p:par>
                                <p:cTn id="431" presetID="6" presetClass="entr" presetSubtype="16" fill="hold" grpId="0" nodeType="clickEffect">
                                  <p:stCondLst>
                                    <p:cond delay="0"/>
                                  </p:stCondLst>
                                  <p:childTnLst>
                                    <p:set>
                                      <p:cBhvr>
                                        <p:cTn id="432" dur="1" fill="hold">
                                          <p:stCondLst>
                                            <p:cond delay="0"/>
                                          </p:stCondLst>
                                        </p:cTn>
                                        <p:tgtEl>
                                          <p:spTgt spid="92"/>
                                        </p:tgtEl>
                                        <p:attrNameLst>
                                          <p:attrName>style.visibility</p:attrName>
                                        </p:attrNameLst>
                                      </p:cBhvr>
                                      <p:to>
                                        <p:strVal val="visible"/>
                                      </p:to>
                                    </p:set>
                                    <p:animEffect transition="in" filter="circle(in)">
                                      <p:cBhvr>
                                        <p:cTn id="433" dur="1000"/>
                                        <p:tgtEl>
                                          <p:spTgt spid="92"/>
                                        </p:tgtEl>
                                      </p:cBhvr>
                                    </p:animEffect>
                                  </p:childTnLst>
                                </p:cTn>
                              </p:par>
                              <p:par>
                                <p:cTn id="434" presetID="19" presetClass="emph" presetSubtype="0" fill="hold" grpId="0" nodeType="withEffect">
                                  <p:stCondLst>
                                    <p:cond delay="0"/>
                                  </p:stCondLst>
                                  <p:childTnLst>
                                    <p:animClr clrSpc="rgb" dir="cw">
                                      <p:cBhvr override="childStyle">
                                        <p:cTn id="435" dur="500" fill="hold"/>
                                        <p:tgtEl>
                                          <p:spTgt spid="147"/>
                                        </p:tgtEl>
                                        <p:attrNameLst>
                                          <p:attrName>style.color</p:attrName>
                                        </p:attrNameLst>
                                      </p:cBhvr>
                                      <p:to>
                                        <a:schemeClr val="accent2"/>
                                      </p:to>
                                    </p:animClr>
                                    <p:animClr clrSpc="rgb" dir="cw">
                                      <p:cBhvr>
                                        <p:cTn id="436" dur="500" fill="hold"/>
                                        <p:tgtEl>
                                          <p:spTgt spid="147"/>
                                        </p:tgtEl>
                                        <p:attrNameLst>
                                          <p:attrName>fillcolor</p:attrName>
                                        </p:attrNameLst>
                                      </p:cBhvr>
                                      <p:to>
                                        <a:schemeClr val="accent2"/>
                                      </p:to>
                                    </p:animClr>
                                    <p:set>
                                      <p:cBhvr>
                                        <p:cTn id="437" dur="500" fill="hold"/>
                                        <p:tgtEl>
                                          <p:spTgt spid="147"/>
                                        </p:tgtEl>
                                        <p:attrNameLst>
                                          <p:attrName>fill.type</p:attrName>
                                        </p:attrNameLst>
                                      </p:cBhvr>
                                      <p:to>
                                        <p:strVal val="solid"/>
                                      </p:to>
                                    </p:set>
                                    <p:set>
                                      <p:cBhvr>
                                        <p:cTn id="438" dur="500" fill="hold"/>
                                        <p:tgtEl>
                                          <p:spTgt spid="147"/>
                                        </p:tgtEl>
                                        <p:attrNameLst>
                                          <p:attrName>fill.on</p:attrName>
                                        </p:attrNameLst>
                                      </p:cBhvr>
                                      <p:to>
                                        <p:strVal val="true"/>
                                      </p:to>
                                    </p:set>
                                  </p:childTnLst>
                                </p:cTn>
                              </p:par>
                              <p:par>
                                <p:cTn id="439" presetID="19" presetClass="emph" presetSubtype="0" fill="hold" grpId="0" nodeType="withEffect">
                                  <p:stCondLst>
                                    <p:cond delay="0"/>
                                  </p:stCondLst>
                                  <p:childTnLst>
                                    <p:animClr clrSpc="rgb" dir="cw">
                                      <p:cBhvr override="childStyle">
                                        <p:cTn id="440" dur="500" fill="hold"/>
                                        <p:tgtEl>
                                          <p:spTgt spid="148"/>
                                        </p:tgtEl>
                                        <p:attrNameLst>
                                          <p:attrName>style.color</p:attrName>
                                        </p:attrNameLst>
                                      </p:cBhvr>
                                      <p:to>
                                        <a:schemeClr val="accent2"/>
                                      </p:to>
                                    </p:animClr>
                                    <p:animClr clrSpc="rgb" dir="cw">
                                      <p:cBhvr>
                                        <p:cTn id="441" dur="500" fill="hold"/>
                                        <p:tgtEl>
                                          <p:spTgt spid="148"/>
                                        </p:tgtEl>
                                        <p:attrNameLst>
                                          <p:attrName>fillcolor</p:attrName>
                                        </p:attrNameLst>
                                      </p:cBhvr>
                                      <p:to>
                                        <a:schemeClr val="accent2"/>
                                      </p:to>
                                    </p:animClr>
                                    <p:set>
                                      <p:cBhvr>
                                        <p:cTn id="442" dur="500" fill="hold"/>
                                        <p:tgtEl>
                                          <p:spTgt spid="148"/>
                                        </p:tgtEl>
                                        <p:attrNameLst>
                                          <p:attrName>fill.type</p:attrName>
                                        </p:attrNameLst>
                                      </p:cBhvr>
                                      <p:to>
                                        <p:strVal val="solid"/>
                                      </p:to>
                                    </p:set>
                                    <p:set>
                                      <p:cBhvr>
                                        <p:cTn id="443" dur="500" fill="hold"/>
                                        <p:tgtEl>
                                          <p:spTgt spid="148"/>
                                        </p:tgtEl>
                                        <p:attrNameLst>
                                          <p:attrName>fill.on</p:attrName>
                                        </p:attrNameLst>
                                      </p:cBhvr>
                                      <p:to>
                                        <p:strVal val="true"/>
                                      </p:to>
                                    </p:set>
                                  </p:childTnLst>
                                </p:cTn>
                              </p:par>
                              <p:par>
                                <p:cTn id="444" presetID="19" presetClass="emph" presetSubtype="0" fill="hold" grpId="0" nodeType="withEffect">
                                  <p:stCondLst>
                                    <p:cond delay="0"/>
                                  </p:stCondLst>
                                  <p:childTnLst>
                                    <p:animClr clrSpc="rgb" dir="cw">
                                      <p:cBhvr override="childStyle">
                                        <p:cTn id="445" dur="500" fill="hold"/>
                                        <p:tgtEl>
                                          <p:spTgt spid="149"/>
                                        </p:tgtEl>
                                        <p:attrNameLst>
                                          <p:attrName>style.color</p:attrName>
                                        </p:attrNameLst>
                                      </p:cBhvr>
                                      <p:to>
                                        <a:schemeClr val="accent2"/>
                                      </p:to>
                                    </p:animClr>
                                    <p:animClr clrSpc="rgb" dir="cw">
                                      <p:cBhvr>
                                        <p:cTn id="446" dur="500" fill="hold"/>
                                        <p:tgtEl>
                                          <p:spTgt spid="149"/>
                                        </p:tgtEl>
                                        <p:attrNameLst>
                                          <p:attrName>fillcolor</p:attrName>
                                        </p:attrNameLst>
                                      </p:cBhvr>
                                      <p:to>
                                        <a:schemeClr val="accent2"/>
                                      </p:to>
                                    </p:animClr>
                                    <p:set>
                                      <p:cBhvr>
                                        <p:cTn id="447" dur="500" fill="hold"/>
                                        <p:tgtEl>
                                          <p:spTgt spid="149"/>
                                        </p:tgtEl>
                                        <p:attrNameLst>
                                          <p:attrName>fill.type</p:attrName>
                                        </p:attrNameLst>
                                      </p:cBhvr>
                                      <p:to>
                                        <p:strVal val="solid"/>
                                      </p:to>
                                    </p:set>
                                    <p:set>
                                      <p:cBhvr>
                                        <p:cTn id="448" dur="500" fill="hold"/>
                                        <p:tgtEl>
                                          <p:spTgt spid="149"/>
                                        </p:tgtEl>
                                        <p:attrNameLst>
                                          <p:attrName>fill.on</p:attrName>
                                        </p:attrNameLst>
                                      </p:cBhvr>
                                      <p:to>
                                        <p:strVal val="true"/>
                                      </p:to>
                                    </p:set>
                                  </p:childTnLst>
                                </p:cTn>
                              </p:par>
                              <p:par>
                                <p:cTn id="449" presetID="19" presetClass="emph" presetSubtype="0" fill="hold" grpId="0" nodeType="withEffect">
                                  <p:stCondLst>
                                    <p:cond delay="0"/>
                                  </p:stCondLst>
                                  <p:childTnLst>
                                    <p:animClr clrSpc="rgb" dir="cw">
                                      <p:cBhvr override="childStyle">
                                        <p:cTn id="450" dur="500" fill="hold"/>
                                        <p:tgtEl>
                                          <p:spTgt spid="150"/>
                                        </p:tgtEl>
                                        <p:attrNameLst>
                                          <p:attrName>style.color</p:attrName>
                                        </p:attrNameLst>
                                      </p:cBhvr>
                                      <p:to>
                                        <a:schemeClr val="accent2"/>
                                      </p:to>
                                    </p:animClr>
                                    <p:animClr clrSpc="rgb" dir="cw">
                                      <p:cBhvr>
                                        <p:cTn id="451" dur="500" fill="hold"/>
                                        <p:tgtEl>
                                          <p:spTgt spid="150"/>
                                        </p:tgtEl>
                                        <p:attrNameLst>
                                          <p:attrName>fillcolor</p:attrName>
                                        </p:attrNameLst>
                                      </p:cBhvr>
                                      <p:to>
                                        <a:schemeClr val="accent2"/>
                                      </p:to>
                                    </p:animClr>
                                    <p:set>
                                      <p:cBhvr>
                                        <p:cTn id="452" dur="500" fill="hold"/>
                                        <p:tgtEl>
                                          <p:spTgt spid="150"/>
                                        </p:tgtEl>
                                        <p:attrNameLst>
                                          <p:attrName>fill.type</p:attrName>
                                        </p:attrNameLst>
                                      </p:cBhvr>
                                      <p:to>
                                        <p:strVal val="solid"/>
                                      </p:to>
                                    </p:set>
                                    <p:set>
                                      <p:cBhvr>
                                        <p:cTn id="453" dur="500" fill="hold"/>
                                        <p:tgtEl>
                                          <p:spTgt spid="150"/>
                                        </p:tgtEl>
                                        <p:attrNameLst>
                                          <p:attrName>fill.on</p:attrName>
                                        </p:attrNameLst>
                                      </p:cBhvr>
                                      <p:to>
                                        <p:strVal val="true"/>
                                      </p:to>
                                    </p:set>
                                  </p:childTnLst>
                                </p:cTn>
                              </p:par>
                              <p:par>
                                <p:cTn id="454" presetID="19" presetClass="emph" presetSubtype="0" fill="hold" grpId="0" nodeType="withEffect">
                                  <p:stCondLst>
                                    <p:cond delay="0"/>
                                  </p:stCondLst>
                                  <p:childTnLst>
                                    <p:animClr clrSpc="rgb" dir="cw">
                                      <p:cBhvr override="childStyle">
                                        <p:cTn id="455" dur="500" fill="hold"/>
                                        <p:tgtEl>
                                          <p:spTgt spid="151"/>
                                        </p:tgtEl>
                                        <p:attrNameLst>
                                          <p:attrName>style.color</p:attrName>
                                        </p:attrNameLst>
                                      </p:cBhvr>
                                      <p:to>
                                        <a:schemeClr val="accent2"/>
                                      </p:to>
                                    </p:animClr>
                                    <p:animClr clrSpc="rgb" dir="cw">
                                      <p:cBhvr>
                                        <p:cTn id="456" dur="500" fill="hold"/>
                                        <p:tgtEl>
                                          <p:spTgt spid="151"/>
                                        </p:tgtEl>
                                        <p:attrNameLst>
                                          <p:attrName>fillcolor</p:attrName>
                                        </p:attrNameLst>
                                      </p:cBhvr>
                                      <p:to>
                                        <a:schemeClr val="accent2"/>
                                      </p:to>
                                    </p:animClr>
                                    <p:set>
                                      <p:cBhvr>
                                        <p:cTn id="457" dur="500" fill="hold"/>
                                        <p:tgtEl>
                                          <p:spTgt spid="151"/>
                                        </p:tgtEl>
                                        <p:attrNameLst>
                                          <p:attrName>fill.type</p:attrName>
                                        </p:attrNameLst>
                                      </p:cBhvr>
                                      <p:to>
                                        <p:strVal val="solid"/>
                                      </p:to>
                                    </p:set>
                                    <p:set>
                                      <p:cBhvr>
                                        <p:cTn id="458" dur="500" fill="hold"/>
                                        <p:tgtEl>
                                          <p:spTgt spid="151"/>
                                        </p:tgtEl>
                                        <p:attrNameLst>
                                          <p:attrName>fill.on</p:attrName>
                                        </p:attrNameLst>
                                      </p:cBhvr>
                                      <p:to>
                                        <p:strVal val="true"/>
                                      </p:to>
                                    </p:set>
                                  </p:childTnLst>
                                </p:cTn>
                              </p:par>
                              <p:par>
                                <p:cTn id="459" presetID="19" presetClass="emph" presetSubtype="0" fill="hold" grpId="0" nodeType="withEffect">
                                  <p:stCondLst>
                                    <p:cond delay="0"/>
                                  </p:stCondLst>
                                  <p:childTnLst>
                                    <p:animClr clrSpc="rgb" dir="cw">
                                      <p:cBhvr override="childStyle">
                                        <p:cTn id="460" dur="500" fill="hold"/>
                                        <p:tgtEl>
                                          <p:spTgt spid="152"/>
                                        </p:tgtEl>
                                        <p:attrNameLst>
                                          <p:attrName>style.color</p:attrName>
                                        </p:attrNameLst>
                                      </p:cBhvr>
                                      <p:to>
                                        <a:schemeClr val="accent2"/>
                                      </p:to>
                                    </p:animClr>
                                    <p:animClr clrSpc="rgb" dir="cw">
                                      <p:cBhvr>
                                        <p:cTn id="461" dur="500" fill="hold"/>
                                        <p:tgtEl>
                                          <p:spTgt spid="152"/>
                                        </p:tgtEl>
                                        <p:attrNameLst>
                                          <p:attrName>fillcolor</p:attrName>
                                        </p:attrNameLst>
                                      </p:cBhvr>
                                      <p:to>
                                        <a:schemeClr val="accent2"/>
                                      </p:to>
                                    </p:animClr>
                                    <p:set>
                                      <p:cBhvr>
                                        <p:cTn id="462" dur="500" fill="hold"/>
                                        <p:tgtEl>
                                          <p:spTgt spid="152"/>
                                        </p:tgtEl>
                                        <p:attrNameLst>
                                          <p:attrName>fill.type</p:attrName>
                                        </p:attrNameLst>
                                      </p:cBhvr>
                                      <p:to>
                                        <p:strVal val="solid"/>
                                      </p:to>
                                    </p:set>
                                    <p:set>
                                      <p:cBhvr>
                                        <p:cTn id="463" dur="500" fill="hold"/>
                                        <p:tgtEl>
                                          <p:spTgt spid="152"/>
                                        </p:tgtEl>
                                        <p:attrNameLst>
                                          <p:attrName>fill.on</p:attrName>
                                        </p:attrNameLst>
                                      </p:cBhvr>
                                      <p:to>
                                        <p:strVal val="true"/>
                                      </p:to>
                                    </p:set>
                                  </p:childTnLst>
                                </p:cTn>
                              </p:par>
                            </p:childTnLst>
                          </p:cTn>
                        </p:par>
                      </p:childTnLst>
                    </p:cTn>
                  </p:par>
                  <p:par>
                    <p:cTn id="464" fill="hold">
                      <p:stCondLst>
                        <p:cond delay="indefinite"/>
                      </p:stCondLst>
                      <p:childTnLst>
                        <p:par>
                          <p:cTn id="465" fill="hold">
                            <p:stCondLst>
                              <p:cond delay="0"/>
                            </p:stCondLst>
                            <p:childTnLst>
                              <p:par>
                                <p:cTn id="466" presetID="6" presetClass="exit" presetSubtype="32" fill="hold" grpId="1" nodeType="clickEffect">
                                  <p:stCondLst>
                                    <p:cond delay="0"/>
                                  </p:stCondLst>
                                  <p:childTnLst>
                                    <p:animEffect transition="out" filter="circle(out)">
                                      <p:cBhvr>
                                        <p:cTn id="467" dur="1000"/>
                                        <p:tgtEl>
                                          <p:spTgt spid="92"/>
                                        </p:tgtEl>
                                      </p:cBhvr>
                                    </p:animEffect>
                                    <p:set>
                                      <p:cBhvr>
                                        <p:cTn id="468" dur="1" fill="hold">
                                          <p:stCondLst>
                                            <p:cond delay="999"/>
                                          </p:stCondLst>
                                        </p:cTn>
                                        <p:tgtEl>
                                          <p:spTgt spid="92"/>
                                        </p:tgtEl>
                                        <p:attrNameLst>
                                          <p:attrName>style.visibility</p:attrName>
                                        </p:attrNameLst>
                                      </p:cBhvr>
                                      <p:to>
                                        <p:strVal val="hidden"/>
                                      </p:to>
                                    </p:set>
                                  </p:childTnLst>
                                </p:cTn>
                              </p:par>
                              <p:par>
                                <p:cTn id="469" presetID="6" presetClass="exit" presetSubtype="32" fill="hold" grpId="1" nodeType="withEffect">
                                  <p:stCondLst>
                                    <p:cond delay="0"/>
                                  </p:stCondLst>
                                  <p:childTnLst>
                                    <p:animEffect transition="out" filter="circle(out)">
                                      <p:cBhvr>
                                        <p:cTn id="470" dur="1300"/>
                                        <p:tgtEl>
                                          <p:spTgt spid="147"/>
                                        </p:tgtEl>
                                      </p:cBhvr>
                                    </p:animEffect>
                                    <p:set>
                                      <p:cBhvr>
                                        <p:cTn id="471" dur="1" fill="hold">
                                          <p:stCondLst>
                                            <p:cond delay="1299"/>
                                          </p:stCondLst>
                                        </p:cTn>
                                        <p:tgtEl>
                                          <p:spTgt spid="147"/>
                                        </p:tgtEl>
                                        <p:attrNameLst>
                                          <p:attrName>style.visibility</p:attrName>
                                        </p:attrNameLst>
                                      </p:cBhvr>
                                      <p:to>
                                        <p:strVal val="hidden"/>
                                      </p:to>
                                    </p:set>
                                  </p:childTnLst>
                                </p:cTn>
                              </p:par>
                              <p:par>
                                <p:cTn id="472" presetID="6" presetClass="exit" presetSubtype="32" fill="hold" grpId="1" nodeType="withEffect">
                                  <p:stCondLst>
                                    <p:cond delay="0"/>
                                  </p:stCondLst>
                                  <p:childTnLst>
                                    <p:animEffect transition="out" filter="circle(out)">
                                      <p:cBhvr>
                                        <p:cTn id="473" dur="1300"/>
                                        <p:tgtEl>
                                          <p:spTgt spid="148"/>
                                        </p:tgtEl>
                                      </p:cBhvr>
                                    </p:animEffect>
                                    <p:set>
                                      <p:cBhvr>
                                        <p:cTn id="474" dur="1" fill="hold">
                                          <p:stCondLst>
                                            <p:cond delay="1299"/>
                                          </p:stCondLst>
                                        </p:cTn>
                                        <p:tgtEl>
                                          <p:spTgt spid="148"/>
                                        </p:tgtEl>
                                        <p:attrNameLst>
                                          <p:attrName>style.visibility</p:attrName>
                                        </p:attrNameLst>
                                      </p:cBhvr>
                                      <p:to>
                                        <p:strVal val="hidden"/>
                                      </p:to>
                                    </p:set>
                                  </p:childTnLst>
                                </p:cTn>
                              </p:par>
                              <p:par>
                                <p:cTn id="475" presetID="6" presetClass="exit" presetSubtype="32" fill="hold" grpId="1" nodeType="withEffect">
                                  <p:stCondLst>
                                    <p:cond delay="0"/>
                                  </p:stCondLst>
                                  <p:childTnLst>
                                    <p:animEffect transition="out" filter="circle(out)">
                                      <p:cBhvr>
                                        <p:cTn id="476" dur="1300"/>
                                        <p:tgtEl>
                                          <p:spTgt spid="149"/>
                                        </p:tgtEl>
                                      </p:cBhvr>
                                    </p:animEffect>
                                    <p:set>
                                      <p:cBhvr>
                                        <p:cTn id="477" dur="1" fill="hold">
                                          <p:stCondLst>
                                            <p:cond delay="1299"/>
                                          </p:stCondLst>
                                        </p:cTn>
                                        <p:tgtEl>
                                          <p:spTgt spid="149"/>
                                        </p:tgtEl>
                                        <p:attrNameLst>
                                          <p:attrName>style.visibility</p:attrName>
                                        </p:attrNameLst>
                                      </p:cBhvr>
                                      <p:to>
                                        <p:strVal val="hidden"/>
                                      </p:to>
                                    </p:set>
                                  </p:childTnLst>
                                </p:cTn>
                              </p:par>
                              <p:par>
                                <p:cTn id="478" presetID="6" presetClass="exit" presetSubtype="32" fill="hold" grpId="1" nodeType="withEffect">
                                  <p:stCondLst>
                                    <p:cond delay="0"/>
                                  </p:stCondLst>
                                  <p:childTnLst>
                                    <p:animEffect transition="out" filter="circle(out)">
                                      <p:cBhvr>
                                        <p:cTn id="479" dur="1300"/>
                                        <p:tgtEl>
                                          <p:spTgt spid="150"/>
                                        </p:tgtEl>
                                      </p:cBhvr>
                                    </p:animEffect>
                                    <p:set>
                                      <p:cBhvr>
                                        <p:cTn id="480" dur="1" fill="hold">
                                          <p:stCondLst>
                                            <p:cond delay="1299"/>
                                          </p:stCondLst>
                                        </p:cTn>
                                        <p:tgtEl>
                                          <p:spTgt spid="150"/>
                                        </p:tgtEl>
                                        <p:attrNameLst>
                                          <p:attrName>style.visibility</p:attrName>
                                        </p:attrNameLst>
                                      </p:cBhvr>
                                      <p:to>
                                        <p:strVal val="hidden"/>
                                      </p:to>
                                    </p:set>
                                  </p:childTnLst>
                                </p:cTn>
                              </p:par>
                              <p:par>
                                <p:cTn id="481" presetID="6" presetClass="exit" presetSubtype="32" fill="hold" grpId="1" nodeType="withEffect">
                                  <p:stCondLst>
                                    <p:cond delay="0"/>
                                  </p:stCondLst>
                                  <p:childTnLst>
                                    <p:animEffect transition="out" filter="circle(out)">
                                      <p:cBhvr>
                                        <p:cTn id="482" dur="1300"/>
                                        <p:tgtEl>
                                          <p:spTgt spid="151"/>
                                        </p:tgtEl>
                                      </p:cBhvr>
                                    </p:animEffect>
                                    <p:set>
                                      <p:cBhvr>
                                        <p:cTn id="483" dur="1" fill="hold">
                                          <p:stCondLst>
                                            <p:cond delay="1299"/>
                                          </p:stCondLst>
                                        </p:cTn>
                                        <p:tgtEl>
                                          <p:spTgt spid="151"/>
                                        </p:tgtEl>
                                        <p:attrNameLst>
                                          <p:attrName>style.visibility</p:attrName>
                                        </p:attrNameLst>
                                      </p:cBhvr>
                                      <p:to>
                                        <p:strVal val="hidden"/>
                                      </p:to>
                                    </p:set>
                                  </p:childTnLst>
                                </p:cTn>
                              </p:par>
                              <p:par>
                                <p:cTn id="484" presetID="6" presetClass="exit" presetSubtype="32" fill="hold" grpId="1" nodeType="withEffect">
                                  <p:stCondLst>
                                    <p:cond delay="0"/>
                                  </p:stCondLst>
                                  <p:childTnLst>
                                    <p:animEffect transition="out" filter="circle(out)">
                                      <p:cBhvr>
                                        <p:cTn id="485" dur="1300"/>
                                        <p:tgtEl>
                                          <p:spTgt spid="152"/>
                                        </p:tgtEl>
                                      </p:cBhvr>
                                    </p:animEffect>
                                    <p:set>
                                      <p:cBhvr>
                                        <p:cTn id="486" dur="1" fill="hold">
                                          <p:stCondLst>
                                            <p:cond delay="1299"/>
                                          </p:stCondLst>
                                        </p:cTn>
                                        <p:tgtEl>
                                          <p:spTgt spid="152"/>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87" restart="whenNotActive" fill="hold" evtFilter="cancelBubble" nodeType="interactiveSeq">
                <p:stCondLst>
                  <p:cond evt="onClick" delay="0">
                    <p:tgtEl>
                      <p:spTgt spid="2"/>
                    </p:tgtEl>
                  </p:cond>
                </p:stCondLst>
                <p:endSync evt="end" delay="0">
                  <p:rtn val="all"/>
                </p:endSync>
                <p:childTnLst>
                  <p:par>
                    <p:cTn id="488" fill="hold">
                      <p:stCondLst>
                        <p:cond delay="0"/>
                      </p:stCondLst>
                      <p:childTnLst>
                        <p:par>
                          <p:cTn id="489" fill="hold">
                            <p:stCondLst>
                              <p:cond delay="0"/>
                            </p:stCondLst>
                            <p:childTnLst>
                              <p:par>
                                <p:cTn id="490" presetID="6" presetClass="entr" presetSubtype="16" fill="hold" grpId="0" nodeType="clickEffect">
                                  <p:stCondLst>
                                    <p:cond delay="0"/>
                                  </p:stCondLst>
                                  <p:childTnLst>
                                    <p:set>
                                      <p:cBhvr>
                                        <p:cTn id="491" dur="1" fill="hold">
                                          <p:stCondLst>
                                            <p:cond delay="0"/>
                                          </p:stCondLst>
                                        </p:cTn>
                                        <p:tgtEl>
                                          <p:spTgt spid="93"/>
                                        </p:tgtEl>
                                        <p:attrNameLst>
                                          <p:attrName>style.visibility</p:attrName>
                                        </p:attrNameLst>
                                      </p:cBhvr>
                                      <p:to>
                                        <p:strVal val="visible"/>
                                      </p:to>
                                    </p:set>
                                    <p:animEffect transition="in" filter="circle(in)">
                                      <p:cBhvr>
                                        <p:cTn id="492" dur="1000"/>
                                        <p:tgtEl>
                                          <p:spTgt spid="93"/>
                                        </p:tgtEl>
                                      </p:cBhvr>
                                    </p:animEffect>
                                  </p:childTnLst>
                                </p:cTn>
                              </p:par>
                              <p:par>
                                <p:cTn id="493" presetID="19" presetClass="emph" presetSubtype="0" fill="hold" grpId="0" nodeType="withEffect">
                                  <p:stCondLst>
                                    <p:cond delay="0"/>
                                  </p:stCondLst>
                                  <p:childTnLst>
                                    <p:animClr clrSpc="rgb" dir="cw">
                                      <p:cBhvr override="childStyle">
                                        <p:cTn id="494" dur="500" fill="hold"/>
                                        <p:tgtEl>
                                          <p:spTgt spid="156"/>
                                        </p:tgtEl>
                                        <p:attrNameLst>
                                          <p:attrName>style.color</p:attrName>
                                        </p:attrNameLst>
                                      </p:cBhvr>
                                      <p:to>
                                        <a:schemeClr val="accent2"/>
                                      </p:to>
                                    </p:animClr>
                                    <p:animClr clrSpc="rgb" dir="cw">
                                      <p:cBhvr>
                                        <p:cTn id="495" dur="500" fill="hold"/>
                                        <p:tgtEl>
                                          <p:spTgt spid="156"/>
                                        </p:tgtEl>
                                        <p:attrNameLst>
                                          <p:attrName>fillcolor</p:attrName>
                                        </p:attrNameLst>
                                      </p:cBhvr>
                                      <p:to>
                                        <a:schemeClr val="accent2"/>
                                      </p:to>
                                    </p:animClr>
                                    <p:set>
                                      <p:cBhvr>
                                        <p:cTn id="496" dur="500" fill="hold"/>
                                        <p:tgtEl>
                                          <p:spTgt spid="156"/>
                                        </p:tgtEl>
                                        <p:attrNameLst>
                                          <p:attrName>fill.type</p:attrName>
                                        </p:attrNameLst>
                                      </p:cBhvr>
                                      <p:to>
                                        <p:strVal val="solid"/>
                                      </p:to>
                                    </p:set>
                                    <p:set>
                                      <p:cBhvr>
                                        <p:cTn id="497" dur="500" fill="hold"/>
                                        <p:tgtEl>
                                          <p:spTgt spid="156"/>
                                        </p:tgtEl>
                                        <p:attrNameLst>
                                          <p:attrName>fill.on</p:attrName>
                                        </p:attrNameLst>
                                      </p:cBhvr>
                                      <p:to>
                                        <p:strVal val="true"/>
                                      </p:to>
                                    </p:set>
                                  </p:childTnLst>
                                </p:cTn>
                              </p:par>
                              <p:par>
                                <p:cTn id="498" presetID="19" presetClass="emph" presetSubtype="0" fill="hold" grpId="0" nodeType="withEffect">
                                  <p:stCondLst>
                                    <p:cond delay="0"/>
                                  </p:stCondLst>
                                  <p:childTnLst>
                                    <p:animClr clrSpc="rgb" dir="cw">
                                      <p:cBhvr override="childStyle">
                                        <p:cTn id="499" dur="500" fill="hold"/>
                                        <p:tgtEl>
                                          <p:spTgt spid="157"/>
                                        </p:tgtEl>
                                        <p:attrNameLst>
                                          <p:attrName>style.color</p:attrName>
                                        </p:attrNameLst>
                                      </p:cBhvr>
                                      <p:to>
                                        <a:schemeClr val="accent2"/>
                                      </p:to>
                                    </p:animClr>
                                    <p:animClr clrSpc="rgb" dir="cw">
                                      <p:cBhvr>
                                        <p:cTn id="500" dur="500" fill="hold"/>
                                        <p:tgtEl>
                                          <p:spTgt spid="157"/>
                                        </p:tgtEl>
                                        <p:attrNameLst>
                                          <p:attrName>fillcolor</p:attrName>
                                        </p:attrNameLst>
                                      </p:cBhvr>
                                      <p:to>
                                        <a:schemeClr val="accent2"/>
                                      </p:to>
                                    </p:animClr>
                                    <p:set>
                                      <p:cBhvr>
                                        <p:cTn id="501" dur="500" fill="hold"/>
                                        <p:tgtEl>
                                          <p:spTgt spid="157"/>
                                        </p:tgtEl>
                                        <p:attrNameLst>
                                          <p:attrName>fill.type</p:attrName>
                                        </p:attrNameLst>
                                      </p:cBhvr>
                                      <p:to>
                                        <p:strVal val="solid"/>
                                      </p:to>
                                    </p:set>
                                    <p:set>
                                      <p:cBhvr>
                                        <p:cTn id="502" dur="500" fill="hold"/>
                                        <p:tgtEl>
                                          <p:spTgt spid="157"/>
                                        </p:tgtEl>
                                        <p:attrNameLst>
                                          <p:attrName>fill.on</p:attrName>
                                        </p:attrNameLst>
                                      </p:cBhvr>
                                      <p:to>
                                        <p:strVal val="true"/>
                                      </p:to>
                                    </p:set>
                                  </p:childTnLst>
                                </p:cTn>
                              </p:par>
                              <p:par>
                                <p:cTn id="503" presetID="19" presetClass="emph" presetSubtype="0" fill="hold" grpId="0" nodeType="withEffect">
                                  <p:stCondLst>
                                    <p:cond delay="0"/>
                                  </p:stCondLst>
                                  <p:childTnLst>
                                    <p:animClr clrSpc="rgb" dir="cw">
                                      <p:cBhvr override="childStyle">
                                        <p:cTn id="504" dur="500" fill="hold"/>
                                        <p:tgtEl>
                                          <p:spTgt spid="158"/>
                                        </p:tgtEl>
                                        <p:attrNameLst>
                                          <p:attrName>style.color</p:attrName>
                                        </p:attrNameLst>
                                      </p:cBhvr>
                                      <p:to>
                                        <a:schemeClr val="accent2"/>
                                      </p:to>
                                    </p:animClr>
                                    <p:animClr clrSpc="rgb" dir="cw">
                                      <p:cBhvr>
                                        <p:cTn id="505" dur="500" fill="hold"/>
                                        <p:tgtEl>
                                          <p:spTgt spid="158"/>
                                        </p:tgtEl>
                                        <p:attrNameLst>
                                          <p:attrName>fillcolor</p:attrName>
                                        </p:attrNameLst>
                                      </p:cBhvr>
                                      <p:to>
                                        <a:schemeClr val="accent2"/>
                                      </p:to>
                                    </p:animClr>
                                    <p:set>
                                      <p:cBhvr>
                                        <p:cTn id="506" dur="500" fill="hold"/>
                                        <p:tgtEl>
                                          <p:spTgt spid="158"/>
                                        </p:tgtEl>
                                        <p:attrNameLst>
                                          <p:attrName>fill.type</p:attrName>
                                        </p:attrNameLst>
                                      </p:cBhvr>
                                      <p:to>
                                        <p:strVal val="solid"/>
                                      </p:to>
                                    </p:set>
                                    <p:set>
                                      <p:cBhvr>
                                        <p:cTn id="507" dur="500" fill="hold"/>
                                        <p:tgtEl>
                                          <p:spTgt spid="158"/>
                                        </p:tgtEl>
                                        <p:attrNameLst>
                                          <p:attrName>fill.on</p:attrName>
                                        </p:attrNameLst>
                                      </p:cBhvr>
                                      <p:to>
                                        <p:strVal val="true"/>
                                      </p:to>
                                    </p:set>
                                  </p:childTnLst>
                                </p:cTn>
                              </p:par>
                              <p:par>
                                <p:cTn id="508" presetID="19" presetClass="emph" presetSubtype="0" fill="hold" grpId="0" nodeType="withEffect">
                                  <p:stCondLst>
                                    <p:cond delay="0"/>
                                  </p:stCondLst>
                                  <p:childTnLst>
                                    <p:animClr clrSpc="rgb" dir="cw">
                                      <p:cBhvr override="childStyle">
                                        <p:cTn id="509" dur="500" fill="hold"/>
                                        <p:tgtEl>
                                          <p:spTgt spid="159"/>
                                        </p:tgtEl>
                                        <p:attrNameLst>
                                          <p:attrName>style.color</p:attrName>
                                        </p:attrNameLst>
                                      </p:cBhvr>
                                      <p:to>
                                        <a:schemeClr val="accent2"/>
                                      </p:to>
                                    </p:animClr>
                                    <p:animClr clrSpc="rgb" dir="cw">
                                      <p:cBhvr>
                                        <p:cTn id="510" dur="500" fill="hold"/>
                                        <p:tgtEl>
                                          <p:spTgt spid="159"/>
                                        </p:tgtEl>
                                        <p:attrNameLst>
                                          <p:attrName>fillcolor</p:attrName>
                                        </p:attrNameLst>
                                      </p:cBhvr>
                                      <p:to>
                                        <a:schemeClr val="accent2"/>
                                      </p:to>
                                    </p:animClr>
                                    <p:set>
                                      <p:cBhvr>
                                        <p:cTn id="511" dur="500" fill="hold"/>
                                        <p:tgtEl>
                                          <p:spTgt spid="159"/>
                                        </p:tgtEl>
                                        <p:attrNameLst>
                                          <p:attrName>fill.type</p:attrName>
                                        </p:attrNameLst>
                                      </p:cBhvr>
                                      <p:to>
                                        <p:strVal val="solid"/>
                                      </p:to>
                                    </p:set>
                                    <p:set>
                                      <p:cBhvr>
                                        <p:cTn id="512" dur="500" fill="hold"/>
                                        <p:tgtEl>
                                          <p:spTgt spid="159"/>
                                        </p:tgtEl>
                                        <p:attrNameLst>
                                          <p:attrName>fill.on</p:attrName>
                                        </p:attrNameLst>
                                      </p:cBhvr>
                                      <p:to>
                                        <p:strVal val="true"/>
                                      </p:to>
                                    </p:set>
                                  </p:childTnLst>
                                </p:cTn>
                              </p:par>
                              <p:par>
                                <p:cTn id="513" presetID="19" presetClass="emph" presetSubtype="0" fill="hold" grpId="0" nodeType="withEffect">
                                  <p:stCondLst>
                                    <p:cond delay="0"/>
                                  </p:stCondLst>
                                  <p:childTnLst>
                                    <p:animClr clrSpc="rgb" dir="cw">
                                      <p:cBhvr override="childStyle">
                                        <p:cTn id="514" dur="500" fill="hold"/>
                                        <p:tgtEl>
                                          <p:spTgt spid="160"/>
                                        </p:tgtEl>
                                        <p:attrNameLst>
                                          <p:attrName>style.color</p:attrName>
                                        </p:attrNameLst>
                                      </p:cBhvr>
                                      <p:to>
                                        <a:schemeClr val="accent2"/>
                                      </p:to>
                                    </p:animClr>
                                    <p:animClr clrSpc="rgb" dir="cw">
                                      <p:cBhvr>
                                        <p:cTn id="515" dur="500" fill="hold"/>
                                        <p:tgtEl>
                                          <p:spTgt spid="160"/>
                                        </p:tgtEl>
                                        <p:attrNameLst>
                                          <p:attrName>fillcolor</p:attrName>
                                        </p:attrNameLst>
                                      </p:cBhvr>
                                      <p:to>
                                        <a:schemeClr val="accent2"/>
                                      </p:to>
                                    </p:animClr>
                                    <p:set>
                                      <p:cBhvr>
                                        <p:cTn id="516" dur="500" fill="hold"/>
                                        <p:tgtEl>
                                          <p:spTgt spid="160"/>
                                        </p:tgtEl>
                                        <p:attrNameLst>
                                          <p:attrName>fill.type</p:attrName>
                                        </p:attrNameLst>
                                      </p:cBhvr>
                                      <p:to>
                                        <p:strVal val="solid"/>
                                      </p:to>
                                    </p:set>
                                    <p:set>
                                      <p:cBhvr>
                                        <p:cTn id="517" dur="500" fill="hold"/>
                                        <p:tgtEl>
                                          <p:spTgt spid="160"/>
                                        </p:tgtEl>
                                        <p:attrNameLst>
                                          <p:attrName>fill.on</p:attrName>
                                        </p:attrNameLst>
                                      </p:cBhvr>
                                      <p:to>
                                        <p:strVal val="true"/>
                                      </p:to>
                                    </p:set>
                                  </p:childTnLst>
                                </p:cTn>
                              </p:par>
                              <p:par>
                                <p:cTn id="518" presetID="19" presetClass="emph" presetSubtype="0" fill="hold" grpId="0" nodeType="withEffect">
                                  <p:stCondLst>
                                    <p:cond delay="0"/>
                                  </p:stCondLst>
                                  <p:childTnLst>
                                    <p:animClr clrSpc="rgb" dir="cw">
                                      <p:cBhvr override="childStyle">
                                        <p:cTn id="519" dur="500" fill="hold"/>
                                        <p:tgtEl>
                                          <p:spTgt spid="161"/>
                                        </p:tgtEl>
                                        <p:attrNameLst>
                                          <p:attrName>style.color</p:attrName>
                                        </p:attrNameLst>
                                      </p:cBhvr>
                                      <p:to>
                                        <a:schemeClr val="accent2"/>
                                      </p:to>
                                    </p:animClr>
                                    <p:animClr clrSpc="rgb" dir="cw">
                                      <p:cBhvr>
                                        <p:cTn id="520" dur="500" fill="hold"/>
                                        <p:tgtEl>
                                          <p:spTgt spid="161"/>
                                        </p:tgtEl>
                                        <p:attrNameLst>
                                          <p:attrName>fillcolor</p:attrName>
                                        </p:attrNameLst>
                                      </p:cBhvr>
                                      <p:to>
                                        <a:schemeClr val="accent2"/>
                                      </p:to>
                                    </p:animClr>
                                    <p:set>
                                      <p:cBhvr>
                                        <p:cTn id="521" dur="500" fill="hold"/>
                                        <p:tgtEl>
                                          <p:spTgt spid="161"/>
                                        </p:tgtEl>
                                        <p:attrNameLst>
                                          <p:attrName>fill.type</p:attrName>
                                        </p:attrNameLst>
                                      </p:cBhvr>
                                      <p:to>
                                        <p:strVal val="solid"/>
                                      </p:to>
                                    </p:set>
                                    <p:set>
                                      <p:cBhvr>
                                        <p:cTn id="522" dur="500" fill="hold"/>
                                        <p:tgtEl>
                                          <p:spTgt spid="161"/>
                                        </p:tgtEl>
                                        <p:attrNameLst>
                                          <p:attrName>fill.on</p:attrName>
                                        </p:attrNameLst>
                                      </p:cBhvr>
                                      <p:to>
                                        <p:strVal val="true"/>
                                      </p:to>
                                    </p:set>
                                  </p:childTnLst>
                                </p:cTn>
                              </p:par>
                            </p:childTnLst>
                          </p:cTn>
                        </p:par>
                      </p:childTnLst>
                    </p:cTn>
                  </p:par>
                  <p:par>
                    <p:cTn id="523" fill="hold">
                      <p:stCondLst>
                        <p:cond delay="indefinite"/>
                      </p:stCondLst>
                      <p:childTnLst>
                        <p:par>
                          <p:cTn id="524" fill="hold">
                            <p:stCondLst>
                              <p:cond delay="0"/>
                            </p:stCondLst>
                            <p:childTnLst>
                              <p:par>
                                <p:cTn id="525" presetID="6" presetClass="exit" presetSubtype="32" fill="hold" grpId="1" nodeType="clickEffect">
                                  <p:stCondLst>
                                    <p:cond delay="0"/>
                                  </p:stCondLst>
                                  <p:childTnLst>
                                    <p:animEffect transition="out" filter="circle(out)">
                                      <p:cBhvr>
                                        <p:cTn id="526" dur="1000"/>
                                        <p:tgtEl>
                                          <p:spTgt spid="93"/>
                                        </p:tgtEl>
                                      </p:cBhvr>
                                    </p:animEffect>
                                    <p:set>
                                      <p:cBhvr>
                                        <p:cTn id="527" dur="1" fill="hold">
                                          <p:stCondLst>
                                            <p:cond delay="999"/>
                                          </p:stCondLst>
                                        </p:cTn>
                                        <p:tgtEl>
                                          <p:spTgt spid="93"/>
                                        </p:tgtEl>
                                        <p:attrNameLst>
                                          <p:attrName>style.visibility</p:attrName>
                                        </p:attrNameLst>
                                      </p:cBhvr>
                                      <p:to>
                                        <p:strVal val="hidden"/>
                                      </p:to>
                                    </p:set>
                                  </p:childTnLst>
                                </p:cTn>
                              </p:par>
                              <p:par>
                                <p:cTn id="528" presetID="6" presetClass="exit" presetSubtype="32" fill="hold" grpId="1" nodeType="withEffect">
                                  <p:stCondLst>
                                    <p:cond delay="0"/>
                                  </p:stCondLst>
                                  <p:childTnLst>
                                    <p:animEffect transition="out" filter="circle(out)">
                                      <p:cBhvr>
                                        <p:cTn id="529" dur="1300"/>
                                        <p:tgtEl>
                                          <p:spTgt spid="156"/>
                                        </p:tgtEl>
                                      </p:cBhvr>
                                    </p:animEffect>
                                    <p:set>
                                      <p:cBhvr>
                                        <p:cTn id="530" dur="1" fill="hold">
                                          <p:stCondLst>
                                            <p:cond delay="1299"/>
                                          </p:stCondLst>
                                        </p:cTn>
                                        <p:tgtEl>
                                          <p:spTgt spid="156"/>
                                        </p:tgtEl>
                                        <p:attrNameLst>
                                          <p:attrName>style.visibility</p:attrName>
                                        </p:attrNameLst>
                                      </p:cBhvr>
                                      <p:to>
                                        <p:strVal val="hidden"/>
                                      </p:to>
                                    </p:set>
                                  </p:childTnLst>
                                </p:cTn>
                              </p:par>
                              <p:par>
                                <p:cTn id="531" presetID="6" presetClass="exit" presetSubtype="32" fill="hold" grpId="1" nodeType="withEffect">
                                  <p:stCondLst>
                                    <p:cond delay="0"/>
                                  </p:stCondLst>
                                  <p:childTnLst>
                                    <p:animEffect transition="out" filter="circle(out)">
                                      <p:cBhvr>
                                        <p:cTn id="532" dur="1300"/>
                                        <p:tgtEl>
                                          <p:spTgt spid="157"/>
                                        </p:tgtEl>
                                      </p:cBhvr>
                                    </p:animEffect>
                                    <p:set>
                                      <p:cBhvr>
                                        <p:cTn id="533" dur="1" fill="hold">
                                          <p:stCondLst>
                                            <p:cond delay="1299"/>
                                          </p:stCondLst>
                                        </p:cTn>
                                        <p:tgtEl>
                                          <p:spTgt spid="157"/>
                                        </p:tgtEl>
                                        <p:attrNameLst>
                                          <p:attrName>style.visibility</p:attrName>
                                        </p:attrNameLst>
                                      </p:cBhvr>
                                      <p:to>
                                        <p:strVal val="hidden"/>
                                      </p:to>
                                    </p:set>
                                  </p:childTnLst>
                                </p:cTn>
                              </p:par>
                              <p:par>
                                <p:cTn id="534" presetID="6" presetClass="exit" presetSubtype="32" fill="hold" grpId="1" nodeType="withEffect">
                                  <p:stCondLst>
                                    <p:cond delay="0"/>
                                  </p:stCondLst>
                                  <p:childTnLst>
                                    <p:animEffect transition="out" filter="circle(out)">
                                      <p:cBhvr>
                                        <p:cTn id="535" dur="1300"/>
                                        <p:tgtEl>
                                          <p:spTgt spid="158"/>
                                        </p:tgtEl>
                                      </p:cBhvr>
                                    </p:animEffect>
                                    <p:set>
                                      <p:cBhvr>
                                        <p:cTn id="536" dur="1" fill="hold">
                                          <p:stCondLst>
                                            <p:cond delay="1299"/>
                                          </p:stCondLst>
                                        </p:cTn>
                                        <p:tgtEl>
                                          <p:spTgt spid="158"/>
                                        </p:tgtEl>
                                        <p:attrNameLst>
                                          <p:attrName>style.visibility</p:attrName>
                                        </p:attrNameLst>
                                      </p:cBhvr>
                                      <p:to>
                                        <p:strVal val="hidden"/>
                                      </p:to>
                                    </p:set>
                                  </p:childTnLst>
                                </p:cTn>
                              </p:par>
                              <p:par>
                                <p:cTn id="537" presetID="6" presetClass="exit" presetSubtype="32" fill="hold" grpId="1" nodeType="withEffect">
                                  <p:stCondLst>
                                    <p:cond delay="0"/>
                                  </p:stCondLst>
                                  <p:childTnLst>
                                    <p:animEffect transition="out" filter="circle(out)">
                                      <p:cBhvr>
                                        <p:cTn id="538" dur="1300"/>
                                        <p:tgtEl>
                                          <p:spTgt spid="159"/>
                                        </p:tgtEl>
                                      </p:cBhvr>
                                    </p:animEffect>
                                    <p:set>
                                      <p:cBhvr>
                                        <p:cTn id="539" dur="1" fill="hold">
                                          <p:stCondLst>
                                            <p:cond delay="1299"/>
                                          </p:stCondLst>
                                        </p:cTn>
                                        <p:tgtEl>
                                          <p:spTgt spid="159"/>
                                        </p:tgtEl>
                                        <p:attrNameLst>
                                          <p:attrName>style.visibility</p:attrName>
                                        </p:attrNameLst>
                                      </p:cBhvr>
                                      <p:to>
                                        <p:strVal val="hidden"/>
                                      </p:to>
                                    </p:set>
                                  </p:childTnLst>
                                </p:cTn>
                              </p:par>
                              <p:par>
                                <p:cTn id="540" presetID="6" presetClass="exit" presetSubtype="32" fill="hold" grpId="1" nodeType="withEffect">
                                  <p:stCondLst>
                                    <p:cond delay="0"/>
                                  </p:stCondLst>
                                  <p:childTnLst>
                                    <p:animEffect transition="out" filter="circle(out)">
                                      <p:cBhvr>
                                        <p:cTn id="541" dur="1300"/>
                                        <p:tgtEl>
                                          <p:spTgt spid="160"/>
                                        </p:tgtEl>
                                      </p:cBhvr>
                                    </p:animEffect>
                                    <p:set>
                                      <p:cBhvr>
                                        <p:cTn id="542" dur="1" fill="hold">
                                          <p:stCondLst>
                                            <p:cond delay="1299"/>
                                          </p:stCondLst>
                                        </p:cTn>
                                        <p:tgtEl>
                                          <p:spTgt spid="160"/>
                                        </p:tgtEl>
                                        <p:attrNameLst>
                                          <p:attrName>style.visibility</p:attrName>
                                        </p:attrNameLst>
                                      </p:cBhvr>
                                      <p:to>
                                        <p:strVal val="hidden"/>
                                      </p:to>
                                    </p:set>
                                  </p:childTnLst>
                                </p:cTn>
                              </p:par>
                              <p:par>
                                <p:cTn id="543" presetID="6" presetClass="exit" presetSubtype="32" fill="hold" grpId="1" nodeType="withEffect">
                                  <p:stCondLst>
                                    <p:cond delay="0"/>
                                  </p:stCondLst>
                                  <p:childTnLst>
                                    <p:animEffect transition="out" filter="circle(out)">
                                      <p:cBhvr>
                                        <p:cTn id="544" dur="1300"/>
                                        <p:tgtEl>
                                          <p:spTgt spid="161"/>
                                        </p:tgtEl>
                                      </p:cBhvr>
                                    </p:animEffect>
                                    <p:set>
                                      <p:cBhvr>
                                        <p:cTn id="545" dur="1" fill="hold">
                                          <p:stCondLst>
                                            <p:cond delay="1299"/>
                                          </p:stCondLst>
                                        </p:cTn>
                                        <p:tgtEl>
                                          <p:spTgt spid="161"/>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26" grpId="0" animBg="1"/>
      <p:bldP spid="26" grpId="1" animBg="1"/>
      <p:bldP spid="76" grpId="0" animBg="1"/>
      <p:bldP spid="76"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 grpId="0" animBg="1"/>
      <p:bldP spid="9"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P spid="138" grpId="0" animBg="1"/>
      <p:bldP spid="138" grpId="1" animBg="1"/>
      <p:bldP spid="139" grpId="0" animBg="1"/>
      <p:bldP spid="139" grpId="1" animBg="1"/>
      <p:bldP spid="140" grpId="0" animBg="1"/>
      <p:bldP spid="140" grpId="1" animBg="1"/>
      <p:bldP spid="141" grpId="0" animBg="1"/>
      <p:bldP spid="141" grpId="1" animBg="1"/>
      <p:bldP spid="142" grpId="0" animBg="1"/>
      <p:bldP spid="142" grpId="1" animBg="1"/>
      <p:bldP spid="143" grpId="0" animBg="1"/>
      <p:bldP spid="143" grpId="1" animBg="1"/>
      <p:bldP spid="144" grpId="0" animBg="1"/>
      <p:bldP spid="144" grpId="1" animBg="1"/>
      <p:bldP spid="145" grpId="0" animBg="1"/>
      <p:bldP spid="145" grpId="1" animBg="1"/>
      <p:bldP spid="147" grpId="0" animBg="1"/>
      <p:bldP spid="147" grpId="1" animBg="1"/>
      <p:bldP spid="148" grpId="0" animBg="1"/>
      <p:bldP spid="148" grpId="1" animBg="1"/>
      <p:bldP spid="149" grpId="0" animBg="1"/>
      <p:bldP spid="149" grpId="1" animBg="1"/>
      <p:bldP spid="150" grpId="0" animBg="1"/>
      <p:bldP spid="150" grpId="1" animBg="1"/>
      <p:bldP spid="151" grpId="0" animBg="1"/>
      <p:bldP spid="151" grpId="1" animBg="1"/>
      <p:bldP spid="152" grpId="0" animBg="1"/>
      <p:bldP spid="152" grpId="1"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P spid="161" grpId="0" animBg="1"/>
      <p:bldP spid="161"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V.A – Tiếng Vỗ Tay">
            <a:hlinkClick r:id="" action="ppaction://media"/>
            <a:extLst>
              <a:ext uri="{FF2B5EF4-FFF2-40B4-BE49-F238E27FC236}">
                <a16:creationId xmlns:a16="http://schemas.microsoft.com/office/drawing/2014/main" id="{DCA2C0E7-7A17-45D2-8D21-7AB7604638B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9675" y="1654175"/>
            <a:ext cx="406400" cy="406400"/>
          </a:xfrm>
          <a:prstGeom prst="rect">
            <a:avLst/>
          </a:prstGeom>
        </p:spPr>
      </p:pic>
      <p:graphicFrame>
        <p:nvGraphicFramePr>
          <p:cNvPr id="5" name="Table 4">
            <a:extLst>
              <a:ext uri="{FF2B5EF4-FFF2-40B4-BE49-F238E27FC236}">
                <a16:creationId xmlns:a16="http://schemas.microsoft.com/office/drawing/2014/main" id="{A1ABFE5D-B85F-4BF1-9F8A-E291CD2C0A2C}"/>
              </a:ext>
            </a:extLst>
          </p:cNvPr>
          <p:cNvGraphicFramePr>
            <a:graphicFrameLocks noGrp="1"/>
          </p:cNvGraphicFramePr>
          <p:nvPr>
            <p:extLst>
              <p:ext uri="{D42A27DB-BD31-4B8C-83A1-F6EECF244321}">
                <p14:modId xmlns:p14="http://schemas.microsoft.com/office/powerpoint/2010/main" val="3760793406"/>
              </p:ext>
            </p:extLst>
          </p:nvPr>
        </p:nvGraphicFramePr>
        <p:xfrm>
          <a:off x="496956" y="437321"/>
          <a:ext cx="11181520" cy="6003232"/>
        </p:xfrm>
        <a:graphic>
          <a:graphicData uri="http://schemas.openxmlformats.org/drawingml/2006/table">
            <a:tbl>
              <a:tblPr firstRow="1" firstCol="1" bandRow="1"/>
              <a:tblGrid>
                <a:gridCol w="1118152">
                  <a:extLst>
                    <a:ext uri="{9D8B030D-6E8A-4147-A177-3AD203B41FA5}">
                      <a16:colId xmlns:a16="http://schemas.microsoft.com/office/drawing/2014/main" val="4119730436"/>
                    </a:ext>
                  </a:extLst>
                </a:gridCol>
                <a:gridCol w="1118152">
                  <a:extLst>
                    <a:ext uri="{9D8B030D-6E8A-4147-A177-3AD203B41FA5}">
                      <a16:colId xmlns:a16="http://schemas.microsoft.com/office/drawing/2014/main" val="904854584"/>
                    </a:ext>
                  </a:extLst>
                </a:gridCol>
                <a:gridCol w="1118152">
                  <a:extLst>
                    <a:ext uri="{9D8B030D-6E8A-4147-A177-3AD203B41FA5}">
                      <a16:colId xmlns:a16="http://schemas.microsoft.com/office/drawing/2014/main" val="1799800273"/>
                    </a:ext>
                  </a:extLst>
                </a:gridCol>
                <a:gridCol w="1118152">
                  <a:extLst>
                    <a:ext uri="{9D8B030D-6E8A-4147-A177-3AD203B41FA5}">
                      <a16:colId xmlns:a16="http://schemas.microsoft.com/office/drawing/2014/main" val="1695093002"/>
                    </a:ext>
                  </a:extLst>
                </a:gridCol>
                <a:gridCol w="1118152">
                  <a:extLst>
                    <a:ext uri="{9D8B030D-6E8A-4147-A177-3AD203B41FA5}">
                      <a16:colId xmlns:a16="http://schemas.microsoft.com/office/drawing/2014/main" val="219165862"/>
                    </a:ext>
                  </a:extLst>
                </a:gridCol>
                <a:gridCol w="1118152">
                  <a:extLst>
                    <a:ext uri="{9D8B030D-6E8A-4147-A177-3AD203B41FA5}">
                      <a16:colId xmlns:a16="http://schemas.microsoft.com/office/drawing/2014/main" val="3998827423"/>
                    </a:ext>
                  </a:extLst>
                </a:gridCol>
                <a:gridCol w="1118152">
                  <a:extLst>
                    <a:ext uri="{9D8B030D-6E8A-4147-A177-3AD203B41FA5}">
                      <a16:colId xmlns:a16="http://schemas.microsoft.com/office/drawing/2014/main" val="362964242"/>
                    </a:ext>
                  </a:extLst>
                </a:gridCol>
                <a:gridCol w="1118152">
                  <a:extLst>
                    <a:ext uri="{9D8B030D-6E8A-4147-A177-3AD203B41FA5}">
                      <a16:colId xmlns:a16="http://schemas.microsoft.com/office/drawing/2014/main" val="3771064200"/>
                    </a:ext>
                  </a:extLst>
                </a:gridCol>
                <a:gridCol w="1118152">
                  <a:extLst>
                    <a:ext uri="{9D8B030D-6E8A-4147-A177-3AD203B41FA5}">
                      <a16:colId xmlns:a16="http://schemas.microsoft.com/office/drawing/2014/main" val="2657305175"/>
                    </a:ext>
                  </a:extLst>
                </a:gridCol>
                <a:gridCol w="1118152">
                  <a:extLst>
                    <a:ext uri="{9D8B030D-6E8A-4147-A177-3AD203B41FA5}">
                      <a16:colId xmlns:a16="http://schemas.microsoft.com/office/drawing/2014/main" val="2838070841"/>
                    </a:ext>
                  </a:extLst>
                </a:gridCol>
              </a:tblGrid>
              <a:tr h="750404">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T</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H</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Á</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N</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H</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FF0000"/>
                          </a:solidFill>
                          <a:effectLst/>
                          <a:latin typeface="Verdana" panose="020B0604030504040204" pitchFamily="34" charset="0"/>
                          <a:ea typeface="Calibri" panose="020F0502020204030204" pitchFamily="34" charset="0"/>
                        </a:rPr>
                        <a:t>T</a:t>
                      </a:r>
                      <a:endParaRPr lang="vi-VN" sz="3200">
                        <a:solidFill>
                          <a:srgbClr val="FF0000"/>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H</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Ầ</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N</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333333"/>
                          </a:solidFill>
                          <a:effectLst/>
                          <a:latin typeface="Verdana" panose="020B0604030504040204" pitchFamily="34" charset="0"/>
                          <a:ea typeface="Calibri" panose="020F0502020204030204" pitchFamily="34" charset="0"/>
                        </a:rPr>
                        <a:t> </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133579"/>
                  </a:ext>
                </a:extLst>
              </a:tr>
              <a:tr h="750404">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C</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Ô</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N</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G</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C</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FF0000"/>
                          </a:solidFill>
                          <a:effectLst/>
                          <a:latin typeface="Verdana" panose="020B0604030504040204" pitchFamily="34" charset="0"/>
                          <a:ea typeface="Calibri" panose="020F0502020204030204" pitchFamily="34" charset="0"/>
                        </a:rPr>
                        <a:t>H</a:t>
                      </a:r>
                      <a:endParaRPr lang="vi-VN" sz="3200">
                        <a:solidFill>
                          <a:srgbClr val="FF0000"/>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Í</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N</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H</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333333"/>
                          </a:solidFill>
                          <a:effectLst/>
                          <a:latin typeface="Verdana" panose="020B0604030504040204" pitchFamily="34" charset="0"/>
                          <a:ea typeface="Calibri" panose="020F0502020204030204" pitchFamily="34" charset="0"/>
                        </a:rPr>
                        <a:t> </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3785035"/>
                  </a:ext>
                </a:extLst>
              </a:tr>
              <a:tr h="750404">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C</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H</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I</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M</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G</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FF0000"/>
                          </a:solidFill>
                          <a:effectLst/>
                          <a:latin typeface="Verdana" panose="020B0604030504040204" pitchFamily="34" charset="0"/>
                          <a:ea typeface="Calibri" panose="020F0502020204030204" pitchFamily="34" charset="0"/>
                        </a:rPr>
                        <a:t>Á</a:t>
                      </a:r>
                      <a:endParaRPr lang="vi-VN" sz="3200">
                        <a:solidFill>
                          <a:srgbClr val="FF0000"/>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Y</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333333"/>
                          </a:solidFill>
                          <a:effectLst/>
                          <a:latin typeface="Verdana" panose="020B0604030504040204" pitchFamily="34" charset="0"/>
                          <a:ea typeface="Calibri" panose="020F0502020204030204" pitchFamily="34" charset="0"/>
                        </a:rPr>
                        <a:t> </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1">
                          <a:solidFill>
                            <a:srgbClr val="333333"/>
                          </a:solidFill>
                          <a:effectLst/>
                          <a:latin typeface="Verdana" panose="020B0604030504040204" pitchFamily="34" charset="0"/>
                          <a:ea typeface="Calibri" panose="020F0502020204030204" pitchFamily="34" charset="0"/>
                        </a:rPr>
                        <a:t> </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3200" b="1">
                          <a:solidFill>
                            <a:srgbClr val="333333"/>
                          </a:solidFill>
                          <a:effectLst/>
                          <a:latin typeface="Verdana" panose="020B0604030504040204" pitchFamily="34" charset="0"/>
                          <a:ea typeface="Calibri" panose="020F0502020204030204" pitchFamily="34" charset="0"/>
                        </a:rPr>
                        <a:t> </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3806238344"/>
                  </a:ext>
                </a:extLst>
              </a:tr>
              <a:tr h="750404">
                <a:tc>
                  <a:txBody>
                    <a:bodyPr/>
                    <a:lstStyle/>
                    <a:p>
                      <a:pPr algn="ctr">
                        <a:lnSpc>
                          <a:spcPct val="107000"/>
                        </a:lnSpc>
                        <a:spcAft>
                          <a:spcPts val="800"/>
                        </a:spcAft>
                      </a:pPr>
                      <a:r>
                        <a:rPr lang="en-US" sz="3200" b="1">
                          <a:solidFill>
                            <a:srgbClr val="333333"/>
                          </a:solidFill>
                          <a:effectLst/>
                          <a:latin typeface="Verdana" panose="020B0604030504040204" pitchFamily="34" charset="0"/>
                          <a:ea typeface="Calibri" panose="020F0502020204030204" pitchFamily="34" charset="0"/>
                        </a:rPr>
                        <a:t> </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3200" b="1">
                          <a:solidFill>
                            <a:srgbClr val="333333"/>
                          </a:solidFill>
                          <a:effectLst/>
                          <a:latin typeface="Verdana" panose="020B0604030504040204" pitchFamily="34" charset="0"/>
                          <a:ea typeface="Calibri" panose="020F0502020204030204" pitchFamily="34" charset="0"/>
                        </a:rPr>
                        <a:t> </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B</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À</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A</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FF0000"/>
                          </a:solidFill>
                          <a:effectLst/>
                          <a:latin typeface="Verdana" panose="020B0604030504040204" pitchFamily="34" charset="0"/>
                          <a:ea typeface="Calibri" panose="020F0502020204030204" pitchFamily="34" charset="0"/>
                        </a:rPr>
                        <a:t>N</a:t>
                      </a:r>
                      <a:endParaRPr lang="vi-VN" sz="3200">
                        <a:solidFill>
                          <a:srgbClr val="FF0000"/>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N</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A</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333333"/>
                          </a:solidFill>
                          <a:effectLst/>
                          <a:latin typeface="Verdana" panose="020B0604030504040204" pitchFamily="34" charset="0"/>
                          <a:ea typeface="Calibri" panose="020F0502020204030204" pitchFamily="34" charset="0"/>
                        </a:rPr>
                        <a:t> </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en-US" sz="3200" b="1">
                          <a:solidFill>
                            <a:srgbClr val="333333"/>
                          </a:solidFill>
                          <a:effectLst/>
                          <a:latin typeface="Verdana" panose="020B0604030504040204" pitchFamily="34" charset="0"/>
                          <a:ea typeface="Calibri" panose="020F0502020204030204" pitchFamily="34" charset="0"/>
                        </a:rPr>
                        <a:t> </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94633950"/>
                  </a:ext>
                </a:extLst>
              </a:tr>
              <a:tr h="750404">
                <a:tc>
                  <a:txBody>
                    <a:bodyPr/>
                    <a:lstStyle/>
                    <a:p>
                      <a:pPr algn="ctr">
                        <a:lnSpc>
                          <a:spcPct val="107000"/>
                        </a:lnSpc>
                        <a:spcAft>
                          <a:spcPts val="800"/>
                        </a:spcAft>
                      </a:pPr>
                      <a:r>
                        <a:rPr lang="en-US" sz="3200" b="1">
                          <a:solidFill>
                            <a:srgbClr val="333333"/>
                          </a:solidFill>
                          <a:effectLst/>
                          <a:latin typeface="Verdana" panose="020B0604030504040204" pitchFamily="34" charset="0"/>
                          <a:ea typeface="Calibri" panose="020F0502020204030204" pitchFamily="34" charset="0"/>
                        </a:rPr>
                        <a:t> </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H</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À</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I</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N</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FF0000"/>
                          </a:solidFill>
                          <a:effectLst/>
                          <a:latin typeface="Verdana" panose="020B0604030504040204" pitchFamily="34" charset="0"/>
                          <a:ea typeface="Calibri" panose="020F0502020204030204" pitchFamily="34" charset="0"/>
                        </a:rPr>
                        <a:t>H</a:t>
                      </a:r>
                      <a:endParaRPr lang="vi-VN" sz="3200">
                        <a:solidFill>
                          <a:srgbClr val="FF0000"/>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I</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333333"/>
                          </a:solidFill>
                          <a:effectLst/>
                          <a:latin typeface="Verdana" panose="020B0604030504040204" pitchFamily="34" charset="0"/>
                          <a:ea typeface="Calibri" panose="020F0502020204030204" pitchFamily="34" charset="0"/>
                        </a:rPr>
                        <a:t> </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1">
                          <a:solidFill>
                            <a:srgbClr val="333333"/>
                          </a:solidFill>
                          <a:effectLst/>
                          <a:latin typeface="Verdana" panose="020B0604030504040204" pitchFamily="34" charset="0"/>
                          <a:ea typeface="Calibri" panose="020F0502020204030204" pitchFamily="34" charset="0"/>
                        </a:rPr>
                        <a:t> </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1">
                          <a:solidFill>
                            <a:srgbClr val="333333"/>
                          </a:solidFill>
                          <a:effectLst/>
                          <a:latin typeface="Verdana" panose="020B0604030504040204" pitchFamily="34" charset="0"/>
                          <a:ea typeface="Calibri" panose="020F0502020204030204" pitchFamily="34" charset="0"/>
                        </a:rPr>
                        <a:t> </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3529004"/>
                  </a:ext>
                </a:extLst>
              </a:tr>
              <a:tr h="750404">
                <a:tc>
                  <a:txBody>
                    <a:bodyPr/>
                    <a:lstStyle/>
                    <a:p>
                      <a:pPr algn="ctr">
                        <a:lnSpc>
                          <a:spcPct val="107000"/>
                        </a:lnSpc>
                        <a:spcAft>
                          <a:spcPts val="800"/>
                        </a:spcAft>
                      </a:pPr>
                      <a:r>
                        <a:rPr lang="en-US" sz="3200" b="1">
                          <a:solidFill>
                            <a:srgbClr val="333333"/>
                          </a:solidFill>
                          <a:effectLst/>
                          <a:latin typeface="Verdana" panose="020B0604030504040204" pitchFamily="34" charset="0"/>
                          <a:ea typeface="Calibri" panose="020F0502020204030204" pitchFamily="34" charset="0"/>
                        </a:rPr>
                        <a:t> </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c>
                  <a:txBody>
                    <a:bodyPr/>
                    <a:lstStyle/>
                    <a:p>
                      <a:pPr algn="ctr">
                        <a:lnSpc>
                          <a:spcPct val="107000"/>
                        </a:lnSpc>
                        <a:spcAft>
                          <a:spcPts val="800"/>
                        </a:spcAft>
                      </a:pPr>
                      <a:r>
                        <a:rPr lang="en-US" sz="3200" b="1">
                          <a:solidFill>
                            <a:srgbClr val="333333"/>
                          </a:solidFill>
                          <a:effectLst/>
                          <a:latin typeface="Verdana" panose="020B0604030504040204" pitchFamily="34" charset="0"/>
                          <a:ea typeface="Calibri" panose="020F0502020204030204" pitchFamily="34" charset="0"/>
                        </a:rPr>
                        <a:t> </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Ô</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N</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G</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FF0000"/>
                          </a:solidFill>
                          <a:effectLst/>
                          <a:latin typeface="Verdana" panose="020B0604030504040204" pitchFamily="34" charset="0"/>
                          <a:ea typeface="Calibri" panose="020F0502020204030204" pitchFamily="34" charset="0"/>
                        </a:rPr>
                        <a:t>G</a:t>
                      </a:r>
                      <a:endParaRPr lang="vi-VN" sz="3200">
                        <a:solidFill>
                          <a:srgbClr val="FF0000"/>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I</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U</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S</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E</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004472939"/>
                  </a:ext>
                </a:extLst>
              </a:tr>
              <a:tr h="750404">
                <a:tc>
                  <a:txBody>
                    <a:bodyPr/>
                    <a:lstStyle/>
                    <a:p>
                      <a:pPr algn="ctr">
                        <a:lnSpc>
                          <a:spcPct val="107000"/>
                        </a:lnSpc>
                        <a:spcAft>
                          <a:spcPts val="800"/>
                        </a:spcAft>
                      </a:pPr>
                      <a:r>
                        <a:rPr lang="en-US" sz="3200" b="1">
                          <a:solidFill>
                            <a:srgbClr val="333333"/>
                          </a:solidFill>
                          <a:effectLst/>
                          <a:latin typeface="Verdana" panose="020B0604030504040204" pitchFamily="34" charset="0"/>
                          <a:ea typeface="Calibri" panose="020F0502020204030204" pitchFamily="34" charset="0"/>
                        </a:rPr>
                        <a:t> </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c>
                  <a:txBody>
                    <a:bodyPr/>
                    <a:lstStyle/>
                    <a:p>
                      <a:pPr algn="ctr">
                        <a:lnSpc>
                          <a:spcPct val="107000"/>
                        </a:lnSpc>
                        <a:spcAft>
                          <a:spcPts val="800"/>
                        </a:spcAft>
                      </a:pPr>
                      <a:r>
                        <a:rPr lang="en-US" sz="3200" b="1">
                          <a:solidFill>
                            <a:srgbClr val="333333"/>
                          </a:solidFill>
                          <a:effectLst/>
                          <a:latin typeface="Verdana" panose="020B0604030504040204" pitchFamily="34" charset="0"/>
                          <a:ea typeface="Calibri" panose="020F0502020204030204" pitchFamily="34" charset="0"/>
                        </a:rPr>
                        <a:t> </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G</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A</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L</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FF0000"/>
                          </a:solidFill>
                          <a:effectLst/>
                          <a:latin typeface="Verdana" panose="020B0604030504040204" pitchFamily="34" charset="0"/>
                          <a:ea typeface="Calibri" panose="020F0502020204030204" pitchFamily="34" charset="0"/>
                        </a:rPr>
                        <a:t>I</a:t>
                      </a:r>
                      <a:endParaRPr lang="vi-VN" sz="3200">
                        <a:solidFill>
                          <a:srgbClr val="FF0000"/>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L</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E</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333333"/>
                          </a:solidFill>
                          <a:effectLst/>
                          <a:latin typeface="Verdana" panose="020B0604030504040204" pitchFamily="34" charset="0"/>
                          <a:ea typeface="Calibri" panose="020F0502020204030204" pitchFamily="34" charset="0"/>
                        </a:rPr>
                        <a:t> </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3200" b="1">
                          <a:solidFill>
                            <a:srgbClr val="333333"/>
                          </a:solidFill>
                          <a:effectLst/>
                          <a:latin typeface="Verdana" panose="020B0604030504040204" pitchFamily="34" charset="0"/>
                          <a:ea typeface="Calibri" panose="020F0502020204030204" pitchFamily="34" charset="0"/>
                        </a:rPr>
                        <a:t> </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38760578"/>
                  </a:ext>
                </a:extLst>
              </a:tr>
              <a:tr h="750404">
                <a:tc>
                  <a:txBody>
                    <a:bodyPr/>
                    <a:lstStyle/>
                    <a:p>
                      <a:pPr algn="ctr">
                        <a:lnSpc>
                          <a:spcPct val="107000"/>
                        </a:lnSpc>
                        <a:spcAft>
                          <a:spcPts val="800"/>
                        </a:spcAft>
                      </a:pPr>
                      <a:r>
                        <a:rPr lang="en-US" sz="3200" b="1">
                          <a:solidFill>
                            <a:srgbClr val="333333"/>
                          </a:solidFill>
                          <a:effectLst/>
                          <a:latin typeface="Verdana" panose="020B0604030504040204" pitchFamily="34" charset="0"/>
                          <a:ea typeface="Calibri" panose="020F0502020204030204" pitchFamily="34" charset="0"/>
                        </a:rPr>
                        <a:t> </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Ă</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N</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C</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H</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FF0000"/>
                          </a:solidFill>
                          <a:effectLst/>
                          <a:latin typeface="Verdana" panose="020B0604030504040204" pitchFamily="34" charset="0"/>
                          <a:ea typeface="Calibri" panose="020F0502020204030204" pitchFamily="34" charset="0"/>
                        </a:rPr>
                        <a:t>A</a:t>
                      </a:r>
                      <a:endParaRPr lang="vi-VN" sz="3200">
                        <a:solidFill>
                          <a:srgbClr val="FF0000"/>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3200" b="1">
                          <a:solidFill>
                            <a:srgbClr val="FFFFFF"/>
                          </a:solidFill>
                          <a:effectLst/>
                          <a:latin typeface="Verdana" panose="020B0604030504040204" pitchFamily="34" charset="0"/>
                          <a:ea typeface="Calibri" panose="020F0502020204030204" pitchFamily="34" charset="0"/>
                        </a:rPr>
                        <a:t>Y</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200" b="1">
                          <a:solidFill>
                            <a:srgbClr val="333333"/>
                          </a:solidFill>
                          <a:effectLst/>
                          <a:latin typeface="Verdana" panose="020B0604030504040204" pitchFamily="34" charset="0"/>
                          <a:ea typeface="Calibri" panose="020F0502020204030204" pitchFamily="34" charset="0"/>
                        </a:rPr>
                        <a:t> </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3200" b="1">
                          <a:solidFill>
                            <a:srgbClr val="333333"/>
                          </a:solidFill>
                          <a:effectLst/>
                          <a:latin typeface="Verdana" panose="020B0604030504040204" pitchFamily="34" charset="0"/>
                          <a:ea typeface="Calibri" panose="020F0502020204030204" pitchFamily="34" charset="0"/>
                        </a:rPr>
                        <a:t> </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c>
                  <a:txBody>
                    <a:bodyPr/>
                    <a:lstStyle/>
                    <a:p>
                      <a:pPr algn="ctr">
                        <a:lnSpc>
                          <a:spcPct val="107000"/>
                        </a:lnSpc>
                        <a:spcAft>
                          <a:spcPts val="800"/>
                        </a:spcAft>
                      </a:pPr>
                      <a:r>
                        <a:rPr lang="en-US" sz="3200" b="1">
                          <a:solidFill>
                            <a:srgbClr val="333333"/>
                          </a:solidFill>
                          <a:effectLst/>
                          <a:latin typeface="Verdana" panose="020B0604030504040204" pitchFamily="34" charset="0"/>
                          <a:ea typeface="Calibri" panose="020F0502020204030204" pitchFamily="34" charset="0"/>
                        </a:rPr>
                        <a:t> </a:t>
                      </a:r>
                      <a:endParaRPr lang="vi-VN" sz="32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1541771466"/>
                  </a:ext>
                </a:extLst>
              </a:tr>
            </a:tbl>
          </a:graphicData>
        </a:graphic>
      </p:graphicFrame>
    </p:spTree>
    <p:extLst>
      <p:ext uri="{BB962C8B-B14F-4D97-AF65-F5344CB8AC3E}">
        <p14:creationId xmlns:p14="http://schemas.microsoft.com/office/powerpoint/2010/main" val="8980665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07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773596" y="254000"/>
            <a:ext cx="10644809" cy="106479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v</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ới</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a:ln>
                  <a:noFill/>
                </a:ln>
                <a:solidFill>
                  <a:srgbClr val="FF000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cùng</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endPar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8" name="AutoShape 9">
            <a:hlinkClick r:id="rId2" action="ppaction://hlinksldjump"/>
          </p:cNvPr>
          <p:cNvSpPr>
            <a:spLocks noChangeArrowheads="1"/>
          </p:cNvSpPr>
          <p:nvPr/>
        </p:nvSpPr>
        <p:spPr bwMode="auto">
          <a:xfrm>
            <a:off x="1524001" y="5539206"/>
            <a:ext cx="9143999" cy="1064795"/>
          </a:xfrm>
          <a:prstGeom prst="flowChartAlternateProcess">
            <a:avLst/>
          </a:prstGeom>
          <a:solidFill>
            <a:srgbClr val="FFFF00">
              <a:alpha val="83000"/>
            </a:srgbClr>
          </a:solidFill>
          <a:ln w="38100">
            <a:solidFill>
              <a:srgbClr val="FFFF00"/>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TRẮC</a:t>
            </a:r>
            <a:r>
              <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rPr>
              <a:t> </a:t>
            </a: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NGHIỆM</a:t>
            </a:r>
            <a:endPar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6AE3FA4-C53A-4CB8-825B-FAEA43148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318793"/>
            <a:ext cx="4876800" cy="4090416"/>
          </a:xfrm>
          <a:prstGeom prst="rect">
            <a:avLst/>
          </a:prstGeom>
          <a:ln>
            <a:noFill/>
          </a:ln>
          <a:effectLst>
            <a:softEdge rad="112500"/>
          </a:effectLst>
        </p:spPr>
      </p:pic>
    </p:spTree>
    <p:extLst>
      <p:ext uri="{BB962C8B-B14F-4D97-AF65-F5344CB8AC3E}">
        <p14:creationId xmlns:p14="http://schemas.microsoft.com/office/powerpoint/2010/main" val="1764700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950"/>
                            </p:stCondLst>
                            <p:childTnLst>
                              <p:par>
                                <p:cTn id="11" presetID="16" presetClass="entr" presetSubtype="21" fill="hold" grpId="0"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par>
                                <p:cTn id="14" presetID="21" presetClass="emph" presetSubtype="0" repeatCount="indefinite" fill="hold" grpId="1" nodeType="withEffect">
                                  <p:stCondLst>
                                    <p:cond delay="0"/>
                                  </p:stCondLst>
                                  <p:childTnLst>
                                    <p:animClr clrSpc="hsl" dir="cw">
                                      <p:cBhvr override="childStyle">
                                        <p:cTn id="15" dur="500" fill="hold"/>
                                        <p:tgtEl>
                                          <p:spTgt spid="2054"/>
                                        </p:tgtEl>
                                        <p:attrNameLst>
                                          <p:attrName>style.color</p:attrName>
                                        </p:attrNameLst>
                                      </p:cBhvr>
                                      <p:by>
                                        <p:hsl h="7200000" s="0" l="0"/>
                                      </p:by>
                                    </p:animClr>
                                    <p:animClr clrSpc="hsl" dir="cw">
                                      <p:cBhvr>
                                        <p:cTn id="16" dur="500" fill="hold"/>
                                        <p:tgtEl>
                                          <p:spTgt spid="2054"/>
                                        </p:tgtEl>
                                        <p:attrNameLst>
                                          <p:attrName>fillcolor</p:attrName>
                                        </p:attrNameLst>
                                      </p:cBhvr>
                                      <p:by>
                                        <p:hsl h="7200000" s="0" l="0"/>
                                      </p:by>
                                    </p:animClr>
                                    <p:animClr clrSpc="hsl" dir="cw">
                                      <p:cBhvr>
                                        <p:cTn id="17" dur="500" fill="hold"/>
                                        <p:tgtEl>
                                          <p:spTgt spid="2054"/>
                                        </p:tgtEl>
                                        <p:attrNameLst>
                                          <p:attrName>stroke.color</p:attrName>
                                        </p:attrNameLst>
                                      </p:cBhvr>
                                      <p:by>
                                        <p:hsl h="7200000" s="0" l="0"/>
                                      </p:by>
                                    </p:animClr>
                                    <p:set>
                                      <p:cBhvr>
                                        <p:cTn id="18" dur="500" fill="hold"/>
                                        <p:tgtEl>
                                          <p:spTgt spid="20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4" grpId="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Đức Mẹ, ông thánh Giu-se, Hài Nhi</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Đức Mẹ và Hài Nhi Giê-su</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Đức Mẹ và ông thánh Giu-se</a:t>
              </a: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rPr>
                <a:t>Gioan Tẩy Giả, Hài Nhi, Đức Mẹ</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lvl="0" algn="just"/>
            <a:r>
              <a:rPr kumimoji="0" lang="en-US" sz="5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1</a:t>
            </a:r>
            <a:r>
              <a:rPr kumimoji="0" lang="en-US" sz="54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 </a:t>
            </a:r>
            <a:r>
              <a:rPr lang="en-US" sz="5400" b="1">
                <a:solidFill>
                  <a:srgbClr val="0070C0"/>
                </a:solidFill>
                <a:latin typeface="Verdana" panose="020B0604030504040204" pitchFamily="34" charset="0"/>
                <a:ea typeface="Verdana" panose="020B0604030504040204" pitchFamily="34" charset="0"/>
              </a:rPr>
              <a:t>Gia đình Thánh Gia bao gồm những ai?</a:t>
            </a:r>
            <a:endParaRPr lang="vi-VN" sz="5400" b="1">
              <a:solidFill>
                <a:srgbClr val="0070C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4506860"/>
            <a:ext cx="12240885" cy="806789"/>
            <a:chOff x="-1896924" y="4689645"/>
            <a:chExt cx="10566931" cy="691524"/>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Đức Mẹ, ông thánh Giu-se, Hài Nhi</a:t>
              </a:r>
            </a:p>
          </p:txBody>
        </p:sp>
        <p:sp>
          <p:nvSpPr>
            <p:cNvPr id="19" name="AutoShape 46"/>
            <p:cNvSpPr>
              <a:spLocks noChangeArrowheads="1"/>
            </p:cNvSpPr>
            <p:nvPr/>
          </p:nvSpPr>
          <p:spPr bwMode="auto">
            <a:xfrm>
              <a:off x="-1896924" y="4695369"/>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dirty="0">
                  <a:solidFill>
                    <a:srgbClr val="FFFF00"/>
                  </a:solidFill>
                  <a:effectLst>
                    <a:outerShdw blurRad="38100" dist="38100" dir="2700000" algn="tl">
                      <a:srgbClr val="000000"/>
                    </a:outerShdw>
                  </a:effectLst>
                  <a:latin typeface="Times New Roman" pitchFamily="18" charset="0"/>
                  <a:cs typeface="Times New Roman" pitchFamily="18" charset="0"/>
                </a:rPr>
                <a:t>C</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149915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Học giỏi</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Ngoan ngoãn, vâng lời</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Chịu khó làm việc</a:t>
              </a: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rPr>
                <a:t>Tất cả đều sai</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lvl="0" algn="just"/>
            <a:r>
              <a:rPr lang="en-US" sz="5400" b="1" dirty="0">
                <a:solidFill>
                  <a:srgbClr val="FF0000"/>
                </a:solidFill>
                <a:latin typeface="Verdana" panose="020B0604030504040204" pitchFamily="34" charset="0"/>
                <a:ea typeface="Verdana" panose="020B0604030504040204" pitchFamily="34" charset="0"/>
                <a:cs typeface="Tahoma" panose="020B0604030504040204" pitchFamily="34" charset="0"/>
              </a:rPr>
              <a:t>2</a:t>
            </a:r>
            <a:r>
              <a:rPr kumimoji="0" lang="en-US" sz="54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 </a:t>
            </a:r>
            <a:r>
              <a:rPr lang="en-US" sz="5400" b="1">
                <a:solidFill>
                  <a:srgbClr val="0070C0"/>
                </a:solidFill>
                <a:latin typeface="Verdana" panose="020B0604030504040204" pitchFamily="34" charset="0"/>
                <a:ea typeface="Verdana" panose="020B0604030504040204" pitchFamily="34" charset="0"/>
              </a:rPr>
              <a:t>Trong gia đình thánh gia, Hài Nhi Giê-su nêu gương sáng nào?</a:t>
            </a:r>
            <a:endParaRPr lang="vi-VN" sz="5400" b="1">
              <a:solidFill>
                <a:srgbClr val="0070C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2757575"/>
            <a:ext cx="12240885" cy="806789"/>
            <a:chOff x="-1896924" y="4689645"/>
            <a:chExt cx="10566931" cy="691524"/>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Ngoan ngoãn, vâng lời</a:t>
              </a:r>
            </a:p>
          </p:txBody>
        </p:sp>
        <p:sp>
          <p:nvSpPr>
            <p:cNvPr id="19" name="AutoShape 46"/>
            <p:cNvSpPr>
              <a:spLocks noChangeArrowheads="1"/>
            </p:cNvSpPr>
            <p:nvPr/>
          </p:nvSpPr>
          <p:spPr bwMode="auto">
            <a:xfrm>
              <a:off x="-1896924" y="4695369"/>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A</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4128601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latin typeface="Verdana" panose="020B0604030504040204" pitchFamily="34" charset="0"/>
                <a:ea typeface="Verdana" panose="020B0604030504040204" pitchFamily="34" charset="0"/>
                <a:cs typeface="Times New Roman" panose="02020603050405020304" pitchFamily="18" charset="0"/>
              </a:rPr>
              <a:t>bà Ma-ri-a và ông Giu-se đem con lên Giê-ru-sa-lem, để tiến dâng cho Chúa,</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18789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Nấu ăn ngon</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Xinh đẹp</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May vá đẹp</a:t>
              </a: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rPr>
                <a:t>Khiêm nhường </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lvl="0" algn="just"/>
            <a:r>
              <a:rPr lang="en-US" sz="5400" b="1" noProof="0" dirty="0">
                <a:solidFill>
                  <a:srgbClr val="FF0000"/>
                </a:solidFill>
                <a:latin typeface="Verdana" panose="020B0604030504040204" pitchFamily="34" charset="0"/>
                <a:ea typeface="Verdana" panose="020B0604030504040204" pitchFamily="34" charset="0"/>
                <a:cs typeface="Tahoma" panose="020B0604030504040204" pitchFamily="34" charset="0"/>
              </a:rPr>
              <a:t>3</a:t>
            </a:r>
            <a:r>
              <a:rPr kumimoji="0" lang="en-US" sz="54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 </a:t>
            </a:r>
            <a:r>
              <a:rPr lang="en-US" sz="5400" b="1">
                <a:solidFill>
                  <a:srgbClr val="0070C0"/>
                </a:solidFill>
                <a:latin typeface="Verdana" panose="020B0604030504040204" pitchFamily="34" charset="0"/>
                <a:ea typeface="Verdana" panose="020B0604030504040204" pitchFamily="34" charset="0"/>
              </a:rPr>
              <a:t>Đức Mẹ nêu gương sáng về điều gì cho chúng ta?</a:t>
            </a:r>
            <a:endParaRPr lang="vi-VN" sz="5400" b="1">
              <a:solidFill>
                <a:srgbClr val="0070C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5361621"/>
            <a:ext cx="12240885" cy="806789"/>
            <a:chOff x="-1896924" y="4689645"/>
            <a:chExt cx="10566931" cy="691524"/>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Khiêm nhường </a:t>
              </a:r>
            </a:p>
          </p:txBody>
        </p:sp>
        <p:sp>
          <p:nvSpPr>
            <p:cNvPr id="19" name="AutoShape 46"/>
            <p:cNvSpPr>
              <a:spLocks noChangeArrowheads="1"/>
            </p:cNvSpPr>
            <p:nvPr/>
          </p:nvSpPr>
          <p:spPr bwMode="auto">
            <a:xfrm>
              <a:off x="-1896924" y="4695369"/>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vi-VN" sz="2700" b="1" dirty="0">
                  <a:solidFill>
                    <a:srgbClr val="FFFF00"/>
                  </a:solidFill>
                  <a:effectLst>
                    <a:outerShdw blurRad="38100" dist="38100" dir="2700000" algn="tl">
                      <a:srgbClr val="000000"/>
                    </a:outerShdw>
                  </a:effectLst>
                  <a:latin typeface="Times New Roman" pitchFamily="18" charset="0"/>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010433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Nấu ăn ngon</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lang="vi-VN" sz="5400" b="1">
                  <a:solidFill>
                    <a:prstClr val="black"/>
                  </a:solidFill>
                  <a:latin typeface="Times New Roman" pitchFamily="18" charset="0"/>
                  <a:cs typeface="Times New Roman" pitchFamily="18" charset="0"/>
                </a:rPr>
                <a:t>Thợ mộc giỏi</a:t>
              </a:r>
              <a:endPar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Chịu khó lao động</a:t>
              </a: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5400" b="1">
                  <a:solidFill>
                    <a:prstClr val="black"/>
                  </a:solidFill>
                  <a:latin typeface="Times New Roman" panose="02020603050405020304" pitchFamily="18" charset="0"/>
                  <a:ea typeface="Verdana" panose="020B0604030504040204" pitchFamily="34" charset="0"/>
                  <a:cs typeface="Times New Roman" panose="02020603050405020304" pitchFamily="18" charset="0"/>
                </a:rPr>
                <a:t>Chăm con tốt</a:t>
              </a:r>
              <a:endPar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lvl="0" algn="just"/>
            <a:r>
              <a:rPr lang="en-US" sz="5400" b="1" dirty="0">
                <a:solidFill>
                  <a:srgbClr val="FF0000"/>
                </a:solidFill>
                <a:latin typeface="Verdana" panose="020B0604030504040204" pitchFamily="34" charset="0"/>
                <a:ea typeface="Verdana" panose="020B0604030504040204" pitchFamily="34" charset="0"/>
                <a:cs typeface="Tahoma" panose="020B0604030504040204" pitchFamily="34" charset="0"/>
              </a:rPr>
              <a:t>4</a:t>
            </a:r>
            <a:r>
              <a:rPr kumimoji="0" lang="en-US" sz="54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 </a:t>
            </a:r>
            <a:r>
              <a:rPr lang="en-US" sz="5400" b="1">
                <a:solidFill>
                  <a:srgbClr val="0070C0"/>
                </a:solidFill>
                <a:latin typeface="Verdana" panose="020B0604030504040204" pitchFamily="34" charset="0"/>
                <a:ea typeface="Verdana" panose="020B0604030504040204" pitchFamily="34" charset="0"/>
              </a:rPr>
              <a:t>Ông thánh Giu-se là tấm gương sáng về điều gì?</a:t>
            </a:r>
            <a:endParaRPr lang="vi-VN" sz="5400" b="1">
              <a:solidFill>
                <a:srgbClr val="0070C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3652092"/>
            <a:ext cx="12240885" cy="806789"/>
            <a:chOff x="-1896924" y="4689645"/>
            <a:chExt cx="10566931" cy="691524"/>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Chịu khó lao động</a:t>
              </a:r>
            </a:p>
          </p:txBody>
        </p:sp>
        <p:sp>
          <p:nvSpPr>
            <p:cNvPr id="19" name="AutoShape 46"/>
            <p:cNvSpPr>
              <a:spLocks noChangeArrowheads="1"/>
            </p:cNvSpPr>
            <p:nvPr/>
          </p:nvSpPr>
          <p:spPr bwMode="auto">
            <a:xfrm>
              <a:off x="-1896924" y="4695369"/>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1223208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1E6FF85-6756-434B-A8E1-E10F6E46C57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26070" y="3211551"/>
            <a:ext cx="4022323" cy="32886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hought Bubble: Cloud 5">
            <a:extLst>
              <a:ext uri="{FF2B5EF4-FFF2-40B4-BE49-F238E27FC236}">
                <a16:creationId xmlns:a16="http://schemas.microsoft.com/office/drawing/2014/main" id="{431C5340-3CA1-47F1-8EAE-0D2383149045}"/>
              </a:ext>
            </a:extLst>
          </p:cNvPr>
          <p:cNvSpPr/>
          <p:nvPr/>
        </p:nvSpPr>
        <p:spPr>
          <a:xfrm>
            <a:off x="4467225" y="104775"/>
            <a:ext cx="7724776" cy="6296025"/>
          </a:xfrm>
          <a:prstGeom prst="cloudCallout">
            <a:avLst>
              <a:gd name="adj1" fmla="val -47502"/>
              <a:gd name="adj2" fmla="val 4990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F2ADFAF-9DC5-4BFB-A7AD-1DD2DCFFB09F}"/>
              </a:ext>
            </a:extLst>
          </p:cNvPr>
          <p:cNvSpPr txBox="1"/>
          <p:nvPr/>
        </p:nvSpPr>
        <p:spPr>
          <a:xfrm>
            <a:off x="5174186" y="1280078"/>
            <a:ext cx="6310854" cy="4297843"/>
          </a:xfrm>
          <a:prstGeom prst="rect">
            <a:avLst/>
          </a:prstGeom>
          <a:noFill/>
        </p:spPr>
        <p:txBody>
          <a:bodyPr wrap="square">
            <a:spAutoFit/>
          </a:bodyPr>
          <a:lstStyle/>
          <a:p>
            <a:pPr lvl="0" algn="ctr">
              <a:lnSpc>
                <a:spcPct val="107000"/>
              </a:lnSpc>
              <a:spcAft>
                <a:spcPts val="800"/>
              </a:spcAft>
              <a:defRPr/>
            </a:pPr>
            <a:r>
              <a:rPr lang="vi-VN" sz="5200" b="1">
                <a:solidFill>
                  <a:prstClr val="white"/>
                </a:solidFill>
                <a:latin typeface="Verdana" panose="020B0604030504040204" pitchFamily="34" charset="0"/>
                <a:ea typeface="Verdana" panose="020B0604030504040204" pitchFamily="34" charset="0"/>
                <a:cs typeface="Times New Roman" panose="02020603050405020304" pitchFamily="18" charset="0"/>
              </a:rPr>
              <a:t>Em làm việc tốt nào để dâng lên Chúa Hài Đồng trong mùa Giáng Sinh?</a:t>
            </a:r>
            <a:endParaRPr kumimoji="0" lang="en-US" sz="5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F6069-D6E0-4AA3-BC00-AEC2B19ED6CD}"/>
              </a:ext>
            </a:extLst>
          </p:cNvPr>
          <p:cNvSpPr txBox="1"/>
          <p:nvPr/>
        </p:nvSpPr>
        <p:spPr>
          <a:xfrm>
            <a:off x="780654" y="725711"/>
            <a:ext cx="286210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Algerian" panose="04020705040A02060702" pitchFamily="82" charset="0"/>
                <a:ea typeface="+mn-ea"/>
                <a:cs typeface="+mn-cs"/>
              </a:rPr>
              <a:t>THIẾU NHI YÊU CHÚA</a:t>
            </a:r>
          </a:p>
        </p:txBody>
      </p:sp>
    </p:spTree>
    <p:extLst>
      <p:ext uri="{BB962C8B-B14F-4D97-AF65-F5344CB8AC3E}">
        <p14:creationId xmlns:p14="http://schemas.microsoft.com/office/powerpoint/2010/main" val="59399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par>
                          <p:cTn id="21" fill="hold">
                            <p:stCondLst>
                              <p:cond delay="2500"/>
                            </p:stCondLst>
                            <p:childTnLst>
                              <p:par>
                                <p:cTn id="22" presetID="19" presetClass="emph" presetSubtype="0" repeatCount="indefinite" fill="hold" grpId="0" nodeType="afterEffect">
                                  <p:stCondLst>
                                    <p:cond delay="0"/>
                                  </p:stCondLst>
                                  <p:childTnLst>
                                    <p:animClr clrSpc="rgb" dir="cw">
                                      <p:cBhvr override="childStyle">
                                        <p:cTn id="23" dur="1000" fill="hold"/>
                                        <p:tgtEl>
                                          <p:spTgt spid="10">
                                            <p:txEl>
                                              <p:pRg st="0" end="0"/>
                                            </p:txEl>
                                          </p:spTgt>
                                        </p:tgtEl>
                                        <p:attrNameLst>
                                          <p:attrName>style.color</p:attrName>
                                        </p:attrNameLst>
                                      </p:cBhvr>
                                      <p:to>
                                        <a:srgbClr val="3CE250"/>
                                      </p:to>
                                    </p:animClr>
                                    <p:animClr clrSpc="rgb" dir="cw">
                                      <p:cBhvr>
                                        <p:cTn id="24" dur="1000" fill="hold"/>
                                        <p:tgtEl>
                                          <p:spTgt spid="10">
                                            <p:txEl>
                                              <p:pRg st="0" end="0"/>
                                            </p:txEl>
                                          </p:spTgt>
                                        </p:tgtEl>
                                        <p:attrNameLst>
                                          <p:attrName>fillcolor</p:attrName>
                                        </p:attrNameLst>
                                      </p:cBhvr>
                                      <p:to>
                                        <a:srgbClr val="3CE250"/>
                                      </p:to>
                                    </p:animClr>
                                    <p:set>
                                      <p:cBhvr>
                                        <p:cTn id="25" dur="1000" fill="hold"/>
                                        <p:tgtEl>
                                          <p:spTgt spid="10">
                                            <p:txEl>
                                              <p:pRg st="0" end="0"/>
                                            </p:txEl>
                                          </p:spTgt>
                                        </p:tgtEl>
                                        <p:attrNameLst>
                                          <p:attrName>fill.type</p:attrName>
                                        </p:attrNameLst>
                                      </p:cBhvr>
                                      <p:to>
                                        <p:strVal val="solid"/>
                                      </p:to>
                                    </p:set>
                                    <p:set>
                                      <p:cBhvr>
                                        <p:cTn id="26" dur="1000" fill="hold"/>
                                        <p:tgtEl>
                                          <p:spTgt spid="10">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latin typeface="Verdana" panose="020B0604030504040204" pitchFamily="34" charset="0"/>
                <a:ea typeface="Verdana" panose="020B0604030504040204" pitchFamily="34" charset="0"/>
                <a:cs typeface="Times New Roman" panose="02020603050405020304" pitchFamily="18" charset="0"/>
              </a:rPr>
              <a:t>như đã chép trong Luật Chúa rằng: “Mọi con trai đầu lòng phải được thánh hiến, dành riêng cho Chúa”.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07841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latin typeface="Verdana" panose="020B0604030504040204" pitchFamily="34" charset="0"/>
                <a:ea typeface="Verdana" panose="020B0604030504040204" pitchFamily="34" charset="0"/>
                <a:cs typeface="Times New Roman" panose="02020603050405020304" pitchFamily="18" charset="0"/>
              </a:rPr>
              <a:t>Ông bà cũng lên để dâng của lễ theo Luật Chúa truyền, là một đôi chim gáy hay một cặp bồ câu non.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84553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latin typeface="Verdana" panose="020B0604030504040204" pitchFamily="34" charset="0"/>
                <a:ea typeface="Verdana" panose="020B0604030504040204" pitchFamily="34" charset="0"/>
                <a:cs typeface="Times New Roman" panose="02020603050405020304" pitchFamily="18" charset="0"/>
              </a:rPr>
              <a:t>Hồi ấy ở Giê-ru-sa-lem, có một người tên là Si-mê-ôn.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262927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latin typeface="Verdana" panose="020B0604030504040204" pitchFamily="34" charset="0"/>
                <a:ea typeface="Verdana" panose="020B0604030504040204" pitchFamily="34" charset="0"/>
                <a:cs typeface="Times New Roman" panose="02020603050405020304" pitchFamily="18" charset="0"/>
              </a:rPr>
              <a:t>Ông là người công chính và sùng đạo, ông những mong chờ niềm an ủi của Ít-ra-en, và Thánh Thần hằng ngự trên ông.</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23130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latin typeface="Verdana" panose="020B0604030504040204" pitchFamily="34" charset="0"/>
                <a:ea typeface="Verdana" panose="020B0604030504040204" pitchFamily="34" charset="0"/>
                <a:cs typeface="Times New Roman" panose="02020603050405020304" pitchFamily="18" charset="0"/>
              </a:rPr>
              <a:t>Ông đã được Thánh Thần linh báo là ông sẽ không thấy cái chết trước khi được thấy Đấng Ki-tô của Đức Chúa.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4942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latin typeface="Verdana" panose="020B0604030504040204" pitchFamily="34" charset="0"/>
                <a:ea typeface="Verdana" panose="020B0604030504040204" pitchFamily="34" charset="0"/>
                <a:cs typeface="Times New Roman" panose="02020603050405020304" pitchFamily="18" charset="0"/>
              </a:rPr>
              <a:t>Được Thần Khí thúc đẩy, ông lên Đền Thờ. Vào lúc cha mẹ Hài Nhi Giê-su đem con tới để làm điều người ta quen làm theo luật dạy,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916168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1075</Words>
  <Application>Microsoft Office PowerPoint</Application>
  <PresentationFormat>Widescreen</PresentationFormat>
  <Paragraphs>271</Paragraphs>
  <Slides>32</Slides>
  <Notes>0</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Algerian</vt:lpstr>
      <vt:lpstr>Arial</vt:lpstr>
      <vt:lpstr>Calibri</vt:lpstr>
      <vt:lpstr>Calibri Light</vt:lpstr>
      <vt:lpstr>Montserrat Black</vt:lpstr>
      <vt:lpstr>Times New Roman</vt:lpstr>
      <vt:lpstr>Verdana</vt:lpstr>
      <vt:lpstr>Office Theme</vt:lpstr>
      <vt:lpstr>1_Office Theme</vt:lpstr>
      <vt:lpstr>PowerPoint Presentation</vt:lpstr>
      <vt:lpstr>PowerPoint Presentation</vt:lpstr>
      <vt:lpstr>bà Ma-ri-a và ông Giu-se đem con lên Giê-ru-sa-lem, để tiến dâng cho Chúa,</vt:lpstr>
      <vt:lpstr>như đã chép trong Luật Chúa rằng: “Mọi con trai đầu lòng phải được thánh hiến, dành riêng cho Chúa”. </vt:lpstr>
      <vt:lpstr>Ông bà cũng lên để dâng của lễ theo Luật Chúa truyền, là một đôi chim gáy hay một cặp bồ câu non. </vt:lpstr>
      <vt:lpstr>Hồi ấy ở Giê-ru-sa-lem, có một người tên là Si-mê-ôn. </vt:lpstr>
      <vt:lpstr>Ông là người công chính và sùng đạo, ông những mong chờ niềm an ủi của Ít-ra-en, và Thánh Thần hằng ngự trên ông.</vt:lpstr>
      <vt:lpstr>Ông đã được Thánh Thần linh báo là ông sẽ không thấy cái chết trước khi được thấy Đấng Ki-tô của Đức Chúa. </vt:lpstr>
      <vt:lpstr>Được Thần Khí thúc đẩy, ông lên Đền Thờ. Vào lúc cha mẹ Hài Nhi Giê-su đem con tới để làm điều người ta quen làm theo luật dạy, </vt:lpstr>
      <vt:lpstr>thì ông ẵm lấy Hài Nhi trên tay, và chúc tụng Thiên Chúa rằng :</vt:lpstr>
      <vt:lpstr>“Muôn lạy Chúa, giờ đây theo lời Ngài đã hứa, xin để tôi tớ này được an bình ra đi. Vì chính mắt con được thấy ơn cứu độ</vt:lpstr>
      <vt:lpstr>Chúa đã dành sẵn cho muôn dân: Đó là ánh sáng soi đường cho dân ngoại, là vinh quang của Ít-ra-en Dân Ngài.”</vt:lpstr>
      <vt:lpstr>Cha và mẹ Hài Nhi ngạc nhiên vì những điều người ta nói về Người. </vt:lpstr>
      <vt:lpstr>Ông Si-mê-ôn chúc phúc cho hai ông bà, và nói với bà Ma-ri-a, mẹ của Hài Nhi: </vt:lpstr>
      <vt:lpstr>“Cháu bé này được đặt làm duyên cớ cho nhiều người Ít-ra-en ngã xuống hay đứng lên. </vt:lpstr>
      <vt:lpstr>Cháu còn là dấu hiệu bị người đời chống báng. Còn chính bà, một lưỡi gươm sẽ đâm thâu tâm hồn bà. </vt:lpstr>
      <vt:lpstr>Như vậy, những ý nghĩ từ thâm tâm nhiều người sẽ lộ ra.”</vt:lpstr>
      <vt:lpstr>Lại cũng có một nữ ngôn sứ là bà An-na, con ông Pơ-nu-ên, thuộc chi tộc A-se. </vt:lpstr>
      <vt:lpstr>Bà đã nhiều tuổi lắm. Từ khi xuất giá, bà đã sống với chồng được bảy năm, rồi ở goá, đến nay đã tám mươi tư tuổi. </vt:lpstr>
      <vt:lpstr>Bà không rời bỏ Đền Thờ, những ăn chay cầu nguyện, đêm ngày thờ phượng Thiên Chúa. </vt:lpstr>
      <vt:lpstr>Cũng vào lúc ấy, bà tiến lại gần, cảm tạ Thiên Chúa, và nói về Hài Nhi cho hết thảy những ai đang mong chờ ngày Thiên Chúa cứu chuộc Giê-ru-sa-lem.</vt:lpstr>
      <vt:lpstr>Khi hai ông bà đã hoàn tất mọi việc như Luật Chúa truyền, thì trở về thành của mình là Na-da-rét, miền Ga-li-lê. </vt:lpstr>
      <vt:lpstr>Còn Hài Nhi ngày càng lớn lên, thêm vững mạnh, đầy khôn ngoan, và hằng được ân nghĩa cùng Thiên Chúa. ĐÓ LÀ LỜI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jacky phan</dc:creator>
  <cp:lastModifiedBy>Mr Tam Nguyen</cp:lastModifiedBy>
  <cp:revision>6</cp:revision>
  <dcterms:created xsi:type="dcterms:W3CDTF">2020-12-26T09:59:14Z</dcterms:created>
  <dcterms:modified xsi:type="dcterms:W3CDTF">2020-12-26T15:52:18Z</dcterms:modified>
</cp:coreProperties>
</file>