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0" r:id="rId4"/>
    <p:sldId id="351" r:id="rId5"/>
    <p:sldId id="352" r:id="rId6"/>
    <p:sldId id="353" r:id="rId7"/>
    <p:sldId id="354" r:id="rId8"/>
    <p:sldId id="355" r:id="rId9"/>
    <p:sldId id="293" r:id="rId10"/>
    <p:sldId id="294" r:id="rId11"/>
    <p:sldId id="327" r:id="rId12"/>
    <p:sldId id="260" r:id="rId13"/>
    <p:sldId id="308" r:id="rId14"/>
    <p:sldId id="356" r:id="rId15"/>
    <p:sldId id="357" r:id="rId16"/>
    <p:sldId id="358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y phan" initials="jp" lastIdx="1" clrIdx="0">
    <p:extLst>
      <p:ext uri="{19B8F6BF-5375-455C-9EA6-DF929625EA0E}">
        <p15:presenceInfo xmlns:p15="http://schemas.microsoft.com/office/powerpoint/2012/main" userId="ce48478bf4e0a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1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8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1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26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4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1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24/11/2020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2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I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6777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28175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187974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47773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075724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67371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27170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0073B0-D904-4FD1-B19F-BDFFB6D53265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ÔNG CHỦ CHỈ ĐỊNH CHO MỖI NGƯỜI MỘT VIỆC, VÀ RA LỆNH CHO NGƯỜI … … PHẢI CANH THỨC.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62E844-C615-4A84-833A-0E0B4D3BD5C6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ANH EM PHẢI CANH THỨC, KẺO LỠ RA ÔNG CHỦ ĐẾN BẤT THẦN, BẮT GẶP ANH EM … …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DAA45-4035-48FF-9D7B-1F10552FF74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VẬY ANH EM PHẢI CANH THỨC, VÌ ANH EM KHÔNG BIẾT KHI NÀO … … ĐẾN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F09DD-6D46-4724-B6EC-B13711CD281C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ANH EM PHẢI COI CHỪNG, PHẢI … …, VÌ ANH EM KHÔNG BIẾT KHI NÀO THỜI ẤY ĐẾN.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4F8599-D15A-4C96-9FEE-19695DD98714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ANH EM PHẢI CANH THỨC, KẺO LỠ RA ÔNG CHỦ ĐẾN BẤT THẦN, … … ANH EM ĐANG NGỦ.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89B35-DE82-4CB9-B520-B3827B459363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VÌ ANH EM KHÔNG BIẾT KHI NÀO CHỦ NHÀ ĐẾN : LÚC … … HAY NỬA ĐÊM.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310750-C033-4169-80E5-308E7E1F2F51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CŨNG NHƯ NGƯỜI KIA TRẨY … …, ĐỂ NHÀ LẠI, TRAO QUYỀN CHO CÁC ĐẦY TỚ CỦA MÌNH.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493CD3-3AD7-41F1-BFD4-690BAF567B8C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	ANH EM PHẢI … …, PHẢI TỈNH THỨC, VÌ ANH EM KHÔNG BIẾT KHI NÀO THỜI ẤY ĐẾN</a:t>
            </a:r>
            <a:endParaRPr lang="en-US" sz="3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2DE307-0974-4D88-A7B7-C745BDFA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8004"/>
              </p:ext>
            </p:extLst>
          </p:nvPr>
        </p:nvGraphicFramePr>
        <p:xfrm>
          <a:off x="1371599" y="70948"/>
          <a:ext cx="8994910" cy="4868800"/>
        </p:xfrm>
        <a:graphic>
          <a:graphicData uri="http://schemas.openxmlformats.org/drawingml/2006/table">
            <a:tbl>
              <a:tblPr firstRow="1" firstCol="1" bandRow="1"/>
              <a:tblGrid>
                <a:gridCol w="899491">
                  <a:extLst>
                    <a:ext uri="{9D8B030D-6E8A-4147-A177-3AD203B41FA5}">
                      <a16:colId xmlns:a16="http://schemas.microsoft.com/office/drawing/2014/main" val="3303618744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786787883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652036007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51045962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069263480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3634805415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871677943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1088871957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351999275"/>
                    </a:ext>
                  </a:extLst>
                </a:gridCol>
                <a:gridCol w="899491">
                  <a:extLst>
                    <a:ext uri="{9D8B030D-6E8A-4147-A177-3AD203B41FA5}">
                      <a16:colId xmlns:a16="http://schemas.microsoft.com/office/drawing/2014/main" val="2298936591"/>
                    </a:ext>
                  </a:extLst>
                </a:gridCol>
              </a:tblGrid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69743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52087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61208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Ỉ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382460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29892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11075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2108"/>
                  </a:ext>
                </a:extLst>
              </a:tr>
              <a:tr h="60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3816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E249E9-04BD-4B45-AD97-3FF09B10B9B0}"/>
              </a:ext>
            </a:extLst>
          </p:cNvPr>
          <p:cNvSpPr/>
          <p:nvPr/>
        </p:nvSpPr>
        <p:spPr>
          <a:xfrm>
            <a:off x="40705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CABC12-DC22-4DAD-BD66-75DF3D14B801}"/>
              </a:ext>
            </a:extLst>
          </p:cNvPr>
          <p:cNvSpPr/>
          <p:nvPr/>
        </p:nvSpPr>
        <p:spPr>
          <a:xfrm>
            <a:off x="49705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7ADAD-7689-4E90-9DE7-521ACD5193B8}"/>
              </a:ext>
            </a:extLst>
          </p:cNvPr>
          <p:cNvSpPr/>
          <p:nvPr/>
        </p:nvSpPr>
        <p:spPr>
          <a:xfrm>
            <a:off x="5869054" y="67773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56F73F-0BAC-4BEA-BB4C-EA9DE2FA8729}"/>
              </a:ext>
            </a:extLst>
          </p:cNvPr>
          <p:cNvSpPr/>
          <p:nvPr/>
        </p:nvSpPr>
        <p:spPr>
          <a:xfrm>
            <a:off x="6766728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5539B0-7FA1-426A-9B62-9ECDFC4ED757}"/>
              </a:ext>
            </a:extLst>
          </p:cNvPr>
          <p:cNvSpPr/>
          <p:nvPr/>
        </p:nvSpPr>
        <p:spPr>
          <a:xfrm>
            <a:off x="7668506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79B1B-8CCC-46C9-A6C2-E1FA7A5857BE}"/>
              </a:ext>
            </a:extLst>
          </p:cNvPr>
          <p:cNvSpPr/>
          <p:nvPr/>
        </p:nvSpPr>
        <p:spPr>
          <a:xfrm>
            <a:off x="8570284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B9997-88B9-4F25-A577-8B40C4F58D42}"/>
              </a:ext>
            </a:extLst>
          </p:cNvPr>
          <p:cNvSpPr/>
          <p:nvPr/>
        </p:nvSpPr>
        <p:spPr>
          <a:xfrm>
            <a:off x="9467398" y="67609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09381C-B2B7-4CD1-AD8F-44011D847DD0}"/>
              </a:ext>
            </a:extLst>
          </p:cNvPr>
          <p:cNvSpPr/>
          <p:nvPr/>
        </p:nvSpPr>
        <p:spPr>
          <a:xfrm>
            <a:off x="22617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0CEAAE-5607-45F4-897B-E407497C5825}"/>
              </a:ext>
            </a:extLst>
          </p:cNvPr>
          <p:cNvSpPr/>
          <p:nvPr/>
        </p:nvSpPr>
        <p:spPr>
          <a:xfrm>
            <a:off x="31617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22231D-885B-4CF9-89D4-4A16782DC4E9}"/>
              </a:ext>
            </a:extLst>
          </p:cNvPr>
          <p:cNvSpPr/>
          <p:nvPr/>
        </p:nvSpPr>
        <p:spPr>
          <a:xfrm>
            <a:off x="4060223" y="5571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88D08-EB62-41FD-A9C3-A628691C4C4B}"/>
              </a:ext>
            </a:extLst>
          </p:cNvPr>
          <p:cNvSpPr/>
          <p:nvPr/>
        </p:nvSpPr>
        <p:spPr>
          <a:xfrm>
            <a:off x="4957897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27C48F-224E-4969-99BB-16C88C236A0E}"/>
              </a:ext>
            </a:extLst>
          </p:cNvPr>
          <p:cNvSpPr/>
          <p:nvPr/>
        </p:nvSpPr>
        <p:spPr>
          <a:xfrm>
            <a:off x="5859675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DEC18C-7204-467C-8037-6105556653E0}"/>
              </a:ext>
            </a:extLst>
          </p:cNvPr>
          <p:cNvSpPr/>
          <p:nvPr/>
        </p:nvSpPr>
        <p:spPr>
          <a:xfrm>
            <a:off x="6761453" y="5407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EC689F-12DD-49ED-BA28-DF7CC7C1DFFE}"/>
              </a:ext>
            </a:extLst>
          </p:cNvPr>
          <p:cNvSpPr/>
          <p:nvPr/>
        </p:nvSpPr>
        <p:spPr>
          <a:xfrm>
            <a:off x="22664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7E8B1A-5809-42D6-99C7-7561B2D63B8F}"/>
              </a:ext>
            </a:extLst>
          </p:cNvPr>
          <p:cNvSpPr/>
          <p:nvPr/>
        </p:nvSpPr>
        <p:spPr>
          <a:xfrm>
            <a:off x="31664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ECF800-D72C-442A-BD19-2A418309029F}"/>
              </a:ext>
            </a:extLst>
          </p:cNvPr>
          <p:cNvSpPr/>
          <p:nvPr/>
        </p:nvSpPr>
        <p:spPr>
          <a:xfrm>
            <a:off x="4064970" y="1283390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7B304B-ABBC-4734-B921-9E092FE755C0}"/>
              </a:ext>
            </a:extLst>
          </p:cNvPr>
          <p:cNvSpPr/>
          <p:nvPr/>
        </p:nvSpPr>
        <p:spPr>
          <a:xfrm>
            <a:off x="4962644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8A737C-C762-45B7-A7BA-DE2E1A488C37}"/>
              </a:ext>
            </a:extLst>
          </p:cNvPr>
          <p:cNvSpPr/>
          <p:nvPr/>
        </p:nvSpPr>
        <p:spPr>
          <a:xfrm>
            <a:off x="5864422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123F52-2644-4602-9F1C-81B1927FCACA}"/>
              </a:ext>
            </a:extLst>
          </p:cNvPr>
          <p:cNvSpPr/>
          <p:nvPr/>
        </p:nvSpPr>
        <p:spPr>
          <a:xfrm>
            <a:off x="6766200" y="12817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77E889-7323-489B-A546-05C5BC0C9F85}"/>
              </a:ext>
            </a:extLst>
          </p:cNvPr>
          <p:cNvSpPr/>
          <p:nvPr/>
        </p:nvSpPr>
        <p:spPr>
          <a:xfrm>
            <a:off x="22716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10635F-D1FF-4190-9077-2666E9C9987E}"/>
              </a:ext>
            </a:extLst>
          </p:cNvPr>
          <p:cNvSpPr/>
          <p:nvPr/>
        </p:nvSpPr>
        <p:spPr>
          <a:xfrm>
            <a:off x="31716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3553A8-0706-4EEA-9873-30DF29E7C780}"/>
              </a:ext>
            </a:extLst>
          </p:cNvPr>
          <p:cNvSpPr/>
          <p:nvPr/>
        </p:nvSpPr>
        <p:spPr>
          <a:xfrm>
            <a:off x="4070162" y="189045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8FF48F-D5AB-4044-9766-03BE25CB663D}"/>
              </a:ext>
            </a:extLst>
          </p:cNvPr>
          <p:cNvSpPr/>
          <p:nvPr/>
        </p:nvSpPr>
        <p:spPr>
          <a:xfrm>
            <a:off x="4967836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FB0B02-5B11-4B66-8FE1-C75639E34B9F}"/>
              </a:ext>
            </a:extLst>
          </p:cNvPr>
          <p:cNvSpPr/>
          <p:nvPr/>
        </p:nvSpPr>
        <p:spPr>
          <a:xfrm>
            <a:off x="5869614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886B24-27B5-4D0A-9C58-81688A26C09D}"/>
              </a:ext>
            </a:extLst>
          </p:cNvPr>
          <p:cNvSpPr/>
          <p:nvPr/>
        </p:nvSpPr>
        <p:spPr>
          <a:xfrm>
            <a:off x="6771392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FFC21D-EAEC-4EDA-8617-BB98C419E211}"/>
              </a:ext>
            </a:extLst>
          </p:cNvPr>
          <p:cNvSpPr/>
          <p:nvPr/>
        </p:nvSpPr>
        <p:spPr>
          <a:xfrm>
            <a:off x="7668506" y="1888819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1BC9DE-B8B4-480A-888C-319094DDE8EE}"/>
              </a:ext>
            </a:extLst>
          </p:cNvPr>
          <p:cNvSpPr/>
          <p:nvPr/>
        </p:nvSpPr>
        <p:spPr>
          <a:xfrm>
            <a:off x="8563759" y="1891706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2899E7-3758-467A-821E-5669F2F495D6}"/>
              </a:ext>
            </a:extLst>
          </p:cNvPr>
          <p:cNvSpPr/>
          <p:nvPr/>
        </p:nvSpPr>
        <p:spPr>
          <a:xfrm>
            <a:off x="31698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511B2-C56E-48F6-945E-606F29BDF871}"/>
              </a:ext>
            </a:extLst>
          </p:cNvPr>
          <p:cNvSpPr/>
          <p:nvPr/>
        </p:nvSpPr>
        <p:spPr>
          <a:xfrm>
            <a:off x="40698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B52509-2792-4229-95F3-E51152DB32AD}"/>
              </a:ext>
            </a:extLst>
          </p:cNvPr>
          <p:cNvSpPr/>
          <p:nvPr/>
        </p:nvSpPr>
        <p:spPr>
          <a:xfrm>
            <a:off x="4968399" y="250012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89CB89-1E1D-47B5-AD45-FFD74142B24D}"/>
              </a:ext>
            </a:extLst>
          </p:cNvPr>
          <p:cNvSpPr/>
          <p:nvPr/>
        </p:nvSpPr>
        <p:spPr>
          <a:xfrm>
            <a:off x="5866073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7C8A5D-A2EC-4B41-B24B-5028E6E9381E}"/>
              </a:ext>
            </a:extLst>
          </p:cNvPr>
          <p:cNvSpPr/>
          <p:nvPr/>
        </p:nvSpPr>
        <p:spPr>
          <a:xfrm>
            <a:off x="6767851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DFB9FC-7491-4C7D-A32B-E9CFD668A6AA}"/>
              </a:ext>
            </a:extLst>
          </p:cNvPr>
          <p:cNvSpPr/>
          <p:nvPr/>
        </p:nvSpPr>
        <p:spPr>
          <a:xfrm>
            <a:off x="7669629" y="249848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E389283-8764-4A30-9BFA-9725E91B0E2E}"/>
              </a:ext>
            </a:extLst>
          </p:cNvPr>
          <p:cNvSpPr/>
          <p:nvPr/>
        </p:nvSpPr>
        <p:spPr>
          <a:xfrm>
            <a:off x="40651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611FCB7-8C74-4570-9531-FF235925B86B}"/>
              </a:ext>
            </a:extLst>
          </p:cNvPr>
          <p:cNvSpPr/>
          <p:nvPr/>
        </p:nvSpPr>
        <p:spPr>
          <a:xfrm>
            <a:off x="49651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835B44-DD44-468C-B2BA-41B3E9E795AC}"/>
              </a:ext>
            </a:extLst>
          </p:cNvPr>
          <p:cNvSpPr/>
          <p:nvPr/>
        </p:nvSpPr>
        <p:spPr>
          <a:xfrm>
            <a:off x="5863652" y="310819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14DC120-81BD-4EF3-A929-2046DAA03879}"/>
              </a:ext>
            </a:extLst>
          </p:cNvPr>
          <p:cNvSpPr/>
          <p:nvPr/>
        </p:nvSpPr>
        <p:spPr>
          <a:xfrm>
            <a:off x="6761326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C3E17B-AEA4-4623-8A17-F226676539A8}"/>
              </a:ext>
            </a:extLst>
          </p:cNvPr>
          <p:cNvSpPr/>
          <p:nvPr/>
        </p:nvSpPr>
        <p:spPr>
          <a:xfrm>
            <a:off x="7663104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33AB39-35E5-4519-98AF-C5986511285E}"/>
              </a:ext>
            </a:extLst>
          </p:cNvPr>
          <p:cNvSpPr/>
          <p:nvPr/>
        </p:nvSpPr>
        <p:spPr>
          <a:xfrm>
            <a:off x="8564882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E3A62B-526A-4711-9AD1-9B30F012D27B}"/>
              </a:ext>
            </a:extLst>
          </p:cNvPr>
          <p:cNvSpPr/>
          <p:nvPr/>
        </p:nvSpPr>
        <p:spPr>
          <a:xfrm>
            <a:off x="9461996" y="310655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DCBC0A-186F-4522-8429-6C53EE5686C5}"/>
              </a:ext>
            </a:extLst>
          </p:cNvPr>
          <p:cNvSpPr/>
          <p:nvPr/>
        </p:nvSpPr>
        <p:spPr>
          <a:xfrm>
            <a:off x="31651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3272AA-5532-4DB0-BB70-AA6A426EF8D3}"/>
              </a:ext>
            </a:extLst>
          </p:cNvPr>
          <p:cNvSpPr/>
          <p:nvPr/>
        </p:nvSpPr>
        <p:spPr>
          <a:xfrm>
            <a:off x="40651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14CC21-F082-407F-BB50-855C97E2DA4E}"/>
              </a:ext>
            </a:extLst>
          </p:cNvPr>
          <p:cNvSpPr/>
          <p:nvPr/>
        </p:nvSpPr>
        <p:spPr>
          <a:xfrm>
            <a:off x="4963652" y="3717703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1C213E-EFBA-4023-A2E7-63AF47273683}"/>
              </a:ext>
            </a:extLst>
          </p:cNvPr>
          <p:cNvSpPr/>
          <p:nvPr/>
        </p:nvSpPr>
        <p:spPr>
          <a:xfrm>
            <a:off x="5861326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B30601-BA0D-4211-A145-FD353080792A}"/>
              </a:ext>
            </a:extLst>
          </p:cNvPr>
          <p:cNvSpPr/>
          <p:nvPr/>
        </p:nvSpPr>
        <p:spPr>
          <a:xfrm>
            <a:off x="6763104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572B245-A7F0-447B-8ED9-B4E22C0D89C6}"/>
              </a:ext>
            </a:extLst>
          </p:cNvPr>
          <p:cNvSpPr/>
          <p:nvPr/>
        </p:nvSpPr>
        <p:spPr>
          <a:xfrm>
            <a:off x="7664882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B24CAF-31ED-4E56-A2B7-401F62A53212}"/>
              </a:ext>
            </a:extLst>
          </p:cNvPr>
          <p:cNvSpPr/>
          <p:nvPr/>
        </p:nvSpPr>
        <p:spPr>
          <a:xfrm>
            <a:off x="8561996" y="3716064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480D14-3120-41E0-9CA6-7B7B42370CCC}"/>
              </a:ext>
            </a:extLst>
          </p:cNvPr>
          <p:cNvSpPr/>
          <p:nvPr/>
        </p:nvSpPr>
        <p:spPr>
          <a:xfrm>
            <a:off x="9457249" y="3718951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2A1473-A235-46B8-B6E2-1ECA0C0649BF}"/>
              </a:ext>
            </a:extLst>
          </p:cNvPr>
          <p:cNvSpPr/>
          <p:nvPr/>
        </p:nvSpPr>
        <p:spPr>
          <a:xfrm>
            <a:off x="22617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B09F001-AC4F-4404-AB5D-4B2721340A1C}"/>
              </a:ext>
            </a:extLst>
          </p:cNvPr>
          <p:cNvSpPr/>
          <p:nvPr/>
        </p:nvSpPr>
        <p:spPr>
          <a:xfrm>
            <a:off x="31617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0B8DE23-2C46-4AEB-8F72-AEC5AB4F0C5E}"/>
              </a:ext>
            </a:extLst>
          </p:cNvPr>
          <p:cNvSpPr/>
          <p:nvPr/>
        </p:nvSpPr>
        <p:spPr>
          <a:xfrm>
            <a:off x="4060223" y="4328067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58B297E-CCD9-42BA-ADEF-8249F77B0A1C}"/>
              </a:ext>
            </a:extLst>
          </p:cNvPr>
          <p:cNvSpPr/>
          <p:nvPr/>
        </p:nvSpPr>
        <p:spPr>
          <a:xfrm>
            <a:off x="4957897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87C1D8A-E2DC-40D9-934D-DC5D891B8C69}"/>
              </a:ext>
            </a:extLst>
          </p:cNvPr>
          <p:cNvSpPr/>
          <p:nvPr/>
        </p:nvSpPr>
        <p:spPr>
          <a:xfrm>
            <a:off x="5859675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11F1308-0A00-4553-BEA5-F34CCBA2BDCC}"/>
              </a:ext>
            </a:extLst>
          </p:cNvPr>
          <p:cNvSpPr/>
          <p:nvPr/>
        </p:nvSpPr>
        <p:spPr>
          <a:xfrm>
            <a:off x="6761453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1B18124-D2FB-4146-87E9-1BE32AA1D06A}"/>
              </a:ext>
            </a:extLst>
          </p:cNvPr>
          <p:cNvSpPr/>
          <p:nvPr/>
        </p:nvSpPr>
        <p:spPr>
          <a:xfrm>
            <a:off x="7658567" y="4326428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901912A-CABC-4D43-8FB4-F8AF4E8E1D5A}"/>
              </a:ext>
            </a:extLst>
          </p:cNvPr>
          <p:cNvSpPr/>
          <p:nvPr/>
        </p:nvSpPr>
        <p:spPr>
          <a:xfrm>
            <a:off x="8553820" y="4329315"/>
            <a:ext cx="900000" cy="60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6" grpId="0" animBg="1"/>
      <p:bldP spid="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7567B-2B63-4507-A97E-4C59AA30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22982"/>
              </p:ext>
            </p:extLst>
          </p:nvPr>
        </p:nvGraphicFramePr>
        <p:xfrm>
          <a:off x="586409" y="496957"/>
          <a:ext cx="10873410" cy="5844208"/>
        </p:xfrm>
        <a:graphic>
          <a:graphicData uri="http://schemas.openxmlformats.org/drawingml/2006/table">
            <a:tbl>
              <a:tblPr firstRow="1" firstCol="1" bandRow="1"/>
              <a:tblGrid>
                <a:gridCol w="1087341">
                  <a:extLst>
                    <a:ext uri="{9D8B030D-6E8A-4147-A177-3AD203B41FA5}">
                      <a16:colId xmlns:a16="http://schemas.microsoft.com/office/drawing/2014/main" val="3045204454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56113305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2955236782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001908544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047974343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980858707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2077398792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79889100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1586586866"/>
                    </a:ext>
                  </a:extLst>
                </a:gridCol>
                <a:gridCol w="1087341">
                  <a:extLst>
                    <a:ext uri="{9D8B030D-6E8A-4147-A177-3AD203B41FA5}">
                      <a16:colId xmlns:a16="http://schemas.microsoft.com/office/drawing/2014/main" val="3937419212"/>
                    </a:ext>
                  </a:extLst>
                </a:gridCol>
              </a:tblGrid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593143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92748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86165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Ỉ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3848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Ắ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83634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78200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9455"/>
                  </a:ext>
                </a:extLst>
              </a:tr>
              <a:tr h="73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90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cuối cùng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đầu tiên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thứ hai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Mùa chuyển giao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Mùa Vọng theo thứ tự là mùa thứ mấy trong lịch phụng vụ của Hội Thánh?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757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Mùa đầu tiên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Phục Sinh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Quang Lâm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Hướng tới cái chết của Chúa Giê-su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Tâm tình sống đạo của người Ki-tô hữu trong mùa Vọng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50243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Chờ Chúa Giáng Sinh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0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Chúa Giê-su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nguyên tổ sa ngã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dân Israel vượt biển Đỏ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Khi Chúa Giê-su chịu chết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 Chúa đã hứa ban Đấng Cứu Độ khi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275318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 nguyên tổ sa ngã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Lòng thủy chung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Sự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ám hối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Niềm hy vọng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Sự pha trộn giữa màu xanh và đỏ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Màu tím chủ đạo của Mùa Vọng có ý nghĩa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Niềm hy vọng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7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2008119"/>
            <a:ext cx="6310854" cy="268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TNTT cần làm những gì trong mùa vọng?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các môn đệ rằng: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904874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MÁT-CÔ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“Anh em phải coi chừng, phải tỉnh thức, vì anh em không biết khi nào thời ấy đến.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người kia trẩy phương xa, để nhà lại, trao quyền cho các đầy tớ của mình,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chỉ định cho mỗi người một việc, và ra lệnh cho người giữ cửa phải canh thức.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 anh em phải canh thức, vì anh em không biết khi nào chủ nhà đến: lúc chập tối hay nửa đêm, lúc gà gáy hay tảng sáng.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phải canh thức, kẻo lỡ ra ông chủ đến bất thần, bắt gặp anh em đang ngủ.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 Thầy nói với anh em đây, Thầy cũng nói với hết thảy mọi người là: phải canh thức!”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753</Words>
  <Application>Microsoft Office PowerPoint</Application>
  <PresentationFormat>Widescreen</PresentationFormat>
  <Paragraphs>256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“Anh em phải coi chừng, phải tỉnh thức, vì anh em không biết khi nào thời ấy đến. </vt:lpstr>
      <vt:lpstr>Cũng như người kia trẩy phương xa, để nhà lại, trao quyền cho các đầy tớ của mình,</vt:lpstr>
      <vt:lpstr>chỉ định cho mỗi người một việc, và ra lệnh cho người giữ cửa phải canh thức. </vt:lpstr>
      <vt:lpstr>Vậy anh em phải canh thức, vì anh em không biết khi nào chủ nhà đến: lúc chập tối hay nửa đêm, lúc gà gáy hay tảng sáng. </vt:lpstr>
      <vt:lpstr>Anh em phải canh thức, kẻo lỡ ra ông chủ đến bất thần, bắt gặp anh em đang ngủ. </vt:lpstr>
      <vt:lpstr>Điều Thầy nói với anh em đây, Thầy cũng nói với hết thảy mọi người là: phải canh thức!”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</cp:revision>
  <dcterms:created xsi:type="dcterms:W3CDTF">2020-11-24T11:08:16Z</dcterms:created>
  <dcterms:modified xsi:type="dcterms:W3CDTF">2020-11-24T11:41:47Z</dcterms:modified>
</cp:coreProperties>
</file>