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9" r:id="rId5"/>
    <p:sldId id="345" r:id="rId6"/>
    <p:sldId id="346" r:id="rId7"/>
    <p:sldId id="349" r:id="rId8"/>
    <p:sldId id="347" r:id="rId9"/>
    <p:sldId id="348" r:id="rId10"/>
    <p:sldId id="350" r:id="rId11"/>
    <p:sldId id="351" r:id="rId12"/>
    <p:sldId id="352" r:id="rId13"/>
    <p:sldId id="353" r:id="rId14"/>
    <p:sldId id="354" r:id="rId15"/>
    <p:sldId id="293" r:id="rId16"/>
    <p:sldId id="294" r:id="rId17"/>
    <p:sldId id="327" r:id="rId18"/>
    <p:sldId id="260" r:id="rId19"/>
    <p:sldId id="308" r:id="rId20"/>
    <p:sldId id="355" r:id="rId21"/>
    <p:sldId id="356" r:id="rId22"/>
    <p:sldId id="357" r:id="rId23"/>
    <p:sldId id="296" r:id="rId2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0B05-F7A3-47C5-82DA-300ED0CCD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7A226-C7CF-41F1-A6E3-B652E154F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D9A7B-C398-41A1-9A16-7C515E37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F6A43-8D11-4C97-8DB0-3854F194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F624C-D8E7-4B41-88E1-69E87F0D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23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DCC8-96A4-4D8A-BC9B-4AC83B07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063A7-63FF-47E4-B8BA-B02DD281B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D138F-05B2-4EA6-AC28-B6B04114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F4202-F5DB-45D8-BD72-19C5346AE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079BD-9619-4F8E-85A4-269FDADB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006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213548-91C5-4EEC-8816-4FC883559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FD649-CD22-4D9E-AC0E-4FE9525D3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FB347-C4BC-4AD1-A648-E18E498D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03146-C295-41DE-BE0E-BDE3E409B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BFA5-09CC-44D2-B0B7-0D21BBD8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4562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DED4-3EA3-4118-8B10-8428CEB5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C695B-21D1-47A4-A608-0BBF5479B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635DE-DF50-4B8C-BAA2-C2AEB64D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081D1-C369-45AC-A913-AAFDB8BD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77A4B-8186-4C2B-9F70-7A40F55D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1077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8029-697C-4CB7-8EB8-0C4DA21D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B4BB9-9463-4293-BB7A-A5D37E659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C8FB-2F67-41AE-8F8C-49B87043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A2274-BC0B-49BC-9EF3-2CA8386B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B378F-16A9-4353-8585-F2F19625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4761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6F94-0EE2-4D8A-A29B-4230B2AE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C529C-27C2-4449-822D-9890B5D30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9449C-8986-4D94-A19A-2CBD70FB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3DD38-3C9E-453A-85BC-E337BD62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A807-3DCE-4FA9-9DDE-99BED927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1001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19A4-9534-4BBA-8955-65A73989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61EB0-468F-442C-96B4-D6B664D2E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97EF7-B6DA-4B03-B905-EC659568B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FED84-5813-46C7-A3C4-30DFFF62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4972-B4A0-4025-9426-4C6A133E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22070-4411-4F67-9F50-CA7702DE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6220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A2F2-B6A0-47E2-96C4-05A87756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8BB43-263D-4EDD-B61F-6468D00D0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B7C93-E58F-44E6-98AC-465E542A1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5F73C-5241-4E2C-B0A3-468EAA83A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87EE7-EC70-4274-8AD4-4C78F1BC6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897D1-693C-4FC0-93D1-86094A10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A8B03-6431-4A5A-9170-12B003E0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FDFA8-4F7E-433B-BD3E-9E53B448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231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E87BB-23F2-4719-8D7C-C7224EB1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CA455D-184D-454E-9EBE-5754A661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409C7-0D94-4AE3-9A84-7DA083DB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3B0DB-69A4-43DF-A2BF-88D937A6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7607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AA420-6C1F-4D9C-87F4-13EF3F96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BC34E-9BDE-43E4-B894-19D070D6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BF855-FF94-4289-BA54-422E84D6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4035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A3961-A293-46B4-AAD7-FD36B0D6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9FCF-DE81-42BD-BB5E-C7D1C4272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2883F-CEC7-4973-BD4C-C9D5E4053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4B826-F5F0-4573-AA6B-9BB7BBC2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5FE53-8F49-4494-B6F0-EEFE12BA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645EA-8542-45E5-AF0C-495412DA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595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D03B-A265-4A94-BEF8-1277F9E9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E93DC-8F08-49C7-8E4A-CC4E3546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F259F-1C6A-47B6-B0A3-4216402B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93065-5D2E-462D-9D11-BC79DFF85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FC1A6-8481-4994-B510-068E3B2A6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2757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7A15-2EB5-407F-9830-3794DB6A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EA483-650D-42C3-B128-F77CBF91C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060A0-3DF3-4D66-BC17-B922C3490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34F21-0A90-4214-B8B4-33B905D2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70D91-19B8-4D50-8871-ECBC28BA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42745-25DF-4B33-8EA4-6DAF35CC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19507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F947-E447-4C3A-93E9-0333DBFA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11F41-9572-452A-BD91-46D5ECDB7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7D7EF-962E-4C41-8FBD-9966F18E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BD510-E3DC-4D13-A30A-F1A7DB4A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45F00-94CC-40AC-9633-66A88C3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9697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5EBA5-684D-449C-A118-05431C393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91584-C48F-4937-9CE6-35BAE1647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AA5E6-1481-4554-A63A-73C53B5C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EF3D0-80DE-4185-BD45-3A99B830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59C86-AE12-459F-BB80-E97E6F59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3130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64B3C-8A99-4DB8-B712-85368B3DF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8A13B-DFAA-471D-8AD2-A3B1E1CF1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1BC65-8730-46EB-9899-29E94D110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9021-2001-490A-8543-3F2DB43A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35462-185F-4405-8F59-8E9F6D2B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2385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4CEC-BD32-4C13-B43B-3AFF588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E123-F42C-4B01-9A20-F0D37F941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B759-B60D-4DA5-8116-A41BC027B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91ED-E4CE-42D3-97D4-43099739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C78D2-8153-45A3-8966-AD9987C7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60679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E952-9DF4-4FAE-A4F4-C65BFC953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2AC6B-F630-41FD-BA82-D3982E923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B358B-9628-45AE-8D55-EB20C373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84CA7-2265-47B2-B5B1-3D77D966F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7D9F-21E6-400D-B024-FF046D3D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96181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ABBD-D452-4FB2-BFA7-C1273E09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DEB04-7AA6-4AC7-A2DA-24047D7BE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67A01-1BAE-425F-B452-25C48BD24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4D53E-BA20-4F86-A1BE-2EA0E3C9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97B96-A8CA-486C-868F-DADA1687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988A6-EEA5-4FA5-BEAC-8AAF039A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42332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C9C97-3864-45D0-A048-0DB1B1434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A0344-EF8E-4014-89D0-C54CA8F3A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77119-FCAB-44A1-A226-2A750B1EC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65426-3C23-4B55-80AA-C74EF670A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58C89-3831-4765-B012-A28442E51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2B3FE1-F4E6-49BB-BE4B-D3CABCAD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1D088-6918-436B-AC02-F76FAE83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94104-DDCA-43DC-BACF-AD3A4B24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3591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1CFA-4001-4CA5-BDEE-AC38D547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597D8-C3B6-4489-9199-92B4145E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C3E25-73D1-4523-94FA-08C06939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CC277-94E0-424F-9DB0-2F55CE5A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2381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D82134-18B7-4F56-880C-914DE07E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FDB39-0B10-48EF-8293-131972F8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FB65D-682C-4C54-9AD7-E0FF2228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320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F5B0B-19F9-44CC-A3E9-F4E21250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89BD8-CD77-44D6-98D1-737F7126B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0A35D-84C5-467A-AFE7-2852FE997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2103E-FF3F-4803-98B7-689AA0558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13A40-762F-4FE1-9445-C7A499E3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14499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3404-1522-45C6-9199-A4CE7DC2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E32E3-7EA0-4021-9EC6-C4BEE9161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EB2C0-86B2-41F1-8B81-F07FC3B52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02261-3FC3-4A73-9E5C-C12DDB7E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D067B-8D27-4E25-8EA2-7B48E2B0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3412B-C936-4D57-BC23-2D053436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63688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7951-F23E-41B4-A322-E672362C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2D5E1D-951A-44E6-9133-C9717BC74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97150-8C51-4E74-BCF6-0EB3CB3D9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56F5-5B8F-49DF-ABF0-291A7D42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7BC5C-E90A-4E54-86EF-08939F34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7A022-7424-49A7-90A4-527BF459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961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22EF-B432-4F40-9541-8D51E3DF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DD8EA-1DD6-47B4-89F0-D0C0CD524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83E7A-CED9-4B8E-A23D-603F520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E5DC1-83D6-46F0-B95C-FFBCCD77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AAE3A-2128-4543-9994-E0165FE3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0184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026E5-DF31-4A05-BBF3-0F98D1CC9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D3031-8D82-46FC-BB9E-C36A959F8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F4A89-E88F-4288-8E0B-2059B662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6BD1E-D18B-4FB6-BB4F-315A57DF8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1456B-D40C-4219-8398-B8C2BC73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552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F6AB-EC4B-4367-9475-7EE84CF42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D0586-1DD7-4799-9E2D-93B9EE8A0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90417-DAB0-4457-B240-FAE54D8E4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74F60-0F8C-4C97-977A-94A0CF63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1D83B-EDF7-473E-AE1E-0A60880A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BE252-4875-4888-AB12-6778F568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691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AD05-8E07-4EDB-A169-D15254A2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970F2-5F31-4F65-9A62-0F20B86E3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903BC-460B-42A2-B49D-ACBBD464E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C3B3BF-7805-49BD-85EA-B0620B9D2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44D69-3ACF-49DD-A5F4-F4EE4AE4B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7AF199-39C0-4A7E-B81D-EC1707C3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473D56-E86D-43B2-B4A3-66067D6B4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A1E469-618B-42ED-B643-E8583D25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674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6508-206B-4F50-8BFD-3F018013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FE1D2-C9EC-4625-BD7F-19FA90AE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491E3-1EED-4A7A-84FA-0CAAE9EF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A3FA0-292A-486E-AB89-E3F7332A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707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9CE1A5-DDF6-41C3-92C0-AA69056C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71D9D-D0D6-4A09-9AA1-D06C0821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293A0-736C-4158-89E0-155DD451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480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5C70-0291-4612-87B2-E607CEC6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7B1D3-4ED7-4DBA-8553-B5B675CB7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4FAC3-8756-4B1E-95EE-2FDD98912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1C3AF-7A29-4C20-B165-BED1CD4B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075B4-5A52-40EF-986C-86BCF4CE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3B60E-C6D1-4A6F-8429-D8A5C954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671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C092C-0307-4F44-B094-6FA26E268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27981E-3D4F-44B3-AFE9-0BA5501EF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A3183-F94F-4F8F-B048-EEAACB50F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46532-BF19-4B94-AF21-1BE5828D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FB214-E2C3-42C8-90BB-9171D193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5F209-FDF6-4B71-9124-6CC8D8E8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352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2AFAB-F866-4329-A858-CD6A4AAA5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758DF-8C71-42FD-A2E4-1D5EB8775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96641-88D1-460A-BE09-247D3F300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C411-24BB-474C-8B36-00D5A247E309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9214D-2E11-44A6-9F66-A25AF1BC6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8C23-3705-4280-BDE4-D8A8BF53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2D2AA-17DF-4469-AF84-F57C27260F5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410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D2277-A895-4F54-9A24-5BF2EDF3A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336CB-8706-42BD-8FA2-B49A6CDE3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069A-F157-4267-B190-8EFEDF351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13DB-F73C-4123-8CC6-DE6810307620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1CFEE-76FF-417F-B868-829306831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481E8-4E55-40A6-9610-A65E37C62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869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6875E-97CE-4B10-895E-AD02B18D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908C-B338-4AF6-B783-A706E411D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0886F-14DC-436F-BD79-B4156ED1A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9845-BAD2-4685-9E26-CF108D5ECE06}" type="datetimeFigureOut">
              <a:rPr lang="vi-VN" smtClean="0"/>
              <a:t>31/10/2020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94C7D-F766-4E63-B0EA-8624FC74C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BB2E0-B0F3-445D-8486-019DBD82E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581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1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Montserrat Black" panose="00000A00000000000000" pitchFamily="2" charset="0"/>
              </a:rPr>
              <a:t>CHÚA NHẬT LỄ CÁC THÁNH 2020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Montserrat Black" panose="00000A00000000000000" pitchFamily="2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0105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YÊU NGƯỜI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VN-The Voice" panose="02040603050506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MẾN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VN-The Voice" panose="02040603050506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bị bách hại vì sống công chính,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Nước Trời là của họ.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0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anh em khi vì Thầy mà bị người ta sỉ vả, bách hại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vu khống đủ điều xấu xa.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3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hãy vui mừng hớn hở, vì phần thưởng dành cho anh em ở trên trời thật lớn lao.”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CHÚA.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83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0296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70630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31032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908317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506308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104299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70229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30028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PHÚC THAY AI … …, VÌ HỌ SẼ ĐƯỢC ĐẤT HỨA LÀM GIA NGHIỆP.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503F3D-6347-433C-9943-CC4F5079436F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PHÚC THAY AI CÓ TÂM HỒN … …, VÌ NƯỚC TRỜI LÀ CỦA HỌ.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D88F93-285C-4B9F-974D-1CB335BDDF9B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PHÚC THAY AI KHÁT KHAO NÊN NGƯỜI … …, VÌ HỌ SẼ ĐƯỢC THIÊN CHÚA CHO THOẢ LÒNG.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DCC27B-9CAB-4F1D-AE22-666990AD6352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PHÚC THAY AI XÓT THƯƠNG NGƯỜI, VÌ HỌ SẼ ĐƯỢC THIÊN CHÚA … …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D31431-A4F3-4EF4-91E5-FCE9CEF27582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NHỮNG NGƯỜI CÓ TÂM HỒN HIỀN LÀNH ĐƯỢC THIÊN CHÚA HỨA BAN ĐIỀU GÌ?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D3E118-8283-49BB-B231-06777B5B0EAB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PHÚC THAY AI XÂY DỰNG … …, VÌ HỌ SẼ ĐƯỢC GỌI LÀ CON THIÊN CHÚA.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20896D-EB9D-4D37-98FF-10B14143D28D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ANH EM HÃY VUI MỪNG HỚN HỞ, VÌ … … DÀNH CHO ANH EM Ở TRÊN TRỜI THẬT LỚN LAO.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A97EE1-0564-4C59-9EA2-5FE8B8BD95DE}"/>
              </a:ext>
            </a:extLst>
          </p:cNvPr>
          <p:cNvSpPr/>
          <p:nvPr/>
        </p:nvSpPr>
        <p:spPr>
          <a:xfrm>
            <a:off x="0" y="5038326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	PHÚC THAY AI BỊ … … VÌ SỐNG CÔNG CHÍNH, VÌ NƯỚC TRỜI LÀ CỦA HỌ.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600036-E973-4905-BB32-84EF02FE0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172414"/>
              </p:ext>
            </p:extLst>
          </p:nvPr>
        </p:nvGraphicFramePr>
        <p:xfrm>
          <a:off x="1333500" y="70948"/>
          <a:ext cx="9086850" cy="4853480"/>
        </p:xfrm>
        <a:graphic>
          <a:graphicData uri="http://schemas.openxmlformats.org/drawingml/2006/table">
            <a:tbl>
              <a:tblPr firstRow="1" firstCol="1" bandRow="1"/>
              <a:tblGrid>
                <a:gridCol w="908685">
                  <a:extLst>
                    <a:ext uri="{9D8B030D-6E8A-4147-A177-3AD203B41FA5}">
                      <a16:colId xmlns:a16="http://schemas.microsoft.com/office/drawing/2014/main" val="1988624458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4098434251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1129268290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701307779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567561653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2036985956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3846984492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1251286798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752831775"/>
                    </a:ext>
                  </a:extLst>
                </a:gridCol>
                <a:gridCol w="908685">
                  <a:extLst>
                    <a:ext uri="{9D8B030D-6E8A-4147-A177-3AD203B41FA5}">
                      <a16:colId xmlns:a16="http://schemas.microsoft.com/office/drawing/2014/main" val="4044191760"/>
                    </a:ext>
                  </a:extLst>
                </a:gridCol>
              </a:tblGrid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442412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È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833886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309449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601153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264538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820152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Ở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851129"/>
                  </a:ext>
                </a:extLst>
              </a:tr>
              <a:tr h="606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84362"/>
                  </a:ext>
                </a:extLst>
              </a:tr>
            </a:tbl>
          </a:graphicData>
        </a:graphic>
      </p:graphicFrame>
      <p:sp>
        <p:nvSpPr>
          <p:cNvPr id="123" name="Rectangle 122">
            <a:extLst>
              <a:ext uri="{FF2B5EF4-FFF2-40B4-BE49-F238E27FC236}">
                <a16:creationId xmlns:a16="http://schemas.microsoft.com/office/drawing/2014/main" id="{D470D0D1-CB4F-463D-8FA2-0B07917D9ED4}"/>
              </a:ext>
            </a:extLst>
          </p:cNvPr>
          <p:cNvSpPr/>
          <p:nvPr/>
        </p:nvSpPr>
        <p:spPr>
          <a:xfrm>
            <a:off x="1333500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CDCF9AA-09E2-408D-8E8B-7CCA77941F3D}"/>
              </a:ext>
            </a:extLst>
          </p:cNvPr>
          <p:cNvSpPr/>
          <p:nvPr/>
        </p:nvSpPr>
        <p:spPr>
          <a:xfrm>
            <a:off x="2241755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DCD05994-1E28-4B68-98A5-C72469B6100B}"/>
              </a:ext>
            </a:extLst>
          </p:cNvPr>
          <p:cNvSpPr/>
          <p:nvPr/>
        </p:nvSpPr>
        <p:spPr>
          <a:xfrm>
            <a:off x="3151697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89EC7AA-82BE-4549-BAA5-A62CD1BCD093}"/>
              </a:ext>
            </a:extLst>
          </p:cNvPr>
          <p:cNvSpPr/>
          <p:nvPr/>
        </p:nvSpPr>
        <p:spPr>
          <a:xfrm>
            <a:off x="4059952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365A395-4F9F-4668-ABFC-E25500EA8E2D}"/>
              </a:ext>
            </a:extLst>
          </p:cNvPr>
          <p:cNvSpPr/>
          <p:nvPr/>
        </p:nvSpPr>
        <p:spPr>
          <a:xfrm>
            <a:off x="4968222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5BB1475-B933-4155-A431-E50EBDB02BCF}"/>
              </a:ext>
            </a:extLst>
          </p:cNvPr>
          <p:cNvSpPr/>
          <p:nvPr/>
        </p:nvSpPr>
        <p:spPr>
          <a:xfrm>
            <a:off x="5876477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09CDAA3-2D42-4354-B1EE-5AECA551587B}"/>
              </a:ext>
            </a:extLst>
          </p:cNvPr>
          <p:cNvSpPr/>
          <p:nvPr/>
        </p:nvSpPr>
        <p:spPr>
          <a:xfrm>
            <a:off x="6784747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C31075A-2477-4F06-891E-15EE539A374C}"/>
              </a:ext>
            </a:extLst>
          </p:cNvPr>
          <p:cNvSpPr/>
          <p:nvPr/>
        </p:nvSpPr>
        <p:spPr>
          <a:xfrm>
            <a:off x="7694674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61B4176-37C9-44D8-AD21-AB20DFE867F1}"/>
              </a:ext>
            </a:extLst>
          </p:cNvPr>
          <p:cNvSpPr/>
          <p:nvPr/>
        </p:nvSpPr>
        <p:spPr>
          <a:xfrm>
            <a:off x="8602944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8BF6719-01C9-43CF-A6AF-D3C3E51A74B9}"/>
              </a:ext>
            </a:extLst>
          </p:cNvPr>
          <p:cNvSpPr/>
          <p:nvPr/>
        </p:nvSpPr>
        <p:spPr>
          <a:xfrm>
            <a:off x="9511199" y="371182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C96A100-3FEE-4A76-A7CE-5FB81D3F58B4}"/>
              </a:ext>
            </a:extLst>
          </p:cNvPr>
          <p:cNvSpPr/>
          <p:nvPr/>
        </p:nvSpPr>
        <p:spPr>
          <a:xfrm>
            <a:off x="1333500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6BD9FE8-0EE9-45DC-9872-D842263BCAC8}"/>
              </a:ext>
            </a:extLst>
          </p:cNvPr>
          <p:cNvSpPr/>
          <p:nvPr/>
        </p:nvSpPr>
        <p:spPr>
          <a:xfrm>
            <a:off x="2241755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E13929C4-5481-4B46-A7D3-6BC31A6FFCFD}"/>
              </a:ext>
            </a:extLst>
          </p:cNvPr>
          <p:cNvSpPr/>
          <p:nvPr/>
        </p:nvSpPr>
        <p:spPr>
          <a:xfrm>
            <a:off x="3151697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88CD241-6FFC-40BF-A5CF-8583A717DC78}"/>
              </a:ext>
            </a:extLst>
          </p:cNvPr>
          <p:cNvSpPr/>
          <p:nvPr/>
        </p:nvSpPr>
        <p:spPr>
          <a:xfrm>
            <a:off x="4059952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03C5FE3-8032-47C5-A398-610821CAFE89}"/>
              </a:ext>
            </a:extLst>
          </p:cNvPr>
          <p:cNvSpPr/>
          <p:nvPr/>
        </p:nvSpPr>
        <p:spPr>
          <a:xfrm>
            <a:off x="4968222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5E47C8A-3E7E-4AA7-B0CB-141E80FCBA1C}"/>
              </a:ext>
            </a:extLst>
          </p:cNvPr>
          <p:cNvSpPr/>
          <p:nvPr/>
        </p:nvSpPr>
        <p:spPr>
          <a:xfrm>
            <a:off x="5876477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3E257D0-7ADC-4491-A53E-E6147F02758B}"/>
              </a:ext>
            </a:extLst>
          </p:cNvPr>
          <p:cNvSpPr/>
          <p:nvPr/>
        </p:nvSpPr>
        <p:spPr>
          <a:xfrm>
            <a:off x="6784747" y="431812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5813A8E-D65F-4133-97E2-F6C40376E291}"/>
              </a:ext>
            </a:extLst>
          </p:cNvPr>
          <p:cNvSpPr/>
          <p:nvPr/>
        </p:nvSpPr>
        <p:spPr>
          <a:xfrm>
            <a:off x="2241755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D6A6BAB-4C4D-4621-953C-E46C52775B17}"/>
              </a:ext>
            </a:extLst>
          </p:cNvPr>
          <p:cNvSpPr/>
          <p:nvPr/>
        </p:nvSpPr>
        <p:spPr>
          <a:xfrm>
            <a:off x="3151697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13653B9-3FB3-427E-B517-F8E69449520A}"/>
              </a:ext>
            </a:extLst>
          </p:cNvPr>
          <p:cNvSpPr/>
          <p:nvPr/>
        </p:nvSpPr>
        <p:spPr>
          <a:xfrm>
            <a:off x="4059952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92FA189-D4FA-4913-BFBC-858B7DE5F5FB}"/>
              </a:ext>
            </a:extLst>
          </p:cNvPr>
          <p:cNvSpPr/>
          <p:nvPr/>
        </p:nvSpPr>
        <p:spPr>
          <a:xfrm>
            <a:off x="4968222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E4F45A0F-1B48-4B85-9960-CF102FF0A339}"/>
              </a:ext>
            </a:extLst>
          </p:cNvPr>
          <p:cNvSpPr/>
          <p:nvPr/>
        </p:nvSpPr>
        <p:spPr>
          <a:xfrm>
            <a:off x="5876477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6DB9C89F-AFB6-425F-B9EE-FC1ADDFA5466}"/>
              </a:ext>
            </a:extLst>
          </p:cNvPr>
          <p:cNvSpPr/>
          <p:nvPr/>
        </p:nvSpPr>
        <p:spPr>
          <a:xfrm>
            <a:off x="6784747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4FA9F658-618F-4C26-A40E-0F3D97BBCE36}"/>
              </a:ext>
            </a:extLst>
          </p:cNvPr>
          <p:cNvSpPr/>
          <p:nvPr/>
        </p:nvSpPr>
        <p:spPr>
          <a:xfrm>
            <a:off x="7694674" y="310913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9F76FC2-E24B-445F-8F51-C40640D3BCCD}"/>
              </a:ext>
            </a:extLst>
          </p:cNvPr>
          <p:cNvSpPr/>
          <p:nvPr/>
        </p:nvSpPr>
        <p:spPr>
          <a:xfrm>
            <a:off x="1333500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36D07BDB-37B1-422E-8718-257B78283525}"/>
              </a:ext>
            </a:extLst>
          </p:cNvPr>
          <p:cNvSpPr/>
          <p:nvPr/>
        </p:nvSpPr>
        <p:spPr>
          <a:xfrm>
            <a:off x="2241755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FEAC7481-01AA-4D7E-85D9-96220435591E}"/>
              </a:ext>
            </a:extLst>
          </p:cNvPr>
          <p:cNvSpPr/>
          <p:nvPr/>
        </p:nvSpPr>
        <p:spPr>
          <a:xfrm>
            <a:off x="3151697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B957211-2097-4639-9EB2-CE1586A55D3C}"/>
              </a:ext>
            </a:extLst>
          </p:cNvPr>
          <p:cNvSpPr/>
          <p:nvPr/>
        </p:nvSpPr>
        <p:spPr>
          <a:xfrm>
            <a:off x="4059952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7454CB53-0BE5-401C-ABFE-F85B4C18DF68}"/>
              </a:ext>
            </a:extLst>
          </p:cNvPr>
          <p:cNvSpPr/>
          <p:nvPr/>
        </p:nvSpPr>
        <p:spPr>
          <a:xfrm>
            <a:off x="4968222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B10478DB-B607-464A-BCF0-683121B0D295}"/>
              </a:ext>
            </a:extLst>
          </p:cNvPr>
          <p:cNvSpPr/>
          <p:nvPr/>
        </p:nvSpPr>
        <p:spPr>
          <a:xfrm>
            <a:off x="5876477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C9B58E70-36D4-479D-A268-D26AF592F24E}"/>
              </a:ext>
            </a:extLst>
          </p:cNvPr>
          <p:cNvSpPr/>
          <p:nvPr/>
        </p:nvSpPr>
        <p:spPr>
          <a:xfrm>
            <a:off x="6784747" y="2500536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33521F46-5575-4FD0-A44B-0AD45662868F}"/>
              </a:ext>
            </a:extLst>
          </p:cNvPr>
          <p:cNvSpPr/>
          <p:nvPr/>
        </p:nvSpPr>
        <p:spPr>
          <a:xfrm>
            <a:off x="1334396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8639862-7F05-4C3B-B628-4506756C4B2C}"/>
              </a:ext>
            </a:extLst>
          </p:cNvPr>
          <p:cNvSpPr/>
          <p:nvPr/>
        </p:nvSpPr>
        <p:spPr>
          <a:xfrm>
            <a:off x="2242651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21D28FE7-4831-4DAE-9DFF-E9EAEE2AFB18}"/>
              </a:ext>
            </a:extLst>
          </p:cNvPr>
          <p:cNvSpPr/>
          <p:nvPr/>
        </p:nvSpPr>
        <p:spPr>
          <a:xfrm>
            <a:off x="3152593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605124AC-02DA-49D6-89BE-781EB2DA4336}"/>
              </a:ext>
            </a:extLst>
          </p:cNvPr>
          <p:cNvSpPr/>
          <p:nvPr/>
        </p:nvSpPr>
        <p:spPr>
          <a:xfrm>
            <a:off x="4060848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D993E3DD-8210-4265-A631-9FAF57805E13}"/>
              </a:ext>
            </a:extLst>
          </p:cNvPr>
          <p:cNvSpPr/>
          <p:nvPr/>
        </p:nvSpPr>
        <p:spPr>
          <a:xfrm>
            <a:off x="4969118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2AB17AE-6E38-4F06-80A3-FF0C7D2CD477}"/>
              </a:ext>
            </a:extLst>
          </p:cNvPr>
          <p:cNvSpPr/>
          <p:nvPr/>
        </p:nvSpPr>
        <p:spPr>
          <a:xfrm>
            <a:off x="5877373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3A4C175D-90A9-4248-9D85-2AAB3B0216F7}"/>
              </a:ext>
            </a:extLst>
          </p:cNvPr>
          <p:cNvSpPr/>
          <p:nvPr/>
        </p:nvSpPr>
        <p:spPr>
          <a:xfrm>
            <a:off x="6785643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0FEDC42A-BE9E-47DD-AF13-DADBB995490E}"/>
              </a:ext>
            </a:extLst>
          </p:cNvPr>
          <p:cNvSpPr/>
          <p:nvPr/>
        </p:nvSpPr>
        <p:spPr>
          <a:xfrm>
            <a:off x="7695570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E5CF4FB-47A5-4FDE-81B3-8D9BAAA74AB5}"/>
              </a:ext>
            </a:extLst>
          </p:cNvPr>
          <p:cNvSpPr/>
          <p:nvPr/>
        </p:nvSpPr>
        <p:spPr>
          <a:xfrm>
            <a:off x="8603840" y="1899563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C65A3D9D-DA08-42E9-805C-ED630AA0D30B}"/>
              </a:ext>
            </a:extLst>
          </p:cNvPr>
          <p:cNvSpPr/>
          <p:nvPr/>
        </p:nvSpPr>
        <p:spPr>
          <a:xfrm>
            <a:off x="2241755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EF42900C-A092-4DD9-9B6F-0B0114C897D9}"/>
              </a:ext>
            </a:extLst>
          </p:cNvPr>
          <p:cNvSpPr/>
          <p:nvPr/>
        </p:nvSpPr>
        <p:spPr>
          <a:xfrm>
            <a:off x="3151697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E2041B6-78C0-4058-B182-451B8603C583}"/>
              </a:ext>
            </a:extLst>
          </p:cNvPr>
          <p:cNvSpPr/>
          <p:nvPr/>
        </p:nvSpPr>
        <p:spPr>
          <a:xfrm>
            <a:off x="4059952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FDAD8143-4E5B-4B2F-A3E1-4FA9CA670A3A}"/>
              </a:ext>
            </a:extLst>
          </p:cNvPr>
          <p:cNvSpPr/>
          <p:nvPr/>
        </p:nvSpPr>
        <p:spPr>
          <a:xfrm>
            <a:off x="4968222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97F1C40-DF25-49CA-A399-DF27FD15833C}"/>
              </a:ext>
            </a:extLst>
          </p:cNvPr>
          <p:cNvSpPr/>
          <p:nvPr/>
        </p:nvSpPr>
        <p:spPr>
          <a:xfrm>
            <a:off x="5876477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653EB43C-25C7-4A84-BAF4-12625D3B59CC}"/>
              </a:ext>
            </a:extLst>
          </p:cNvPr>
          <p:cNvSpPr/>
          <p:nvPr/>
        </p:nvSpPr>
        <p:spPr>
          <a:xfrm>
            <a:off x="6784747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A41226C8-4F27-4C0B-ADEA-93683E89F7F4}"/>
              </a:ext>
            </a:extLst>
          </p:cNvPr>
          <p:cNvSpPr/>
          <p:nvPr/>
        </p:nvSpPr>
        <p:spPr>
          <a:xfrm>
            <a:off x="7694674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940721F2-BFBB-484F-BB7C-126C88C2B609}"/>
              </a:ext>
            </a:extLst>
          </p:cNvPr>
          <p:cNvSpPr/>
          <p:nvPr/>
        </p:nvSpPr>
        <p:spPr>
          <a:xfrm>
            <a:off x="8602944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2CA6E1A-C987-48BB-9751-36C52C206BBE}"/>
              </a:ext>
            </a:extLst>
          </p:cNvPr>
          <p:cNvSpPr/>
          <p:nvPr/>
        </p:nvSpPr>
        <p:spPr>
          <a:xfrm>
            <a:off x="9511199" y="128193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CF2A933-FF37-4906-8EE9-5D75666A1F72}"/>
              </a:ext>
            </a:extLst>
          </p:cNvPr>
          <p:cNvSpPr/>
          <p:nvPr/>
        </p:nvSpPr>
        <p:spPr>
          <a:xfrm>
            <a:off x="1333500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7392FE1-4DCB-4542-8A38-8FB3B4A2604F}"/>
              </a:ext>
            </a:extLst>
          </p:cNvPr>
          <p:cNvSpPr/>
          <p:nvPr/>
        </p:nvSpPr>
        <p:spPr>
          <a:xfrm>
            <a:off x="2241755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3F04912-032F-4CAB-A182-31C91E7F70AA}"/>
              </a:ext>
            </a:extLst>
          </p:cNvPr>
          <p:cNvSpPr/>
          <p:nvPr/>
        </p:nvSpPr>
        <p:spPr>
          <a:xfrm>
            <a:off x="3151697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3817505-04A3-4FD2-9461-D309786ADF6B}"/>
              </a:ext>
            </a:extLst>
          </p:cNvPr>
          <p:cNvSpPr/>
          <p:nvPr/>
        </p:nvSpPr>
        <p:spPr>
          <a:xfrm>
            <a:off x="4059952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C963D65E-0505-4224-B721-D3CF63A3715D}"/>
              </a:ext>
            </a:extLst>
          </p:cNvPr>
          <p:cNvSpPr/>
          <p:nvPr/>
        </p:nvSpPr>
        <p:spPr>
          <a:xfrm>
            <a:off x="4968222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A42E3FFE-C2EA-4588-BA55-66D38A04A065}"/>
              </a:ext>
            </a:extLst>
          </p:cNvPr>
          <p:cNvSpPr/>
          <p:nvPr/>
        </p:nvSpPr>
        <p:spPr>
          <a:xfrm>
            <a:off x="5876477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E9735C65-B16F-4D23-B2D7-A91F97F33055}"/>
              </a:ext>
            </a:extLst>
          </p:cNvPr>
          <p:cNvSpPr/>
          <p:nvPr/>
        </p:nvSpPr>
        <p:spPr>
          <a:xfrm>
            <a:off x="6784747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E599384A-6E99-4771-A62A-CA73291AD01E}"/>
              </a:ext>
            </a:extLst>
          </p:cNvPr>
          <p:cNvSpPr/>
          <p:nvPr/>
        </p:nvSpPr>
        <p:spPr>
          <a:xfrm>
            <a:off x="7694674" y="681864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AFA9A08-899A-4E1C-A906-B0E20D1C85DA}"/>
              </a:ext>
            </a:extLst>
          </p:cNvPr>
          <p:cNvSpPr/>
          <p:nvPr/>
        </p:nvSpPr>
        <p:spPr>
          <a:xfrm>
            <a:off x="1333500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A7491F92-1B19-4D17-AA65-427B0477B054}"/>
              </a:ext>
            </a:extLst>
          </p:cNvPr>
          <p:cNvSpPr/>
          <p:nvPr/>
        </p:nvSpPr>
        <p:spPr>
          <a:xfrm>
            <a:off x="2241755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6E57417-B4F5-4569-857F-0ADB36B673B2}"/>
              </a:ext>
            </a:extLst>
          </p:cNvPr>
          <p:cNvSpPr/>
          <p:nvPr/>
        </p:nvSpPr>
        <p:spPr>
          <a:xfrm>
            <a:off x="3151697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6A59EA4-AF33-4CCE-A0D8-07636BB73488}"/>
              </a:ext>
            </a:extLst>
          </p:cNvPr>
          <p:cNvSpPr/>
          <p:nvPr/>
        </p:nvSpPr>
        <p:spPr>
          <a:xfrm>
            <a:off x="4059952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D3331962-412D-4C67-98E1-810BD30C4E5A}"/>
              </a:ext>
            </a:extLst>
          </p:cNvPr>
          <p:cNvSpPr/>
          <p:nvPr/>
        </p:nvSpPr>
        <p:spPr>
          <a:xfrm>
            <a:off x="4968222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BC28F0B2-AEBE-46E0-9C6B-5FD1C99EF5FE}"/>
              </a:ext>
            </a:extLst>
          </p:cNvPr>
          <p:cNvSpPr/>
          <p:nvPr/>
        </p:nvSpPr>
        <p:spPr>
          <a:xfrm>
            <a:off x="5876477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69F85D-F51B-4EC3-BAEB-B003F290965B}"/>
              </a:ext>
            </a:extLst>
          </p:cNvPr>
          <p:cNvSpPr/>
          <p:nvPr/>
        </p:nvSpPr>
        <p:spPr>
          <a:xfrm>
            <a:off x="6784747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2C93B702-9F29-4442-8D22-52DE40B88299}"/>
              </a:ext>
            </a:extLst>
          </p:cNvPr>
          <p:cNvSpPr/>
          <p:nvPr/>
        </p:nvSpPr>
        <p:spPr>
          <a:xfrm>
            <a:off x="7694674" y="59297"/>
            <a:ext cx="908255" cy="608400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5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1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1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1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1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1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7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0" dur="1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3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6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9" dur="1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2" dur="1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5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8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1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0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3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6" dur="1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9" dur="1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2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5" dur="1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8" dur="1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5" grpId="0" animBg="1"/>
      <p:bldP spid="25" grpId="1" animBg="1"/>
      <p:bldP spid="26" grpId="0" animBg="1"/>
      <p:bldP spid="26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8EF1DA-0B58-43AB-B6BA-52EC5C10C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186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327445467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449922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0328217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1094323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6390219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8446536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438228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208979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1164983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03127627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87356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63741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Í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196088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605776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50589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vi-VN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15291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Ở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798410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05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Tám điều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9992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Tám điều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Sáu điều răn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Bảy điều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Mười điều răn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Bài giảng của Chúa Giê-su đưa ra bao nhiêu lời răn dạy lối sống cho con người?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Tăng thêm lòng Tin – Cậy – Mến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hòa thuận với nhau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Giúp vào được Nước Trời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Giúp truyền giáo hiệu quả hơn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Tất cả những điều Chúa Giê-su dạy hướng tới mục đích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321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Giúp vào được Nước Trời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38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Thánh Giu-se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các thánh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Mẹ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Các Tông đồ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Đâu là mẫu gương sáng đã sống theo Tám mối phúc Chúa Giê-su dạy, mà chúng ta có thể noi theo?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4786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các thánh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51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thấy đám đông, Đức Giê-su lên núi. Người ngồi xuống, các môn đệ đến gần bên.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Hàng ngàn vị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118 vị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117 vị Thánh và 1 vị Chân Phước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sai.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nói: Phúc cho những người bị bách hại vì Chúa. Vậy ở Việt Nam có bao nhiêu vị chết vì niềm tin vào Thiên Chúa?</a:t>
            </a:r>
            <a:endParaRPr lang="vi-VN" sz="4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046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Hàng ngàn vị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66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3" y="1847362"/>
            <a:ext cx="6310854" cy="268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sẽ tập sống theo mối phúc nào? Vì sao?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lên tiếng dạy họ rằng : “Phúc thay ai có tâm hồn nghèo khó, vì Nước Trời là của họ.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0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hiền lành, vì họ sẽ được Đất Hứa làm gia nghiệp.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55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sầu khổ,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họ sẽ được Thiên Chúa ủi an.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35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khát khao nên người công chính, vì họ sẽ được Thiên Chúa cho thoả lòng.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96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xót thương người, vì họ sẽ được Thiên Chúa xót thương.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5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có tâm hồn trong sạch, vì họ sẽ được nhìn thấy Thiên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68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Phúc thay ai xây dựng hoà bình, vì họ sẽ được gọi là con Thiên Chúa.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4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822</Words>
  <Application>Microsoft Office PowerPoint</Application>
  <PresentationFormat>Widescreen</PresentationFormat>
  <Paragraphs>260</Paragraphs>
  <Slides>21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Algerian</vt:lpstr>
      <vt:lpstr>Arial</vt:lpstr>
      <vt:lpstr>Calibri</vt:lpstr>
      <vt:lpstr>Calibri Light</vt:lpstr>
      <vt:lpstr>Montserrat Black</vt:lpstr>
      <vt:lpstr>Montserrat SemiBold</vt:lpstr>
      <vt:lpstr>SVN-The Voice</vt:lpstr>
      <vt:lpstr>Times New Roman</vt:lpstr>
      <vt:lpstr>Verdana</vt:lpstr>
      <vt:lpstr>Office Theme</vt:lpstr>
      <vt:lpstr>1_Office Theme</vt:lpstr>
      <vt:lpstr>2_Office Theme</vt:lpstr>
      <vt:lpstr>PowerPoint Presentation</vt:lpstr>
      <vt:lpstr>PowerPoint Presentation</vt:lpstr>
      <vt:lpstr>Người lên tiếng dạy họ rằng : “Phúc thay ai có tâm hồn nghèo khó, vì Nước Trời là của họ.</vt:lpstr>
      <vt:lpstr>Phúc thay ai hiền lành, vì họ sẽ được Đất Hứa làm gia nghiệp.</vt:lpstr>
      <vt:lpstr>Phúc thay ai sầu khổ, vì họ sẽ được Thiên Chúa ủi an.</vt:lpstr>
      <vt:lpstr>Phúc thay ai khát khao nên người công chính, vì họ sẽ được Thiên Chúa cho thoả lòng.</vt:lpstr>
      <vt:lpstr>Phúc thay ai xót thương người, vì họ sẽ được Thiên Chúa xót thương.</vt:lpstr>
      <vt:lpstr>Phúc thay ai có tâm hồn trong sạch, vì họ sẽ được nhìn thấy Thiên Chúa. </vt:lpstr>
      <vt:lpstr>Phúc thay ai xây dựng hoà bình, vì họ sẽ được gọi là con Thiên Chúa.</vt:lpstr>
      <vt:lpstr>Phúc thay ai bị bách hại vì sống công chính, vì Nước Trời là của họ.</vt:lpstr>
      <vt:lpstr>Phúc thay anh em khi vì Thầy mà bị người ta sỉ vả, bách hại và vu khống đủ điều xấu xa.</vt:lpstr>
      <vt:lpstr>Anh em hãy vui mừng hớn hở, vì phần thưởng dành cho anh em ở trên trời thật lớn lao.” ĐÓ LÀ LỜI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7</cp:revision>
  <dcterms:created xsi:type="dcterms:W3CDTF">2020-10-30T12:39:30Z</dcterms:created>
  <dcterms:modified xsi:type="dcterms:W3CDTF">2020-10-31T00:09:42Z</dcterms:modified>
</cp:coreProperties>
</file>