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344" r:id="rId5"/>
    <p:sldId id="345" r:id="rId6"/>
    <p:sldId id="346" r:id="rId7"/>
    <p:sldId id="347" r:id="rId8"/>
    <p:sldId id="348" r:id="rId9"/>
    <p:sldId id="349" r:id="rId10"/>
    <p:sldId id="293" r:id="rId11"/>
    <p:sldId id="295" r:id="rId12"/>
    <p:sldId id="327" r:id="rId13"/>
    <p:sldId id="260" r:id="rId14"/>
    <p:sldId id="308" r:id="rId15"/>
    <p:sldId id="350" r:id="rId16"/>
    <p:sldId id="351" r:id="rId17"/>
    <p:sldId id="352" r:id="rId18"/>
    <p:sldId id="296" r:id="rId1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60"/>
  </p:normalViewPr>
  <p:slideViewPr>
    <p:cSldViewPr snapToGrid="0">
      <p:cViewPr varScale="1">
        <p:scale>
          <a:sx n="79" d="100"/>
          <a:sy n="79" d="100"/>
        </p:scale>
        <p:origin x="23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DED4-3EA3-4118-8B10-8428CEB5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C695B-21D1-47A4-A608-0BBF5479B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635DE-DF50-4B8C-BAA2-C2AEB64D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081D1-C369-45AC-A913-AAFDB8BD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77A4B-8186-4C2B-9F70-7A40F55D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004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F947-E447-4C3A-93E9-0333DBFA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11F41-9572-452A-BD91-46D5ECDB7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7D7EF-962E-4C41-8FBD-9966F18E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BD510-E3DC-4D13-A30A-F1A7DB4A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45F00-94CC-40AC-9633-66A88C3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526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85EBA5-684D-449C-A118-05431C393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91584-C48F-4937-9CE6-35BAE16478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AA5E6-1481-4554-A63A-73C53B5CE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EF3D0-80DE-4185-BD45-3A99B830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59C86-AE12-459F-BB80-E97E6F59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9267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64B3C-8A99-4DB8-B712-85368B3DF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8A13B-DFAA-471D-8AD2-A3B1E1CF1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1BC65-8730-46EB-9899-29E94D110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E9021-2001-490A-8543-3F2DB43A1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35462-185F-4405-8F59-8E9F6D2B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97468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4CEC-BD32-4C13-B43B-3AFF5881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E123-F42C-4B01-9A20-F0D37F941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1B759-B60D-4DA5-8116-A41BC027B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F91ED-E4CE-42D3-97D4-43099739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C78D2-8153-45A3-8966-AD9987C7B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0323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E952-9DF4-4FAE-A4F4-C65BFC953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2AC6B-F630-41FD-BA82-D3982E923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B358B-9628-45AE-8D55-EB20C373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84CA7-2265-47B2-B5B1-3D77D966F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97D9F-21E6-400D-B024-FF046D3D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521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AABBD-D452-4FB2-BFA7-C1273E09B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DEB04-7AA6-4AC7-A2DA-24047D7BE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67A01-1BAE-425F-B452-25C48BD24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4D53E-BA20-4F86-A1BE-2EA0E3C9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97B96-A8CA-486C-868F-DADA16878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988A6-EEA5-4FA5-BEAC-8AAF039A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0694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C9C97-3864-45D0-A048-0DB1B1434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A0344-EF8E-4014-89D0-C54CA8F3A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77119-FCAB-44A1-A226-2A750B1EC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565426-3C23-4B55-80AA-C74EF670A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358C89-3831-4765-B012-A28442E51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2B3FE1-F4E6-49BB-BE4B-D3CABCAD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31D088-6918-436B-AC02-F76FAE83C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94104-DDCA-43DC-BACF-AD3A4B24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2106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1CFA-4001-4CA5-BDEE-AC38D547E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D597D8-C3B6-4489-9199-92B4145E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C3E25-73D1-4523-94FA-08C069391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DCC277-94E0-424F-9DB0-2F55CE5A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0883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D82134-18B7-4F56-880C-914DE07E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FDB39-0B10-48EF-8293-131972F8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FB65D-682C-4C54-9AD7-E0FF22283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1707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43404-1522-45C6-9199-A4CE7DC25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E32E3-7EA0-4021-9EC6-C4BEE9161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EB2C0-86B2-41F1-8B81-F07FC3B52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02261-3FC3-4A73-9E5C-C12DDB7E9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D067B-8D27-4E25-8EA2-7B48E2B0E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3412B-C936-4D57-BC23-2D053436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885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78029-697C-4CB7-8EB8-0C4DA21D2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B4BB9-9463-4293-BB7A-A5D37E659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C8FB-2F67-41AE-8F8C-49B87043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A2274-BC0B-49BC-9EF3-2CA8386BB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B378F-16A9-4353-8585-F2F19625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13764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D7951-F23E-41B4-A322-E672362C1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2D5E1D-951A-44E6-9133-C9717BC747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97150-8C51-4E74-BCF6-0EB3CB3D9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6556F5-5B8F-49DF-ABF0-291A7D421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7BC5C-E90A-4E54-86EF-08939F34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7A022-7424-49A7-90A4-527BF459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7819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322EF-B432-4F40-9541-8D51E3DF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4DD8EA-1DD6-47B4-89F0-D0C0CD524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83E7A-CED9-4B8E-A23D-603F520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E5DC1-83D6-46F0-B95C-FFBCCD77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AAE3A-2128-4543-9994-E0165FE36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3253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D026E5-DF31-4A05-BBF3-0F98D1CC9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D3031-8D82-46FC-BB9E-C36A959F8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F4A89-E88F-4288-8E0B-2059B6627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6BD1E-D18B-4FB6-BB4F-315A57DF8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1456B-D40C-4219-8398-B8C2BC73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449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6F94-0EE2-4D8A-A29B-4230B2AE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C529C-27C2-4449-822D-9890B5D30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9449C-8986-4D94-A19A-2CBD70FB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3DD38-3C9E-453A-85BC-E337BD62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3A807-3DCE-4FA9-9DDE-99BED927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819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19A4-9534-4BBA-8955-65A739898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61EB0-468F-442C-96B4-D6B664D2E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97EF7-B6DA-4B03-B905-EC659568B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FED84-5813-46C7-A3C4-30DFFF62C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A4972-B4A0-4025-9426-4C6A133E5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E22070-4411-4F67-9F50-CA7702DE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8143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A2F2-B6A0-47E2-96C4-05A877564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8BB43-263D-4EDD-B61F-6468D00D0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B7C93-E58F-44E6-98AC-465E542A1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5F73C-5241-4E2C-B0A3-468EAA83A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387EE7-EC70-4274-8AD4-4C78F1BC6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897D1-693C-4FC0-93D1-86094A10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A8B03-6431-4A5A-9170-12B003E0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6FDFA8-4F7E-433B-BD3E-9E53B4488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37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E87BB-23F2-4719-8D7C-C7224EB1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CA455D-184D-454E-9EBE-5754A661D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4409C7-0D94-4AE3-9A84-7DA083DB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3B0DB-69A4-43DF-A2BF-88D937A6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533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CAA420-6C1F-4D9C-87F4-13EF3F96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BC34E-9BDE-43E4-B894-19D070D6B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BF855-FF94-4289-BA54-422E84D60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2420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A3961-A293-46B4-AAD7-FD36B0D64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E9FCF-DE81-42BD-BB5E-C7D1C4272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2883F-CEC7-4973-BD4C-C9D5E4053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4B826-F5F0-4573-AA6B-9BB7BBC2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5FE53-8F49-4494-B6F0-EEFE12BA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645EA-8542-45E5-AF0C-495412DA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387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57A15-2EB5-407F-9830-3794DB6A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BEA483-650D-42C3-B128-F77CBF91C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060A0-3DF3-4D66-BC17-B922C3490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34F21-0A90-4214-B8B4-33B905D2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70D91-19B8-4D50-8871-ECBC28BA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42745-25DF-4B33-8EA4-6DAF35CC3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554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D2277-A895-4F54-9A24-5BF2EDF3A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336CB-8706-42BD-8FA2-B49A6CDE3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069A-F157-4267-B190-8EFEDF351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13DB-F73C-4123-8CC6-DE6810307620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1CFEE-76FF-417F-B868-829306831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481E8-4E55-40A6-9610-A65E37C62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3BDF2-40A5-4F83-A349-56685AB1ADF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251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6875E-97CE-4B10-895E-AD02B18D0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908C-B338-4AF6-B783-A706E411D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0886F-14DC-436F-BD79-B4156ED1AF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C9845-BAD2-4685-9E26-CF108D5ECE06}" type="datetimeFigureOut">
              <a:rPr lang="vi-VN" smtClean="0"/>
              <a:t>24/10/2020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94C7D-F766-4E63-B0EA-8624FC74C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BB2E0-B0F3-445D-8486-019DBD82E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6D4B-135F-4C05-8FF7-7BB201D1F67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6692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Montserrat Black" panose="00000A00000000000000" pitchFamily="2" charset="0"/>
              </a:rPr>
              <a:t>CHÚA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Montserrat Black" panose="00000A00000000000000" pitchFamily="2" charset="0"/>
              </a:rPr>
              <a:t> NHẬT XXX THƯỜNG NIÊN – NĂM A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Montserrat Black" panose="00000A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401050" y="3775114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VN-The Voice" panose="02040603050506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VN-The Voice" panose="02040603050506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NGƯỜI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VN-The Voice" panose="0204060305050602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52322" y="3775114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SVN-The Voice" panose="02040603050506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MẾN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SVN-The Voice" panose="0204060305050602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Black" panose="00000A00000000000000" pitchFamily="2" charset="0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Black" panose="00000A00000000000000" pitchFamily="2" charset="0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1.	NGƯƠI … … NGƯỜI THÂN CẬN NHƯ CHÍNH MÌNH.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59D40D3-E49E-4405-AF0F-9E0A09729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13329"/>
              </p:ext>
            </p:extLst>
          </p:nvPr>
        </p:nvGraphicFramePr>
        <p:xfrm>
          <a:off x="1476375" y="70948"/>
          <a:ext cx="8858250" cy="4843950"/>
        </p:xfrm>
        <a:graphic>
          <a:graphicData uri="http://schemas.openxmlformats.org/drawingml/2006/table">
            <a:tbl>
              <a:tblPr firstRow="1" firstCol="1" bandRow="1"/>
              <a:tblGrid>
                <a:gridCol w="885825">
                  <a:extLst>
                    <a:ext uri="{9D8B030D-6E8A-4147-A177-3AD203B41FA5}">
                      <a16:colId xmlns:a16="http://schemas.microsoft.com/office/drawing/2014/main" val="654422859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26538016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235073893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635089654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70048546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3375160887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591241545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541607162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1098964288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527939727"/>
                    </a:ext>
                  </a:extLst>
                </a:gridCol>
              </a:tblGrid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071967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932714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Ă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270996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3413587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Ò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95698"/>
                  </a:ext>
                </a:extLst>
              </a:tr>
              <a:tr h="807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8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28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93621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01CCA1CD-4235-4C17-AC5C-DFA90C5F0315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2.	ĐIỀU RĂN QUAN TRỌNG NHẤT LÀ PHẢI YÊU MẾN AI?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4D86B59-2D0D-4C06-A9CE-7906907D37A0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3.	“THƯA THẦY, TRONG SÁCH LUẬT MÔ-SÊ, … … NÀO LÀ … … TRỌNG NHẤT ?”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56FA5-8C70-40C8-9A08-3CC0FA9FD6E6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4.	NGƯỜI PHA-RI-SÊU HỎI ĐỨC GIÊ-SU VỀ CÁC ĐIỀU RĂNG TRONG LUẬT NÀO?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0CD7235-07BB-4BAF-AB34-22C76D074B75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5.	“NGƯƠI PHẢI YÊU MẾN ĐỨC CHÚA, THIÊN CHÚA CỦA NGƯƠI, … …, HẾT LINH HỒN VÀ HẾT TRÍ KHÔN NGƯƠI.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A68BC3-40EE-4B3F-8D84-F61593E19179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3600" b="1">
                <a:solidFill>
                  <a:srgbClr val="FF0000"/>
                </a:solidFill>
                <a:latin typeface="Montserrat ExtraBold" panose="00000900000000000000" pitchFamily="2" charset="0"/>
                <a:ea typeface="Verdana" panose="020B0604030504040204" pitchFamily="34" charset="0"/>
              </a:rPr>
              <a:t>6.	TẤT CẢ LUẬT MÔ-SÊ VÀ CÁC … … … ĐỀU TUỲ THUỘC VÀO HAI ĐIỀU RĂN ẤY.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ExtraBold" panose="000009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FCF4AB-79B1-4EA6-9DDF-469ABBCDF83F}"/>
              </a:ext>
            </a:extLst>
          </p:cNvPr>
          <p:cNvSpPr/>
          <p:nvPr/>
        </p:nvSpPr>
        <p:spPr>
          <a:xfrm>
            <a:off x="1479644" y="410651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856A9E9-678E-404F-ABF4-AE7430304EE2}"/>
              </a:ext>
            </a:extLst>
          </p:cNvPr>
          <p:cNvSpPr/>
          <p:nvPr/>
        </p:nvSpPr>
        <p:spPr>
          <a:xfrm>
            <a:off x="2361268" y="410651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62368A4-4809-4B70-8587-888EFCEAABED}"/>
              </a:ext>
            </a:extLst>
          </p:cNvPr>
          <p:cNvSpPr/>
          <p:nvPr/>
        </p:nvSpPr>
        <p:spPr>
          <a:xfrm>
            <a:off x="3248856" y="410651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0E0D1E4-D5B2-4619-AA00-978CCCB9BFDE}"/>
              </a:ext>
            </a:extLst>
          </p:cNvPr>
          <p:cNvSpPr/>
          <p:nvPr/>
        </p:nvSpPr>
        <p:spPr>
          <a:xfrm>
            <a:off x="4130480" y="410651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1D131D7-E527-452A-981C-267F03979778}"/>
              </a:ext>
            </a:extLst>
          </p:cNvPr>
          <p:cNvSpPr/>
          <p:nvPr/>
        </p:nvSpPr>
        <p:spPr>
          <a:xfrm>
            <a:off x="5022528" y="4108498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66FA0EC-E88F-428A-93FF-6C0CE748CD61}"/>
              </a:ext>
            </a:extLst>
          </p:cNvPr>
          <p:cNvSpPr/>
          <p:nvPr/>
        </p:nvSpPr>
        <p:spPr>
          <a:xfrm>
            <a:off x="5904152" y="4108498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19DE8C8-8601-418B-8E2C-DBC03F0573F8}"/>
              </a:ext>
            </a:extLst>
          </p:cNvPr>
          <p:cNvSpPr/>
          <p:nvPr/>
        </p:nvSpPr>
        <p:spPr>
          <a:xfrm>
            <a:off x="6789752" y="410821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4B5B023-176C-4C56-B60F-953A8249B452}"/>
              </a:ext>
            </a:extLst>
          </p:cNvPr>
          <p:cNvSpPr/>
          <p:nvPr/>
        </p:nvSpPr>
        <p:spPr>
          <a:xfrm>
            <a:off x="7671376" y="411072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1E0D81A-6CBD-46E8-8D56-03E3C323548E}"/>
              </a:ext>
            </a:extLst>
          </p:cNvPr>
          <p:cNvSpPr/>
          <p:nvPr/>
        </p:nvSpPr>
        <p:spPr>
          <a:xfrm>
            <a:off x="8553000" y="410940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91A7B84-9C06-4F18-97F2-E01CA9FCE85F}"/>
              </a:ext>
            </a:extLst>
          </p:cNvPr>
          <p:cNvSpPr/>
          <p:nvPr/>
        </p:nvSpPr>
        <p:spPr>
          <a:xfrm>
            <a:off x="9440588" y="410940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3ECE692-B030-499C-9F01-5502648052B1}"/>
              </a:ext>
            </a:extLst>
          </p:cNvPr>
          <p:cNvSpPr/>
          <p:nvPr/>
        </p:nvSpPr>
        <p:spPr>
          <a:xfrm>
            <a:off x="4127211" y="329071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6A63FD5-5F3E-41A9-8D43-4BD26C7AABBB}"/>
              </a:ext>
            </a:extLst>
          </p:cNvPr>
          <p:cNvSpPr/>
          <p:nvPr/>
        </p:nvSpPr>
        <p:spPr>
          <a:xfrm>
            <a:off x="5019259" y="329270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37702AE-D2B2-42EF-85BC-9ED9553E0BB2}"/>
              </a:ext>
            </a:extLst>
          </p:cNvPr>
          <p:cNvSpPr/>
          <p:nvPr/>
        </p:nvSpPr>
        <p:spPr>
          <a:xfrm>
            <a:off x="5900883" y="329270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3E256EA-62CC-4977-93FB-D71D3466B501}"/>
              </a:ext>
            </a:extLst>
          </p:cNvPr>
          <p:cNvSpPr/>
          <p:nvPr/>
        </p:nvSpPr>
        <p:spPr>
          <a:xfrm>
            <a:off x="6786483" y="329242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979CA9A-9583-4FC0-A158-D233544B64E1}"/>
              </a:ext>
            </a:extLst>
          </p:cNvPr>
          <p:cNvSpPr/>
          <p:nvPr/>
        </p:nvSpPr>
        <p:spPr>
          <a:xfrm>
            <a:off x="7668107" y="329493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96F5E3C-CF46-465D-B629-444DF502C0BF}"/>
              </a:ext>
            </a:extLst>
          </p:cNvPr>
          <p:cNvSpPr/>
          <p:nvPr/>
        </p:nvSpPr>
        <p:spPr>
          <a:xfrm>
            <a:off x="8549731" y="3293607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1BF98A2-521C-4BB0-867B-D6F4619D24DD}"/>
              </a:ext>
            </a:extLst>
          </p:cNvPr>
          <p:cNvSpPr/>
          <p:nvPr/>
        </p:nvSpPr>
        <p:spPr>
          <a:xfrm>
            <a:off x="9437319" y="3293607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E582D55-C425-446E-A570-78A338FF414A}"/>
              </a:ext>
            </a:extLst>
          </p:cNvPr>
          <p:cNvSpPr/>
          <p:nvPr/>
        </p:nvSpPr>
        <p:spPr>
          <a:xfrm>
            <a:off x="1474387" y="246665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581222E-04F7-4A69-9C91-9ADA1A4FFA69}"/>
              </a:ext>
            </a:extLst>
          </p:cNvPr>
          <p:cNvSpPr/>
          <p:nvPr/>
        </p:nvSpPr>
        <p:spPr>
          <a:xfrm>
            <a:off x="2356011" y="246665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13ABB2C-A2B3-40D1-BD9D-81D724E3266A}"/>
              </a:ext>
            </a:extLst>
          </p:cNvPr>
          <p:cNvSpPr/>
          <p:nvPr/>
        </p:nvSpPr>
        <p:spPr>
          <a:xfrm>
            <a:off x="3243599" y="246665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2C863C2-6EDE-41E3-AC34-56C26BB2D341}"/>
              </a:ext>
            </a:extLst>
          </p:cNvPr>
          <p:cNvSpPr/>
          <p:nvPr/>
        </p:nvSpPr>
        <p:spPr>
          <a:xfrm>
            <a:off x="4125223" y="246665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3907764-F481-46F2-99DC-173B1715753D}"/>
              </a:ext>
            </a:extLst>
          </p:cNvPr>
          <p:cNvSpPr/>
          <p:nvPr/>
        </p:nvSpPr>
        <p:spPr>
          <a:xfrm>
            <a:off x="5017271" y="246864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C15C866-C2E2-4EFF-B8A7-E95F33E87AA8}"/>
              </a:ext>
            </a:extLst>
          </p:cNvPr>
          <p:cNvSpPr/>
          <p:nvPr/>
        </p:nvSpPr>
        <p:spPr>
          <a:xfrm>
            <a:off x="5898895" y="246864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F398007E-B98B-4F4B-BE02-41A52972BC74}"/>
              </a:ext>
            </a:extLst>
          </p:cNvPr>
          <p:cNvSpPr/>
          <p:nvPr/>
        </p:nvSpPr>
        <p:spPr>
          <a:xfrm>
            <a:off x="6784495" y="246836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4C6B684-A38E-4804-8B59-15F307F01377}"/>
              </a:ext>
            </a:extLst>
          </p:cNvPr>
          <p:cNvSpPr/>
          <p:nvPr/>
        </p:nvSpPr>
        <p:spPr>
          <a:xfrm>
            <a:off x="7666119" y="247087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8A8C6FF-7CEB-478A-8572-E7E012554EDC}"/>
              </a:ext>
            </a:extLst>
          </p:cNvPr>
          <p:cNvSpPr/>
          <p:nvPr/>
        </p:nvSpPr>
        <p:spPr>
          <a:xfrm>
            <a:off x="2352035" y="167356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9EE81C65-43D6-4A83-9FA9-8668A9FD5481}"/>
              </a:ext>
            </a:extLst>
          </p:cNvPr>
          <p:cNvSpPr/>
          <p:nvPr/>
        </p:nvSpPr>
        <p:spPr>
          <a:xfrm>
            <a:off x="3239623" y="167356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C9F4DD6-ACC7-4603-B56C-B69C4A08FF78}"/>
              </a:ext>
            </a:extLst>
          </p:cNvPr>
          <p:cNvSpPr/>
          <p:nvPr/>
        </p:nvSpPr>
        <p:spPr>
          <a:xfrm>
            <a:off x="4121247" y="167356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0A54964-A5DB-4F5B-9648-954B085C5D55}"/>
              </a:ext>
            </a:extLst>
          </p:cNvPr>
          <p:cNvSpPr/>
          <p:nvPr/>
        </p:nvSpPr>
        <p:spPr>
          <a:xfrm>
            <a:off x="5013295" y="167554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7F8EFD6-E14B-4709-9DC5-3DC03F6A2C4A}"/>
              </a:ext>
            </a:extLst>
          </p:cNvPr>
          <p:cNvSpPr/>
          <p:nvPr/>
        </p:nvSpPr>
        <p:spPr>
          <a:xfrm>
            <a:off x="5894919" y="167554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FC7FC18D-2F2E-4300-ACBE-E3CA0064311F}"/>
              </a:ext>
            </a:extLst>
          </p:cNvPr>
          <p:cNvSpPr/>
          <p:nvPr/>
        </p:nvSpPr>
        <p:spPr>
          <a:xfrm>
            <a:off x="6780519" y="167527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CD78423-0DDD-4E8E-A6A0-5B9CD02A3025}"/>
              </a:ext>
            </a:extLst>
          </p:cNvPr>
          <p:cNvSpPr/>
          <p:nvPr/>
        </p:nvSpPr>
        <p:spPr>
          <a:xfrm>
            <a:off x="7662143" y="167778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F1DB864-5DE6-423E-8FA9-87368CA9112F}"/>
              </a:ext>
            </a:extLst>
          </p:cNvPr>
          <p:cNvSpPr/>
          <p:nvPr/>
        </p:nvSpPr>
        <p:spPr>
          <a:xfrm>
            <a:off x="2348059" y="88012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23EC19C-AE24-43D4-AECD-5C628BA0F5A0}"/>
              </a:ext>
            </a:extLst>
          </p:cNvPr>
          <p:cNvSpPr/>
          <p:nvPr/>
        </p:nvSpPr>
        <p:spPr>
          <a:xfrm>
            <a:off x="3235647" y="88012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514DD0C-3916-4B76-9EB6-8887C093D270}"/>
              </a:ext>
            </a:extLst>
          </p:cNvPr>
          <p:cNvSpPr/>
          <p:nvPr/>
        </p:nvSpPr>
        <p:spPr>
          <a:xfrm>
            <a:off x="4117271" y="880125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F014393-0561-4EE0-BADC-50E5E33E5DD2}"/>
              </a:ext>
            </a:extLst>
          </p:cNvPr>
          <p:cNvSpPr/>
          <p:nvPr/>
        </p:nvSpPr>
        <p:spPr>
          <a:xfrm>
            <a:off x="5009319" y="882113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7A7A294-4483-4344-8658-DBADD6B78469}"/>
              </a:ext>
            </a:extLst>
          </p:cNvPr>
          <p:cNvSpPr/>
          <p:nvPr/>
        </p:nvSpPr>
        <p:spPr>
          <a:xfrm>
            <a:off x="5890943" y="882113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FB866D7-0E44-4679-9DA6-D0BD04F73948}"/>
              </a:ext>
            </a:extLst>
          </p:cNvPr>
          <p:cNvSpPr/>
          <p:nvPr/>
        </p:nvSpPr>
        <p:spPr>
          <a:xfrm>
            <a:off x="6776543" y="88183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2E2344F-9197-4687-B984-1C5D0641BE55}"/>
              </a:ext>
            </a:extLst>
          </p:cNvPr>
          <p:cNvSpPr/>
          <p:nvPr/>
        </p:nvSpPr>
        <p:spPr>
          <a:xfrm>
            <a:off x="7658167" y="884344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60523FC-8A37-4AC1-BCF3-A13163C895CA}"/>
              </a:ext>
            </a:extLst>
          </p:cNvPr>
          <p:cNvSpPr/>
          <p:nvPr/>
        </p:nvSpPr>
        <p:spPr>
          <a:xfrm>
            <a:off x="8539791" y="88301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F66C476-B5FA-4DB5-AEE0-618F61ACED60}"/>
              </a:ext>
            </a:extLst>
          </p:cNvPr>
          <p:cNvSpPr/>
          <p:nvPr/>
        </p:nvSpPr>
        <p:spPr>
          <a:xfrm>
            <a:off x="9427379" y="883016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9D6B4BE-D32C-4EFE-8A66-0CEE795D7B23}"/>
              </a:ext>
            </a:extLst>
          </p:cNvPr>
          <p:cNvSpPr/>
          <p:nvPr/>
        </p:nvSpPr>
        <p:spPr>
          <a:xfrm>
            <a:off x="1462459" y="6082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6260741-990C-44FC-A0E8-2143128DF9B4}"/>
              </a:ext>
            </a:extLst>
          </p:cNvPr>
          <p:cNvSpPr/>
          <p:nvPr/>
        </p:nvSpPr>
        <p:spPr>
          <a:xfrm>
            <a:off x="2344083" y="6082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B244F1E-135E-45EE-A47B-BD142BC18A42}"/>
              </a:ext>
            </a:extLst>
          </p:cNvPr>
          <p:cNvSpPr/>
          <p:nvPr/>
        </p:nvSpPr>
        <p:spPr>
          <a:xfrm>
            <a:off x="3231671" y="6082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364389C-C76B-4EFE-A32E-715EED493A0B}"/>
              </a:ext>
            </a:extLst>
          </p:cNvPr>
          <p:cNvSpPr/>
          <p:nvPr/>
        </p:nvSpPr>
        <p:spPr>
          <a:xfrm>
            <a:off x="4113295" y="60821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25E5092-1FA9-49B3-A242-1D48764703F2}"/>
              </a:ext>
            </a:extLst>
          </p:cNvPr>
          <p:cNvSpPr/>
          <p:nvPr/>
        </p:nvSpPr>
        <p:spPr>
          <a:xfrm>
            <a:off x="5005343" y="6280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E2A4A8A4-DC55-447D-BC63-D6554DC2F5A2}"/>
              </a:ext>
            </a:extLst>
          </p:cNvPr>
          <p:cNvSpPr/>
          <p:nvPr/>
        </p:nvSpPr>
        <p:spPr>
          <a:xfrm>
            <a:off x="5886967" y="62809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1D0887B-5214-4FF4-BD90-D9F449B9C2F3}"/>
              </a:ext>
            </a:extLst>
          </p:cNvPr>
          <p:cNvSpPr/>
          <p:nvPr/>
        </p:nvSpPr>
        <p:spPr>
          <a:xfrm>
            <a:off x="6772567" y="62530"/>
            <a:ext cx="885600" cy="8064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1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1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1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1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1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6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2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1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5" grpId="0" animBg="1"/>
      <p:bldP spid="25" grpId="1" animBg="1"/>
      <p:bldP spid="34" grpId="0" animBg="1"/>
      <p:bldP spid="34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2" grpId="0" animBg="1"/>
      <p:bldP spid="42" grpId="1" animBg="1"/>
      <p:bldP spid="44" grpId="0" animBg="1"/>
      <p:bldP spid="44" grpId="1" animBg="1"/>
      <p:bldP spid="46" grpId="0" animBg="1"/>
      <p:bldP spid="46" grpId="1" animBg="1"/>
      <p:bldP spid="48" grpId="0" animBg="1"/>
      <p:bldP spid="48" grpId="1" animBg="1"/>
      <p:bldP spid="50" grpId="0" animBg="1"/>
      <p:bldP spid="50" grpId="1" animBg="1"/>
      <p:bldP spid="52" grpId="0" animBg="1"/>
      <p:bldP spid="52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D8606B6-E503-455E-88CB-1512B87F1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14397"/>
              </p:ext>
            </p:extLst>
          </p:nvPr>
        </p:nvGraphicFramePr>
        <p:xfrm>
          <a:off x="435760" y="333816"/>
          <a:ext cx="11320480" cy="6190368"/>
        </p:xfrm>
        <a:graphic>
          <a:graphicData uri="http://schemas.openxmlformats.org/drawingml/2006/table">
            <a:tbl>
              <a:tblPr firstRow="1" firstCol="1" bandRow="1"/>
              <a:tblGrid>
                <a:gridCol w="1132048">
                  <a:extLst>
                    <a:ext uri="{9D8B030D-6E8A-4147-A177-3AD203B41FA5}">
                      <a16:colId xmlns:a16="http://schemas.microsoft.com/office/drawing/2014/main" val="654422859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2265380165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1235073893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2635089654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700485465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3375160887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1591241545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2541607162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1098964288"/>
                    </a:ext>
                  </a:extLst>
                </a:gridCol>
                <a:gridCol w="1132048">
                  <a:extLst>
                    <a:ext uri="{9D8B030D-6E8A-4147-A177-3AD203B41FA5}">
                      <a16:colId xmlns:a16="http://schemas.microsoft.com/office/drawing/2014/main" val="527939727"/>
                    </a:ext>
                  </a:extLst>
                </a:gridCol>
              </a:tblGrid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P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Ả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Y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1071967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932714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Đ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I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Ề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R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Ă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1270996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U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Ậ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M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Ê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3413587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 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Ế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T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L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Ò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495698"/>
                  </a:ext>
                </a:extLst>
              </a:tr>
              <a:tr h="10317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Á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C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H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0000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FF0000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G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Ô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N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S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rgbClr val="FFFFFF"/>
                          </a:solidFill>
                          <a:effectLst/>
                          <a:latin typeface="Montserrat Black" panose="00000A00000000000000" pitchFamily="2" charset="0"/>
                          <a:ea typeface="Calibri" panose="020F0502020204030204" pitchFamily="34" charset="0"/>
                        </a:rPr>
                        <a:t>Ứ</a:t>
                      </a:r>
                      <a:endParaRPr lang="vi-VN" sz="4000">
                        <a:solidFill>
                          <a:srgbClr val="333333"/>
                        </a:solidFill>
                        <a:effectLst/>
                        <a:latin typeface="Montserrat Black" panose="00000A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87642" marR="876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93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Luật Mô-sê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Luật các ngôn sứ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Luật yêu thương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Luật Thiên Chúa</a:t>
              </a:r>
              <a:endParaRPr lang="vi-VN" sz="54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9992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Luật yêu thương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đã tạo nên một luật mới là luật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Mười điều răn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Mến Chúa, yêu người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Tin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6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Làm việc bác ái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208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Mến Chúa, yêu người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Luật yêu thương dạy chúng ta điều gì?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2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người thuộc nhóm Xađốc.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người thuộc phe Hêrôđê.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người thông luật.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6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 môn đệ.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504653"/>
            <a:ext cx="12240885" cy="806780"/>
            <a:chOff x="-1896924" y="3954440"/>
            <a:chExt cx="10566931" cy="691515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155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3954440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Một người thông luật.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hỏi Đức Giêsu, trong sách luật Môsê, điều răn nào trọng nhất?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82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 bản thân mình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Bằng việc bác ái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 anh em gia đình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vi-VN" sz="60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 họ hàng ruột thịt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2774183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 bản thân mình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dạy ta yêu người thân cận như thế nào?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8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10938" y="1199662"/>
            <a:ext cx="6310854" cy="4135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0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Trước tin miền Trung bị ngập lụt, em thể hiện tình yêu mến bằng cách nào?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nghe tin Đức Giê-su đã làm cho nhóm Xa-đốc phải câm miệng, thì những người Pha-ri-sêu họp nhau lại. </a:t>
            </a:r>
            <a:endParaRPr lang="en-US" sz="6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4465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SemiBold" panose="00000700000000000000" pitchFamily="2" charset="0"/>
                <a:ea typeface="Verdana" panose="020B0604030504040204" pitchFamily="34" charset="0"/>
                <a:cs typeface="Tahoma" panose="020B0604030504040204" pitchFamily="34" charset="0"/>
              </a:rPr>
              <a:t>THÁNH MÁT-THÊU 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một người thông luật trong nhóm hỏi Đức Giê-su để thử Người rằng: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393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“Thưa Thầy, trong sách Luật Mô-sê, điều răn nào là điều răn trọng nhất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0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đáp: “Ngươi phải yêu mến Đức Chúa, Thiên Chúa của ngươi, hết lòng, hết linh hồn và hết trí khôn ngươi. </a:t>
            </a:r>
            <a:endParaRPr lang="en-US" sz="7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3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điều răn trọng nhất và điều răn thứ nhất.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988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điều răn thứ hai, cũng giống điều răn ấy, là : Ngươi phải yêu người thân cận như chính mình.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79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Tất cả Luật Mô-sê và các sách ngôn sứ đều tuỳ thuộc vào hai điều răn ấy.” </a:t>
            </a:r>
            <a:r>
              <a:rPr lang="vi-VN" sz="72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0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633</Words>
  <Application>Microsoft Office PowerPoint</Application>
  <PresentationFormat>Widescreen</PresentationFormat>
  <Paragraphs>212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Montserrat Black</vt:lpstr>
      <vt:lpstr>Montserrat ExtraBold</vt:lpstr>
      <vt:lpstr>Montserrat SemiBold</vt:lpstr>
      <vt:lpstr>SVN-The Voice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Rồi một người thông luật trong nhóm hỏi Đức Giê-su để thử Người rằng:</vt:lpstr>
      <vt:lpstr>“Thưa Thầy, trong sách Luật Mô-sê, điều răn nào là điều răn trọng nhất ?”</vt:lpstr>
      <vt:lpstr>Đức Giê-su đáp: “Ngươi phải yêu mến Đức Chúa, Thiên Chúa của ngươi, hết lòng, hết linh hồn và hết trí khôn ngươi. </vt:lpstr>
      <vt:lpstr>Đó là điều răn trọng nhất và điều răn thứ nhất. </vt:lpstr>
      <vt:lpstr>Còn điều răn thứ hai, cũng giống điều răn ấy, là : Ngươi phải yêu người thân cận như chính mình. </vt:lpstr>
      <vt:lpstr>Tất cả Luật Mô-sê và các sách ngôn sứ đều tuỳ thuộc vào hai điều răn ấy.”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</cp:revision>
  <dcterms:created xsi:type="dcterms:W3CDTF">2020-10-23T08:40:14Z</dcterms:created>
  <dcterms:modified xsi:type="dcterms:W3CDTF">2020-10-23T23:40:53Z</dcterms:modified>
</cp:coreProperties>
</file>