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44" r:id="rId5"/>
    <p:sldId id="345" r:id="rId6"/>
    <p:sldId id="346" r:id="rId7"/>
    <p:sldId id="348" r:id="rId8"/>
    <p:sldId id="347" r:id="rId9"/>
    <p:sldId id="349" r:id="rId10"/>
    <p:sldId id="293" r:id="rId11"/>
    <p:sldId id="350" r:id="rId12"/>
    <p:sldId id="327" r:id="rId13"/>
    <p:sldId id="260" r:id="rId14"/>
    <p:sldId id="308" r:id="rId15"/>
    <p:sldId id="351" r:id="rId16"/>
    <p:sldId id="352" r:id="rId17"/>
    <p:sldId id="353" r:id="rId18"/>
    <p:sldId id="296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0E04-FDE6-4675-9339-C22A87AA1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2D4A-FC5B-401E-87B8-6E6A5DE81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6D144-2880-4268-B615-1701192B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84ED9-D612-45B6-9BB3-11E91BE8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B09B-0CEE-4B7C-844D-D6C504D9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943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0042-EB11-4B37-A890-84CEC063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B3DAC-A95D-4227-B638-8109A5D93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DB02A-FF63-44FA-BB64-F2374A20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7C1F7-03E5-4134-ABE0-B5E0469D7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76528-81C7-4699-8B40-24F4CE31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12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2A584-8134-49B0-87A6-63D2487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977D7-9125-4279-B316-33E7B0C7F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BCE09-DECC-4DB5-81E4-FA71903F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6AD97-D5E9-4FC0-8BC0-A5500D74C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7A5A-0A73-49F5-8D6B-0A3F91C7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35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6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7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51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4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8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8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098B-AB3D-4EEE-997A-11C1F70A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1CF4-C2A1-4320-A474-CA219F184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88CE0-19CD-455F-B4BD-9CF5B005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5C8B-3BB2-4B77-A345-2C62472A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B9BEC-9CAD-461F-8091-D09BAF8F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279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4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5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DB37B-9E9D-4E1F-A844-93342AD50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9BDCF-C2C8-4618-BE94-F49CCD3C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A8B9-54BF-46F4-839D-7B20FDEFF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11E9E-7A95-4024-8812-DAA653E0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BC9F-2639-43B3-9B3F-5C186EA0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36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B39A2-0B0B-452D-B707-578082564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ABED-8F53-4647-A611-9AFF9AEFE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7AC3-F135-4290-87CB-B30230893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A76CE-2703-41E4-97E1-2B6B0B73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8AA67-CF27-4DFE-B3CF-97A7ABA0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28B43-557C-4667-813D-185665D6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7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9FED-8D0A-40E4-AF49-BD78F463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ED05F-2BD6-43A4-AC6E-7CA0616F2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6DA99-D590-41C1-AD26-D83A4BFE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750985-CA4C-46A0-8369-59992FE95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728EFA-D13A-4A06-AE20-F7089FCC31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A480B-BD63-46C6-87B2-241E693C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FB96E-42F2-4CB7-ADE5-1692CB50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3A2DED-1BB0-43DF-9327-5C2A97CF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27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A16E0-A411-4716-B07D-0FDCA197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9C6FD-73CB-4377-B2C2-06FDAB820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815C1-1281-4FDA-9837-061B42406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84A9B-BED6-48F6-9CAA-B8270D7C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087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5C0CDA-3B91-42A2-8BFD-275C50847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6595CF-8C1A-4BDE-9D09-21525E09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995AD-5ED7-40A2-AEB8-96BC9E2DB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885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C697-CE40-4B00-9568-63BEFDFD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F6A6-6769-4252-9057-99EDA30F2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F54D8-F879-40CE-BF6E-F13F1AEC0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951E4-D118-4E83-9B93-463E7108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5BBA2-85D7-4A57-A6E9-7E726935D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36B-05BA-482E-8A47-D3D4DCF4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7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2091-4656-42E6-8A35-C106F28F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138D0-6B0E-4816-AD05-297643F80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8E57-455F-4AE0-ACC7-54F9183A9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5178E-038E-40B7-AF87-F6342F17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D9287-C30F-4AD7-939A-C4E1B55A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2D254-6781-42DF-A133-4CA7C4A5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991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B9E3C-BBC8-47C5-9D20-B4BBF5B92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E5F8F-3799-482F-B263-36B78D9D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8E1E-B437-48E3-B695-394F4E9CE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EE51-37B0-49BB-BF69-9C73AE2E8609}" type="datetimeFigureOut">
              <a:rPr lang="vi-VN" smtClean="0"/>
              <a:t>17/10/2020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CFE63-6978-4AB9-AB09-343C5ED1C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CA55C-CF14-4E15-BDF2-762121E51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80530-4C0B-4EE2-8366-3D11060A24E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61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KHÁNH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TRUYỀN GIÁO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838366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YÊU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LOAN BÁO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D5CAE8E-F7E6-4FD8-8597-10163C162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9036"/>
              </p:ext>
            </p:extLst>
          </p:nvPr>
        </p:nvGraphicFramePr>
        <p:xfrm>
          <a:off x="1798982" y="70951"/>
          <a:ext cx="8261478" cy="4805875"/>
        </p:xfrm>
        <a:graphic>
          <a:graphicData uri="http://schemas.openxmlformats.org/drawingml/2006/table">
            <a:tbl>
              <a:tblPr firstRow="1" firstCol="1" bandRow="1"/>
              <a:tblGrid>
                <a:gridCol w="825942">
                  <a:extLst>
                    <a:ext uri="{9D8B030D-6E8A-4147-A177-3AD203B41FA5}">
                      <a16:colId xmlns:a16="http://schemas.microsoft.com/office/drawing/2014/main" val="124449003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67815239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1143912644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66810103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133477229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33128837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2382973842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3284737760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764934686"/>
                    </a:ext>
                  </a:extLst>
                </a:gridCol>
                <a:gridCol w="825942">
                  <a:extLst>
                    <a:ext uri="{9D8B030D-6E8A-4147-A177-3AD203B41FA5}">
                      <a16:colId xmlns:a16="http://schemas.microsoft.com/office/drawing/2014/main" val="1588333007"/>
                    </a:ext>
                  </a:extLst>
                </a:gridCol>
              </a:tblGrid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424918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97594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468107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446502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325981"/>
                  </a:ext>
                </a:extLst>
              </a:tr>
              <a:tr h="674921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12013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4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655537"/>
                  </a:ext>
                </a:extLst>
              </a:tr>
            </a:tbl>
          </a:graphicData>
        </a:graphic>
      </p:graphicFrame>
      <p:sp>
        <p:nvSpPr>
          <p:cNvPr id="191" name="Rectangle 190">
            <a:extLst>
              <a:ext uri="{FF2B5EF4-FFF2-40B4-BE49-F238E27FC236}">
                <a16:creationId xmlns:a16="http://schemas.microsoft.com/office/drawing/2014/main" id="{0FFCD18B-667C-47B3-B0B4-3016D4CDAEFC}"/>
              </a:ext>
            </a:extLst>
          </p:cNvPr>
          <p:cNvSpPr/>
          <p:nvPr/>
        </p:nvSpPr>
        <p:spPr>
          <a:xfrm>
            <a:off x="3442634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6D9175-33EF-438D-BE4F-E89D5F9D4E4A}"/>
              </a:ext>
            </a:extLst>
          </p:cNvPr>
          <p:cNvSpPr/>
          <p:nvPr/>
        </p:nvSpPr>
        <p:spPr>
          <a:xfrm>
            <a:off x="2625090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09ED473-A294-4D20-8079-16E481761036}"/>
              </a:ext>
            </a:extLst>
          </p:cNvPr>
          <p:cNvSpPr/>
          <p:nvPr/>
        </p:nvSpPr>
        <p:spPr>
          <a:xfrm>
            <a:off x="345119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2595D4FC-660D-4B76-8712-1541F0389CEE}"/>
              </a:ext>
            </a:extLst>
          </p:cNvPr>
          <p:cNvSpPr/>
          <p:nvPr/>
        </p:nvSpPr>
        <p:spPr>
          <a:xfrm>
            <a:off x="4277330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A5041DA-A6DA-43CC-A2D5-CF58C1402BD2}"/>
              </a:ext>
            </a:extLst>
          </p:cNvPr>
          <p:cNvSpPr/>
          <p:nvPr/>
        </p:nvSpPr>
        <p:spPr>
          <a:xfrm>
            <a:off x="510343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FE83897-88F6-4D9E-8728-CAB85C19C6BD}"/>
              </a:ext>
            </a:extLst>
          </p:cNvPr>
          <p:cNvSpPr/>
          <p:nvPr/>
        </p:nvSpPr>
        <p:spPr>
          <a:xfrm>
            <a:off x="5927838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F22A9C-B26A-4707-9F38-00C32BA9DE6C}"/>
              </a:ext>
            </a:extLst>
          </p:cNvPr>
          <p:cNvSpPr/>
          <p:nvPr/>
        </p:nvSpPr>
        <p:spPr>
          <a:xfrm>
            <a:off x="6753946" y="709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DCB5E47-A5EA-4378-A410-BD454334E5DC}"/>
              </a:ext>
            </a:extLst>
          </p:cNvPr>
          <p:cNvSpPr/>
          <p:nvPr/>
        </p:nvSpPr>
        <p:spPr>
          <a:xfrm>
            <a:off x="3449466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5E6ADA9-2F0E-4878-992E-E9E28526BFD0}"/>
              </a:ext>
            </a:extLst>
          </p:cNvPr>
          <p:cNvSpPr/>
          <p:nvPr/>
        </p:nvSpPr>
        <p:spPr>
          <a:xfrm>
            <a:off x="427557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7C864D0-28AF-4C3E-AABA-35C6F594F5F5}"/>
              </a:ext>
            </a:extLst>
          </p:cNvPr>
          <p:cNvSpPr/>
          <p:nvPr/>
        </p:nvSpPr>
        <p:spPr>
          <a:xfrm>
            <a:off x="5101706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412CE8FD-8318-4251-8EA1-07153EBAF2CF}"/>
              </a:ext>
            </a:extLst>
          </p:cNvPr>
          <p:cNvSpPr/>
          <p:nvPr/>
        </p:nvSpPr>
        <p:spPr>
          <a:xfrm>
            <a:off x="592781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08511F-F633-481F-BC67-6C761A15B966}"/>
              </a:ext>
            </a:extLst>
          </p:cNvPr>
          <p:cNvSpPr/>
          <p:nvPr/>
        </p:nvSpPr>
        <p:spPr>
          <a:xfrm>
            <a:off x="675221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1B14983-6BD9-4D25-AE26-D16664523722}"/>
              </a:ext>
            </a:extLst>
          </p:cNvPr>
          <p:cNvSpPr/>
          <p:nvPr/>
        </p:nvSpPr>
        <p:spPr>
          <a:xfrm>
            <a:off x="7578322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729898A-55E5-4CAD-9354-A33272B9AAFF}"/>
              </a:ext>
            </a:extLst>
          </p:cNvPr>
          <p:cNvSpPr/>
          <p:nvPr/>
        </p:nvSpPr>
        <p:spPr>
          <a:xfrm>
            <a:off x="8404454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3230964-1FCE-469A-9FBC-2215DFC45E2A}"/>
              </a:ext>
            </a:extLst>
          </p:cNvPr>
          <p:cNvSpPr/>
          <p:nvPr/>
        </p:nvSpPr>
        <p:spPr>
          <a:xfrm>
            <a:off x="9230562" y="747748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C13EF5-92D7-47B1-823B-8ABA2F534CB8}"/>
              </a:ext>
            </a:extLst>
          </p:cNvPr>
          <p:cNvSpPr/>
          <p:nvPr/>
        </p:nvSpPr>
        <p:spPr>
          <a:xfrm>
            <a:off x="2623358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722F3AC-926B-42F1-B3D4-F4F0DE5DD5A9}"/>
              </a:ext>
            </a:extLst>
          </p:cNvPr>
          <p:cNvSpPr/>
          <p:nvPr/>
        </p:nvSpPr>
        <p:spPr>
          <a:xfrm>
            <a:off x="344946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BFDC6BC-DE5D-48C5-9C93-593ECE14A294}"/>
              </a:ext>
            </a:extLst>
          </p:cNvPr>
          <p:cNvSpPr/>
          <p:nvPr/>
        </p:nvSpPr>
        <p:spPr>
          <a:xfrm>
            <a:off x="4275598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729041B-2FB6-46EE-BA44-7FD36DE2696D}"/>
              </a:ext>
            </a:extLst>
          </p:cNvPr>
          <p:cNvSpPr/>
          <p:nvPr/>
        </p:nvSpPr>
        <p:spPr>
          <a:xfrm>
            <a:off x="510170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DF477F5-1EE2-46F7-8BBE-7288A71FA9DD}"/>
              </a:ext>
            </a:extLst>
          </p:cNvPr>
          <p:cNvSpPr/>
          <p:nvPr/>
        </p:nvSpPr>
        <p:spPr>
          <a:xfrm>
            <a:off x="592610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95FBA0E-C84F-4A06-9137-FB198105C348}"/>
              </a:ext>
            </a:extLst>
          </p:cNvPr>
          <p:cNvSpPr/>
          <p:nvPr/>
        </p:nvSpPr>
        <p:spPr>
          <a:xfrm>
            <a:off x="6752214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F1447B5-595A-4911-BB82-8B641952E658}"/>
              </a:ext>
            </a:extLst>
          </p:cNvPr>
          <p:cNvSpPr/>
          <p:nvPr/>
        </p:nvSpPr>
        <p:spPr>
          <a:xfrm>
            <a:off x="7578346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9F40A87-7805-4CE4-9EDC-59CE8DC4538E}"/>
              </a:ext>
            </a:extLst>
          </p:cNvPr>
          <p:cNvSpPr/>
          <p:nvPr/>
        </p:nvSpPr>
        <p:spPr>
          <a:xfrm>
            <a:off x="8404454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9CCC5A7-8BDE-44BB-822B-B90D29448182}"/>
              </a:ext>
            </a:extLst>
          </p:cNvPr>
          <p:cNvSpPr/>
          <p:nvPr/>
        </p:nvSpPr>
        <p:spPr>
          <a:xfrm>
            <a:off x="9230562" y="142454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FBAC0623-EA3B-4F07-9B0A-EB8477A0A3C8}"/>
              </a:ext>
            </a:extLst>
          </p:cNvPr>
          <p:cNvSpPr/>
          <p:nvPr/>
        </p:nvSpPr>
        <p:spPr>
          <a:xfrm>
            <a:off x="1795518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BD153640-5178-421C-AE2E-7C0D573845A4}"/>
              </a:ext>
            </a:extLst>
          </p:cNvPr>
          <p:cNvSpPr/>
          <p:nvPr/>
        </p:nvSpPr>
        <p:spPr>
          <a:xfrm>
            <a:off x="262162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0673546A-0421-4646-9E70-628E3F4BE5E2}"/>
              </a:ext>
            </a:extLst>
          </p:cNvPr>
          <p:cNvSpPr/>
          <p:nvPr/>
        </p:nvSpPr>
        <p:spPr>
          <a:xfrm>
            <a:off x="3447758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F5C2F4A0-8277-4FC3-B535-A2C7CF7E4D5B}"/>
              </a:ext>
            </a:extLst>
          </p:cNvPr>
          <p:cNvSpPr/>
          <p:nvPr/>
        </p:nvSpPr>
        <p:spPr>
          <a:xfrm>
            <a:off x="427386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1E2E0B0-2C50-4C0E-9404-750C5B62977E}"/>
              </a:ext>
            </a:extLst>
          </p:cNvPr>
          <p:cNvSpPr/>
          <p:nvPr/>
        </p:nvSpPr>
        <p:spPr>
          <a:xfrm>
            <a:off x="509826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34FCBB13-2490-4E81-8767-A42C2A6D5C53}"/>
              </a:ext>
            </a:extLst>
          </p:cNvPr>
          <p:cNvSpPr/>
          <p:nvPr/>
        </p:nvSpPr>
        <p:spPr>
          <a:xfrm>
            <a:off x="5924374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E692B4F5-E0C5-4CF9-8073-CB62939616D4}"/>
              </a:ext>
            </a:extLst>
          </p:cNvPr>
          <p:cNvSpPr/>
          <p:nvPr/>
        </p:nvSpPr>
        <p:spPr>
          <a:xfrm>
            <a:off x="6750506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B172480-DFCE-4105-8C25-D90D268B5A3E}"/>
              </a:ext>
            </a:extLst>
          </p:cNvPr>
          <p:cNvSpPr/>
          <p:nvPr/>
        </p:nvSpPr>
        <p:spPr>
          <a:xfrm>
            <a:off x="7576614" y="2099091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DAFF884C-0607-4FE4-9763-C0DE92ECCCC1}"/>
              </a:ext>
            </a:extLst>
          </p:cNvPr>
          <p:cNvSpPr/>
          <p:nvPr/>
        </p:nvSpPr>
        <p:spPr>
          <a:xfrm>
            <a:off x="1793810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E8E19CA-E20E-4CE5-849E-4003F71C3778}"/>
              </a:ext>
            </a:extLst>
          </p:cNvPr>
          <p:cNvSpPr/>
          <p:nvPr/>
        </p:nvSpPr>
        <p:spPr>
          <a:xfrm>
            <a:off x="261991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4422D2A-0CE4-4D4B-96D9-ABD07B9CDC53}"/>
              </a:ext>
            </a:extLst>
          </p:cNvPr>
          <p:cNvSpPr/>
          <p:nvPr/>
        </p:nvSpPr>
        <p:spPr>
          <a:xfrm>
            <a:off x="3446050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92B93C8-BA58-4DCE-8EF4-5BFB5D4E1A2A}"/>
              </a:ext>
            </a:extLst>
          </p:cNvPr>
          <p:cNvSpPr/>
          <p:nvPr/>
        </p:nvSpPr>
        <p:spPr>
          <a:xfrm>
            <a:off x="427215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F66C1533-C32F-4785-AEA2-92D8EAE9BA5C}"/>
              </a:ext>
            </a:extLst>
          </p:cNvPr>
          <p:cNvSpPr/>
          <p:nvPr/>
        </p:nvSpPr>
        <p:spPr>
          <a:xfrm>
            <a:off x="5096558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29541AA1-DF4A-48A5-937A-D922682B00AE}"/>
              </a:ext>
            </a:extLst>
          </p:cNvPr>
          <p:cNvSpPr/>
          <p:nvPr/>
        </p:nvSpPr>
        <p:spPr>
          <a:xfrm>
            <a:off x="5922666" y="2752200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4461ACF2-A678-4255-ADEE-F9E923DD9C4D}"/>
              </a:ext>
            </a:extLst>
          </p:cNvPr>
          <p:cNvSpPr/>
          <p:nvPr/>
        </p:nvSpPr>
        <p:spPr>
          <a:xfrm>
            <a:off x="3444342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96CC60DC-B19B-4CB2-A971-B900A275EFF4}"/>
              </a:ext>
            </a:extLst>
          </p:cNvPr>
          <p:cNvSpPr/>
          <p:nvPr/>
        </p:nvSpPr>
        <p:spPr>
          <a:xfrm>
            <a:off x="427045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0864FD2-9096-43C7-8EB4-636997E5583F}"/>
              </a:ext>
            </a:extLst>
          </p:cNvPr>
          <p:cNvSpPr/>
          <p:nvPr/>
        </p:nvSpPr>
        <p:spPr>
          <a:xfrm>
            <a:off x="5096582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030A7AFC-4635-49D3-AB4F-C68B4873BA58}"/>
              </a:ext>
            </a:extLst>
          </p:cNvPr>
          <p:cNvSpPr/>
          <p:nvPr/>
        </p:nvSpPr>
        <p:spPr>
          <a:xfrm>
            <a:off x="592269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1CCC7542-DC33-49FE-A183-4F9F840BA2E6}"/>
              </a:ext>
            </a:extLst>
          </p:cNvPr>
          <p:cNvSpPr/>
          <p:nvPr/>
        </p:nvSpPr>
        <p:spPr>
          <a:xfrm>
            <a:off x="6747090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F567A06-D526-4728-B295-96D11DA160EB}"/>
              </a:ext>
            </a:extLst>
          </p:cNvPr>
          <p:cNvSpPr/>
          <p:nvPr/>
        </p:nvSpPr>
        <p:spPr>
          <a:xfrm>
            <a:off x="7573198" y="3430605"/>
            <a:ext cx="824400" cy="676800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2C70F8E-EF46-4F0C-81BA-2158E1506343}"/>
              </a:ext>
            </a:extLst>
          </p:cNvPr>
          <p:cNvSpPr/>
          <p:nvPr/>
        </p:nvSpPr>
        <p:spPr>
          <a:xfrm>
            <a:off x="426874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F72376F-4206-422E-90D0-866DF8F4D1B2}"/>
              </a:ext>
            </a:extLst>
          </p:cNvPr>
          <p:cNvSpPr/>
          <p:nvPr/>
        </p:nvSpPr>
        <p:spPr>
          <a:xfrm>
            <a:off x="5094874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6EC0E94-68B5-40DC-91BF-2810A9A4C22C}"/>
              </a:ext>
            </a:extLst>
          </p:cNvPr>
          <p:cNvSpPr/>
          <p:nvPr/>
        </p:nvSpPr>
        <p:spPr>
          <a:xfrm>
            <a:off x="592098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69C0678-B185-47FD-BFB6-7739A7879E11}"/>
              </a:ext>
            </a:extLst>
          </p:cNvPr>
          <p:cNvSpPr/>
          <p:nvPr/>
        </p:nvSpPr>
        <p:spPr>
          <a:xfrm>
            <a:off x="674538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A7741331-F2CC-46E4-AD78-24309848BB11}"/>
              </a:ext>
            </a:extLst>
          </p:cNvPr>
          <p:cNvSpPr/>
          <p:nvPr/>
        </p:nvSpPr>
        <p:spPr>
          <a:xfrm>
            <a:off x="7571490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58027D8-8CE9-4896-BFB1-879889937C86}"/>
              </a:ext>
            </a:extLst>
          </p:cNvPr>
          <p:cNvSpPr/>
          <p:nvPr/>
        </p:nvSpPr>
        <p:spPr>
          <a:xfrm>
            <a:off x="8397622" y="4110198"/>
            <a:ext cx="824400" cy="766628"/>
          </a:xfrm>
          <a:prstGeom prst="rect">
            <a:avLst/>
          </a:prstGeom>
          <a:solidFill>
            <a:srgbClr val="92D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3" y="7094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3" y="76439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3" y="1461833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2" y="2159276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2" y="2852718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2" y="3546160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5E2A3E42-3843-45EA-A939-802969406C87}"/>
              </a:ext>
            </a:extLst>
          </p:cNvPr>
          <p:cNvSpPr/>
          <p:nvPr/>
        </p:nvSpPr>
        <p:spPr>
          <a:xfrm>
            <a:off x="358522" y="4239289"/>
            <a:ext cx="682573" cy="61661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DADCA63E-9C58-4EA2-A1AE-C0107B2CB43E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>
                <a:solidFill>
                  <a:srgbClr val="FF0000"/>
                </a:solidFill>
                <a:latin typeface="Arial (Body)"/>
              </a:rPr>
              <a:t>1.	CÁC MÔN ĐỆ ĐÃ GẶP ĐỨC GIÊ-SU Ở ĐÂU?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DA1CE9A8-D775-49AD-A0AD-18008A9C2588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KHI THẤY NGƯỜI, CÁC ÔNG BÁI LẠY, NHƯNG CÓ MẤY ÔNG LẠI … …</a:t>
            </a:r>
            <a:endParaRPr lang="vi-VN" sz="3600" b="1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A331A43D-2C7D-4A14-8B45-723A3B487CDB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THẦY ĐÃ ĐƯỢC TRAO … .. TRÊN TRỜI DƯỚI ĐẤT.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56B479B-D35F-4814-A244-29F507AA8C3B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LÀM PHÉP RỬA CHO HỌ … … CHÚA CHA, CHÚA CON VÀ CHÚA THÁNH THẦN.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57BED86E-BF45-4E69-BF60-C1F01C504C34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… … HỌ TUÂN GIỮ NHỮNG ĐIỀU THẦY ĐÃ TRUYỀN CHO ANH EM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3B25FA0-840C-4411-ACAF-EE3FCAFE0EA2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KHI THẤY NGƯỜI, CÁC ÔNG … …, NHƯNG CÓ MẤY ÔNG LẠI HOÀI NGHI.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98ED22B5-3B1D-4071-8DFB-8432B0A83DB6}"/>
              </a:ext>
            </a:extLst>
          </p:cNvPr>
          <p:cNvSpPr/>
          <p:nvPr/>
        </p:nvSpPr>
        <p:spPr>
          <a:xfrm>
            <a:off x="5592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VÀ ĐÂY, THẦY Ở CÙNG ANH EM … … CHO ĐẾN TẬN THẾ</a:t>
            </a:r>
          </a:p>
        </p:txBody>
      </p:sp>
    </p:spTree>
    <p:extLst>
      <p:ext uri="{BB962C8B-B14F-4D97-AF65-F5344CB8AC3E}">
        <p14:creationId xmlns:p14="http://schemas.microsoft.com/office/powerpoint/2010/main" val="36921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0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0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5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4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" fill="hold">
                      <p:stCondLst>
                        <p:cond delay="0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6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1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7" fill="hold">
                      <p:stCondLst>
                        <p:cond delay="indefinite"/>
                      </p:stCondLst>
                      <p:childTnLst>
                        <p:par>
                          <p:cTn id="458" fill="hold">
                            <p:stCondLst>
                              <p:cond delay="0"/>
                            </p:stCondLst>
                            <p:childTnLst>
                              <p:par>
                                <p:cTn id="4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0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91" grpId="0" animBg="1"/>
      <p:bldP spid="191" grpId="1" animBg="1"/>
      <p:bldP spid="13" grpId="0" animBg="1"/>
      <p:bldP spid="13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100" grpId="0" animBg="1"/>
      <p:bldP spid="100" grpId="1" animBg="1"/>
      <p:bldP spid="101" grpId="0" animBg="1"/>
      <p:bldP spid="101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44" grpId="0" animBg="1"/>
      <p:bldP spid="144" grpId="1" animBg="1"/>
      <p:bldP spid="147" grpId="0" animBg="1"/>
      <p:bldP spid="147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8" grpId="0" animBg="1"/>
      <p:bldP spid="158" grpId="1" animBg="1"/>
      <p:bldP spid="161" grpId="0" animBg="1"/>
      <p:bldP spid="161" grpId="1" animBg="1"/>
      <p:bldP spid="167" grpId="0" animBg="1"/>
      <p:bldP spid="167" grpId="1" animBg="1"/>
      <p:bldP spid="168" grpId="0" animBg="1"/>
      <p:bldP spid="168" grpId="1" animBg="1"/>
      <p:bldP spid="172" grpId="0" animBg="1"/>
      <p:bldP spid="172" grpId="1" animBg="1"/>
      <p:bldP spid="173" grpId="0" animBg="1"/>
      <p:bldP spid="173" grpId="1" animBg="1"/>
      <p:bldP spid="180" grpId="0" animBg="1"/>
      <p:bldP spid="180" grpId="1" animBg="1"/>
      <p:bldP spid="181" grpId="0" animBg="1"/>
      <p:bldP spid="18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D199B25-C786-4684-840D-77A03CC4B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639964"/>
              </p:ext>
            </p:extLst>
          </p:nvPr>
        </p:nvGraphicFramePr>
        <p:xfrm>
          <a:off x="668080" y="279000"/>
          <a:ext cx="10855840" cy="6300000"/>
        </p:xfrm>
        <a:graphic>
          <a:graphicData uri="http://schemas.openxmlformats.org/drawingml/2006/table">
            <a:tbl>
              <a:tblPr firstRow="1" firstCol="1" bandRow="1"/>
              <a:tblGrid>
                <a:gridCol w="1085584">
                  <a:extLst>
                    <a:ext uri="{9D8B030D-6E8A-4147-A177-3AD203B41FA5}">
                      <a16:colId xmlns:a16="http://schemas.microsoft.com/office/drawing/2014/main" val="2629550235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28701945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06178336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369346301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415416484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23103978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47121150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321063035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2755733886"/>
                    </a:ext>
                  </a:extLst>
                </a:gridCol>
                <a:gridCol w="1085584">
                  <a:extLst>
                    <a:ext uri="{9D8B030D-6E8A-4147-A177-3AD203B41FA5}">
                      <a16:colId xmlns:a16="http://schemas.microsoft.com/office/drawing/2014/main" val="198159653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59187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50389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99378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Â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76863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5569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04369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vi-VN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2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trừ quỷ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dự lễ vượt qua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Trèo lên đỉnh núi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5055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rao giảng Tin Mừng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 khi về trời, Chúa Giê-su sai các Môn đệ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chữa bệnh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trừ quỷ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được nổi tiếng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116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Để cho muôn dân biết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sai các Môn đệ đi rao giảng để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tự do của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Mến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467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 của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Tin Mừng của Chúa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9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Tiền bạc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Sức khỏe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29294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 Chúa ở cùng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 hứa Chúa dành cho những người đi loan Tin Mừng là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4186" y="1784276"/>
            <a:ext cx="6310854" cy="2681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sẽ làm gì để loan Tin Mừng cho mọi người?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Mười một môn đệ đi tới miền Galilê, đến ngọn núi Ðức Giêsu đã truyền cho các ông đến.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-12197"/>
            <a:ext cx="121920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KẾT THÚC TIN MỪNG CHÚA GIÊSU KITÔ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THÁNH MÁTTHÊU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thấy Người, các ông bái lạy, nhưng có mấy ông lại hoài nghi.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Ðức Giêsu đến gần, nói với các ông: "Thầy đã được trao toàn quyền trên trời dưới đất.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8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anh em hãy đi và làm cho muôn dân trở thành môn đệ,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0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phép rửa cho họ nhân danh Chúa Cha, Chúa Con và Chúa Thánh Thần,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36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dạy bảo họ tuân giữ những điều Thầy đã truyền cho anh em.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7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đây, Thầy ở cùng anh em mọi ngày cho đến tận thế".</a:t>
            </a:r>
            <a:b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549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626</Words>
  <Application>Microsoft Office PowerPoint</Application>
  <PresentationFormat>Widescreen</PresentationFormat>
  <Paragraphs>236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Algerian</vt:lpstr>
      <vt:lpstr>Arial</vt:lpstr>
      <vt:lpstr>Arial (Body)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Khi thấy Người, các ông bái lạy, nhưng có mấy ông lại hoài nghi. </vt:lpstr>
      <vt:lpstr>Ðức Giêsu đến gần, nói với các ông: "Thầy đã được trao toàn quyền trên trời dưới đất. </vt:lpstr>
      <vt:lpstr>Vậy anh em hãy đi và làm cho muôn dân trở thành môn đệ,</vt:lpstr>
      <vt:lpstr>làm phép rửa cho họ nhân danh Chúa Cha, Chúa Con và Chúa Thánh Thần,</vt:lpstr>
      <vt:lpstr>dạy bảo họ tuân giữ những điều Thầy đã truyền cho anh em. </vt:lpstr>
      <vt:lpstr>Và đây, Thầy ở cùng anh em mọi ngày cho đến tận thế".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7</cp:revision>
  <dcterms:created xsi:type="dcterms:W3CDTF">2020-10-16T14:56:40Z</dcterms:created>
  <dcterms:modified xsi:type="dcterms:W3CDTF">2020-10-16T21:45:23Z</dcterms:modified>
</cp:coreProperties>
</file>