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9" r:id="rId4"/>
    <p:sldId id="329" r:id="rId5"/>
    <p:sldId id="330" r:id="rId6"/>
    <p:sldId id="331" r:id="rId7"/>
    <p:sldId id="332" r:id="rId8"/>
    <p:sldId id="333" r:id="rId9"/>
    <p:sldId id="293" r:id="rId10"/>
    <p:sldId id="294" r:id="rId11"/>
    <p:sldId id="327" r:id="rId12"/>
    <p:sldId id="260" r:id="rId13"/>
    <p:sldId id="308" r:id="rId14"/>
    <p:sldId id="349" r:id="rId15"/>
    <p:sldId id="351" r:id="rId16"/>
    <p:sldId id="352" r:id="rId17"/>
    <p:sldId id="29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572" y="6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306B9-77E6-4EF0-8301-2367F63BAF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6F0E11-38D0-489A-AB20-F2BF0B291F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57322D-498E-487E-9993-C219003D0961}"/>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5" name="Footer Placeholder 4">
            <a:extLst>
              <a:ext uri="{FF2B5EF4-FFF2-40B4-BE49-F238E27FC236}">
                <a16:creationId xmlns:a16="http://schemas.microsoft.com/office/drawing/2014/main" id="{7DC17481-DF2D-4AE8-8153-5D9287FE8A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3D9C49-7A69-4E23-9480-081F8DB52A1C}"/>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18165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B3619-13F1-4FFE-BB55-D86AF5E0D1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911753-A614-472E-9550-662105B3DD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3F4EA-45FF-4B08-B436-1925BA003093}"/>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5" name="Footer Placeholder 4">
            <a:extLst>
              <a:ext uri="{FF2B5EF4-FFF2-40B4-BE49-F238E27FC236}">
                <a16:creationId xmlns:a16="http://schemas.microsoft.com/office/drawing/2014/main" id="{7E7C0845-9FB8-43AA-ABED-F21B7C3782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A7E120-B308-4711-B310-8A2D911C4299}"/>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112343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2E5EED-91A7-4E14-B131-07E7140CA9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661459-F79A-4B5D-90FF-AD4216C084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2DED0-6844-4F90-BB22-E3B423F1D92D}"/>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5" name="Footer Placeholder 4">
            <a:extLst>
              <a:ext uri="{FF2B5EF4-FFF2-40B4-BE49-F238E27FC236}">
                <a16:creationId xmlns:a16="http://schemas.microsoft.com/office/drawing/2014/main" id="{194AFC2F-FDD5-40C6-9CD1-70B3A8BC7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F47EAC-C5D2-4012-B0D9-CC5D817132E2}"/>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3007455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FAD2C-89F6-4D9B-B1A0-987BCB1E32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2B3DDC-39C6-4799-A555-D07180DF8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9F28DF-7389-413E-91CC-640D95BE766C}"/>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5" name="Footer Placeholder 4">
            <a:extLst>
              <a:ext uri="{FF2B5EF4-FFF2-40B4-BE49-F238E27FC236}">
                <a16:creationId xmlns:a16="http://schemas.microsoft.com/office/drawing/2014/main" id="{66E9EEC4-4673-4236-9289-3605C64AEC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EF4CA7-ED5A-4730-ACE0-D0E037619F71}"/>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2890527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2A71-EC3E-4BE1-B35F-C530002A34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A456BF-BF3C-4919-970A-5B9BDC15A6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AC9681-870F-4BB2-962F-B290CBCE59EA}"/>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5" name="Footer Placeholder 4">
            <a:extLst>
              <a:ext uri="{FF2B5EF4-FFF2-40B4-BE49-F238E27FC236}">
                <a16:creationId xmlns:a16="http://schemas.microsoft.com/office/drawing/2014/main" id="{E2063B5F-BE75-4B7B-A871-39C20877C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98FB4-BC38-4FB3-9E20-5D8313745ECE}"/>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3080664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7B040-F1FD-457F-A0A5-378DF22F6D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0F6B8D-CAD1-4B6A-AF50-A6E0BFF2DC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E7537F-4A52-4AF0-8A10-95730E75E2CD}"/>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5" name="Footer Placeholder 4">
            <a:extLst>
              <a:ext uri="{FF2B5EF4-FFF2-40B4-BE49-F238E27FC236}">
                <a16:creationId xmlns:a16="http://schemas.microsoft.com/office/drawing/2014/main" id="{C78A36E1-25CF-4D21-90BC-74C571DA9A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253BE-8D28-4312-BA7D-ECC6CB2D75F4}"/>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4163075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7B86-E71C-48CC-8B87-85D77360B2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DF479E-8181-48D5-A359-EFBB0AFDB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6137C4-0C13-4CAB-AB39-6027B1E58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C3B306-4EFA-4C48-862B-204D27ED5CDE}"/>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6" name="Footer Placeholder 5">
            <a:extLst>
              <a:ext uri="{FF2B5EF4-FFF2-40B4-BE49-F238E27FC236}">
                <a16:creationId xmlns:a16="http://schemas.microsoft.com/office/drawing/2014/main" id="{EFE1CDA4-45A7-40CC-B233-15654FD7C8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B003D-49A4-4987-B153-D31B3C0F1336}"/>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2470924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18A19-4960-4A9B-A2FC-914F44692E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E46E56-E1CA-426C-86EB-F2D30CBAB1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C7F15F-5BD0-4856-B2A8-B17E6E19D1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64EBAF-9F88-410D-B89C-120644259C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9147A-1F1B-4F2E-9EE8-5E6B36933B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44EA43-88E9-4F53-9EF1-DAEE36EF6B6D}"/>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8" name="Footer Placeholder 7">
            <a:extLst>
              <a:ext uri="{FF2B5EF4-FFF2-40B4-BE49-F238E27FC236}">
                <a16:creationId xmlns:a16="http://schemas.microsoft.com/office/drawing/2014/main" id="{5810C97F-8FB4-4FD6-A25E-C55DDECFED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C35E28-C5A0-4C27-89EA-31916FF21079}"/>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1347715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70FB-665C-41B0-ABC8-E3D0D78AE4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252700-847A-4262-AA53-022CA6D87C35}"/>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4" name="Footer Placeholder 3">
            <a:extLst>
              <a:ext uri="{FF2B5EF4-FFF2-40B4-BE49-F238E27FC236}">
                <a16:creationId xmlns:a16="http://schemas.microsoft.com/office/drawing/2014/main" id="{3E3B4B1C-4500-4BEF-9C21-4D2B02E265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892B64-4491-4CC3-994A-8F92C98F9203}"/>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24355048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6AA4A6-C098-468E-B965-E254C797B1D2}"/>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3" name="Footer Placeholder 2">
            <a:extLst>
              <a:ext uri="{FF2B5EF4-FFF2-40B4-BE49-F238E27FC236}">
                <a16:creationId xmlns:a16="http://schemas.microsoft.com/office/drawing/2014/main" id="{49E24C5B-8283-47D2-8D76-19AACEC39D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781488-713B-4CED-98F8-3394B0E08EF7}"/>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4016486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17279-0E5D-4DD0-88C5-F115AF54D3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3BDA7C-E820-478A-93AD-94794E0F6C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297BD2-75E0-4294-9FE1-F84194B7F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E7F573-E7C7-4FDF-9A37-9AEB21D7FC63}"/>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6" name="Footer Placeholder 5">
            <a:extLst>
              <a:ext uri="{FF2B5EF4-FFF2-40B4-BE49-F238E27FC236}">
                <a16:creationId xmlns:a16="http://schemas.microsoft.com/office/drawing/2014/main" id="{B7B8AB92-B730-4697-884B-A87238161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355899-7BD4-4E3F-A3A8-E96F49A6835B}"/>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170303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01EB4-5A16-44ED-94FF-58C1AD3BF4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E1E828-1C90-421C-BC55-A44691CB91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45404A-B3A7-4D13-AED9-0A4BFD3DD769}"/>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5" name="Footer Placeholder 4">
            <a:extLst>
              <a:ext uri="{FF2B5EF4-FFF2-40B4-BE49-F238E27FC236}">
                <a16:creationId xmlns:a16="http://schemas.microsoft.com/office/drawing/2014/main" id="{BD46E2FB-0770-45BE-AB50-02767A44F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52A6A-FA05-409F-81E7-F58E0089FE58}"/>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10925271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D8A04-9C6C-402D-82FC-6DAFFC492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F75FBB-2747-4A80-84C2-00C5571FDD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79981A-83FE-4D77-866B-67D38A8FA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40E45-57CA-49CD-9396-A9B771C63A75}"/>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6" name="Footer Placeholder 5">
            <a:extLst>
              <a:ext uri="{FF2B5EF4-FFF2-40B4-BE49-F238E27FC236}">
                <a16:creationId xmlns:a16="http://schemas.microsoft.com/office/drawing/2014/main" id="{43B0B4A8-5C37-4389-AB51-1DC2107C7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7D589C-985A-4029-AFA5-B20454C46425}"/>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2571229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8F8B0-4EB0-4B49-A056-3873D76DEF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3C1E82-5C52-4D44-A1C3-06F94F7290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7A161-F26E-4AF3-81E4-F995EB461749}"/>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5" name="Footer Placeholder 4">
            <a:extLst>
              <a:ext uri="{FF2B5EF4-FFF2-40B4-BE49-F238E27FC236}">
                <a16:creationId xmlns:a16="http://schemas.microsoft.com/office/drawing/2014/main" id="{E3C653DF-BB70-48ED-98AA-DD0368566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A9BE83-04A9-4B6C-8215-1DE133CE64A7}"/>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3305864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8317E-0676-4FE8-866A-01DEE190AE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6B2B60-171E-41DF-9ED0-E18794A52A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A6DF8C-107D-47B0-85AB-AA7707846194}"/>
              </a:ext>
            </a:extLst>
          </p:cNvPr>
          <p:cNvSpPr>
            <a:spLocks noGrp="1"/>
          </p:cNvSpPr>
          <p:nvPr>
            <p:ph type="dt" sz="half" idx="10"/>
          </p:nvPr>
        </p:nvSpPr>
        <p:spPr/>
        <p:txBody>
          <a:bodyPr/>
          <a:lstStyle/>
          <a:p>
            <a:fld id="{67D79DA5-632D-42FA-80B7-11CE332D1AA4}" type="datetimeFigureOut">
              <a:rPr lang="en-US" smtClean="0"/>
              <a:t>9/25/2020</a:t>
            </a:fld>
            <a:endParaRPr lang="en-US"/>
          </a:p>
        </p:txBody>
      </p:sp>
      <p:sp>
        <p:nvSpPr>
          <p:cNvPr id="5" name="Footer Placeholder 4">
            <a:extLst>
              <a:ext uri="{FF2B5EF4-FFF2-40B4-BE49-F238E27FC236}">
                <a16:creationId xmlns:a16="http://schemas.microsoft.com/office/drawing/2014/main" id="{289CDC1A-1FBA-4A5D-962B-88229C07B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C6B86B-568C-4647-A5CA-EE9024300821}"/>
              </a:ext>
            </a:extLst>
          </p:cNvPr>
          <p:cNvSpPr>
            <a:spLocks noGrp="1"/>
          </p:cNvSpPr>
          <p:nvPr>
            <p:ph type="sldNum" sz="quarter" idx="12"/>
          </p:nvPr>
        </p:nvSpPr>
        <p:spPr/>
        <p:txBody>
          <a:bodyPr/>
          <a:lstStyle/>
          <a:p>
            <a:fld id="{2CD61106-F7CB-46E0-8351-6BEE4574CC94}" type="slidenum">
              <a:rPr lang="en-US" smtClean="0"/>
              <a:t>‹#›</a:t>
            </a:fld>
            <a:endParaRPr lang="en-US"/>
          </a:p>
        </p:txBody>
      </p:sp>
    </p:spTree>
    <p:extLst>
      <p:ext uri="{BB962C8B-B14F-4D97-AF65-F5344CB8AC3E}">
        <p14:creationId xmlns:p14="http://schemas.microsoft.com/office/powerpoint/2010/main" val="247763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29673-E4B5-4FF8-905B-C033B5C1B8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E29259-5F7C-451C-8396-C996502C0B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6D8FD5-C639-43F3-83CE-B52C39F543BF}"/>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5" name="Footer Placeholder 4">
            <a:extLst>
              <a:ext uri="{FF2B5EF4-FFF2-40B4-BE49-F238E27FC236}">
                <a16:creationId xmlns:a16="http://schemas.microsoft.com/office/drawing/2014/main" id="{B07EE0C1-198C-4953-AB22-9232D22535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D034A-2C0F-4A8E-B363-842EC75B7EF8}"/>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2903202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2842F-B572-4DE8-8BFF-A1305B193B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FD4D5F-4E1A-483D-963D-C9DA64B139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EDA2B8-52EB-4608-A370-6D7D7FA465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94B4BD-5CDB-48A4-A44F-70973EC579F7}"/>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6" name="Footer Placeholder 5">
            <a:extLst>
              <a:ext uri="{FF2B5EF4-FFF2-40B4-BE49-F238E27FC236}">
                <a16:creationId xmlns:a16="http://schemas.microsoft.com/office/drawing/2014/main" id="{12A75415-86E5-4A29-8486-3414F6C8FB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E9FCB8-0EFC-46D3-81BB-6152EE5D8602}"/>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102687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8F50-D103-4750-8DEE-2D77EC7692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D03F0F-6094-435B-BEF5-646C9CFD43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9EBAFA-7B7A-4C14-B65B-BF375544B8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904629-61B3-450C-93D9-FBDA352C57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ECC638-B266-4565-B897-D90EE7DB09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BD4127-BD72-4BD0-B5D3-FA7846FD982B}"/>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8" name="Footer Placeholder 7">
            <a:extLst>
              <a:ext uri="{FF2B5EF4-FFF2-40B4-BE49-F238E27FC236}">
                <a16:creationId xmlns:a16="http://schemas.microsoft.com/office/drawing/2014/main" id="{1EE355E8-8400-4F38-935A-D826F6450F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9D2116-F68A-49B4-B72E-703E855A5DE3}"/>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1782780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0E71A-7C03-47B4-9606-683814B41A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0C9D8D-E896-4A9D-9319-103A63C56ADB}"/>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4" name="Footer Placeholder 3">
            <a:extLst>
              <a:ext uri="{FF2B5EF4-FFF2-40B4-BE49-F238E27FC236}">
                <a16:creationId xmlns:a16="http://schemas.microsoft.com/office/drawing/2014/main" id="{9D105FE4-FAD5-4488-9652-B44DDFC3DC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D8D10-0F51-4FAB-946A-0194920A3D21}"/>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37125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E437C7-256E-4045-944E-AA03B550ECC1}"/>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3" name="Footer Placeholder 2">
            <a:extLst>
              <a:ext uri="{FF2B5EF4-FFF2-40B4-BE49-F238E27FC236}">
                <a16:creationId xmlns:a16="http://schemas.microsoft.com/office/drawing/2014/main" id="{D0162885-F9C9-483A-9671-B532F8EAB4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4E2807-6197-44AC-9911-12FA2698D196}"/>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2046300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A9E-9095-41D1-AF14-CD4731BDB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042415-55AD-4517-A25A-0535442C3C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BC6E9F-20B6-4AF1-AE96-CA1AAA38F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301EE0-A6DD-400F-AE32-C7B82BD3D3DC}"/>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6" name="Footer Placeholder 5">
            <a:extLst>
              <a:ext uri="{FF2B5EF4-FFF2-40B4-BE49-F238E27FC236}">
                <a16:creationId xmlns:a16="http://schemas.microsoft.com/office/drawing/2014/main" id="{8A3E673F-6197-4A5F-BD1A-D692F7574C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7DFBDC-9D55-467A-BF20-3D530482ADD0}"/>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142882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46542-BBFB-4226-BC77-85E4E62AD5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DC5196-5D44-4D37-BCAC-070DAE7273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E1F5B8-19BB-4600-9A2A-522504374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333928-7867-41D1-B072-B26E2AB34C46}"/>
              </a:ext>
            </a:extLst>
          </p:cNvPr>
          <p:cNvSpPr>
            <a:spLocks noGrp="1"/>
          </p:cNvSpPr>
          <p:nvPr>
            <p:ph type="dt" sz="half" idx="10"/>
          </p:nvPr>
        </p:nvSpPr>
        <p:spPr/>
        <p:txBody>
          <a:bodyPr/>
          <a:lstStyle/>
          <a:p>
            <a:fld id="{5A33911E-60DA-49FE-B689-FC388157CB4E}" type="datetimeFigureOut">
              <a:rPr lang="en-US" smtClean="0"/>
              <a:t>9/25/2020</a:t>
            </a:fld>
            <a:endParaRPr lang="en-US"/>
          </a:p>
        </p:txBody>
      </p:sp>
      <p:sp>
        <p:nvSpPr>
          <p:cNvPr id="6" name="Footer Placeholder 5">
            <a:extLst>
              <a:ext uri="{FF2B5EF4-FFF2-40B4-BE49-F238E27FC236}">
                <a16:creationId xmlns:a16="http://schemas.microsoft.com/office/drawing/2014/main" id="{F93020CC-A123-42A0-A668-A90B57019E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74E608-DD49-49A8-A18E-E1A6423121EC}"/>
              </a:ext>
            </a:extLst>
          </p:cNvPr>
          <p:cNvSpPr>
            <a:spLocks noGrp="1"/>
          </p:cNvSpPr>
          <p:nvPr>
            <p:ph type="sldNum" sz="quarter" idx="12"/>
          </p:nvPr>
        </p:nvSpPr>
        <p:spPr/>
        <p:txBody>
          <a:bodyPr/>
          <a:lstStyle/>
          <a:p>
            <a:fld id="{62430738-DBB8-41CC-9625-78CEE7664418}" type="slidenum">
              <a:rPr lang="en-US" smtClean="0"/>
              <a:t>‹#›</a:t>
            </a:fld>
            <a:endParaRPr lang="en-US"/>
          </a:p>
        </p:txBody>
      </p:sp>
    </p:spTree>
    <p:extLst>
      <p:ext uri="{BB962C8B-B14F-4D97-AF65-F5344CB8AC3E}">
        <p14:creationId xmlns:p14="http://schemas.microsoft.com/office/powerpoint/2010/main" val="2765109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3EA94E-C48D-4DC8-80BC-1AB7D101BB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FD0098-BADE-4B29-B5DB-CE87C60F83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11A521-9817-4319-9857-AA124B4C22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33911E-60DA-49FE-B689-FC388157CB4E}" type="datetimeFigureOut">
              <a:rPr lang="en-US" smtClean="0"/>
              <a:t>9/25/2020</a:t>
            </a:fld>
            <a:endParaRPr lang="en-US"/>
          </a:p>
        </p:txBody>
      </p:sp>
      <p:sp>
        <p:nvSpPr>
          <p:cNvPr id="5" name="Footer Placeholder 4">
            <a:extLst>
              <a:ext uri="{FF2B5EF4-FFF2-40B4-BE49-F238E27FC236}">
                <a16:creationId xmlns:a16="http://schemas.microsoft.com/office/drawing/2014/main" id="{4A0C0B0C-F9C2-4A36-9D89-32360B3FB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82CD09-6981-40C4-A10C-7EEF728324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430738-DBB8-41CC-9625-78CEE7664418}" type="slidenum">
              <a:rPr lang="en-US" smtClean="0"/>
              <a:t>‹#›</a:t>
            </a:fld>
            <a:endParaRPr lang="en-US"/>
          </a:p>
        </p:txBody>
      </p:sp>
    </p:spTree>
    <p:extLst>
      <p:ext uri="{BB962C8B-B14F-4D97-AF65-F5344CB8AC3E}">
        <p14:creationId xmlns:p14="http://schemas.microsoft.com/office/powerpoint/2010/main" val="1440855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C1B068-A670-4EA4-9B63-A1424DBA83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E4D4A6-7451-4DD9-811A-8178C596C7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1F4C8-0225-4BD4-AC86-686DD1F30E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79DA5-632D-42FA-80B7-11CE332D1AA4}" type="datetimeFigureOut">
              <a:rPr lang="en-US" smtClean="0"/>
              <a:t>9/25/2020</a:t>
            </a:fld>
            <a:endParaRPr lang="en-US"/>
          </a:p>
        </p:txBody>
      </p:sp>
      <p:sp>
        <p:nvSpPr>
          <p:cNvPr id="5" name="Footer Placeholder 4">
            <a:extLst>
              <a:ext uri="{FF2B5EF4-FFF2-40B4-BE49-F238E27FC236}">
                <a16:creationId xmlns:a16="http://schemas.microsoft.com/office/drawing/2014/main" id="{FEAB0F1E-776E-4ED2-8F22-42FC582330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F896BF-D6C2-448C-8FFB-DEB4984B26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61106-F7CB-46E0-8351-6BEE4574CC94}" type="slidenum">
              <a:rPr lang="en-US" smtClean="0"/>
              <a:t>‹#›</a:t>
            </a:fld>
            <a:endParaRPr lang="en-US"/>
          </a:p>
        </p:txBody>
      </p:sp>
    </p:spTree>
    <p:extLst>
      <p:ext uri="{BB962C8B-B14F-4D97-AF65-F5344CB8AC3E}">
        <p14:creationId xmlns:p14="http://schemas.microsoft.com/office/powerpoint/2010/main" val="2298477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42000"/>
          </a:schemeClr>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THÁNH</a:t>
            </a: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 </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NHẬT XXVI </a:t>
            </a:r>
            <a:r>
              <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THƯỜNG NIÊN - NĂM A</a:t>
            </a:r>
          </a:p>
        </p:txBody>
      </p:sp>
      <p:sp>
        <p:nvSpPr>
          <p:cNvPr id="8" name="TextBox 7">
            <a:extLst>
              <a:ext uri="{FF2B5EF4-FFF2-40B4-BE49-F238E27FC236}">
                <a16:creationId xmlns:a16="http://schemas.microsoft.com/office/drawing/2014/main" id="{E09E55EC-B1FD-4C86-8E05-AA5C6E61F8DA}"/>
              </a:ext>
            </a:extLst>
          </p:cNvPr>
          <p:cNvSpPr txBox="1"/>
          <p:nvPr/>
        </p:nvSpPr>
        <p:spPr>
          <a:xfrm>
            <a:off x="8582025" y="3775114"/>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VÂNG</a:t>
            </a:r>
            <a:r>
              <a:rPr kumimoji="0" lang="en-US" sz="4000" b="1" i="0" u="none" strike="noStrike" kern="1200" cap="none" spc="0" normalizeH="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 LỜI</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483083"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Tahoma" panose="020B0604030504040204" pitchFamily="34" charset="0"/>
                <a:ea typeface="Tahoma" panose="020B0604030504040204" pitchFamily="34" charset="0"/>
                <a:cs typeface="Tahoma" panose="020B0604030504040204" pitchFamily="34" charset="0"/>
              </a:rPr>
              <a:t>SÁM HỐI</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2" name="Table 1">
            <a:extLst>
              <a:ext uri="{FF2B5EF4-FFF2-40B4-BE49-F238E27FC236}">
                <a16:creationId xmlns:a16="http://schemas.microsoft.com/office/drawing/2014/main" id="{D233A2B3-4E37-4E80-BE87-3311480124CD}"/>
              </a:ext>
            </a:extLst>
          </p:cNvPr>
          <p:cNvGraphicFramePr>
            <a:graphicFrameLocks noGrp="1"/>
          </p:cNvGraphicFramePr>
          <p:nvPr>
            <p:extLst>
              <p:ext uri="{D42A27DB-BD31-4B8C-83A1-F6EECF244321}">
                <p14:modId xmlns:p14="http://schemas.microsoft.com/office/powerpoint/2010/main" val="4044765568"/>
              </p:ext>
            </p:extLst>
          </p:nvPr>
        </p:nvGraphicFramePr>
        <p:xfrm>
          <a:off x="0" y="0"/>
          <a:ext cx="12192003" cy="6872713"/>
        </p:xfrm>
        <a:graphic>
          <a:graphicData uri="http://schemas.openxmlformats.org/drawingml/2006/table">
            <a:tbl>
              <a:tblPr firstRow="1" firstCol="1" bandRow="1"/>
              <a:tblGrid>
                <a:gridCol w="1070548">
                  <a:extLst>
                    <a:ext uri="{9D8B030D-6E8A-4147-A177-3AD203B41FA5}">
                      <a16:colId xmlns:a16="http://schemas.microsoft.com/office/drawing/2014/main" val="992109209"/>
                    </a:ext>
                  </a:extLst>
                </a:gridCol>
                <a:gridCol w="1120099">
                  <a:extLst>
                    <a:ext uri="{9D8B030D-6E8A-4147-A177-3AD203B41FA5}">
                      <a16:colId xmlns:a16="http://schemas.microsoft.com/office/drawing/2014/main" val="846467880"/>
                    </a:ext>
                  </a:extLst>
                </a:gridCol>
                <a:gridCol w="1113580">
                  <a:extLst>
                    <a:ext uri="{9D8B030D-6E8A-4147-A177-3AD203B41FA5}">
                      <a16:colId xmlns:a16="http://schemas.microsoft.com/office/drawing/2014/main" val="4173241188"/>
                    </a:ext>
                  </a:extLst>
                </a:gridCol>
                <a:gridCol w="1110972">
                  <a:extLst>
                    <a:ext uri="{9D8B030D-6E8A-4147-A177-3AD203B41FA5}">
                      <a16:colId xmlns:a16="http://schemas.microsoft.com/office/drawing/2014/main" val="3627960"/>
                    </a:ext>
                  </a:extLst>
                </a:gridCol>
                <a:gridCol w="1110972">
                  <a:extLst>
                    <a:ext uri="{9D8B030D-6E8A-4147-A177-3AD203B41FA5}">
                      <a16:colId xmlns:a16="http://schemas.microsoft.com/office/drawing/2014/main" val="2109098525"/>
                    </a:ext>
                  </a:extLst>
                </a:gridCol>
                <a:gridCol w="1110972">
                  <a:extLst>
                    <a:ext uri="{9D8B030D-6E8A-4147-A177-3AD203B41FA5}">
                      <a16:colId xmlns:a16="http://schemas.microsoft.com/office/drawing/2014/main" val="1774691931"/>
                    </a:ext>
                  </a:extLst>
                </a:gridCol>
                <a:gridCol w="1110972">
                  <a:extLst>
                    <a:ext uri="{9D8B030D-6E8A-4147-A177-3AD203B41FA5}">
                      <a16:colId xmlns:a16="http://schemas.microsoft.com/office/drawing/2014/main" val="2882887662"/>
                    </a:ext>
                  </a:extLst>
                </a:gridCol>
                <a:gridCol w="1110972">
                  <a:extLst>
                    <a:ext uri="{9D8B030D-6E8A-4147-A177-3AD203B41FA5}">
                      <a16:colId xmlns:a16="http://schemas.microsoft.com/office/drawing/2014/main" val="3677851754"/>
                    </a:ext>
                  </a:extLst>
                </a:gridCol>
                <a:gridCol w="1110972">
                  <a:extLst>
                    <a:ext uri="{9D8B030D-6E8A-4147-A177-3AD203B41FA5}">
                      <a16:colId xmlns:a16="http://schemas.microsoft.com/office/drawing/2014/main" val="2104556490"/>
                    </a:ext>
                  </a:extLst>
                </a:gridCol>
                <a:gridCol w="1110972">
                  <a:extLst>
                    <a:ext uri="{9D8B030D-6E8A-4147-A177-3AD203B41FA5}">
                      <a16:colId xmlns:a16="http://schemas.microsoft.com/office/drawing/2014/main" val="4094864389"/>
                    </a:ext>
                  </a:extLst>
                </a:gridCol>
                <a:gridCol w="1110972">
                  <a:extLst>
                    <a:ext uri="{9D8B030D-6E8A-4147-A177-3AD203B41FA5}">
                      <a16:colId xmlns:a16="http://schemas.microsoft.com/office/drawing/2014/main" val="75574521"/>
                    </a:ext>
                  </a:extLst>
                </a:gridCol>
              </a:tblGrid>
              <a:tr h="982236">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À</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V</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Ờ</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136500"/>
                  </a:ext>
                </a:extLst>
              </a:tr>
              <a:tr h="982236">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en-US" sz="66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Â</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3513819"/>
                  </a:ext>
                </a:extLst>
              </a:tr>
              <a:tr h="982236">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91298376"/>
                  </a:ext>
                </a:extLst>
              </a:tr>
              <a:tr h="982236">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66244"/>
                  </a:ext>
                </a:extLst>
              </a:tr>
              <a:tr h="982236">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L</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4321739"/>
                  </a:ext>
                </a:extLst>
              </a:tr>
              <a:tr h="982236">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Ờ</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0546838"/>
                  </a:ext>
                </a:extLst>
              </a:tr>
              <a:tr h="964584">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en-US" sz="66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66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7889525"/>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Chăn chiên.</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Đánh cá.</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Vườn nho.</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Thợ mộc.</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48986" y="4512130"/>
            <a:ext cx="12240885" cy="813140"/>
            <a:chOff x="-1896924" y="4689645"/>
            <a:chExt cx="10566931" cy="696967"/>
          </a:xfrm>
          <a:solidFill>
            <a:srgbClr val="00B0F0"/>
          </a:solidFill>
        </p:grpSpPr>
        <p:sp>
          <p:nvSpPr>
            <p:cNvPr id="19" name="AutoShape 46"/>
            <p:cNvSpPr>
              <a:spLocks noChangeArrowheads="1"/>
            </p:cNvSpPr>
            <p:nvPr/>
          </p:nvSpPr>
          <p:spPr bwMode="auto">
            <a:xfrm>
              <a:off x="-1896924" y="470081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Vườn nho.</a:t>
              </a:r>
              <a:endParaRPr kumimoji="0" lang="vi-VN" sz="54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Người cha đã sai 2 người con đi làm việc gì?</a:t>
            </a:r>
            <a:endParaRPr lang="en-US" sz="5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Ngôn sứ Giôna.</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Gioan.</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Đấng Mêsia.</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Môsê.</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48986" y="3642176"/>
            <a:ext cx="12240885" cy="806789"/>
            <a:chOff x="-1896924" y="4689645"/>
            <a:chExt cx="10566931" cy="691524"/>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Ông Gioan.</a:t>
              </a:r>
              <a:endParaRPr kumimoji="0" lang="vi-VN" sz="54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Đức Giêsu nhắc tới ai đến chỉ đường công chính cho các ông mà các ông không tin?</a:t>
            </a:r>
            <a:endParaRPr lang="en-US" sz="5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01920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người thu thuế.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kinh Sư.</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cô gái điếm.</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rPr>
                <a:t>Chỉ </a:t>
              </a:r>
              <a:r>
                <a:rPr kumimoji="0" lang="en-US" sz="5400" b="1"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rPr>
                <a:t>A</a:t>
              </a:r>
              <a:r>
                <a:rPr kumimoji="0" lang="vi-VN" sz="5400" b="1"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rPr>
                <a:t> và </a:t>
              </a:r>
              <a:r>
                <a:rPr lang="en-US" sz="5400" b="1">
                  <a:solidFill>
                    <a:schemeClr val="tx1"/>
                  </a:solidFill>
                  <a:latin typeface="Times New Roman" pitchFamily="18" charset="0"/>
                  <a:cs typeface="Times New Roman" pitchFamily="18" charset="0"/>
                </a:rPr>
                <a:t>C</a:t>
              </a:r>
              <a:r>
                <a:rPr kumimoji="0" lang="vi-VN" sz="5400" b="1"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rPr>
                <a:t> đúng.</a:t>
              </a:r>
              <a:endParaRPr kumimoji="0" lang="vi-VN" sz="54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48988" y="5363013"/>
            <a:ext cx="12256635" cy="810096"/>
            <a:chOff x="-1896924" y="4695369"/>
            <a:chExt cx="10580528" cy="694359"/>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55465" y="470392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a:t>
              </a:r>
              <a:r>
                <a:rPr kumimoji="0" lang="en-US"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A</a:t>
              </a: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 và </a:t>
              </a:r>
              <a:r>
                <a:rPr lang="en-US" sz="5400" b="1">
                  <a:solidFill>
                    <a:srgbClr val="FFFF00"/>
                  </a:solidFill>
                  <a:latin typeface="Times New Roman" pitchFamily="18" charset="0"/>
                  <a:cs typeface="Times New Roman" pitchFamily="18" charset="0"/>
                </a:rPr>
                <a:t>C</a:t>
              </a: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 đúng.</a:t>
              </a:r>
              <a:endParaRPr kumimoji="0" lang="vi-VN" sz="54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800" b="1">
                <a:solidFill>
                  <a:schemeClr val="tx1"/>
                </a:solidFill>
                <a:latin typeface="Verdana" panose="020B0604030504040204" pitchFamily="34" charset="0"/>
                <a:ea typeface="Verdana" panose="020B0604030504040204" pitchFamily="34" charset="0"/>
              </a:rPr>
              <a:t>Đây là những người đã tin vào ông Gioan.</a:t>
            </a:r>
            <a:endParaRPr lang="en-US" sz="48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45705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Vào Nước Thiên Chúa.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Hạnh phúc Nước Trời.</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Chúc phúc giữa mọi người.</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rPr>
                <a:t>Nước Trời làm gia nghiệp.</a:t>
              </a:r>
              <a:endParaRPr kumimoji="0" lang="vi-VN" sz="54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48988" y="2746813"/>
            <a:ext cx="12256635" cy="810096"/>
            <a:chOff x="-1896924" y="4695369"/>
            <a:chExt cx="10580528" cy="694359"/>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55465" y="470392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Vào Nước Thiên Chúa.</a:t>
              </a:r>
              <a:endParaRPr kumimoji="0" lang="vi-VN" sz="54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8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4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800" b="1">
                <a:solidFill>
                  <a:schemeClr val="tx1"/>
                </a:solidFill>
                <a:latin typeface="Verdana" panose="020B0604030504040204" pitchFamily="34" charset="0"/>
                <a:ea typeface="Verdana" panose="020B0604030504040204" pitchFamily="34" charset="0"/>
              </a:rPr>
              <a:t>Vì tin vào lời ông Gioan, những người thu thuế và những cô gái điếm sẽ được gì?</a:t>
            </a:r>
            <a:endParaRPr lang="en-US" sz="48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273922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572001" y="111512"/>
            <a:ext cx="7620000" cy="6289288"/>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205268" y="725711"/>
            <a:ext cx="6206078" cy="5154103"/>
          </a:xfrm>
          <a:prstGeom prst="rect">
            <a:avLst/>
          </a:prstGeom>
          <a:noFill/>
        </p:spPr>
        <p:txBody>
          <a:bodyPr wrap="square">
            <a:spAutoFit/>
          </a:bodyPr>
          <a:lstStyle/>
          <a:p>
            <a:pPr lvl="0" algn="ctr">
              <a:lnSpc>
                <a:spcPct val="107000"/>
              </a:lnSpc>
              <a:spcAft>
                <a:spcPts val="800"/>
              </a:spcAft>
              <a:defRPr/>
            </a:pPr>
            <a:r>
              <a:rPr lang="en-US" sz="5200" b="1">
                <a:solidFill>
                  <a:prstClr val="white"/>
                </a:solidFill>
                <a:latin typeface="Verdana" panose="020B0604030504040204" pitchFamily="34" charset="0"/>
                <a:ea typeface="Verdana" panose="020B0604030504040204" pitchFamily="34" charset="0"/>
                <a:cs typeface="Times New Roman" panose="02020603050405020304" pitchFamily="18" charset="0"/>
              </a:rPr>
              <a:t>Để trở thành người con ngoan của Thiên Chúa và bố mẹ, em phải làm gì?</a:t>
            </a:r>
            <a:endParaRPr kumimoji="0" lang="en-US" sz="52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765174"/>
            <a:ext cx="12192000" cy="5953125"/>
          </a:xfrm>
        </p:spPr>
        <p:txBody>
          <a:bodyPr anchor="ctr">
            <a:noAutofit/>
          </a:bodyPr>
          <a:lstStyle/>
          <a:p>
            <a:pPr marL="0" indent="0" algn="just">
              <a:lnSpc>
                <a:spcPct val="100000"/>
              </a:lnSpc>
              <a:buNone/>
            </a:pPr>
            <a:r>
              <a:rPr lang="vi-VN" sz="7000" b="1">
                <a:ea typeface="Verdana" panose="020B0604030504040204" pitchFamily="34" charset="0"/>
                <a:cs typeface="Times New Roman" panose="02020603050405020304" pitchFamily="18" charset="0"/>
              </a:rPr>
              <a:t>Các ông nghĩ sao: Một người kia có hai con trai. Ông ta đến nói với người thứ nhất: "Này con, hôm nay con hãy đi làm vườn nho."</a:t>
            </a:r>
            <a:endParaRPr lang="en-US" sz="7000" dirty="0"/>
          </a:p>
        </p:txBody>
      </p:sp>
      <p:sp>
        <p:nvSpPr>
          <p:cNvPr id="8" name="TextBox 7">
            <a:extLst>
              <a:ext uri="{FF2B5EF4-FFF2-40B4-BE49-F238E27FC236}">
                <a16:creationId xmlns:a16="http://schemas.microsoft.com/office/drawing/2014/main" id="{53D1A515-5A14-4D60-B4DD-51DDF5EC02A1}"/>
              </a:ext>
            </a:extLst>
          </p:cNvPr>
          <p:cNvSpPr txBox="1"/>
          <p:nvPr/>
        </p:nvSpPr>
        <p:spPr>
          <a:xfrm>
            <a:off x="-66675" y="18519"/>
            <a:ext cx="12192000" cy="646331"/>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3600" b="1" i="0" u="none" strike="noStrike" kern="1200" cap="none" spc="0" normalizeH="0" baseline="0" noProof="0" dirty="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TIN MỪNG CHÚA </a:t>
            </a:r>
            <a:r>
              <a:rPr kumimoji="0" lang="en-US" sz="3600" b="1" i="0" u="none" strike="noStrike" kern="1200" cap="none" spc="0" normalizeH="0" baseline="0" noProof="0">
                <a:ln>
                  <a:noFill/>
                </a:ln>
                <a:solidFill>
                  <a:srgbClr val="FF0000"/>
                </a:solidFill>
                <a:effectLst/>
                <a:uLnTx/>
                <a:uFillTx/>
                <a:latin typeface="Montserrat SemiBold" panose="00000700000000000000" pitchFamily="2" charset="0"/>
                <a:ea typeface="Verdana" panose="020B0604030504040204" pitchFamily="34" charset="0"/>
                <a:cs typeface="Tahoma" panose="020B0604030504040204" pitchFamily="34" charset="0"/>
              </a:rPr>
              <a:t>GIÊ-SU KI-TÔ THEO THÁNH MÁT-THÊU </a:t>
            </a:r>
            <a:r>
              <a:rPr kumimoji="0" lang="en-US" sz="3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a:t>
            </a:r>
            <a:endParaRPr kumimoji="0" lang="en-US" sz="3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000" b="1">
                <a:latin typeface="+mn-lt"/>
                <a:ea typeface="Verdana" panose="020B0604030504040204" pitchFamily="34" charset="0"/>
                <a:cs typeface="Times New Roman" panose="02020603050405020304" pitchFamily="18" charset="0"/>
              </a:rPr>
              <a:t>Nhưng sau đó, nó hối hận, nên lại đi. Ông đến gặp người thứ hai, và cũng bảo như vậy. Nó đáp: "Thưa ngài, con đây!" nhưng rồi lại không đi.</a:t>
            </a:r>
            <a:endParaRPr lang="en-US" sz="7000" b="1" dirty="0">
              <a:effectLst/>
              <a:latin typeface="+mn-lt"/>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9025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8000" b="1">
                <a:latin typeface="+mn-lt"/>
                <a:ea typeface="Verdana" panose="020B0604030504040204" pitchFamily="34" charset="0"/>
                <a:cs typeface="Times New Roman" panose="02020603050405020304" pitchFamily="18" charset="0"/>
              </a:rPr>
              <a:t>Trong hai người con đó, ai đã thi hành ý muốn của người cha? " Họ trả lời: "Người thứ nhất."</a:t>
            </a:r>
            <a:endParaRPr lang="en-US" sz="8000" b="1" dirty="0">
              <a:effectLst/>
              <a:latin typeface="+mn-lt"/>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9163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mn-lt"/>
                <a:ea typeface="Verdana" panose="020B0604030504040204" pitchFamily="34" charset="0"/>
                <a:cs typeface="Times New Roman" panose="02020603050405020304" pitchFamily="18" charset="0"/>
              </a:rPr>
              <a:t>Đức Giêsu nói với họ: "Tôi bảo thật các ông: những người thu thuế và những cô gái điếm vào Nước Thiên Chúa trước các ông.</a:t>
            </a:r>
            <a:endParaRPr lang="en-US" sz="7200" b="1" dirty="0">
              <a:effectLst/>
              <a:latin typeface="+mn-lt"/>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113814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8800" b="1">
                <a:latin typeface="+mn-lt"/>
                <a:ea typeface="Verdana" panose="020B0604030504040204" pitchFamily="34" charset="0"/>
                <a:cs typeface="Times New Roman" panose="02020603050405020304" pitchFamily="18" charset="0"/>
              </a:rPr>
              <a:t>Vì ông Gio-an đã đến chỉ đường công chính cho các ông, mà các ông không tin ông ấy;</a:t>
            </a:r>
            <a:endParaRPr lang="en-US" sz="8800" b="1" dirty="0">
              <a:effectLst/>
              <a:latin typeface="+mn-lt"/>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824318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mn-lt"/>
                <a:ea typeface="Verdana" panose="020B0604030504040204" pitchFamily="34" charset="0"/>
                <a:cs typeface="Times New Roman" panose="02020603050405020304" pitchFamily="18" charset="0"/>
              </a:rPr>
              <a:t>còn những người thu thuế và những cô gái điếm lại tin. Phần các ông, khi đã thấy vậy rồi, các ông vẫn không chịu hối hận mà tin ông ấy.</a:t>
            </a:r>
            <a:r>
              <a:rPr lang="en-US" sz="7200" b="1">
                <a:latin typeface="+mn-lt"/>
                <a:ea typeface="Verdana" panose="020B0604030504040204" pitchFamily="34" charset="0"/>
                <a:cs typeface="Times New Roman" panose="02020603050405020304" pitchFamily="18" charset="0"/>
              </a:rPr>
              <a:t> </a:t>
            </a:r>
            <a:r>
              <a:rPr lang="en-US" sz="7200" b="1">
                <a:solidFill>
                  <a:srgbClr val="FF0000"/>
                </a:solidFill>
                <a:latin typeface="+mn-lt"/>
                <a:ea typeface="Verdana" panose="020B0604030504040204" pitchFamily="34" charset="0"/>
                <a:cs typeface="Times New Roman" panose="02020603050405020304" pitchFamily="18" charset="0"/>
              </a:rPr>
              <a:t>Đó là Lời Chúa</a:t>
            </a:r>
            <a:endParaRPr lang="en-US" sz="7200" b="1" dirty="0">
              <a:solidFill>
                <a:srgbClr val="FF0000"/>
              </a:solidFill>
              <a:effectLst/>
              <a:latin typeface="+mn-lt"/>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24170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4" y="70948"/>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3" y="770269"/>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3" y="1545790"/>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3" y="2257811"/>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3" y="2917452"/>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3" y="3624217"/>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5E2A3E42-3843-45EA-A939-802969406C87}"/>
              </a:ext>
            </a:extLst>
          </p:cNvPr>
          <p:cNvSpPr/>
          <p:nvPr/>
        </p:nvSpPr>
        <p:spPr>
          <a:xfrm>
            <a:off x="358523" y="4335921"/>
            <a:ext cx="662856" cy="65517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graphicFrame>
        <p:nvGraphicFramePr>
          <p:cNvPr id="10" name="Table 9">
            <a:extLst>
              <a:ext uri="{FF2B5EF4-FFF2-40B4-BE49-F238E27FC236}">
                <a16:creationId xmlns:a16="http://schemas.microsoft.com/office/drawing/2014/main" id="{D161A607-CD0C-464F-961F-06E2FDC7D0CA}"/>
              </a:ext>
            </a:extLst>
          </p:cNvPr>
          <p:cNvGraphicFramePr>
            <a:graphicFrameLocks noGrp="1"/>
          </p:cNvGraphicFramePr>
          <p:nvPr>
            <p:extLst>
              <p:ext uri="{D42A27DB-BD31-4B8C-83A1-F6EECF244321}">
                <p14:modId xmlns:p14="http://schemas.microsoft.com/office/powerpoint/2010/main" val="1727757386"/>
              </p:ext>
            </p:extLst>
          </p:nvPr>
        </p:nvGraphicFramePr>
        <p:xfrm>
          <a:off x="1447800" y="58248"/>
          <a:ext cx="8886823" cy="4932852"/>
        </p:xfrm>
        <a:graphic>
          <a:graphicData uri="http://schemas.openxmlformats.org/drawingml/2006/table">
            <a:tbl>
              <a:tblPr firstRow="1" firstCol="1" bandRow="1"/>
              <a:tblGrid>
                <a:gridCol w="780329">
                  <a:extLst>
                    <a:ext uri="{9D8B030D-6E8A-4147-A177-3AD203B41FA5}">
                      <a16:colId xmlns:a16="http://schemas.microsoft.com/office/drawing/2014/main" val="992109209"/>
                    </a:ext>
                  </a:extLst>
                </a:gridCol>
                <a:gridCol w="816447">
                  <a:extLst>
                    <a:ext uri="{9D8B030D-6E8A-4147-A177-3AD203B41FA5}">
                      <a16:colId xmlns:a16="http://schemas.microsoft.com/office/drawing/2014/main" val="846467880"/>
                    </a:ext>
                  </a:extLst>
                </a:gridCol>
                <a:gridCol w="811695">
                  <a:extLst>
                    <a:ext uri="{9D8B030D-6E8A-4147-A177-3AD203B41FA5}">
                      <a16:colId xmlns:a16="http://schemas.microsoft.com/office/drawing/2014/main" val="4173241188"/>
                    </a:ext>
                  </a:extLst>
                </a:gridCol>
                <a:gridCol w="809794">
                  <a:extLst>
                    <a:ext uri="{9D8B030D-6E8A-4147-A177-3AD203B41FA5}">
                      <a16:colId xmlns:a16="http://schemas.microsoft.com/office/drawing/2014/main" val="3627960"/>
                    </a:ext>
                  </a:extLst>
                </a:gridCol>
                <a:gridCol w="809794">
                  <a:extLst>
                    <a:ext uri="{9D8B030D-6E8A-4147-A177-3AD203B41FA5}">
                      <a16:colId xmlns:a16="http://schemas.microsoft.com/office/drawing/2014/main" val="2109098525"/>
                    </a:ext>
                  </a:extLst>
                </a:gridCol>
                <a:gridCol w="809794">
                  <a:extLst>
                    <a:ext uri="{9D8B030D-6E8A-4147-A177-3AD203B41FA5}">
                      <a16:colId xmlns:a16="http://schemas.microsoft.com/office/drawing/2014/main" val="1774691931"/>
                    </a:ext>
                  </a:extLst>
                </a:gridCol>
                <a:gridCol w="809794">
                  <a:extLst>
                    <a:ext uri="{9D8B030D-6E8A-4147-A177-3AD203B41FA5}">
                      <a16:colId xmlns:a16="http://schemas.microsoft.com/office/drawing/2014/main" val="2882887662"/>
                    </a:ext>
                  </a:extLst>
                </a:gridCol>
                <a:gridCol w="809794">
                  <a:extLst>
                    <a:ext uri="{9D8B030D-6E8A-4147-A177-3AD203B41FA5}">
                      <a16:colId xmlns:a16="http://schemas.microsoft.com/office/drawing/2014/main" val="3677851754"/>
                    </a:ext>
                  </a:extLst>
                </a:gridCol>
                <a:gridCol w="809794">
                  <a:extLst>
                    <a:ext uri="{9D8B030D-6E8A-4147-A177-3AD203B41FA5}">
                      <a16:colId xmlns:a16="http://schemas.microsoft.com/office/drawing/2014/main" val="2104556490"/>
                    </a:ext>
                  </a:extLst>
                </a:gridCol>
                <a:gridCol w="809794">
                  <a:extLst>
                    <a:ext uri="{9D8B030D-6E8A-4147-A177-3AD203B41FA5}">
                      <a16:colId xmlns:a16="http://schemas.microsoft.com/office/drawing/2014/main" val="4094864389"/>
                    </a:ext>
                  </a:extLst>
                </a:gridCol>
                <a:gridCol w="809794">
                  <a:extLst>
                    <a:ext uri="{9D8B030D-6E8A-4147-A177-3AD203B41FA5}">
                      <a16:colId xmlns:a16="http://schemas.microsoft.com/office/drawing/2014/main" val="75574521"/>
                    </a:ext>
                  </a:extLst>
                </a:gridCol>
              </a:tblGrid>
              <a:tr h="706507">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À</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V</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Ờ</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136500"/>
                  </a:ext>
                </a:extLst>
              </a:tr>
              <a:tr h="706507">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Ậ</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3513819"/>
                  </a:ext>
                </a:extLst>
              </a:tr>
              <a:tr h="706507">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Ấ</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91298376"/>
                  </a:ext>
                </a:extLst>
              </a:tr>
              <a:tr h="706507">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66244"/>
                  </a:ext>
                </a:extLst>
              </a:tr>
              <a:tr h="706507">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4321739"/>
                  </a:ext>
                </a:extLst>
              </a:tr>
              <a:tr h="706507">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O</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0546838"/>
                  </a:ext>
                </a:extLst>
              </a:tr>
              <a:tr h="693810">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endPar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en-US" sz="4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7889525"/>
                  </a:ext>
                </a:extLst>
              </a:tr>
            </a:tbl>
          </a:graphicData>
        </a:graphic>
      </p:graphicFrame>
      <p:sp>
        <p:nvSpPr>
          <p:cNvPr id="15" name="TextBox 14">
            <a:extLst>
              <a:ext uri="{FF2B5EF4-FFF2-40B4-BE49-F238E27FC236}">
                <a16:creationId xmlns:a16="http://schemas.microsoft.com/office/drawing/2014/main" id="{C6A15A8D-98A6-47E2-810A-79E1AE8159CD}"/>
              </a:ext>
            </a:extLst>
          </p:cNvPr>
          <p:cNvSpPr txBox="1"/>
          <p:nvPr/>
        </p:nvSpPr>
        <p:spPr>
          <a:xfrm>
            <a:off x="0" y="5207000"/>
            <a:ext cx="12192000" cy="1630383"/>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800" b="1" i="0">
                <a:solidFill>
                  <a:srgbClr val="990000"/>
                </a:solidFill>
                <a:effectLst/>
                <a:latin typeface="Tahoma" panose="020B0604030504040204" pitchFamily="34" charset="0"/>
              </a:rPr>
              <a:t>1. </a:t>
            </a:r>
            <a:r>
              <a:rPr lang="vi-VN" sz="4800" b="1" i="0">
                <a:solidFill>
                  <a:srgbClr val="990000"/>
                </a:solidFill>
                <a:effectLst/>
                <a:latin typeface="Tahoma" panose="020B0604030504040204" pitchFamily="34" charset="0"/>
              </a:rPr>
              <a:t>Người cha đã sai 2 người con đi</a:t>
            </a:r>
            <a:r>
              <a:rPr lang="en-US" sz="4800" b="1" i="0">
                <a:solidFill>
                  <a:srgbClr val="990000"/>
                </a:solidFill>
                <a:effectLst/>
                <a:latin typeface="Tahoma" panose="020B0604030504040204" pitchFamily="34" charset="0"/>
              </a:rPr>
              <a:t> đâu?</a:t>
            </a:r>
            <a:endParaRPr lang="en-US" sz="48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1B599A0E-B003-4A86-AEA3-23E0A8C9D2DC}"/>
              </a:ext>
            </a:extLst>
          </p:cNvPr>
          <p:cNvSpPr/>
          <p:nvPr/>
        </p:nvSpPr>
        <p:spPr>
          <a:xfrm>
            <a:off x="3039835"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EC9E0EF9-20B2-4BF0-8F58-56A3B8C329E8}"/>
              </a:ext>
            </a:extLst>
          </p:cNvPr>
          <p:cNvSpPr/>
          <p:nvPr/>
        </p:nvSpPr>
        <p:spPr>
          <a:xfrm>
            <a:off x="2222539"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728DA120-8BD9-42F8-868C-ED07E7009EC6}"/>
              </a:ext>
            </a:extLst>
          </p:cNvPr>
          <p:cNvSpPr/>
          <p:nvPr/>
        </p:nvSpPr>
        <p:spPr>
          <a:xfrm>
            <a:off x="4666335"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3835F231-7FC0-40EF-9F42-F15DCE5B8556}"/>
              </a:ext>
            </a:extLst>
          </p:cNvPr>
          <p:cNvSpPr/>
          <p:nvPr/>
        </p:nvSpPr>
        <p:spPr>
          <a:xfrm>
            <a:off x="3857131"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4BA957B3-6AA5-4C97-B83B-E29B3061174A}"/>
              </a:ext>
            </a:extLst>
          </p:cNvPr>
          <p:cNvSpPr/>
          <p:nvPr/>
        </p:nvSpPr>
        <p:spPr>
          <a:xfrm>
            <a:off x="6284743"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675E7C26-EF09-4F65-AA8E-E1F14E910946}"/>
              </a:ext>
            </a:extLst>
          </p:cNvPr>
          <p:cNvSpPr/>
          <p:nvPr/>
        </p:nvSpPr>
        <p:spPr>
          <a:xfrm>
            <a:off x="5475539"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689293D6-C6B6-4213-B2DB-2C675538C035}"/>
              </a:ext>
            </a:extLst>
          </p:cNvPr>
          <p:cNvSpPr/>
          <p:nvPr/>
        </p:nvSpPr>
        <p:spPr>
          <a:xfrm>
            <a:off x="7911243"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9158FA11-3362-4F73-B666-E4B40DE0DE93}"/>
              </a:ext>
            </a:extLst>
          </p:cNvPr>
          <p:cNvSpPr/>
          <p:nvPr/>
        </p:nvSpPr>
        <p:spPr>
          <a:xfrm>
            <a:off x="7093947"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D65F7C46-FB92-478E-8BAA-DD00932BBE7F}"/>
              </a:ext>
            </a:extLst>
          </p:cNvPr>
          <p:cNvSpPr/>
          <p:nvPr/>
        </p:nvSpPr>
        <p:spPr>
          <a:xfrm>
            <a:off x="9528901"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F48C0AA9-4BAB-4767-8B81-98F8C8DA4196}"/>
              </a:ext>
            </a:extLst>
          </p:cNvPr>
          <p:cNvSpPr/>
          <p:nvPr/>
        </p:nvSpPr>
        <p:spPr>
          <a:xfrm>
            <a:off x="8711605" y="32966"/>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762B899B-4692-4FB2-98B4-07B24D38AF86}"/>
              </a:ext>
            </a:extLst>
          </p:cNvPr>
          <p:cNvSpPr/>
          <p:nvPr/>
        </p:nvSpPr>
        <p:spPr>
          <a:xfrm>
            <a:off x="2239695" y="733229"/>
            <a:ext cx="79379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37FD6DD9-DE90-4D99-B3C2-14DFB300AE58}"/>
              </a:ext>
            </a:extLst>
          </p:cNvPr>
          <p:cNvSpPr/>
          <p:nvPr/>
        </p:nvSpPr>
        <p:spPr>
          <a:xfrm>
            <a:off x="1447799" y="739579"/>
            <a:ext cx="78744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EB26A64C-7B6A-4899-BD69-30B52A53A1DB}"/>
              </a:ext>
            </a:extLst>
          </p:cNvPr>
          <p:cNvSpPr/>
          <p:nvPr/>
        </p:nvSpPr>
        <p:spPr>
          <a:xfrm>
            <a:off x="3859845" y="73957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D7F687E3-1DEC-442B-B14C-468B1DEFAC8B}"/>
              </a:ext>
            </a:extLst>
          </p:cNvPr>
          <p:cNvSpPr/>
          <p:nvPr/>
        </p:nvSpPr>
        <p:spPr>
          <a:xfrm>
            <a:off x="3044291" y="73957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38B5DA1D-03F8-4893-95E4-B6B097B5ACB5}"/>
              </a:ext>
            </a:extLst>
          </p:cNvPr>
          <p:cNvSpPr/>
          <p:nvPr/>
        </p:nvSpPr>
        <p:spPr>
          <a:xfrm>
            <a:off x="5471903" y="73957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EBB209BE-AF8F-4635-B6F8-53C289385CFB}"/>
              </a:ext>
            </a:extLst>
          </p:cNvPr>
          <p:cNvSpPr/>
          <p:nvPr/>
        </p:nvSpPr>
        <p:spPr>
          <a:xfrm>
            <a:off x="4669049" y="73957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0A662FDE-5E03-46D8-9918-33C66D030272}"/>
              </a:ext>
            </a:extLst>
          </p:cNvPr>
          <p:cNvSpPr txBox="1"/>
          <p:nvPr/>
        </p:nvSpPr>
        <p:spPr>
          <a:xfrm>
            <a:off x="0" y="5284033"/>
            <a:ext cx="12192000" cy="1502271"/>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400" b="1" i="0">
                <a:solidFill>
                  <a:srgbClr val="990000"/>
                </a:solidFill>
                <a:effectLst/>
                <a:latin typeface="Tahoma" panose="020B0604030504040204" pitchFamily="34" charset="0"/>
              </a:rPr>
              <a:t>2. </a:t>
            </a:r>
            <a:r>
              <a:rPr lang="vi-VN" sz="4400" b="1">
                <a:solidFill>
                  <a:srgbClr val="990000"/>
                </a:solidFill>
                <a:latin typeface="Tahoma" panose="020B0604030504040204" pitchFamily="34" charset="0"/>
              </a:rPr>
              <a:t>Sau khi trả lời cha: “Con không muốn đâu”, người con thứ nhất đã có thái độ gì?</a:t>
            </a:r>
            <a:endParaRPr lang="en-US" sz="44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1" name="Rectangle 130">
            <a:extLst>
              <a:ext uri="{FF2B5EF4-FFF2-40B4-BE49-F238E27FC236}">
                <a16:creationId xmlns:a16="http://schemas.microsoft.com/office/drawing/2014/main" id="{4DC54E8B-8FBB-4FC9-9519-0254736BF2DB}"/>
              </a:ext>
            </a:extLst>
          </p:cNvPr>
          <p:cNvSpPr/>
          <p:nvPr/>
        </p:nvSpPr>
        <p:spPr>
          <a:xfrm>
            <a:off x="3044915" y="1442710"/>
            <a:ext cx="79379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488E6146-2B24-435F-B325-DEB4C9AC45A4}"/>
              </a:ext>
            </a:extLst>
          </p:cNvPr>
          <p:cNvSpPr/>
          <p:nvPr/>
        </p:nvSpPr>
        <p:spPr>
          <a:xfrm>
            <a:off x="2235239" y="1438900"/>
            <a:ext cx="81443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B114035C-F361-4018-AE59-23C679A9D365}"/>
              </a:ext>
            </a:extLst>
          </p:cNvPr>
          <p:cNvSpPr/>
          <p:nvPr/>
        </p:nvSpPr>
        <p:spPr>
          <a:xfrm>
            <a:off x="4672685" y="143890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id="{5FA2282C-CF6B-49A9-84BE-FEA586D2BDAC}"/>
              </a:ext>
            </a:extLst>
          </p:cNvPr>
          <p:cNvSpPr/>
          <p:nvPr/>
        </p:nvSpPr>
        <p:spPr>
          <a:xfrm>
            <a:off x="3844431" y="143890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41BD1811-8318-4039-A392-0D9D7FA16527}"/>
              </a:ext>
            </a:extLst>
          </p:cNvPr>
          <p:cNvSpPr/>
          <p:nvPr/>
        </p:nvSpPr>
        <p:spPr>
          <a:xfrm>
            <a:off x="6272043" y="143890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2252FDED-7238-4B73-8D62-A48FB5BD07CC}"/>
              </a:ext>
            </a:extLst>
          </p:cNvPr>
          <p:cNvSpPr/>
          <p:nvPr/>
        </p:nvSpPr>
        <p:spPr>
          <a:xfrm>
            <a:off x="5481889" y="143890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DE1E0342-12DE-40B8-BB8E-F6440BAD1DA8}"/>
              </a:ext>
            </a:extLst>
          </p:cNvPr>
          <p:cNvSpPr/>
          <p:nvPr/>
        </p:nvSpPr>
        <p:spPr>
          <a:xfrm>
            <a:off x="7092205" y="145173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a:extLst>
              <a:ext uri="{FF2B5EF4-FFF2-40B4-BE49-F238E27FC236}">
                <a16:creationId xmlns:a16="http://schemas.microsoft.com/office/drawing/2014/main" id="{5B6FBF76-7313-4111-8B46-C1FA8AC0CC70}"/>
              </a:ext>
            </a:extLst>
          </p:cNvPr>
          <p:cNvSpPr txBox="1"/>
          <p:nvPr/>
        </p:nvSpPr>
        <p:spPr>
          <a:xfrm>
            <a:off x="-38673" y="5258434"/>
            <a:ext cx="12192000" cy="1630383"/>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800" b="1" i="0">
                <a:solidFill>
                  <a:srgbClr val="990000"/>
                </a:solidFill>
                <a:effectLst/>
                <a:latin typeface="Tahoma" panose="020B0604030504040204" pitchFamily="34" charset="0"/>
              </a:rPr>
              <a:t>3. </a:t>
            </a:r>
            <a:r>
              <a:rPr lang="vi-VN" sz="4800" b="1">
                <a:solidFill>
                  <a:srgbClr val="990000"/>
                </a:solidFill>
                <a:latin typeface="Tahoma" panose="020B0604030504040204" pitchFamily="34" charset="0"/>
              </a:rPr>
              <a:t>Ngư</a:t>
            </a:r>
            <a:r>
              <a:rPr lang="en-US" sz="4800" b="1">
                <a:solidFill>
                  <a:srgbClr val="990000"/>
                </a:solidFill>
                <a:latin typeface="Tahoma" panose="020B0604030504040204" pitchFamily="34" charset="0"/>
              </a:rPr>
              <a:t>ời con nào đã thực thi ý muốn của người cha</a:t>
            </a:r>
            <a:r>
              <a:rPr lang="vi-VN" sz="4800" b="1">
                <a:solidFill>
                  <a:srgbClr val="990000"/>
                </a:solidFill>
                <a:latin typeface="Tahoma" panose="020B0604030504040204" pitchFamily="34" charset="0"/>
              </a:rPr>
              <a:t>?</a:t>
            </a:r>
            <a:endParaRPr lang="en-US" sz="48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9" name="TextBox 138">
            <a:extLst>
              <a:ext uri="{FF2B5EF4-FFF2-40B4-BE49-F238E27FC236}">
                <a16:creationId xmlns:a16="http://schemas.microsoft.com/office/drawing/2014/main" id="{DD09A373-BB11-4132-AD0C-01C720FD73A0}"/>
              </a:ext>
            </a:extLst>
          </p:cNvPr>
          <p:cNvSpPr txBox="1"/>
          <p:nvPr/>
        </p:nvSpPr>
        <p:spPr>
          <a:xfrm>
            <a:off x="0" y="5232717"/>
            <a:ext cx="12192000" cy="1502271"/>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400" b="1">
                <a:solidFill>
                  <a:srgbClr val="990000"/>
                </a:solidFill>
                <a:latin typeface="Tahoma" panose="020B0604030504040204" pitchFamily="34" charset="0"/>
              </a:rPr>
              <a:t>4</a:t>
            </a:r>
            <a:r>
              <a:rPr lang="en-US" sz="4400" b="1" i="0">
                <a:solidFill>
                  <a:srgbClr val="990000"/>
                </a:solidFill>
                <a:effectLst/>
                <a:latin typeface="Tahoma" panose="020B0604030504040204" pitchFamily="34" charset="0"/>
              </a:rPr>
              <a:t>. </a:t>
            </a:r>
            <a:r>
              <a:rPr lang="vi-VN" sz="4400" b="1">
                <a:solidFill>
                  <a:srgbClr val="990000"/>
                </a:solidFill>
                <a:latin typeface="Tahoma" panose="020B0604030504040204" pitchFamily="34" charset="0"/>
              </a:rPr>
              <a:t>Ai đã nói với mọi người về ông Gioan đã đến để chỉ đường công chính cho họ?</a:t>
            </a:r>
            <a:endParaRPr lang="en-US" sz="44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0" name="Rectangle 139">
            <a:extLst>
              <a:ext uri="{FF2B5EF4-FFF2-40B4-BE49-F238E27FC236}">
                <a16:creationId xmlns:a16="http://schemas.microsoft.com/office/drawing/2014/main" id="{D610F86D-9300-4A20-824E-C9CA3FEBC56D}"/>
              </a:ext>
            </a:extLst>
          </p:cNvPr>
          <p:cNvSpPr/>
          <p:nvPr/>
        </p:nvSpPr>
        <p:spPr>
          <a:xfrm>
            <a:off x="3044915" y="2145228"/>
            <a:ext cx="79379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37FB270B-26FE-4239-86C7-9B5EBCEBC9AC}"/>
              </a:ext>
            </a:extLst>
          </p:cNvPr>
          <p:cNvSpPr/>
          <p:nvPr/>
        </p:nvSpPr>
        <p:spPr>
          <a:xfrm>
            <a:off x="2235239" y="2162585"/>
            <a:ext cx="81443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86C852D9-DF55-4D3F-AB6B-556470A7FF43}"/>
              </a:ext>
            </a:extLst>
          </p:cNvPr>
          <p:cNvSpPr/>
          <p:nvPr/>
        </p:nvSpPr>
        <p:spPr>
          <a:xfrm>
            <a:off x="4672685" y="2149885"/>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D223BC8C-553B-4C8A-B3E6-08FDA060CDD8}"/>
              </a:ext>
            </a:extLst>
          </p:cNvPr>
          <p:cNvSpPr/>
          <p:nvPr/>
        </p:nvSpPr>
        <p:spPr>
          <a:xfrm>
            <a:off x="3844431" y="2149885"/>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4EEFA433-DB92-4831-9757-E0D9DD828A40}"/>
              </a:ext>
            </a:extLst>
          </p:cNvPr>
          <p:cNvSpPr/>
          <p:nvPr/>
        </p:nvSpPr>
        <p:spPr>
          <a:xfrm>
            <a:off x="6272043" y="2149885"/>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B90104A6-A5E0-4E0C-ACE5-13D55F9FAAF4}"/>
              </a:ext>
            </a:extLst>
          </p:cNvPr>
          <p:cNvSpPr/>
          <p:nvPr/>
        </p:nvSpPr>
        <p:spPr>
          <a:xfrm>
            <a:off x="5481889" y="2149885"/>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BB85872D-4C7A-42F7-9EA8-757150D326A1}"/>
              </a:ext>
            </a:extLst>
          </p:cNvPr>
          <p:cNvSpPr/>
          <p:nvPr/>
        </p:nvSpPr>
        <p:spPr>
          <a:xfrm>
            <a:off x="7092205" y="2162724"/>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6B180D8F-01E4-4C32-9E78-956DB99DE450}"/>
              </a:ext>
            </a:extLst>
          </p:cNvPr>
          <p:cNvSpPr/>
          <p:nvPr/>
        </p:nvSpPr>
        <p:spPr>
          <a:xfrm>
            <a:off x="7901049" y="2162724"/>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TextBox 147">
            <a:extLst>
              <a:ext uri="{FF2B5EF4-FFF2-40B4-BE49-F238E27FC236}">
                <a16:creationId xmlns:a16="http://schemas.microsoft.com/office/drawing/2014/main" id="{8A902E5D-F070-4B3B-9D7A-F723DB5795C1}"/>
              </a:ext>
            </a:extLst>
          </p:cNvPr>
          <p:cNvSpPr txBox="1"/>
          <p:nvPr/>
        </p:nvSpPr>
        <p:spPr>
          <a:xfrm>
            <a:off x="0" y="5271055"/>
            <a:ext cx="12192000" cy="1502271"/>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400" b="1">
                <a:solidFill>
                  <a:srgbClr val="990000"/>
                </a:solidFill>
                <a:latin typeface="Tahoma" panose="020B0604030504040204" pitchFamily="34" charset="0"/>
              </a:rPr>
              <a:t>5</a:t>
            </a:r>
            <a:r>
              <a:rPr lang="en-US" sz="4400" b="1" i="0">
                <a:solidFill>
                  <a:srgbClr val="990000"/>
                </a:solidFill>
                <a:effectLst/>
                <a:latin typeface="Tahoma" panose="020B0604030504040204" pitchFamily="34" charset="0"/>
              </a:rPr>
              <a:t>. </a:t>
            </a:r>
            <a:r>
              <a:rPr lang="en-US" sz="4400" b="1">
                <a:solidFill>
                  <a:srgbClr val="990000"/>
                </a:solidFill>
                <a:latin typeface="Tahoma" panose="020B0604030504040204" pitchFamily="34" charset="0"/>
              </a:rPr>
              <a:t>Người con thứ trả lời:</a:t>
            </a:r>
            <a:r>
              <a:rPr lang="vi-VN" sz="4400" b="1">
                <a:solidFill>
                  <a:srgbClr val="990000"/>
                </a:solidFill>
                <a:latin typeface="Tahoma" panose="020B0604030504040204" pitchFamily="34" charset="0"/>
              </a:rPr>
              <a:t>"Con không muốn đâu! " Nhưng sau đó, nó hối hận,</a:t>
            </a:r>
            <a:r>
              <a:rPr lang="en-US" sz="4400" b="1">
                <a:solidFill>
                  <a:srgbClr val="990000"/>
                </a:solidFill>
                <a:latin typeface="Tahoma" panose="020B0604030504040204" pitchFamily="34" charset="0"/>
              </a:rPr>
              <a:t> … … … </a:t>
            </a:r>
            <a:endParaRPr lang="en-US" sz="44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9" name="Rectangle 148">
            <a:extLst>
              <a:ext uri="{FF2B5EF4-FFF2-40B4-BE49-F238E27FC236}">
                <a16:creationId xmlns:a16="http://schemas.microsoft.com/office/drawing/2014/main" id="{B394CF16-E007-42EA-8675-53048701B870}"/>
              </a:ext>
            </a:extLst>
          </p:cNvPr>
          <p:cNvSpPr/>
          <p:nvPr/>
        </p:nvSpPr>
        <p:spPr>
          <a:xfrm>
            <a:off x="3028731" y="2856213"/>
            <a:ext cx="79379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3529723-94BF-4F0B-9C5D-26809C2161D6}"/>
              </a:ext>
            </a:extLst>
          </p:cNvPr>
          <p:cNvSpPr/>
          <p:nvPr/>
        </p:nvSpPr>
        <p:spPr>
          <a:xfrm>
            <a:off x="2219055" y="2873570"/>
            <a:ext cx="81443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44A53258-E3A7-498F-9207-84AB6B9FA902}"/>
              </a:ext>
            </a:extLst>
          </p:cNvPr>
          <p:cNvSpPr/>
          <p:nvPr/>
        </p:nvSpPr>
        <p:spPr>
          <a:xfrm>
            <a:off x="4656501" y="286087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F1DC10D6-1535-4236-BD39-08DAA3E687C3}"/>
              </a:ext>
            </a:extLst>
          </p:cNvPr>
          <p:cNvSpPr/>
          <p:nvPr/>
        </p:nvSpPr>
        <p:spPr>
          <a:xfrm>
            <a:off x="3828247" y="286087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BF239774-18D9-4126-A6DD-832BC96A32BB}"/>
              </a:ext>
            </a:extLst>
          </p:cNvPr>
          <p:cNvSpPr/>
          <p:nvPr/>
        </p:nvSpPr>
        <p:spPr>
          <a:xfrm>
            <a:off x="6255859" y="286087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2C6814E5-EA77-4C65-B51D-3A826A1279D3}"/>
              </a:ext>
            </a:extLst>
          </p:cNvPr>
          <p:cNvSpPr/>
          <p:nvPr/>
        </p:nvSpPr>
        <p:spPr>
          <a:xfrm>
            <a:off x="5465705" y="2860870"/>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2A751F4C-CE80-4BE3-90D9-0A92FC379D75}"/>
              </a:ext>
            </a:extLst>
          </p:cNvPr>
          <p:cNvSpPr/>
          <p:nvPr/>
        </p:nvSpPr>
        <p:spPr>
          <a:xfrm>
            <a:off x="7076021" y="287370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F60AE267-B18E-46EE-8501-7C9D4413CA29}"/>
              </a:ext>
            </a:extLst>
          </p:cNvPr>
          <p:cNvSpPr/>
          <p:nvPr/>
        </p:nvSpPr>
        <p:spPr>
          <a:xfrm>
            <a:off x="7884865" y="2873709"/>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BCCE06C6-1271-45FB-9033-DD5DEE0DAA14}"/>
              </a:ext>
            </a:extLst>
          </p:cNvPr>
          <p:cNvSpPr txBox="1"/>
          <p:nvPr/>
        </p:nvSpPr>
        <p:spPr>
          <a:xfrm>
            <a:off x="-19336" y="5335112"/>
            <a:ext cx="12192000" cy="1438279"/>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200" b="1">
                <a:solidFill>
                  <a:srgbClr val="990000"/>
                </a:solidFill>
                <a:latin typeface="Tahoma" panose="020B0604030504040204" pitchFamily="34" charset="0"/>
              </a:rPr>
              <a:t>6</a:t>
            </a:r>
            <a:r>
              <a:rPr lang="en-US" sz="4200" b="1" i="0">
                <a:solidFill>
                  <a:srgbClr val="990000"/>
                </a:solidFill>
                <a:effectLst/>
                <a:latin typeface="Tahoma" panose="020B0604030504040204" pitchFamily="34" charset="0"/>
              </a:rPr>
              <a:t>. </a:t>
            </a:r>
            <a:r>
              <a:rPr lang="vi-VN" sz="4200" b="1">
                <a:solidFill>
                  <a:srgbClr val="990000"/>
                </a:solidFill>
                <a:latin typeface="Tahoma" panose="020B0604030504040204" pitchFamily="34" charset="0"/>
              </a:rPr>
              <a:t>Đức Giêsu nhắc tới ai đến chỉ đường công chính cho các ông mà các ông không tin? </a:t>
            </a:r>
            <a:endParaRPr lang="en-US" sz="42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8" name="Rectangle 157">
            <a:extLst>
              <a:ext uri="{FF2B5EF4-FFF2-40B4-BE49-F238E27FC236}">
                <a16:creationId xmlns:a16="http://schemas.microsoft.com/office/drawing/2014/main" id="{C5FD92E1-C387-4950-B565-12B29796E3CC}"/>
              </a:ext>
            </a:extLst>
          </p:cNvPr>
          <p:cNvSpPr/>
          <p:nvPr/>
        </p:nvSpPr>
        <p:spPr>
          <a:xfrm>
            <a:off x="3040049" y="3568234"/>
            <a:ext cx="793790"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700DFE8E-2170-4B76-9864-E8454D639B1C}"/>
              </a:ext>
            </a:extLst>
          </p:cNvPr>
          <p:cNvSpPr/>
          <p:nvPr/>
        </p:nvSpPr>
        <p:spPr>
          <a:xfrm>
            <a:off x="4667819" y="3572891"/>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A34F3906-15B9-4842-9557-3E5DFB504FCA}"/>
              </a:ext>
            </a:extLst>
          </p:cNvPr>
          <p:cNvSpPr/>
          <p:nvPr/>
        </p:nvSpPr>
        <p:spPr>
          <a:xfrm>
            <a:off x="3839565" y="3572891"/>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C6C2B469-9451-404F-A815-1D30561966A0}"/>
              </a:ext>
            </a:extLst>
          </p:cNvPr>
          <p:cNvSpPr/>
          <p:nvPr/>
        </p:nvSpPr>
        <p:spPr>
          <a:xfrm>
            <a:off x="6267177" y="3572891"/>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F40F2DB-2152-4031-9740-BCE5C2FBAB69}"/>
              </a:ext>
            </a:extLst>
          </p:cNvPr>
          <p:cNvSpPr/>
          <p:nvPr/>
        </p:nvSpPr>
        <p:spPr>
          <a:xfrm>
            <a:off x="5477023" y="3572891"/>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B65EBA39-EE2C-495B-88DB-B876C03D8444}"/>
              </a:ext>
            </a:extLst>
          </p:cNvPr>
          <p:cNvSpPr txBox="1"/>
          <p:nvPr/>
        </p:nvSpPr>
        <p:spPr>
          <a:xfrm>
            <a:off x="-13273" y="5059195"/>
            <a:ext cx="12192000" cy="2032672"/>
          </a:xfrm>
          <a:prstGeom prst="rect">
            <a:avLst/>
          </a:prstGeom>
          <a:solidFill>
            <a:schemeClr val="accent6">
              <a:lumMod val="40000"/>
              <a:lumOff val="60000"/>
            </a:schemeClr>
          </a:solidFill>
          <a:ln>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US" sz="4000" b="1">
                <a:solidFill>
                  <a:srgbClr val="990000"/>
                </a:solidFill>
                <a:latin typeface="Tahoma" panose="020B0604030504040204" pitchFamily="34" charset="0"/>
              </a:rPr>
              <a:t>7</a:t>
            </a:r>
            <a:r>
              <a:rPr lang="en-US" sz="4000" b="1" i="0">
                <a:solidFill>
                  <a:srgbClr val="990000"/>
                </a:solidFill>
                <a:effectLst/>
                <a:latin typeface="Tahoma" panose="020B0604030504040204" pitchFamily="34" charset="0"/>
              </a:rPr>
              <a:t>. </a:t>
            </a:r>
            <a:r>
              <a:rPr lang="vi-VN" sz="4000" b="1">
                <a:solidFill>
                  <a:srgbClr val="990000"/>
                </a:solidFill>
                <a:latin typeface="Tahoma" panose="020B0604030504040204" pitchFamily="34" charset="0"/>
              </a:rPr>
              <a:t>"Tôi bảo thật các ông: những người thu thuế và những cô gái điếm vào Nước </a:t>
            </a:r>
            <a:r>
              <a:rPr lang="en-US" sz="4000" b="1">
                <a:solidFill>
                  <a:srgbClr val="990000"/>
                </a:solidFill>
                <a:latin typeface="Tahoma" panose="020B0604030504040204" pitchFamily="34" charset="0"/>
              </a:rPr>
              <a:t>…. … </a:t>
            </a:r>
            <a:r>
              <a:rPr lang="vi-VN" sz="4000" b="1">
                <a:solidFill>
                  <a:srgbClr val="990000"/>
                </a:solidFill>
                <a:latin typeface="Tahoma" panose="020B0604030504040204" pitchFamily="34" charset="0"/>
              </a:rPr>
              <a:t>trước các ông.</a:t>
            </a:r>
            <a:endParaRPr lang="en-US" sz="40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4" name="Rectangle 163">
            <a:extLst>
              <a:ext uri="{FF2B5EF4-FFF2-40B4-BE49-F238E27FC236}">
                <a16:creationId xmlns:a16="http://schemas.microsoft.com/office/drawing/2014/main" id="{FDD5A043-1C45-4B7C-B7D6-469054FA27EF}"/>
              </a:ext>
            </a:extLst>
          </p:cNvPr>
          <p:cNvSpPr/>
          <p:nvPr/>
        </p:nvSpPr>
        <p:spPr>
          <a:xfrm>
            <a:off x="3855389" y="4273222"/>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BB789C15-C1F7-4038-A841-9F03762A191B}"/>
              </a:ext>
            </a:extLst>
          </p:cNvPr>
          <p:cNvSpPr/>
          <p:nvPr/>
        </p:nvSpPr>
        <p:spPr>
          <a:xfrm>
            <a:off x="3039835" y="4273222"/>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a:extLst>
              <a:ext uri="{FF2B5EF4-FFF2-40B4-BE49-F238E27FC236}">
                <a16:creationId xmlns:a16="http://schemas.microsoft.com/office/drawing/2014/main" id="{8943183F-8242-449B-92EC-7D5E0CB145FA}"/>
              </a:ext>
            </a:extLst>
          </p:cNvPr>
          <p:cNvSpPr/>
          <p:nvPr/>
        </p:nvSpPr>
        <p:spPr>
          <a:xfrm>
            <a:off x="5467447" y="4273222"/>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a:extLst>
              <a:ext uri="{FF2B5EF4-FFF2-40B4-BE49-F238E27FC236}">
                <a16:creationId xmlns:a16="http://schemas.microsoft.com/office/drawing/2014/main" id="{30CD9DB3-AD27-4B66-9865-390EEA0D523B}"/>
              </a:ext>
            </a:extLst>
          </p:cNvPr>
          <p:cNvSpPr/>
          <p:nvPr/>
        </p:nvSpPr>
        <p:spPr>
          <a:xfrm>
            <a:off x="4664593" y="4273222"/>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919197F7-3D01-4176-B1A8-46198DE41531}"/>
              </a:ext>
            </a:extLst>
          </p:cNvPr>
          <p:cNvSpPr/>
          <p:nvPr/>
        </p:nvSpPr>
        <p:spPr>
          <a:xfrm>
            <a:off x="6274909" y="4273361"/>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a:extLst>
              <a:ext uri="{FF2B5EF4-FFF2-40B4-BE49-F238E27FC236}">
                <a16:creationId xmlns:a16="http://schemas.microsoft.com/office/drawing/2014/main" id="{BAC56E70-9A13-4F94-B6B2-13F28D057316}"/>
              </a:ext>
            </a:extLst>
          </p:cNvPr>
          <p:cNvSpPr/>
          <p:nvPr/>
        </p:nvSpPr>
        <p:spPr>
          <a:xfrm>
            <a:off x="7083753" y="4273361"/>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2FE84229-D648-4E98-B6CD-18F65540DE7E}"/>
              </a:ext>
            </a:extLst>
          </p:cNvPr>
          <p:cNvSpPr/>
          <p:nvPr/>
        </p:nvSpPr>
        <p:spPr>
          <a:xfrm>
            <a:off x="7883488" y="4273063"/>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E59AFB30-7C3B-42FE-BBF1-CBB57571FB34}"/>
              </a:ext>
            </a:extLst>
          </p:cNvPr>
          <p:cNvSpPr/>
          <p:nvPr/>
        </p:nvSpPr>
        <p:spPr>
          <a:xfrm>
            <a:off x="8690950" y="4273202"/>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1BEA37EE-37BF-4A67-BA58-4D1D86E19136}"/>
              </a:ext>
            </a:extLst>
          </p:cNvPr>
          <p:cNvSpPr/>
          <p:nvPr/>
        </p:nvSpPr>
        <p:spPr>
          <a:xfrm>
            <a:off x="9499794" y="4273202"/>
            <a:ext cx="817296" cy="69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49573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6"/>
                                        </p:tgtEl>
                                        <p:attrNameLst>
                                          <p:attrName>style.color</p:attrName>
                                        </p:attrNameLst>
                                      </p:cBhvr>
                                      <p:to>
                                        <a:schemeClr val="accent2"/>
                                      </p:to>
                                    </p:animClr>
                                    <p:animClr clrSpc="rgb" dir="cw">
                                      <p:cBhvr>
                                        <p:cTn id="10" dur="500" fill="hold"/>
                                        <p:tgtEl>
                                          <p:spTgt spid="16"/>
                                        </p:tgtEl>
                                        <p:attrNameLst>
                                          <p:attrName>fillcolor</p:attrName>
                                        </p:attrNameLst>
                                      </p:cBhvr>
                                      <p:to>
                                        <a:schemeClr val="accent2"/>
                                      </p:to>
                                    </p:animClr>
                                    <p:set>
                                      <p:cBhvr>
                                        <p:cTn id="11" dur="500" fill="hold"/>
                                        <p:tgtEl>
                                          <p:spTgt spid="16"/>
                                        </p:tgtEl>
                                        <p:attrNameLst>
                                          <p:attrName>fill.type</p:attrName>
                                        </p:attrNameLst>
                                      </p:cBhvr>
                                      <p:to>
                                        <p:strVal val="solid"/>
                                      </p:to>
                                    </p:set>
                                    <p:set>
                                      <p:cBhvr>
                                        <p:cTn id="12" dur="500" fill="hold"/>
                                        <p:tgtEl>
                                          <p:spTgt spid="16"/>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91"/>
                                        </p:tgtEl>
                                        <p:attrNameLst>
                                          <p:attrName>style.color</p:attrName>
                                        </p:attrNameLst>
                                      </p:cBhvr>
                                      <p:to>
                                        <a:schemeClr val="accent2"/>
                                      </p:to>
                                    </p:animClr>
                                    <p:animClr clrSpc="rgb" dir="cw">
                                      <p:cBhvr>
                                        <p:cTn id="15" dur="500" fill="hold"/>
                                        <p:tgtEl>
                                          <p:spTgt spid="91"/>
                                        </p:tgtEl>
                                        <p:attrNameLst>
                                          <p:attrName>fillcolor</p:attrName>
                                        </p:attrNameLst>
                                      </p:cBhvr>
                                      <p:to>
                                        <a:schemeClr val="accent2"/>
                                      </p:to>
                                    </p:animClr>
                                    <p:set>
                                      <p:cBhvr>
                                        <p:cTn id="16" dur="500" fill="hold"/>
                                        <p:tgtEl>
                                          <p:spTgt spid="91"/>
                                        </p:tgtEl>
                                        <p:attrNameLst>
                                          <p:attrName>fill.type</p:attrName>
                                        </p:attrNameLst>
                                      </p:cBhvr>
                                      <p:to>
                                        <p:strVal val="solid"/>
                                      </p:to>
                                    </p:set>
                                    <p:set>
                                      <p:cBhvr>
                                        <p:cTn id="17" dur="500" fill="hold"/>
                                        <p:tgtEl>
                                          <p:spTgt spid="91"/>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99"/>
                                        </p:tgtEl>
                                        <p:attrNameLst>
                                          <p:attrName>style.color</p:attrName>
                                        </p:attrNameLst>
                                      </p:cBhvr>
                                      <p:to>
                                        <a:schemeClr val="accent2"/>
                                      </p:to>
                                    </p:animClr>
                                    <p:animClr clrSpc="rgb" dir="cw">
                                      <p:cBhvr>
                                        <p:cTn id="20" dur="500" fill="hold"/>
                                        <p:tgtEl>
                                          <p:spTgt spid="99"/>
                                        </p:tgtEl>
                                        <p:attrNameLst>
                                          <p:attrName>fillcolor</p:attrName>
                                        </p:attrNameLst>
                                      </p:cBhvr>
                                      <p:to>
                                        <a:schemeClr val="accent2"/>
                                      </p:to>
                                    </p:animClr>
                                    <p:set>
                                      <p:cBhvr>
                                        <p:cTn id="21" dur="500" fill="hold"/>
                                        <p:tgtEl>
                                          <p:spTgt spid="99"/>
                                        </p:tgtEl>
                                        <p:attrNameLst>
                                          <p:attrName>fill.type</p:attrName>
                                        </p:attrNameLst>
                                      </p:cBhvr>
                                      <p:to>
                                        <p:strVal val="solid"/>
                                      </p:to>
                                    </p:set>
                                    <p:set>
                                      <p:cBhvr>
                                        <p:cTn id="22" dur="500" fill="hold"/>
                                        <p:tgtEl>
                                          <p:spTgt spid="99"/>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00"/>
                                        </p:tgtEl>
                                        <p:attrNameLst>
                                          <p:attrName>style.color</p:attrName>
                                        </p:attrNameLst>
                                      </p:cBhvr>
                                      <p:to>
                                        <a:schemeClr val="accent2"/>
                                      </p:to>
                                    </p:animClr>
                                    <p:animClr clrSpc="rgb" dir="cw">
                                      <p:cBhvr>
                                        <p:cTn id="25" dur="500" fill="hold"/>
                                        <p:tgtEl>
                                          <p:spTgt spid="100"/>
                                        </p:tgtEl>
                                        <p:attrNameLst>
                                          <p:attrName>fillcolor</p:attrName>
                                        </p:attrNameLst>
                                      </p:cBhvr>
                                      <p:to>
                                        <a:schemeClr val="accent2"/>
                                      </p:to>
                                    </p:animClr>
                                    <p:set>
                                      <p:cBhvr>
                                        <p:cTn id="26" dur="500" fill="hold"/>
                                        <p:tgtEl>
                                          <p:spTgt spid="100"/>
                                        </p:tgtEl>
                                        <p:attrNameLst>
                                          <p:attrName>fill.type</p:attrName>
                                        </p:attrNameLst>
                                      </p:cBhvr>
                                      <p:to>
                                        <p:strVal val="solid"/>
                                      </p:to>
                                    </p:set>
                                    <p:set>
                                      <p:cBhvr>
                                        <p:cTn id="27" dur="500" fill="hold"/>
                                        <p:tgtEl>
                                          <p:spTgt spid="100"/>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18"/>
                                        </p:tgtEl>
                                        <p:attrNameLst>
                                          <p:attrName>style.color</p:attrName>
                                        </p:attrNameLst>
                                      </p:cBhvr>
                                      <p:to>
                                        <a:schemeClr val="accent2"/>
                                      </p:to>
                                    </p:animClr>
                                    <p:animClr clrSpc="rgb" dir="cw">
                                      <p:cBhvr>
                                        <p:cTn id="30" dur="500" fill="hold"/>
                                        <p:tgtEl>
                                          <p:spTgt spid="118"/>
                                        </p:tgtEl>
                                        <p:attrNameLst>
                                          <p:attrName>fillcolor</p:attrName>
                                        </p:attrNameLst>
                                      </p:cBhvr>
                                      <p:to>
                                        <a:schemeClr val="accent2"/>
                                      </p:to>
                                    </p:animClr>
                                    <p:set>
                                      <p:cBhvr>
                                        <p:cTn id="31" dur="500" fill="hold"/>
                                        <p:tgtEl>
                                          <p:spTgt spid="118"/>
                                        </p:tgtEl>
                                        <p:attrNameLst>
                                          <p:attrName>fill.type</p:attrName>
                                        </p:attrNameLst>
                                      </p:cBhvr>
                                      <p:to>
                                        <p:strVal val="solid"/>
                                      </p:to>
                                    </p:set>
                                    <p:set>
                                      <p:cBhvr>
                                        <p:cTn id="32" dur="500" fill="hold"/>
                                        <p:tgtEl>
                                          <p:spTgt spid="118"/>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19"/>
                                        </p:tgtEl>
                                        <p:attrNameLst>
                                          <p:attrName>style.color</p:attrName>
                                        </p:attrNameLst>
                                      </p:cBhvr>
                                      <p:to>
                                        <a:schemeClr val="accent2"/>
                                      </p:to>
                                    </p:animClr>
                                    <p:animClr clrSpc="rgb" dir="cw">
                                      <p:cBhvr>
                                        <p:cTn id="35" dur="500" fill="hold"/>
                                        <p:tgtEl>
                                          <p:spTgt spid="119"/>
                                        </p:tgtEl>
                                        <p:attrNameLst>
                                          <p:attrName>fillcolor</p:attrName>
                                        </p:attrNameLst>
                                      </p:cBhvr>
                                      <p:to>
                                        <a:schemeClr val="accent2"/>
                                      </p:to>
                                    </p:animClr>
                                    <p:set>
                                      <p:cBhvr>
                                        <p:cTn id="36" dur="500" fill="hold"/>
                                        <p:tgtEl>
                                          <p:spTgt spid="119"/>
                                        </p:tgtEl>
                                        <p:attrNameLst>
                                          <p:attrName>fill.type</p:attrName>
                                        </p:attrNameLst>
                                      </p:cBhvr>
                                      <p:to>
                                        <p:strVal val="solid"/>
                                      </p:to>
                                    </p:set>
                                    <p:set>
                                      <p:cBhvr>
                                        <p:cTn id="37" dur="500" fill="hold"/>
                                        <p:tgtEl>
                                          <p:spTgt spid="119"/>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20"/>
                                        </p:tgtEl>
                                        <p:attrNameLst>
                                          <p:attrName>style.color</p:attrName>
                                        </p:attrNameLst>
                                      </p:cBhvr>
                                      <p:to>
                                        <a:schemeClr val="accent2"/>
                                      </p:to>
                                    </p:animClr>
                                    <p:animClr clrSpc="rgb" dir="cw">
                                      <p:cBhvr>
                                        <p:cTn id="40" dur="500" fill="hold"/>
                                        <p:tgtEl>
                                          <p:spTgt spid="120"/>
                                        </p:tgtEl>
                                        <p:attrNameLst>
                                          <p:attrName>fillcolor</p:attrName>
                                        </p:attrNameLst>
                                      </p:cBhvr>
                                      <p:to>
                                        <a:schemeClr val="accent2"/>
                                      </p:to>
                                    </p:animClr>
                                    <p:set>
                                      <p:cBhvr>
                                        <p:cTn id="41" dur="500" fill="hold"/>
                                        <p:tgtEl>
                                          <p:spTgt spid="120"/>
                                        </p:tgtEl>
                                        <p:attrNameLst>
                                          <p:attrName>fill.type</p:attrName>
                                        </p:attrNameLst>
                                      </p:cBhvr>
                                      <p:to>
                                        <p:strVal val="solid"/>
                                      </p:to>
                                    </p:set>
                                    <p:set>
                                      <p:cBhvr>
                                        <p:cTn id="42" dur="500" fill="hold"/>
                                        <p:tgtEl>
                                          <p:spTgt spid="120"/>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121"/>
                                        </p:tgtEl>
                                        <p:attrNameLst>
                                          <p:attrName>style.color</p:attrName>
                                        </p:attrNameLst>
                                      </p:cBhvr>
                                      <p:to>
                                        <a:schemeClr val="accent2"/>
                                      </p:to>
                                    </p:animClr>
                                    <p:animClr clrSpc="rgb" dir="cw">
                                      <p:cBhvr>
                                        <p:cTn id="45" dur="500" fill="hold"/>
                                        <p:tgtEl>
                                          <p:spTgt spid="121"/>
                                        </p:tgtEl>
                                        <p:attrNameLst>
                                          <p:attrName>fillcolor</p:attrName>
                                        </p:attrNameLst>
                                      </p:cBhvr>
                                      <p:to>
                                        <a:schemeClr val="accent2"/>
                                      </p:to>
                                    </p:animClr>
                                    <p:set>
                                      <p:cBhvr>
                                        <p:cTn id="46" dur="500" fill="hold"/>
                                        <p:tgtEl>
                                          <p:spTgt spid="121"/>
                                        </p:tgtEl>
                                        <p:attrNameLst>
                                          <p:attrName>fill.type</p:attrName>
                                        </p:attrNameLst>
                                      </p:cBhvr>
                                      <p:to>
                                        <p:strVal val="solid"/>
                                      </p:to>
                                    </p:set>
                                    <p:set>
                                      <p:cBhvr>
                                        <p:cTn id="47" dur="500" fill="hold"/>
                                        <p:tgtEl>
                                          <p:spTgt spid="121"/>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122"/>
                                        </p:tgtEl>
                                        <p:attrNameLst>
                                          <p:attrName>style.color</p:attrName>
                                        </p:attrNameLst>
                                      </p:cBhvr>
                                      <p:to>
                                        <a:schemeClr val="accent2"/>
                                      </p:to>
                                    </p:animClr>
                                    <p:animClr clrSpc="rgb" dir="cw">
                                      <p:cBhvr>
                                        <p:cTn id="50" dur="500" fill="hold"/>
                                        <p:tgtEl>
                                          <p:spTgt spid="122"/>
                                        </p:tgtEl>
                                        <p:attrNameLst>
                                          <p:attrName>fillcolor</p:attrName>
                                        </p:attrNameLst>
                                      </p:cBhvr>
                                      <p:to>
                                        <a:schemeClr val="accent2"/>
                                      </p:to>
                                    </p:animClr>
                                    <p:set>
                                      <p:cBhvr>
                                        <p:cTn id="51" dur="500" fill="hold"/>
                                        <p:tgtEl>
                                          <p:spTgt spid="122"/>
                                        </p:tgtEl>
                                        <p:attrNameLst>
                                          <p:attrName>fill.type</p:attrName>
                                        </p:attrNameLst>
                                      </p:cBhvr>
                                      <p:to>
                                        <p:strVal val="solid"/>
                                      </p:to>
                                    </p:set>
                                    <p:set>
                                      <p:cBhvr>
                                        <p:cTn id="52" dur="500" fill="hold"/>
                                        <p:tgtEl>
                                          <p:spTgt spid="122"/>
                                        </p:tgtEl>
                                        <p:attrNameLst>
                                          <p:attrName>fill.on</p:attrName>
                                        </p:attrNameLst>
                                      </p:cBhvr>
                                      <p:to>
                                        <p:strVal val="true"/>
                                      </p:to>
                                    </p:set>
                                  </p:childTnLst>
                                </p:cTn>
                              </p:par>
                              <p:par>
                                <p:cTn id="53" presetID="19" presetClass="emph" presetSubtype="0" fill="hold" grpId="0" nodeType="withEffect">
                                  <p:stCondLst>
                                    <p:cond delay="0"/>
                                  </p:stCondLst>
                                  <p:childTnLst>
                                    <p:animClr clrSpc="rgb" dir="cw">
                                      <p:cBhvr override="childStyle">
                                        <p:cTn id="54" dur="500" fill="hold"/>
                                        <p:tgtEl>
                                          <p:spTgt spid="123"/>
                                        </p:tgtEl>
                                        <p:attrNameLst>
                                          <p:attrName>style.color</p:attrName>
                                        </p:attrNameLst>
                                      </p:cBhvr>
                                      <p:to>
                                        <a:schemeClr val="accent2"/>
                                      </p:to>
                                    </p:animClr>
                                    <p:animClr clrSpc="rgb" dir="cw">
                                      <p:cBhvr>
                                        <p:cTn id="55" dur="500" fill="hold"/>
                                        <p:tgtEl>
                                          <p:spTgt spid="123"/>
                                        </p:tgtEl>
                                        <p:attrNameLst>
                                          <p:attrName>fillcolor</p:attrName>
                                        </p:attrNameLst>
                                      </p:cBhvr>
                                      <p:to>
                                        <a:schemeClr val="accent2"/>
                                      </p:to>
                                    </p:animClr>
                                    <p:set>
                                      <p:cBhvr>
                                        <p:cTn id="56" dur="500" fill="hold"/>
                                        <p:tgtEl>
                                          <p:spTgt spid="123"/>
                                        </p:tgtEl>
                                        <p:attrNameLst>
                                          <p:attrName>fill.type</p:attrName>
                                        </p:attrNameLst>
                                      </p:cBhvr>
                                      <p:to>
                                        <p:strVal val="solid"/>
                                      </p:to>
                                    </p:set>
                                    <p:set>
                                      <p:cBhvr>
                                        <p:cTn id="57" dur="500" fill="hold"/>
                                        <p:tgtEl>
                                          <p:spTgt spid="123"/>
                                        </p:tgtEl>
                                        <p:attrNameLst>
                                          <p:attrName>fill.on</p:attrName>
                                        </p:attrNameLst>
                                      </p:cBhvr>
                                      <p:to>
                                        <p:strVal val="true"/>
                                      </p:to>
                                    </p:set>
                                  </p:childTnLst>
                                </p:cTn>
                              </p:par>
                            </p:childTnLst>
                          </p:cTn>
                        </p:par>
                      </p:childTnLst>
                    </p:cTn>
                  </p:par>
                  <p:par>
                    <p:cTn id="58" fill="hold">
                      <p:stCondLst>
                        <p:cond delay="indefinite"/>
                      </p:stCondLst>
                      <p:childTnLst>
                        <p:par>
                          <p:cTn id="59" fill="hold">
                            <p:stCondLst>
                              <p:cond delay="0"/>
                            </p:stCondLst>
                            <p:childTnLst>
                              <p:par>
                                <p:cTn id="60" presetID="6" presetClass="exit" presetSubtype="32" fill="hold" grpId="1" nodeType="clickEffect">
                                  <p:stCondLst>
                                    <p:cond delay="0"/>
                                  </p:stCondLst>
                                  <p:childTnLst>
                                    <p:animEffect transition="out" filter="circle(out)">
                                      <p:cBhvr>
                                        <p:cTn id="61" dur="2000"/>
                                        <p:tgtEl>
                                          <p:spTgt spid="16"/>
                                        </p:tgtEl>
                                      </p:cBhvr>
                                    </p:animEffect>
                                    <p:set>
                                      <p:cBhvr>
                                        <p:cTn id="62" dur="1" fill="hold">
                                          <p:stCondLst>
                                            <p:cond delay="1999"/>
                                          </p:stCondLst>
                                        </p:cTn>
                                        <p:tgtEl>
                                          <p:spTgt spid="16"/>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91"/>
                                        </p:tgtEl>
                                      </p:cBhvr>
                                    </p:animEffect>
                                    <p:set>
                                      <p:cBhvr>
                                        <p:cTn id="65" dur="1" fill="hold">
                                          <p:stCondLst>
                                            <p:cond delay="1999"/>
                                          </p:stCondLst>
                                        </p:cTn>
                                        <p:tgtEl>
                                          <p:spTgt spid="91"/>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99"/>
                                        </p:tgtEl>
                                      </p:cBhvr>
                                    </p:animEffect>
                                    <p:set>
                                      <p:cBhvr>
                                        <p:cTn id="68" dur="1" fill="hold">
                                          <p:stCondLst>
                                            <p:cond delay="1999"/>
                                          </p:stCondLst>
                                        </p:cTn>
                                        <p:tgtEl>
                                          <p:spTgt spid="99"/>
                                        </p:tgtEl>
                                        <p:attrNameLst>
                                          <p:attrName>style.visibility</p:attrName>
                                        </p:attrNameLst>
                                      </p:cBhvr>
                                      <p:to>
                                        <p:strVal val="hidden"/>
                                      </p:to>
                                    </p:set>
                                  </p:childTnLst>
                                </p:cTn>
                              </p:par>
                              <p:par>
                                <p:cTn id="69" presetID="6" presetClass="exit" presetSubtype="32" fill="hold" grpId="1" nodeType="withEffect">
                                  <p:stCondLst>
                                    <p:cond delay="0"/>
                                  </p:stCondLst>
                                  <p:childTnLst>
                                    <p:animEffect transition="out" filter="circle(out)">
                                      <p:cBhvr>
                                        <p:cTn id="70" dur="2000"/>
                                        <p:tgtEl>
                                          <p:spTgt spid="100"/>
                                        </p:tgtEl>
                                      </p:cBhvr>
                                    </p:animEffect>
                                    <p:set>
                                      <p:cBhvr>
                                        <p:cTn id="71" dur="1" fill="hold">
                                          <p:stCondLst>
                                            <p:cond delay="1999"/>
                                          </p:stCondLst>
                                        </p:cTn>
                                        <p:tgtEl>
                                          <p:spTgt spid="100"/>
                                        </p:tgtEl>
                                        <p:attrNameLst>
                                          <p:attrName>style.visibility</p:attrName>
                                        </p:attrNameLst>
                                      </p:cBhvr>
                                      <p:to>
                                        <p:strVal val="hidden"/>
                                      </p:to>
                                    </p:set>
                                  </p:childTnLst>
                                </p:cTn>
                              </p:par>
                              <p:par>
                                <p:cTn id="72" presetID="6" presetClass="exit" presetSubtype="32" fill="hold" grpId="1" nodeType="withEffect">
                                  <p:stCondLst>
                                    <p:cond delay="0"/>
                                  </p:stCondLst>
                                  <p:childTnLst>
                                    <p:animEffect transition="out" filter="circle(out)">
                                      <p:cBhvr>
                                        <p:cTn id="73" dur="2000"/>
                                        <p:tgtEl>
                                          <p:spTgt spid="118"/>
                                        </p:tgtEl>
                                      </p:cBhvr>
                                    </p:animEffect>
                                    <p:set>
                                      <p:cBhvr>
                                        <p:cTn id="74" dur="1" fill="hold">
                                          <p:stCondLst>
                                            <p:cond delay="1999"/>
                                          </p:stCondLst>
                                        </p:cTn>
                                        <p:tgtEl>
                                          <p:spTgt spid="118"/>
                                        </p:tgtEl>
                                        <p:attrNameLst>
                                          <p:attrName>style.visibility</p:attrName>
                                        </p:attrNameLst>
                                      </p:cBhvr>
                                      <p:to>
                                        <p:strVal val="hidden"/>
                                      </p:to>
                                    </p:set>
                                  </p:childTnLst>
                                </p:cTn>
                              </p:par>
                              <p:par>
                                <p:cTn id="75" presetID="6" presetClass="exit" presetSubtype="32" fill="hold" grpId="1" nodeType="withEffect">
                                  <p:stCondLst>
                                    <p:cond delay="0"/>
                                  </p:stCondLst>
                                  <p:childTnLst>
                                    <p:animEffect transition="out" filter="circle(out)">
                                      <p:cBhvr>
                                        <p:cTn id="76" dur="2000"/>
                                        <p:tgtEl>
                                          <p:spTgt spid="119"/>
                                        </p:tgtEl>
                                      </p:cBhvr>
                                    </p:animEffect>
                                    <p:set>
                                      <p:cBhvr>
                                        <p:cTn id="77" dur="1" fill="hold">
                                          <p:stCondLst>
                                            <p:cond delay="1999"/>
                                          </p:stCondLst>
                                        </p:cTn>
                                        <p:tgtEl>
                                          <p:spTgt spid="119"/>
                                        </p:tgtEl>
                                        <p:attrNameLst>
                                          <p:attrName>style.visibility</p:attrName>
                                        </p:attrNameLst>
                                      </p:cBhvr>
                                      <p:to>
                                        <p:strVal val="hidden"/>
                                      </p:to>
                                    </p:set>
                                  </p:childTnLst>
                                </p:cTn>
                              </p:par>
                              <p:par>
                                <p:cTn id="78" presetID="6" presetClass="exit" presetSubtype="32" fill="hold" grpId="1" nodeType="withEffect">
                                  <p:stCondLst>
                                    <p:cond delay="0"/>
                                  </p:stCondLst>
                                  <p:childTnLst>
                                    <p:animEffect transition="out" filter="circle(out)">
                                      <p:cBhvr>
                                        <p:cTn id="79" dur="2000"/>
                                        <p:tgtEl>
                                          <p:spTgt spid="120"/>
                                        </p:tgtEl>
                                      </p:cBhvr>
                                    </p:animEffect>
                                    <p:set>
                                      <p:cBhvr>
                                        <p:cTn id="80" dur="1" fill="hold">
                                          <p:stCondLst>
                                            <p:cond delay="1999"/>
                                          </p:stCondLst>
                                        </p:cTn>
                                        <p:tgtEl>
                                          <p:spTgt spid="120"/>
                                        </p:tgtEl>
                                        <p:attrNameLst>
                                          <p:attrName>style.visibility</p:attrName>
                                        </p:attrNameLst>
                                      </p:cBhvr>
                                      <p:to>
                                        <p:strVal val="hidden"/>
                                      </p:to>
                                    </p:set>
                                  </p:childTnLst>
                                </p:cTn>
                              </p:par>
                              <p:par>
                                <p:cTn id="81" presetID="6" presetClass="exit" presetSubtype="32" fill="hold" grpId="1" nodeType="withEffect">
                                  <p:stCondLst>
                                    <p:cond delay="0"/>
                                  </p:stCondLst>
                                  <p:childTnLst>
                                    <p:animEffect transition="out" filter="circle(out)">
                                      <p:cBhvr>
                                        <p:cTn id="82" dur="2000"/>
                                        <p:tgtEl>
                                          <p:spTgt spid="121"/>
                                        </p:tgtEl>
                                      </p:cBhvr>
                                    </p:animEffect>
                                    <p:set>
                                      <p:cBhvr>
                                        <p:cTn id="83" dur="1" fill="hold">
                                          <p:stCondLst>
                                            <p:cond delay="1999"/>
                                          </p:stCondLst>
                                        </p:cTn>
                                        <p:tgtEl>
                                          <p:spTgt spid="121"/>
                                        </p:tgtEl>
                                        <p:attrNameLst>
                                          <p:attrName>style.visibility</p:attrName>
                                        </p:attrNameLst>
                                      </p:cBhvr>
                                      <p:to>
                                        <p:strVal val="hidden"/>
                                      </p:to>
                                    </p:set>
                                  </p:childTnLst>
                                </p:cTn>
                              </p:par>
                              <p:par>
                                <p:cTn id="84" presetID="6" presetClass="exit" presetSubtype="32" fill="hold" grpId="1" nodeType="withEffect">
                                  <p:stCondLst>
                                    <p:cond delay="0"/>
                                  </p:stCondLst>
                                  <p:childTnLst>
                                    <p:animEffect transition="out" filter="circle(out)">
                                      <p:cBhvr>
                                        <p:cTn id="85" dur="2000"/>
                                        <p:tgtEl>
                                          <p:spTgt spid="122"/>
                                        </p:tgtEl>
                                      </p:cBhvr>
                                    </p:animEffect>
                                    <p:set>
                                      <p:cBhvr>
                                        <p:cTn id="86" dur="1" fill="hold">
                                          <p:stCondLst>
                                            <p:cond delay="1999"/>
                                          </p:stCondLst>
                                        </p:cTn>
                                        <p:tgtEl>
                                          <p:spTgt spid="122"/>
                                        </p:tgtEl>
                                        <p:attrNameLst>
                                          <p:attrName>style.visibility</p:attrName>
                                        </p:attrNameLst>
                                      </p:cBhvr>
                                      <p:to>
                                        <p:strVal val="hidden"/>
                                      </p:to>
                                    </p:set>
                                  </p:childTnLst>
                                </p:cTn>
                              </p:par>
                              <p:par>
                                <p:cTn id="87" presetID="6" presetClass="exit" presetSubtype="32" fill="hold" grpId="1" nodeType="withEffect">
                                  <p:stCondLst>
                                    <p:cond delay="0"/>
                                  </p:stCondLst>
                                  <p:childTnLst>
                                    <p:animEffect transition="out" filter="circle(out)">
                                      <p:cBhvr>
                                        <p:cTn id="88" dur="2000"/>
                                        <p:tgtEl>
                                          <p:spTgt spid="123"/>
                                        </p:tgtEl>
                                      </p:cBhvr>
                                    </p:animEffect>
                                    <p:set>
                                      <p:cBhvr>
                                        <p:cTn id="89" dur="1" fill="hold">
                                          <p:stCondLst>
                                            <p:cond delay="1999"/>
                                          </p:stCondLst>
                                        </p:cTn>
                                        <p:tgtEl>
                                          <p:spTgt spid="123"/>
                                        </p:tgtEl>
                                        <p:attrNameLst>
                                          <p:attrName>style.visibility</p:attrName>
                                        </p:attrNameLst>
                                      </p:cBhvr>
                                      <p:to>
                                        <p:strVal val="hidden"/>
                                      </p:to>
                                    </p:set>
                                  </p:childTnLst>
                                </p:cTn>
                              </p:par>
                              <p:par>
                                <p:cTn id="90" presetID="6" presetClass="exit" presetSubtype="32" fill="hold" grpId="1" nodeType="withEffect">
                                  <p:stCondLst>
                                    <p:cond delay="0"/>
                                  </p:stCondLst>
                                  <p:childTnLst>
                                    <p:animEffect transition="out" filter="circle(out)">
                                      <p:cBhvr>
                                        <p:cTn id="91" dur="2000"/>
                                        <p:tgtEl>
                                          <p:spTgt spid="15"/>
                                        </p:tgtEl>
                                      </p:cBhvr>
                                    </p:animEffect>
                                    <p:set>
                                      <p:cBhvr>
                                        <p:cTn id="92" dur="1" fill="hold">
                                          <p:stCondLst>
                                            <p:cond delay="19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93" restart="whenNotActive" fill="hold" evtFilter="cancelBubble" nodeType="interactiveSeq">
                <p:stCondLst>
                  <p:cond evt="onClick" delay="0">
                    <p:tgtEl>
                      <p:spTgt spid="20"/>
                    </p:tgtEl>
                  </p:cond>
                </p:stCondLst>
                <p:endSync evt="end" delay="0">
                  <p:rtn val="all"/>
                </p:endSync>
                <p:childTnLst>
                  <p:par>
                    <p:cTn id="94" fill="hold">
                      <p:stCondLst>
                        <p:cond delay="0"/>
                      </p:stCondLst>
                      <p:childTnLst>
                        <p:par>
                          <p:cTn id="95" fill="hold">
                            <p:stCondLst>
                              <p:cond delay="0"/>
                            </p:stCondLst>
                            <p:childTnLst>
                              <p:par>
                                <p:cTn id="96" presetID="6" presetClass="entr" presetSubtype="16" fill="hold" grpId="0" nodeType="clickEffect">
                                  <p:stCondLst>
                                    <p:cond delay="0"/>
                                  </p:stCondLst>
                                  <p:childTnLst>
                                    <p:set>
                                      <p:cBhvr>
                                        <p:cTn id="97" dur="1" fill="hold">
                                          <p:stCondLst>
                                            <p:cond delay="0"/>
                                          </p:stCondLst>
                                        </p:cTn>
                                        <p:tgtEl>
                                          <p:spTgt spid="130"/>
                                        </p:tgtEl>
                                        <p:attrNameLst>
                                          <p:attrName>style.visibility</p:attrName>
                                        </p:attrNameLst>
                                      </p:cBhvr>
                                      <p:to>
                                        <p:strVal val="visible"/>
                                      </p:to>
                                    </p:set>
                                    <p:animEffect transition="in" filter="circle(in)">
                                      <p:cBhvr>
                                        <p:cTn id="98" dur="2000"/>
                                        <p:tgtEl>
                                          <p:spTgt spid="130"/>
                                        </p:tgtEl>
                                      </p:cBhvr>
                                    </p:animEffect>
                                  </p:childTnLst>
                                </p:cTn>
                              </p:par>
                              <p:par>
                                <p:cTn id="99" presetID="19" presetClass="emph" presetSubtype="0" fill="hold" grpId="0" nodeType="withEffect">
                                  <p:stCondLst>
                                    <p:cond delay="0"/>
                                  </p:stCondLst>
                                  <p:childTnLst>
                                    <p:animClr clrSpc="rgb" dir="cw">
                                      <p:cBhvr override="childStyle">
                                        <p:cTn id="100" dur="500" fill="hold"/>
                                        <p:tgtEl>
                                          <p:spTgt spid="124"/>
                                        </p:tgtEl>
                                        <p:attrNameLst>
                                          <p:attrName>style.color</p:attrName>
                                        </p:attrNameLst>
                                      </p:cBhvr>
                                      <p:to>
                                        <a:schemeClr val="accent2"/>
                                      </p:to>
                                    </p:animClr>
                                    <p:animClr clrSpc="rgb" dir="cw">
                                      <p:cBhvr>
                                        <p:cTn id="101" dur="500" fill="hold"/>
                                        <p:tgtEl>
                                          <p:spTgt spid="124"/>
                                        </p:tgtEl>
                                        <p:attrNameLst>
                                          <p:attrName>fillcolor</p:attrName>
                                        </p:attrNameLst>
                                      </p:cBhvr>
                                      <p:to>
                                        <a:schemeClr val="accent2"/>
                                      </p:to>
                                    </p:animClr>
                                    <p:set>
                                      <p:cBhvr>
                                        <p:cTn id="102" dur="500" fill="hold"/>
                                        <p:tgtEl>
                                          <p:spTgt spid="124"/>
                                        </p:tgtEl>
                                        <p:attrNameLst>
                                          <p:attrName>fill.type</p:attrName>
                                        </p:attrNameLst>
                                      </p:cBhvr>
                                      <p:to>
                                        <p:strVal val="solid"/>
                                      </p:to>
                                    </p:set>
                                    <p:set>
                                      <p:cBhvr>
                                        <p:cTn id="103" dur="500" fill="hold"/>
                                        <p:tgtEl>
                                          <p:spTgt spid="124"/>
                                        </p:tgtEl>
                                        <p:attrNameLst>
                                          <p:attrName>fill.on</p:attrName>
                                        </p:attrNameLst>
                                      </p:cBhvr>
                                      <p:to>
                                        <p:strVal val="true"/>
                                      </p:to>
                                    </p:set>
                                  </p:childTnLst>
                                </p:cTn>
                              </p:par>
                              <p:par>
                                <p:cTn id="104" presetID="19" presetClass="emph" presetSubtype="0" fill="hold" grpId="0" nodeType="withEffect">
                                  <p:stCondLst>
                                    <p:cond delay="0"/>
                                  </p:stCondLst>
                                  <p:childTnLst>
                                    <p:animClr clrSpc="rgb" dir="cw">
                                      <p:cBhvr override="childStyle">
                                        <p:cTn id="105" dur="500" fill="hold"/>
                                        <p:tgtEl>
                                          <p:spTgt spid="125"/>
                                        </p:tgtEl>
                                        <p:attrNameLst>
                                          <p:attrName>style.color</p:attrName>
                                        </p:attrNameLst>
                                      </p:cBhvr>
                                      <p:to>
                                        <a:schemeClr val="accent2"/>
                                      </p:to>
                                    </p:animClr>
                                    <p:animClr clrSpc="rgb" dir="cw">
                                      <p:cBhvr>
                                        <p:cTn id="106" dur="500" fill="hold"/>
                                        <p:tgtEl>
                                          <p:spTgt spid="125"/>
                                        </p:tgtEl>
                                        <p:attrNameLst>
                                          <p:attrName>fillcolor</p:attrName>
                                        </p:attrNameLst>
                                      </p:cBhvr>
                                      <p:to>
                                        <a:schemeClr val="accent2"/>
                                      </p:to>
                                    </p:animClr>
                                    <p:set>
                                      <p:cBhvr>
                                        <p:cTn id="107" dur="500" fill="hold"/>
                                        <p:tgtEl>
                                          <p:spTgt spid="125"/>
                                        </p:tgtEl>
                                        <p:attrNameLst>
                                          <p:attrName>fill.type</p:attrName>
                                        </p:attrNameLst>
                                      </p:cBhvr>
                                      <p:to>
                                        <p:strVal val="solid"/>
                                      </p:to>
                                    </p:set>
                                    <p:set>
                                      <p:cBhvr>
                                        <p:cTn id="108" dur="500" fill="hold"/>
                                        <p:tgtEl>
                                          <p:spTgt spid="125"/>
                                        </p:tgtEl>
                                        <p:attrNameLst>
                                          <p:attrName>fill.on</p:attrName>
                                        </p:attrNameLst>
                                      </p:cBhvr>
                                      <p:to>
                                        <p:strVal val="true"/>
                                      </p:to>
                                    </p:set>
                                  </p:childTnLst>
                                </p:cTn>
                              </p:par>
                              <p:par>
                                <p:cTn id="109" presetID="19" presetClass="emph" presetSubtype="0" fill="hold" grpId="0" nodeType="withEffect">
                                  <p:stCondLst>
                                    <p:cond delay="0"/>
                                  </p:stCondLst>
                                  <p:childTnLst>
                                    <p:animClr clrSpc="rgb" dir="cw">
                                      <p:cBhvr override="childStyle">
                                        <p:cTn id="110" dur="500" fill="hold"/>
                                        <p:tgtEl>
                                          <p:spTgt spid="126"/>
                                        </p:tgtEl>
                                        <p:attrNameLst>
                                          <p:attrName>style.color</p:attrName>
                                        </p:attrNameLst>
                                      </p:cBhvr>
                                      <p:to>
                                        <a:schemeClr val="accent2"/>
                                      </p:to>
                                    </p:animClr>
                                    <p:animClr clrSpc="rgb" dir="cw">
                                      <p:cBhvr>
                                        <p:cTn id="111" dur="500" fill="hold"/>
                                        <p:tgtEl>
                                          <p:spTgt spid="126"/>
                                        </p:tgtEl>
                                        <p:attrNameLst>
                                          <p:attrName>fillcolor</p:attrName>
                                        </p:attrNameLst>
                                      </p:cBhvr>
                                      <p:to>
                                        <a:schemeClr val="accent2"/>
                                      </p:to>
                                    </p:animClr>
                                    <p:set>
                                      <p:cBhvr>
                                        <p:cTn id="112" dur="500" fill="hold"/>
                                        <p:tgtEl>
                                          <p:spTgt spid="126"/>
                                        </p:tgtEl>
                                        <p:attrNameLst>
                                          <p:attrName>fill.type</p:attrName>
                                        </p:attrNameLst>
                                      </p:cBhvr>
                                      <p:to>
                                        <p:strVal val="solid"/>
                                      </p:to>
                                    </p:set>
                                    <p:set>
                                      <p:cBhvr>
                                        <p:cTn id="113" dur="500" fill="hold"/>
                                        <p:tgtEl>
                                          <p:spTgt spid="126"/>
                                        </p:tgtEl>
                                        <p:attrNameLst>
                                          <p:attrName>fill.on</p:attrName>
                                        </p:attrNameLst>
                                      </p:cBhvr>
                                      <p:to>
                                        <p:strVal val="true"/>
                                      </p:to>
                                    </p:set>
                                  </p:childTnLst>
                                </p:cTn>
                              </p:par>
                              <p:par>
                                <p:cTn id="114" presetID="19" presetClass="emph" presetSubtype="0" fill="hold" grpId="0" nodeType="withEffect">
                                  <p:stCondLst>
                                    <p:cond delay="0"/>
                                  </p:stCondLst>
                                  <p:childTnLst>
                                    <p:animClr clrSpc="rgb" dir="cw">
                                      <p:cBhvr override="childStyle">
                                        <p:cTn id="115" dur="500" fill="hold"/>
                                        <p:tgtEl>
                                          <p:spTgt spid="127"/>
                                        </p:tgtEl>
                                        <p:attrNameLst>
                                          <p:attrName>style.color</p:attrName>
                                        </p:attrNameLst>
                                      </p:cBhvr>
                                      <p:to>
                                        <a:schemeClr val="accent2"/>
                                      </p:to>
                                    </p:animClr>
                                    <p:animClr clrSpc="rgb" dir="cw">
                                      <p:cBhvr>
                                        <p:cTn id="116" dur="500" fill="hold"/>
                                        <p:tgtEl>
                                          <p:spTgt spid="127"/>
                                        </p:tgtEl>
                                        <p:attrNameLst>
                                          <p:attrName>fillcolor</p:attrName>
                                        </p:attrNameLst>
                                      </p:cBhvr>
                                      <p:to>
                                        <a:schemeClr val="accent2"/>
                                      </p:to>
                                    </p:animClr>
                                    <p:set>
                                      <p:cBhvr>
                                        <p:cTn id="117" dur="500" fill="hold"/>
                                        <p:tgtEl>
                                          <p:spTgt spid="127"/>
                                        </p:tgtEl>
                                        <p:attrNameLst>
                                          <p:attrName>fill.type</p:attrName>
                                        </p:attrNameLst>
                                      </p:cBhvr>
                                      <p:to>
                                        <p:strVal val="solid"/>
                                      </p:to>
                                    </p:set>
                                    <p:set>
                                      <p:cBhvr>
                                        <p:cTn id="118" dur="500" fill="hold"/>
                                        <p:tgtEl>
                                          <p:spTgt spid="127"/>
                                        </p:tgtEl>
                                        <p:attrNameLst>
                                          <p:attrName>fill.on</p:attrName>
                                        </p:attrNameLst>
                                      </p:cBhvr>
                                      <p:to>
                                        <p:strVal val="true"/>
                                      </p:to>
                                    </p:set>
                                  </p:childTnLst>
                                </p:cTn>
                              </p:par>
                              <p:par>
                                <p:cTn id="119" presetID="19" presetClass="emph" presetSubtype="0" fill="hold" grpId="0" nodeType="withEffect">
                                  <p:stCondLst>
                                    <p:cond delay="0"/>
                                  </p:stCondLst>
                                  <p:childTnLst>
                                    <p:animClr clrSpc="rgb" dir="cw">
                                      <p:cBhvr override="childStyle">
                                        <p:cTn id="120" dur="500" fill="hold"/>
                                        <p:tgtEl>
                                          <p:spTgt spid="128"/>
                                        </p:tgtEl>
                                        <p:attrNameLst>
                                          <p:attrName>style.color</p:attrName>
                                        </p:attrNameLst>
                                      </p:cBhvr>
                                      <p:to>
                                        <a:schemeClr val="accent2"/>
                                      </p:to>
                                    </p:animClr>
                                    <p:animClr clrSpc="rgb" dir="cw">
                                      <p:cBhvr>
                                        <p:cTn id="121" dur="500" fill="hold"/>
                                        <p:tgtEl>
                                          <p:spTgt spid="128"/>
                                        </p:tgtEl>
                                        <p:attrNameLst>
                                          <p:attrName>fillcolor</p:attrName>
                                        </p:attrNameLst>
                                      </p:cBhvr>
                                      <p:to>
                                        <a:schemeClr val="accent2"/>
                                      </p:to>
                                    </p:animClr>
                                    <p:set>
                                      <p:cBhvr>
                                        <p:cTn id="122" dur="500" fill="hold"/>
                                        <p:tgtEl>
                                          <p:spTgt spid="128"/>
                                        </p:tgtEl>
                                        <p:attrNameLst>
                                          <p:attrName>fill.type</p:attrName>
                                        </p:attrNameLst>
                                      </p:cBhvr>
                                      <p:to>
                                        <p:strVal val="solid"/>
                                      </p:to>
                                    </p:set>
                                    <p:set>
                                      <p:cBhvr>
                                        <p:cTn id="123" dur="500" fill="hold"/>
                                        <p:tgtEl>
                                          <p:spTgt spid="128"/>
                                        </p:tgtEl>
                                        <p:attrNameLst>
                                          <p:attrName>fill.on</p:attrName>
                                        </p:attrNameLst>
                                      </p:cBhvr>
                                      <p:to>
                                        <p:strVal val="true"/>
                                      </p:to>
                                    </p:set>
                                  </p:childTnLst>
                                </p:cTn>
                              </p:par>
                              <p:par>
                                <p:cTn id="124" presetID="19" presetClass="emph" presetSubtype="0" fill="hold" grpId="0" nodeType="withEffect">
                                  <p:stCondLst>
                                    <p:cond delay="0"/>
                                  </p:stCondLst>
                                  <p:childTnLst>
                                    <p:animClr clrSpc="rgb" dir="cw">
                                      <p:cBhvr override="childStyle">
                                        <p:cTn id="125" dur="500" fill="hold"/>
                                        <p:tgtEl>
                                          <p:spTgt spid="129"/>
                                        </p:tgtEl>
                                        <p:attrNameLst>
                                          <p:attrName>style.color</p:attrName>
                                        </p:attrNameLst>
                                      </p:cBhvr>
                                      <p:to>
                                        <a:schemeClr val="accent2"/>
                                      </p:to>
                                    </p:animClr>
                                    <p:animClr clrSpc="rgb" dir="cw">
                                      <p:cBhvr>
                                        <p:cTn id="126" dur="500" fill="hold"/>
                                        <p:tgtEl>
                                          <p:spTgt spid="129"/>
                                        </p:tgtEl>
                                        <p:attrNameLst>
                                          <p:attrName>fillcolor</p:attrName>
                                        </p:attrNameLst>
                                      </p:cBhvr>
                                      <p:to>
                                        <a:schemeClr val="accent2"/>
                                      </p:to>
                                    </p:animClr>
                                    <p:set>
                                      <p:cBhvr>
                                        <p:cTn id="127" dur="500" fill="hold"/>
                                        <p:tgtEl>
                                          <p:spTgt spid="129"/>
                                        </p:tgtEl>
                                        <p:attrNameLst>
                                          <p:attrName>fill.type</p:attrName>
                                        </p:attrNameLst>
                                      </p:cBhvr>
                                      <p:to>
                                        <p:strVal val="solid"/>
                                      </p:to>
                                    </p:set>
                                    <p:set>
                                      <p:cBhvr>
                                        <p:cTn id="128" dur="500" fill="hold"/>
                                        <p:tgtEl>
                                          <p:spTgt spid="129"/>
                                        </p:tgtEl>
                                        <p:attrNameLst>
                                          <p:attrName>fill.on</p:attrName>
                                        </p:attrNameLst>
                                      </p:cBhvr>
                                      <p:to>
                                        <p:strVal val="true"/>
                                      </p:to>
                                    </p:set>
                                  </p:childTnLst>
                                </p:cTn>
                              </p:par>
                            </p:childTnLst>
                          </p:cTn>
                        </p:par>
                      </p:childTnLst>
                    </p:cTn>
                  </p:par>
                  <p:par>
                    <p:cTn id="129" fill="hold">
                      <p:stCondLst>
                        <p:cond delay="indefinite"/>
                      </p:stCondLst>
                      <p:childTnLst>
                        <p:par>
                          <p:cTn id="130" fill="hold">
                            <p:stCondLst>
                              <p:cond delay="0"/>
                            </p:stCondLst>
                            <p:childTnLst>
                              <p:par>
                                <p:cTn id="131" presetID="6" presetClass="exit" presetSubtype="32" fill="hold" grpId="1" nodeType="clickEffect">
                                  <p:stCondLst>
                                    <p:cond delay="0"/>
                                  </p:stCondLst>
                                  <p:childTnLst>
                                    <p:animEffect transition="out" filter="circle(out)">
                                      <p:cBhvr>
                                        <p:cTn id="132" dur="2000"/>
                                        <p:tgtEl>
                                          <p:spTgt spid="124"/>
                                        </p:tgtEl>
                                      </p:cBhvr>
                                    </p:animEffect>
                                    <p:set>
                                      <p:cBhvr>
                                        <p:cTn id="133" dur="1" fill="hold">
                                          <p:stCondLst>
                                            <p:cond delay="1999"/>
                                          </p:stCondLst>
                                        </p:cTn>
                                        <p:tgtEl>
                                          <p:spTgt spid="124"/>
                                        </p:tgtEl>
                                        <p:attrNameLst>
                                          <p:attrName>style.visibility</p:attrName>
                                        </p:attrNameLst>
                                      </p:cBhvr>
                                      <p:to>
                                        <p:strVal val="hidden"/>
                                      </p:to>
                                    </p:set>
                                  </p:childTnLst>
                                </p:cTn>
                              </p:par>
                              <p:par>
                                <p:cTn id="134" presetID="6" presetClass="exit" presetSubtype="32" fill="hold" grpId="1" nodeType="withEffect">
                                  <p:stCondLst>
                                    <p:cond delay="0"/>
                                  </p:stCondLst>
                                  <p:childTnLst>
                                    <p:animEffect transition="out" filter="circle(out)">
                                      <p:cBhvr>
                                        <p:cTn id="135" dur="2000"/>
                                        <p:tgtEl>
                                          <p:spTgt spid="125"/>
                                        </p:tgtEl>
                                      </p:cBhvr>
                                    </p:animEffect>
                                    <p:set>
                                      <p:cBhvr>
                                        <p:cTn id="136" dur="1" fill="hold">
                                          <p:stCondLst>
                                            <p:cond delay="1999"/>
                                          </p:stCondLst>
                                        </p:cTn>
                                        <p:tgtEl>
                                          <p:spTgt spid="125"/>
                                        </p:tgtEl>
                                        <p:attrNameLst>
                                          <p:attrName>style.visibility</p:attrName>
                                        </p:attrNameLst>
                                      </p:cBhvr>
                                      <p:to>
                                        <p:strVal val="hidden"/>
                                      </p:to>
                                    </p:set>
                                  </p:childTnLst>
                                </p:cTn>
                              </p:par>
                              <p:par>
                                <p:cTn id="137" presetID="6" presetClass="exit" presetSubtype="32" fill="hold" grpId="1" nodeType="withEffect">
                                  <p:stCondLst>
                                    <p:cond delay="0"/>
                                  </p:stCondLst>
                                  <p:childTnLst>
                                    <p:animEffect transition="out" filter="circle(out)">
                                      <p:cBhvr>
                                        <p:cTn id="138" dur="2000"/>
                                        <p:tgtEl>
                                          <p:spTgt spid="126"/>
                                        </p:tgtEl>
                                      </p:cBhvr>
                                    </p:animEffect>
                                    <p:set>
                                      <p:cBhvr>
                                        <p:cTn id="139" dur="1" fill="hold">
                                          <p:stCondLst>
                                            <p:cond delay="1999"/>
                                          </p:stCondLst>
                                        </p:cTn>
                                        <p:tgtEl>
                                          <p:spTgt spid="126"/>
                                        </p:tgtEl>
                                        <p:attrNameLst>
                                          <p:attrName>style.visibility</p:attrName>
                                        </p:attrNameLst>
                                      </p:cBhvr>
                                      <p:to>
                                        <p:strVal val="hidden"/>
                                      </p:to>
                                    </p:set>
                                  </p:childTnLst>
                                </p:cTn>
                              </p:par>
                              <p:par>
                                <p:cTn id="140" presetID="6" presetClass="exit" presetSubtype="32" fill="hold" grpId="1" nodeType="withEffect">
                                  <p:stCondLst>
                                    <p:cond delay="0"/>
                                  </p:stCondLst>
                                  <p:childTnLst>
                                    <p:animEffect transition="out" filter="circle(out)">
                                      <p:cBhvr>
                                        <p:cTn id="141" dur="2000"/>
                                        <p:tgtEl>
                                          <p:spTgt spid="127"/>
                                        </p:tgtEl>
                                      </p:cBhvr>
                                    </p:animEffect>
                                    <p:set>
                                      <p:cBhvr>
                                        <p:cTn id="142" dur="1" fill="hold">
                                          <p:stCondLst>
                                            <p:cond delay="1999"/>
                                          </p:stCondLst>
                                        </p:cTn>
                                        <p:tgtEl>
                                          <p:spTgt spid="127"/>
                                        </p:tgtEl>
                                        <p:attrNameLst>
                                          <p:attrName>style.visibility</p:attrName>
                                        </p:attrNameLst>
                                      </p:cBhvr>
                                      <p:to>
                                        <p:strVal val="hidden"/>
                                      </p:to>
                                    </p:set>
                                  </p:childTnLst>
                                </p:cTn>
                              </p:par>
                              <p:par>
                                <p:cTn id="143" presetID="6" presetClass="exit" presetSubtype="32" fill="hold" grpId="1" nodeType="withEffect">
                                  <p:stCondLst>
                                    <p:cond delay="0"/>
                                  </p:stCondLst>
                                  <p:childTnLst>
                                    <p:animEffect transition="out" filter="circle(out)">
                                      <p:cBhvr>
                                        <p:cTn id="144" dur="2000"/>
                                        <p:tgtEl>
                                          <p:spTgt spid="128"/>
                                        </p:tgtEl>
                                      </p:cBhvr>
                                    </p:animEffect>
                                    <p:set>
                                      <p:cBhvr>
                                        <p:cTn id="145" dur="1" fill="hold">
                                          <p:stCondLst>
                                            <p:cond delay="1999"/>
                                          </p:stCondLst>
                                        </p:cTn>
                                        <p:tgtEl>
                                          <p:spTgt spid="128"/>
                                        </p:tgtEl>
                                        <p:attrNameLst>
                                          <p:attrName>style.visibility</p:attrName>
                                        </p:attrNameLst>
                                      </p:cBhvr>
                                      <p:to>
                                        <p:strVal val="hidden"/>
                                      </p:to>
                                    </p:set>
                                  </p:childTnLst>
                                </p:cTn>
                              </p:par>
                              <p:par>
                                <p:cTn id="146" presetID="6" presetClass="exit" presetSubtype="32" fill="hold" grpId="1" nodeType="withEffect">
                                  <p:stCondLst>
                                    <p:cond delay="0"/>
                                  </p:stCondLst>
                                  <p:childTnLst>
                                    <p:animEffect transition="out" filter="circle(out)">
                                      <p:cBhvr>
                                        <p:cTn id="147" dur="2000"/>
                                        <p:tgtEl>
                                          <p:spTgt spid="129"/>
                                        </p:tgtEl>
                                      </p:cBhvr>
                                    </p:animEffect>
                                    <p:set>
                                      <p:cBhvr>
                                        <p:cTn id="148" dur="1" fill="hold">
                                          <p:stCondLst>
                                            <p:cond delay="1999"/>
                                          </p:stCondLst>
                                        </p:cTn>
                                        <p:tgtEl>
                                          <p:spTgt spid="129"/>
                                        </p:tgtEl>
                                        <p:attrNameLst>
                                          <p:attrName>style.visibility</p:attrName>
                                        </p:attrNameLst>
                                      </p:cBhvr>
                                      <p:to>
                                        <p:strVal val="hidden"/>
                                      </p:to>
                                    </p:set>
                                  </p:childTnLst>
                                </p:cTn>
                              </p:par>
                              <p:par>
                                <p:cTn id="149" presetID="6" presetClass="exit" presetSubtype="32" fill="hold" grpId="1" nodeType="withEffect">
                                  <p:stCondLst>
                                    <p:cond delay="0"/>
                                  </p:stCondLst>
                                  <p:childTnLst>
                                    <p:animEffect transition="out" filter="circle(out)">
                                      <p:cBhvr>
                                        <p:cTn id="150" dur="2000"/>
                                        <p:tgtEl>
                                          <p:spTgt spid="130"/>
                                        </p:tgtEl>
                                      </p:cBhvr>
                                    </p:animEffect>
                                    <p:set>
                                      <p:cBhvr>
                                        <p:cTn id="151" dur="1" fill="hold">
                                          <p:stCondLst>
                                            <p:cond delay="1999"/>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52" restart="whenNotActive" fill="hold" evtFilter="cancelBubble" nodeType="interactiveSeq">
                <p:stCondLst>
                  <p:cond evt="onClick" delay="0">
                    <p:tgtEl>
                      <p:spTgt spid="21"/>
                    </p:tgtEl>
                  </p:cond>
                </p:stCondLst>
                <p:endSync evt="end" delay="0">
                  <p:rtn val="all"/>
                </p:endSync>
                <p:childTnLst>
                  <p:par>
                    <p:cTn id="153" fill="hold">
                      <p:stCondLst>
                        <p:cond delay="0"/>
                      </p:stCondLst>
                      <p:childTnLst>
                        <p:par>
                          <p:cTn id="154" fill="hold">
                            <p:stCondLst>
                              <p:cond delay="0"/>
                            </p:stCondLst>
                            <p:childTnLst>
                              <p:par>
                                <p:cTn id="155" presetID="6" presetClass="entr" presetSubtype="16" fill="hold" grpId="0" nodeType="clickEffect">
                                  <p:stCondLst>
                                    <p:cond delay="0"/>
                                  </p:stCondLst>
                                  <p:childTnLst>
                                    <p:set>
                                      <p:cBhvr>
                                        <p:cTn id="156" dur="1" fill="hold">
                                          <p:stCondLst>
                                            <p:cond delay="0"/>
                                          </p:stCondLst>
                                        </p:cTn>
                                        <p:tgtEl>
                                          <p:spTgt spid="138"/>
                                        </p:tgtEl>
                                        <p:attrNameLst>
                                          <p:attrName>style.visibility</p:attrName>
                                        </p:attrNameLst>
                                      </p:cBhvr>
                                      <p:to>
                                        <p:strVal val="visible"/>
                                      </p:to>
                                    </p:set>
                                    <p:animEffect transition="in" filter="circle(in)">
                                      <p:cBhvr>
                                        <p:cTn id="157" dur="2000"/>
                                        <p:tgtEl>
                                          <p:spTgt spid="138"/>
                                        </p:tgtEl>
                                      </p:cBhvr>
                                    </p:animEffect>
                                  </p:childTnLst>
                                </p:cTn>
                              </p:par>
                              <p:par>
                                <p:cTn id="158" presetID="19" presetClass="emph" presetSubtype="0" fill="hold" grpId="0" nodeType="withEffect">
                                  <p:stCondLst>
                                    <p:cond delay="0"/>
                                  </p:stCondLst>
                                  <p:childTnLst>
                                    <p:animClr clrSpc="rgb" dir="cw">
                                      <p:cBhvr override="childStyle">
                                        <p:cTn id="159" dur="500" fill="hold"/>
                                        <p:tgtEl>
                                          <p:spTgt spid="131"/>
                                        </p:tgtEl>
                                        <p:attrNameLst>
                                          <p:attrName>style.color</p:attrName>
                                        </p:attrNameLst>
                                      </p:cBhvr>
                                      <p:to>
                                        <a:schemeClr val="accent2"/>
                                      </p:to>
                                    </p:animClr>
                                    <p:animClr clrSpc="rgb" dir="cw">
                                      <p:cBhvr>
                                        <p:cTn id="160" dur="500" fill="hold"/>
                                        <p:tgtEl>
                                          <p:spTgt spid="131"/>
                                        </p:tgtEl>
                                        <p:attrNameLst>
                                          <p:attrName>fillcolor</p:attrName>
                                        </p:attrNameLst>
                                      </p:cBhvr>
                                      <p:to>
                                        <a:schemeClr val="accent2"/>
                                      </p:to>
                                    </p:animClr>
                                    <p:set>
                                      <p:cBhvr>
                                        <p:cTn id="161" dur="500" fill="hold"/>
                                        <p:tgtEl>
                                          <p:spTgt spid="131"/>
                                        </p:tgtEl>
                                        <p:attrNameLst>
                                          <p:attrName>fill.type</p:attrName>
                                        </p:attrNameLst>
                                      </p:cBhvr>
                                      <p:to>
                                        <p:strVal val="solid"/>
                                      </p:to>
                                    </p:set>
                                    <p:set>
                                      <p:cBhvr>
                                        <p:cTn id="162" dur="500" fill="hold"/>
                                        <p:tgtEl>
                                          <p:spTgt spid="131"/>
                                        </p:tgtEl>
                                        <p:attrNameLst>
                                          <p:attrName>fill.on</p:attrName>
                                        </p:attrNameLst>
                                      </p:cBhvr>
                                      <p:to>
                                        <p:strVal val="true"/>
                                      </p:to>
                                    </p:set>
                                  </p:childTnLst>
                                </p:cTn>
                              </p:par>
                              <p:par>
                                <p:cTn id="163" presetID="19" presetClass="emph" presetSubtype="0" fill="hold" grpId="0" nodeType="withEffect">
                                  <p:stCondLst>
                                    <p:cond delay="0"/>
                                  </p:stCondLst>
                                  <p:childTnLst>
                                    <p:animClr clrSpc="rgb" dir="cw">
                                      <p:cBhvr override="childStyle">
                                        <p:cTn id="164" dur="500" fill="hold"/>
                                        <p:tgtEl>
                                          <p:spTgt spid="132"/>
                                        </p:tgtEl>
                                        <p:attrNameLst>
                                          <p:attrName>style.color</p:attrName>
                                        </p:attrNameLst>
                                      </p:cBhvr>
                                      <p:to>
                                        <a:schemeClr val="accent2"/>
                                      </p:to>
                                    </p:animClr>
                                    <p:animClr clrSpc="rgb" dir="cw">
                                      <p:cBhvr>
                                        <p:cTn id="165" dur="500" fill="hold"/>
                                        <p:tgtEl>
                                          <p:spTgt spid="132"/>
                                        </p:tgtEl>
                                        <p:attrNameLst>
                                          <p:attrName>fillcolor</p:attrName>
                                        </p:attrNameLst>
                                      </p:cBhvr>
                                      <p:to>
                                        <a:schemeClr val="accent2"/>
                                      </p:to>
                                    </p:animClr>
                                    <p:set>
                                      <p:cBhvr>
                                        <p:cTn id="166" dur="500" fill="hold"/>
                                        <p:tgtEl>
                                          <p:spTgt spid="132"/>
                                        </p:tgtEl>
                                        <p:attrNameLst>
                                          <p:attrName>fill.type</p:attrName>
                                        </p:attrNameLst>
                                      </p:cBhvr>
                                      <p:to>
                                        <p:strVal val="solid"/>
                                      </p:to>
                                    </p:set>
                                    <p:set>
                                      <p:cBhvr>
                                        <p:cTn id="167" dur="500" fill="hold"/>
                                        <p:tgtEl>
                                          <p:spTgt spid="132"/>
                                        </p:tgtEl>
                                        <p:attrNameLst>
                                          <p:attrName>fill.on</p:attrName>
                                        </p:attrNameLst>
                                      </p:cBhvr>
                                      <p:to>
                                        <p:strVal val="true"/>
                                      </p:to>
                                    </p:set>
                                  </p:childTnLst>
                                </p:cTn>
                              </p:par>
                              <p:par>
                                <p:cTn id="168" presetID="19" presetClass="emph" presetSubtype="0" fill="hold" grpId="0" nodeType="withEffect">
                                  <p:stCondLst>
                                    <p:cond delay="0"/>
                                  </p:stCondLst>
                                  <p:childTnLst>
                                    <p:animClr clrSpc="rgb" dir="cw">
                                      <p:cBhvr override="childStyle">
                                        <p:cTn id="169" dur="500" fill="hold"/>
                                        <p:tgtEl>
                                          <p:spTgt spid="133"/>
                                        </p:tgtEl>
                                        <p:attrNameLst>
                                          <p:attrName>style.color</p:attrName>
                                        </p:attrNameLst>
                                      </p:cBhvr>
                                      <p:to>
                                        <a:schemeClr val="accent2"/>
                                      </p:to>
                                    </p:animClr>
                                    <p:animClr clrSpc="rgb" dir="cw">
                                      <p:cBhvr>
                                        <p:cTn id="170" dur="500" fill="hold"/>
                                        <p:tgtEl>
                                          <p:spTgt spid="133"/>
                                        </p:tgtEl>
                                        <p:attrNameLst>
                                          <p:attrName>fillcolor</p:attrName>
                                        </p:attrNameLst>
                                      </p:cBhvr>
                                      <p:to>
                                        <a:schemeClr val="accent2"/>
                                      </p:to>
                                    </p:animClr>
                                    <p:set>
                                      <p:cBhvr>
                                        <p:cTn id="171" dur="500" fill="hold"/>
                                        <p:tgtEl>
                                          <p:spTgt spid="133"/>
                                        </p:tgtEl>
                                        <p:attrNameLst>
                                          <p:attrName>fill.type</p:attrName>
                                        </p:attrNameLst>
                                      </p:cBhvr>
                                      <p:to>
                                        <p:strVal val="solid"/>
                                      </p:to>
                                    </p:set>
                                    <p:set>
                                      <p:cBhvr>
                                        <p:cTn id="172" dur="500" fill="hold"/>
                                        <p:tgtEl>
                                          <p:spTgt spid="133"/>
                                        </p:tgtEl>
                                        <p:attrNameLst>
                                          <p:attrName>fill.on</p:attrName>
                                        </p:attrNameLst>
                                      </p:cBhvr>
                                      <p:to>
                                        <p:strVal val="true"/>
                                      </p:to>
                                    </p:set>
                                  </p:childTnLst>
                                </p:cTn>
                              </p:par>
                              <p:par>
                                <p:cTn id="173" presetID="19" presetClass="emph" presetSubtype="0" fill="hold" grpId="0" nodeType="withEffect">
                                  <p:stCondLst>
                                    <p:cond delay="0"/>
                                  </p:stCondLst>
                                  <p:childTnLst>
                                    <p:animClr clrSpc="rgb" dir="cw">
                                      <p:cBhvr override="childStyle">
                                        <p:cTn id="174" dur="500" fill="hold"/>
                                        <p:tgtEl>
                                          <p:spTgt spid="134"/>
                                        </p:tgtEl>
                                        <p:attrNameLst>
                                          <p:attrName>style.color</p:attrName>
                                        </p:attrNameLst>
                                      </p:cBhvr>
                                      <p:to>
                                        <a:schemeClr val="accent2"/>
                                      </p:to>
                                    </p:animClr>
                                    <p:animClr clrSpc="rgb" dir="cw">
                                      <p:cBhvr>
                                        <p:cTn id="175" dur="500" fill="hold"/>
                                        <p:tgtEl>
                                          <p:spTgt spid="134"/>
                                        </p:tgtEl>
                                        <p:attrNameLst>
                                          <p:attrName>fillcolor</p:attrName>
                                        </p:attrNameLst>
                                      </p:cBhvr>
                                      <p:to>
                                        <a:schemeClr val="accent2"/>
                                      </p:to>
                                    </p:animClr>
                                    <p:set>
                                      <p:cBhvr>
                                        <p:cTn id="176" dur="500" fill="hold"/>
                                        <p:tgtEl>
                                          <p:spTgt spid="134"/>
                                        </p:tgtEl>
                                        <p:attrNameLst>
                                          <p:attrName>fill.type</p:attrName>
                                        </p:attrNameLst>
                                      </p:cBhvr>
                                      <p:to>
                                        <p:strVal val="solid"/>
                                      </p:to>
                                    </p:set>
                                    <p:set>
                                      <p:cBhvr>
                                        <p:cTn id="177" dur="500" fill="hold"/>
                                        <p:tgtEl>
                                          <p:spTgt spid="134"/>
                                        </p:tgtEl>
                                        <p:attrNameLst>
                                          <p:attrName>fill.on</p:attrName>
                                        </p:attrNameLst>
                                      </p:cBhvr>
                                      <p:to>
                                        <p:strVal val="true"/>
                                      </p:to>
                                    </p:set>
                                  </p:childTnLst>
                                </p:cTn>
                              </p:par>
                              <p:par>
                                <p:cTn id="178" presetID="19" presetClass="emph" presetSubtype="0" fill="hold" grpId="0" nodeType="withEffect">
                                  <p:stCondLst>
                                    <p:cond delay="0"/>
                                  </p:stCondLst>
                                  <p:childTnLst>
                                    <p:animClr clrSpc="rgb" dir="cw">
                                      <p:cBhvr override="childStyle">
                                        <p:cTn id="179" dur="500" fill="hold"/>
                                        <p:tgtEl>
                                          <p:spTgt spid="135"/>
                                        </p:tgtEl>
                                        <p:attrNameLst>
                                          <p:attrName>style.color</p:attrName>
                                        </p:attrNameLst>
                                      </p:cBhvr>
                                      <p:to>
                                        <a:schemeClr val="accent2"/>
                                      </p:to>
                                    </p:animClr>
                                    <p:animClr clrSpc="rgb" dir="cw">
                                      <p:cBhvr>
                                        <p:cTn id="180" dur="500" fill="hold"/>
                                        <p:tgtEl>
                                          <p:spTgt spid="135"/>
                                        </p:tgtEl>
                                        <p:attrNameLst>
                                          <p:attrName>fillcolor</p:attrName>
                                        </p:attrNameLst>
                                      </p:cBhvr>
                                      <p:to>
                                        <a:schemeClr val="accent2"/>
                                      </p:to>
                                    </p:animClr>
                                    <p:set>
                                      <p:cBhvr>
                                        <p:cTn id="181" dur="500" fill="hold"/>
                                        <p:tgtEl>
                                          <p:spTgt spid="135"/>
                                        </p:tgtEl>
                                        <p:attrNameLst>
                                          <p:attrName>fill.type</p:attrName>
                                        </p:attrNameLst>
                                      </p:cBhvr>
                                      <p:to>
                                        <p:strVal val="solid"/>
                                      </p:to>
                                    </p:set>
                                    <p:set>
                                      <p:cBhvr>
                                        <p:cTn id="182" dur="500" fill="hold"/>
                                        <p:tgtEl>
                                          <p:spTgt spid="135"/>
                                        </p:tgtEl>
                                        <p:attrNameLst>
                                          <p:attrName>fill.on</p:attrName>
                                        </p:attrNameLst>
                                      </p:cBhvr>
                                      <p:to>
                                        <p:strVal val="true"/>
                                      </p:to>
                                    </p:set>
                                  </p:childTnLst>
                                </p:cTn>
                              </p:par>
                              <p:par>
                                <p:cTn id="183" presetID="19" presetClass="emph" presetSubtype="0" fill="hold" grpId="0" nodeType="withEffect">
                                  <p:stCondLst>
                                    <p:cond delay="0"/>
                                  </p:stCondLst>
                                  <p:childTnLst>
                                    <p:animClr clrSpc="rgb" dir="cw">
                                      <p:cBhvr override="childStyle">
                                        <p:cTn id="184" dur="500" fill="hold"/>
                                        <p:tgtEl>
                                          <p:spTgt spid="136"/>
                                        </p:tgtEl>
                                        <p:attrNameLst>
                                          <p:attrName>style.color</p:attrName>
                                        </p:attrNameLst>
                                      </p:cBhvr>
                                      <p:to>
                                        <a:schemeClr val="accent2"/>
                                      </p:to>
                                    </p:animClr>
                                    <p:animClr clrSpc="rgb" dir="cw">
                                      <p:cBhvr>
                                        <p:cTn id="185" dur="500" fill="hold"/>
                                        <p:tgtEl>
                                          <p:spTgt spid="136"/>
                                        </p:tgtEl>
                                        <p:attrNameLst>
                                          <p:attrName>fillcolor</p:attrName>
                                        </p:attrNameLst>
                                      </p:cBhvr>
                                      <p:to>
                                        <a:schemeClr val="accent2"/>
                                      </p:to>
                                    </p:animClr>
                                    <p:set>
                                      <p:cBhvr>
                                        <p:cTn id="186" dur="500" fill="hold"/>
                                        <p:tgtEl>
                                          <p:spTgt spid="136"/>
                                        </p:tgtEl>
                                        <p:attrNameLst>
                                          <p:attrName>fill.type</p:attrName>
                                        </p:attrNameLst>
                                      </p:cBhvr>
                                      <p:to>
                                        <p:strVal val="solid"/>
                                      </p:to>
                                    </p:set>
                                    <p:set>
                                      <p:cBhvr>
                                        <p:cTn id="187" dur="500" fill="hold"/>
                                        <p:tgtEl>
                                          <p:spTgt spid="136"/>
                                        </p:tgtEl>
                                        <p:attrNameLst>
                                          <p:attrName>fill.on</p:attrName>
                                        </p:attrNameLst>
                                      </p:cBhvr>
                                      <p:to>
                                        <p:strVal val="true"/>
                                      </p:to>
                                    </p:set>
                                  </p:childTnLst>
                                </p:cTn>
                              </p:par>
                              <p:par>
                                <p:cTn id="188" presetID="19" presetClass="emph" presetSubtype="0" fill="hold" grpId="0" nodeType="withEffect">
                                  <p:stCondLst>
                                    <p:cond delay="0"/>
                                  </p:stCondLst>
                                  <p:childTnLst>
                                    <p:animClr clrSpc="rgb" dir="cw">
                                      <p:cBhvr override="childStyle">
                                        <p:cTn id="189" dur="500" fill="hold"/>
                                        <p:tgtEl>
                                          <p:spTgt spid="137"/>
                                        </p:tgtEl>
                                        <p:attrNameLst>
                                          <p:attrName>style.color</p:attrName>
                                        </p:attrNameLst>
                                      </p:cBhvr>
                                      <p:to>
                                        <a:schemeClr val="accent2"/>
                                      </p:to>
                                    </p:animClr>
                                    <p:animClr clrSpc="rgb" dir="cw">
                                      <p:cBhvr>
                                        <p:cTn id="190" dur="500" fill="hold"/>
                                        <p:tgtEl>
                                          <p:spTgt spid="137"/>
                                        </p:tgtEl>
                                        <p:attrNameLst>
                                          <p:attrName>fillcolor</p:attrName>
                                        </p:attrNameLst>
                                      </p:cBhvr>
                                      <p:to>
                                        <a:schemeClr val="accent2"/>
                                      </p:to>
                                    </p:animClr>
                                    <p:set>
                                      <p:cBhvr>
                                        <p:cTn id="191" dur="500" fill="hold"/>
                                        <p:tgtEl>
                                          <p:spTgt spid="137"/>
                                        </p:tgtEl>
                                        <p:attrNameLst>
                                          <p:attrName>fill.type</p:attrName>
                                        </p:attrNameLst>
                                      </p:cBhvr>
                                      <p:to>
                                        <p:strVal val="solid"/>
                                      </p:to>
                                    </p:set>
                                    <p:set>
                                      <p:cBhvr>
                                        <p:cTn id="192" dur="500" fill="hold"/>
                                        <p:tgtEl>
                                          <p:spTgt spid="137"/>
                                        </p:tgtEl>
                                        <p:attrNameLst>
                                          <p:attrName>fill.on</p:attrName>
                                        </p:attrNameLst>
                                      </p:cBhvr>
                                      <p:to>
                                        <p:strVal val="true"/>
                                      </p:to>
                                    </p:set>
                                  </p:childTnLst>
                                </p:cTn>
                              </p:par>
                            </p:childTnLst>
                          </p:cTn>
                        </p:par>
                      </p:childTnLst>
                    </p:cTn>
                  </p:par>
                  <p:par>
                    <p:cTn id="193" fill="hold">
                      <p:stCondLst>
                        <p:cond delay="indefinite"/>
                      </p:stCondLst>
                      <p:childTnLst>
                        <p:par>
                          <p:cTn id="194" fill="hold">
                            <p:stCondLst>
                              <p:cond delay="0"/>
                            </p:stCondLst>
                            <p:childTnLst>
                              <p:par>
                                <p:cTn id="195" presetID="6" presetClass="exit" presetSubtype="32" fill="hold" grpId="1" nodeType="clickEffect">
                                  <p:stCondLst>
                                    <p:cond delay="0"/>
                                  </p:stCondLst>
                                  <p:childTnLst>
                                    <p:animEffect transition="out" filter="circle(out)">
                                      <p:cBhvr>
                                        <p:cTn id="196" dur="2000"/>
                                        <p:tgtEl>
                                          <p:spTgt spid="131"/>
                                        </p:tgtEl>
                                      </p:cBhvr>
                                    </p:animEffect>
                                    <p:set>
                                      <p:cBhvr>
                                        <p:cTn id="197" dur="1" fill="hold">
                                          <p:stCondLst>
                                            <p:cond delay="1999"/>
                                          </p:stCondLst>
                                        </p:cTn>
                                        <p:tgtEl>
                                          <p:spTgt spid="131"/>
                                        </p:tgtEl>
                                        <p:attrNameLst>
                                          <p:attrName>style.visibility</p:attrName>
                                        </p:attrNameLst>
                                      </p:cBhvr>
                                      <p:to>
                                        <p:strVal val="hidden"/>
                                      </p:to>
                                    </p:set>
                                  </p:childTnLst>
                                </p:cTn>
                              </p:par>
                              <p:par>
                                <p:cTn id="198" presetID="6" presetClass="exit" presetSubtype="32" fill="hold" grpId="1" nodeType="withEffect">
                                  <p:stCondLst>
                                    <p:cond delay="0"/>
                                  </p:stCondLst>
                                  <p:childTnLst>
                                    <p:animEffect transition="out" filter="circle(out)">
                                      <p:cBhvr>
                                        <p:cTn id="199" dur="2000"/>
                                        <p:tgtEl>
                                          <p:spTgt spid="132"/>
                                        </p:tgtEl>
                                      </p:cBhvr>
                                    </p:animEffect>
                                    <p:set>
                                      <p:cBhvr>
                                        <p:cTn id="200" dur="1" fill="hold">
                                          <p:stCondLst>
                                            <p:cond delay="1999"/>
                                          </p:stCondLst>
                                        </p:cTn>
                                        <p:tgtEl>
                                          <p:spTgt spid="132"/>
                                        </p:tgtEl>
                                        <p:attrNameLst>
                                          <p:attrName>style.visibility</p:attrName>
                                        </p:attrNameLst>
                                      </p:cBhvr>
                                      <p:to>
                                        <p:strVal val="hidden"/>
                                      </p:to>
                                    </p:set>
                                  </p:childTnLst>
                                </p:cTn>
                              </p:par>
                              <p:par>
                                <p:cTn id="201" presetID="6" presetClass="exit" presetSubtype="32" fill="hold" grpId="1" nodeType="withEffect">
                                  <p:stCondLst>
                                    <p:cond delay="0"/>
                                  </p:stCondLst>
                                  <p:childTnLst>
                                    <p:animEffect transition="out" filter="circle(out)">
                                      <p:cBhvr>
                                        <p:cTn id="202" dur="2000"/>
                                        <p:tgtEl>
                                          <p:spTgt spid="133"/>
                                        </p:tgtEl>
                                      </p:cBhvr>
                                    </p:animEffect>
                                    <p:set>
                                      <p:cBhvr>
                                        <p:cTn id="203" dur="1" fill="hold">
                                          <p:stCondLst>
                                            <p:cond delay="1999"/>
                                          </p:stCondLst>
                                        </p:cTn>
                                        <p:tgtEl>
                                          <p:spTgt spid="133"/>
                                        </p:tgtEl>
                                        <p:attrNameLst>
                                          <p:attrName>style.visibility</p:attrName>
                                        </p:attrNameLst>
                                      </p:cBhvr>
                                      <p:to>
                                        <p:strVal val="hidden"/>
                                      </p:to>
                                    </p:set>
                                  </p:childTnLst>
                                </p:cTn>
                              </p:par>
                              <p:par>
                                <p:cTn id="204" presetID="6" presetClass="exit" presetSubtype="32" fill="hold" grpId="1" nodeType="withEffect">
                                  <p:stCondLst>
                                    <p:cond delay="0"/>
                                  </p:stCondLst>
                                  <p:childTnLst>
                                    <p:animEffect transition="out" filter="circle(out)">
                                      <p:cBhvr>
                                        <p:cTn id="205" dur="2000"/>
                                        <p:tgtEl>
                                          <p:spTgt spid="134"/>
                                        </p:tgtEl>
                                      </p:cBhvr>
                                    </p:animEffect>
                                    <p:set>
                                      <p:cBhvr>
                                        <p:cTn id="206" dur="1" fill="hold">
                                          <p:stCondLst>
                                            <p:cond delay="1999"/>
                                          </p:stCondLst>
                                        </p:cTn>
                                        <p:tgtEl>
                                          <p:spTgt spid="134"/>
                                        </p:tgtEl>
                                        <p:attrNameLst>
                                          <p:attrName>style.visibility</p:attrName>
                                        </p:attrNameLst>
                                      </p:cBhvr>
                                      <p:to>
                                        <p:strVal val="hidden"/>
                                      </p:to>
                                    </p:set>
                                  </p:childTnLst>
                                </p:cTn>
                              </p:par>
                              <p:par>
                                <p:cTn id="207" presetID="6" presetClass="exit" presetSubtype="32" fill="hold" grpId="1" nodeType="withEffect">
                                  <p:stCondLst>
                                    <p:cond delay="0"/>
                                  </p:stCondLst>
                                  <p:childTnLst>
                                    <p:animEffect transition="out" filter="circle(out)">
                                      <p:cBhvr>
                                        <p:cTn id="208" dur="2000"/>
                                        <p:tgtEl>
                                          <p:spTgt spid="135"/>
                                        </p:tgtEl>
                                      </p:cBhvr>
                                    </p:animEffect>
                                    <p:set>
                                      <p:cBhvr>
                                        <p:cTn id="209" dur="1" fill="hold">
                                          <p:stCondLst>
                                            <p:cond delay="1999"/>
                                          </p:stCondLst>
                                        </p:cTn>
                                        <p:tgtEl>
                                          <p:spTgt spid="135"/>
                                        </p:tgtEl>
                                        <p:attrNameLst>
                                          <p:attrName>style.visibility</p:attrName>
                                        </p:attrNameLst>
                                      </p:cBhvr>
                                      <p:to>
                                        <p:strVal val="hidden"/>
                                      </p:to>
                                    </p:set>
                                  </p:childTnLst>
                                </p:cTn>
                              </p:par>
                              <p:par>
                                <p:cTn id="210" presetID="6" presetClass="exit" presetSubtype="32" fill="hold" grpId="1" nodeType="withEffect">
                                  <p:stCondLst>
                                    <p:cond delay="0"/>
                                  </p:stCondLst>
                                  <p:childTnLst>
                                    <p:animEffect transition="out" filter="circle(out)">
                                      <p:cBhvr>
                                        <p:cTn id="211" dur="2000"/>
                                        <p:tgtEl>
                                          <p:spTgt spid="136"/>
                                        </p:tgtEl>
                                      </p:cBhvr>
                                    </p:animEffect>
                                    <p:set>
                                      <p:cBhvr>
                                        <p:cTn id="212" dur="1" fill="hold">
                                          <p:stCondLst>
                                            <p:cond delay="1999"/>
                                          </p:stCondLst>
                                        </p:cTn>
                                        <p:tgtEl>
                                          <p:spTgt spid="136"/>
                                        </p:tgtEl>
                                        <p:attrNameLst>
                                          <p:attrName>style.visibility</p:attrName>
                                        </p:attrNameLst>
                                      </p:cBhvr>
                                      <p:to>
                                        <p:strVal val="hidden"/>
                                      </p:to>
                                    </p:set>
                                  </p:childTnLst>
                                </p:cTn>
                              </p:par>
                              <p:par>
                                <p:cTn id="213" presetID="6" presetClass="exit" presetSubtype="32" fill="hold" grpId="1" nodeType="withEffect">
                                  <p:stCondLst>
                                    <p:cond delay="0"/>
                                  </p:stCondLst>
                                  <p:childTnLst>
                                    <p:animEffect transition="out" filter="circle(out)">
                                      <p:cBhvr>
                                        <p:cTn id="214" dur="2000"/>
                                        <p:tgtEl>
                                          <p:spTgt spid="137"/>
                                        </p:tgtEl>
                                      </p:cBhvr>
                                    </p:animEffect>
                                    <p:set>
                                      <p:cBhvr>
                                        <p:cTn id="215" dur="1" fill="hold">
                                          <p:stCondLst>
                                            <p:cond delay="1999"/>
                                          </p:stCondLst>
                                        </p:cTn>
                                        <p:tgtEl>
                                          <p:spTgt spid="137"/>
                                        </p:tgtEl>
                                        <p:attrNameLst>
                                          <p:attrName>style.visibility</p:attrName>
                                        </p:attrNameLst>
                                      </p:cBhvr>
                                      <p:to>
                                        <p:strVal val="hidden"/>
                                      </p:to>
                                    </p:set>
                                  </p:childTnLst>
                                </p:cTn>
                              </p:par>
                              <p:par>
                                <p:cTn id="216" presetID="6" presetClass="exit" presetSubtype="32" fill="hold" grpId="1" nodeType="withEffect">
                                  <p:stCondLst>
                                    <p:cond delay="0"/>
                                  </p:stCondLst>
                                  <p:childTnLst>
                                    <p:animEffect transition="out" filter="circle(out)">
                                      <p:cBhvr>
                                        <p:cTn id="217" dur="2000"/>
                                        <p:tgtEl>
                                          <p:spTgt spid="138"/>
                                        </p:tgtEl>
                                      </p:cBhvr>
                                    </p:animEffect>
                                    <p:set>
                                      <p:cBhvr>
                                        <p:cTn id="218" dur="1" fill="hold">
                                          <p:stCondLst>
                                            <p:cond delay="1999"/>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19" restart="whenNotActive" fill="hold" evtFilter="cancelBubble" nodeType="interactiveSeq">
                <p:stCondLst>
                  <p:cond evt="onClick" delay="0">
                    <p:tgtEl>
                      <p:spTgt spid="22"/>
                    </p:tgtEl>
                  </p:cond>
                </p:stCondLst>
                <p:endSync evt="end" delay="0">
                  <p:rtn val="all"/>
                </p:endSync>
                <p:childTnLst>
                  <p:par>
                    <p:cTn id="220" fill="hold">
                      <p:stCondLst>
                        <p:cond delay="0"/>
                      </p:stCondLst>
                      <p:childTnLst>
                        <p:par>
                          <p:cTn id="221" fill="hold">
                            <p:stCondLst>
                              <p:cond delay="0"/>
                            </p:stCondLst>
                            <p:childTnLst>
                              <p:par>
                                <p:cTn id="222" presetID="6" presetClass="entr" presetSubtype="16" fill="hold" grpId="0" nodeType="clickEffect">
                                  <p:stCondLst>
                                    <p:cond delay="0"/>
                                  </p:stCondLst>
                                  <p:childTnLst>
                                    <p:set>
                                      <p:cBhvr>
                                        <p:cTn id="223" dur="1" fill="hold">
                                          <p:stCondLst>
                                            <p:cond delay="0"/>
                                          </p:stCondLst>
                                        </p:cTn>
                                        <p:tgtEl>
                                          <p:spTgt spid="139"/>
                                        </p:tgtEl>
                                        <p:attrNameLst>
                                          <p:attrName>style.visibility</p:attrName>
                                        </p:attrNameLst>
                                      </p:cBhvr>
                                      <p:to>
                                        <p:strVal val="visible"/>
                                      </p:to>
                                    </p:set>
                                    <p:animEffect transition="in" filter="circle(in)">
                                      <p:cBhvr>
                                        <p:cTn id="224" dur="2000"/>
                                        <p:tgtEl>
                                          <p:spTgt spid="139"/>
                                        </p:tgtEl>
                                      </p:cBhvr>
                                    </p:animEffect>
                                  </p:childTnLst>
                                </p:cTn>
                              </p:par>
                              <p:par>
                                <p:cTn id="225" presetID="19" presetClass="emph" presetSubtype="0" fill="hold" grpId="0" nodeType="withEffect">
                                  <p:stCondLst>
                                    <p:cond delay="0"/>
                                  </p:stCondLst>
                                  <p:childTnLst>
                                    <p:animClr clrSpc="rgb" dir="cw">
                                      <p:cBhvr override="childStyle">
                                        <p:cTn id="226" dur="500" fill="hold"/>
                                        <p:tgtEl>
                                          <p:spTgt spid="140"/>
                                        </p:tgtEl>
                                        <p:attrNameLst>
                                          <p:attrName>style.color</p:attrName>
                                        </p:attrNameLst>
                                      </p:cBhvr>
                                      <p:to>
                                        <a:schemeClr val="accent2"/>
                                      </p:to>
                                    </p:animClr>
                                    <p:animClr clrSpc="rgb" dir="cw">
                                      <p:cBhvr>
                                        <p:cTn id="227" dur="500" fill="hold"/>
                                        <p:tgtEl>
                                          <p:spTgt spid="140"/>
                                        </p:tgtEl>
                                        <p:attrNameLst>
                                          <p:attrName>fillcolor</p:attrName>
                                        </p:attrNameLst>
                                      </p:cBhvr>
                                      <p:to>
                                        <a:schemeClr val="accent2"/>
                                      </p:to>
                                    </p:animClr>
                                    <p:set>
                                      <p:cBhvr>
                                        <p:cTn id="228" dur="500" fill="hold"/>
                                        <p:tgtEl>
                                          <p:spTgt spid="140"/>
                                        </p:tgtEl>
                                        <p:attrNameLst>
                                          <p:attrName>fill.type</p:attrName>
                                        </p:attrNameLst>
                                      </p:cBhvr>
                                      <p:to>
                                        <p:strVal val="solid"/>
                                      </p:to>
                                    </p:set>
                                    <p:set>
                                      <p:cBhvr>
                                        <p:cTn id="229" dur="500" fill="hold"/>
                                        <p:tgtEl>
                                          <p:spTgt spid="140"/>
                                        </p:tgtEl>
                                        <p:attrNameLst>
                                          <p:attrName>fill.on</p:attrName>
                                        </p:attrNameLst>
                                      </p:cBhvr>
                                      <p:to>
                                        <p:strVal val="true"/>
                                      </p:to>
                                    </p:set>
                                  </p:childTnLst>
                                </p:cTn>
                              </p:par>
                              <p:par>
                                <p:cTn id="230" presetID="19" presetClass="emph" presetSubtype="0" fill="hold" grpId="0" nodeType="withEffect">
                                  <p:stCondLst>
                                    <p:cond delay="0"/>
                                  </p:stCondLst>
                                  <p:childTnLst>
                                    <p:animClr clrSpc="rgb" dir="cw">
                                      <p:cBhvr override="childStyle">
                                        <p:cTn id="231" dur="500" fill="hold"/>
                                        <p:tgtEl>
                                          <p:spTgt spid="141"/>
                                        </p:tgtEl>
                                        <p:attrNameLst>
                                          <p:attrName>style.color</p:attrName>
                                        </p:attrNameLst>
                                      </p:cBhvr>
                                      <p:to>
                                        <a:schemeClr val="accent2"/>
                                      </p:to>
                                    </p:animClr>
                                    <p:animClr clrSpc="rgb" dir="cw">
                                      <p:cBhvr>
                                        <p:cTn id="232" dur="500" fill="hold"/>
                                        <p:tgtEl>
                                          <p:spTgt spid="141"/>
                                        </p:tgtEl>
                                        <p:attrNameLst>
                                          <p:attrName>fillcolor</p:attrName>
                                        </p:attrNameLst>
                                      </p:cBhvr>
                                      <p:to>
                                        <a:schemeClr val="accent2"/>
                                      </p:to>
                                    </p:animClr>
                                    <p:set>
                                      <p:cBhvr>
                                        <p:cTn id="233" dur="500" fill="hold"/>
                                        <p:tgtEl>
                                          <p:spTgt spid="141"/>
                                        </p:tgtEl>
                                        <p:attrNameLst>
                                          <p:attrName>fill.type</p:attrName>
                                        </p:attrNameLst>
                                      </p:cBhvr>
                                      <p:to>
                                        <p:strVal val="solid"/>
                                      </p:to>
                                    </p:set>
                                    <p:set>
                                      <p:cBhvr>
                                        <p:cTn id="234" dur="500" fill="hold"/>
                                        <p:tgtEl>
                                          <p:spTgt spid="141"/>
                                        </p:tgtEl>
                                        <p:attrNameLst>
                                          <p:attrName>fill.on</p:attrName>
                                        </p:attrNameLst>
                                      </p:cBhvr>
                                      <p:to>
                                        <p:strVal val="true"/>
                                      </p:to>
                                    </p:set>
                                  </p:childTnLst>
                                </p:cTn>
                              </p:par>
                              <p:par>
                                <p:cTn id="235" presetID="19" presetClass="emph" presetSubtype="0" fill="hold" grpId="0" nodeType="withEffect">
                                  <p:stCondLst>
                                    <p:cond delay="0"/>
                                  </p:stCondLst>
                                  <p:childTnLst>
                                    <p:animClr clrSpc="rgb" dir="cw">
                                      <p:cBhvr override="childStyle">
                                        <p:cTn id="236" dur="500" fill="hold"/>
                                        <p:tgtEl>
                                          <p:spTgt spid="142"/>
                                        </p:tgtEl>
                                        <p:attrNameLst>
                                          <p:attrName>style.color</p:attrName>
                                        </p:attrNameLst>
                                      </p:cBhvr>
                                      <p:to>
                                        <a:schemeClr val="accent2"/>
                                      </p:to>
                                    </p:animClr>
                                    <p:animClr clrSpc="rgb" dir="cw">
                                      <p:cBhvr>
                                        <p:cTn id="237" dur="500" fill="hold"/>
                                        <p:tgtEl>
                                          <p:spTgt spid="142"/>
                                        </p:tgtEl>
                                        <p:attrNameLst>
                                          <p:attrName>fillcolor</p:attrName>
                                        </p:attrNameLst>
                                      </p:cBhvr>
                                      <p:to>
                                        <a:schemeClr val="accent2"/>
                                      </p:to>
                                    </p:animClr>
                                    <p:set>
                                      <p:cBhvr>
                                        <p:cTn id="238" dur="500" fill="hold"/>
                                        <p:tgtEl>
                                          <p:spTgt spid="142"/>
                                        </p:tgtEl>
                                        <p:attrNameLst>
                                          <p:attrName>fill.type</p:attrName>
                                        </p:attrNameLst>
                                      </p:cBhvr>
                                      <p:to>
                                        <p:strVal val="solid"/>
                                      </p:to>
                                    </p:set>
                                    <p:set>
                                      <p:cBhvr>
                                        <p:cTn id="239" dur="500" fill="hold"/>
                                        <p:tgtEl>
                                          <p:spTgt spid="142"/>
                                        </p:tgtEl>
                                        <p:attrNameLst>
                                          <p:attrName>fill.on</p:attrName>
                                        </p:attrNameLst>
                                      </p:cBhvr>
                                      <p:to>
                                        <p:strVal val="true"/>
                                      </p:to>
                                    </p:set>
                                  </p:childTnLst>
                                </p:cTn>
                              </p:par>
                              <p:par>
                                <p:cTn id="240" presetID="19" presetClass="emph" presetSubtype="0" fill="hold" grpId="0" nodeType="withEffect">
                                  <p:stCondLst>
                                    <p:cond delay="0"/>
                                  </p:stCondLst>
                                  <p:childTnLst>
                                    <p:animClr clrSpc="rgb" dir="cw">
                                      <p:cBhvr override="childStyle">
                                        <p:cTn id="241" dur="500" fill="hold"/>
                                        <p:tgtEl>
                                          <p:spTgt spid="143"/>
                                        </p:tgtEl>
                                        <p:attrNameLst>
                                          <p:attrName>style.color</p:attrName>
                                        </p:attrNameLst>
                                      </p:cBhvr>
                                      <p:to>
                                        <a:schemeClr val="accent2"/>
                                      </p:to>
                                    </p:animClr>
                                    <p:animClr clrSpc="rgb" dir="cw">
                                      <p:cBhvr>
                                        <p:cTn id="242" dur="500" fill="hold"/>
                                        <p:tgtEl>
                                          <p:spTgt spid="143"/>
                                        </p:tgtEl>
                                        <p:attrNameLst>
                                          <p:attrName>fillcolor</p:attrName>
                                        </p:attrNameLst>
                                      </p:cBhvr>
                                      <p:to>
                                        <a:schemeClr val="accent2"/>
                                      </p:to>
                                    </p:animClr>
                                    <p:set>
                                      <p:cBhvr>
                                        <p:cTn id="243" dur="500" fill="hold"/>
                                        <p:tgtEl>
                                          <p:spTgt spid="143"/>
                                        </p:tgtEl>
                                        <p:attrNameLst>
                                          <p:attrName>fill.type</p:attrName>
                                        </p:attrNameLst>
                                      </p:cBhvr>
                                      <p:to>
                                        <p:strVal val="solid"/>
                                      </p:to>
                                    </p:set>
                                    <p:set>
                                      <p:cBhvr>
                                        <p:cTn id="244" dur="500" fill="hold"/>
                                        <p:tgtEl>
                                          <p:spTgt spid="143"/>
                                        </p:tgtEl>
                                        <p:attrNameLst>
                                          <p:attrName>fill.on</p:attrName>
                                        </p:attrNameLst>
                                      </p:cBhvr>
                                      <p:to>
                                        <p:strVal val="true"/>
                                      </p:to>
                                    </p:set>
                                  </p:childTnLst>
                                </p:cTn>
                              </p:par>
                              <p:par>
                                <p:cTn id="245" presetID="19" presetClass="emph" presetSubtype="0" fill="hold" grpId="0" nodeType="withEffect">
                                  <p:stCondLst>
                                    <p:cond delay="0"/>
                                  </p:stCondLst>
                                  <p:childTnLst>
                                    <p:animClr clrSpc="rgb" dir="cw">
                                      <p:cBhvr override="childStyle">
                                        <p:cTn id="246" dur="500" fill="hold"/>
                                        <p:tgtEl>
                                          <p:spTgt spid="144"/>
                                        </p:tgtEl>
                                        <p:attrNameLst>
                                          <p:attrName>style.color</p:attrName>
                                        </p:attrNameLst>
                                      </p:cBhvr>
                                      <p:to>
                                        <a:schemeClr val="accent2"/>
                                      </p:to>
                                    </p:animClr>
                                    <p:animClr clrSpc="rgb" dir="cw">
                                      <p:cBhvr>
                                        <p:cTn id="247" dur="500" fill="hold"/>
                                        <p:tgtEl>
                                          <p:spTgt spid="144"/>
                                        </p:tgtEl>
                                        <p:attrNameLst>
                                          <p:attrName>fillcolor</p:attrName>
                                        </p:attrNameLst>
                                      </p:cBhvr>
                                      <p:to>
                                        <a:schemeClr val="accent2"/>
                                      </p:to>
                                    </p:animClr>
                                    <p:set>
                                      <p:cBhvr>
                                        <p:cTn id="248" dur="500" fill="hold"/>
                                        <p:tgtEl>
                                          <p:spTgt spid="144"/>
                                        </p:tgtEl>
                                        <p:attrNameLst>
                                          <p:attrName>fill.type</p:attrName>
                                        </p:attrNameLst>
                                      </p:cBhvr>
                                      <p:to>
                                        <p:strVal val="solid"/>
                                      </p:to>
                                    </p:set>
                                    <p:set>
                                      <p:cBhvr>
                                        <p:cTn id="249" dur="500" fill="hold"/>
                                        <p:tgtEl>
                                          <p:spTgt spid="144"/>
                                        </p:tgtEl>
                                        <p:attrNameLst>
                                          <p:attrName>fill.on</p:attrName>
                                        </p:attrNameLst>
                                      </p:cBhvr>
                                      <p:to>
                                        <p:strVal val="true"/>
                                      </p:to>
                                    </p:set>
                                  </p:childTnLst>
                                </p:cTn>
                              </p:par>
                              <p:par>
                                <p:cTn id="250" presetID="19" presetClass="emph" presetSubtype="0" fill="hold" grpId="0" nodeType="withEffect">
                                  <p:stCondLst>
                                    <p:cond delay="0"/>
                                  </p:stCondLst>
                                  <p:childTnLst>
                                    <p:animClr clrSpc="rgb" dir="cw">
                                      <p:cBhvr override="childStyle">
                                        <p:cTn id="251" dur="500" fill="hold"/>
                                        <p:tgtEl>
                                          <p:spTgt spid="145"/>
                                        </p:tgtEl>
                                        <p:attrNameLst>
                                          <p:attrName>style.color</p:attrName>
                                        </p:attrNameLst>
                                      </p:cBhvr>
                                      <p:to>
                                        <a:schemeClr val="accent2"/>
                                      </p:to>
                                    </p:animClr>
                                    <p:animClr clrSpc="rgb" dir="cw">
                                      <p:cBhvr>
                                        <p:cTn id="252" dur="500" fill="hold"/>
                                        <p:tgtEl>
                                          <p:spTgt spid="145"/>
                                        </p:tgtEl>
                                        <p:attrNameLst>
                                          <p:attrName>fillcolor</p:attrName>
                                        </p:attrNameLst>
                                      </p:cBhvr>
                                      <p:to>
                                        <a:schemeClr val="accent2"/>
                                      </p:to>
                                    </p:animClr>
                                    <p:set>
                                      <p:cBhvr>
                                        <p:cTn id="253" dur="500" fill="hold"/>
                                        <p:tgtEl>
                                          <p:spTgt spid="145"/>
                                        </p:tgtEl>
                                        <p:attrNameLst>
                                          <p:attrName>fill.type</p:attrName>
                                        </p:attrNameLst>
                                      </p:cBhvr>
                                      <p:to>
                                        <p:strVal val="solid"/>
                                      </p:to>
                                    </p:set>
                                    <p:set>
                                      <p:cBhvr>
                                        <p:cTn id="254" dur="500" fill="hold"/>
                                        <p:tgtEl>
                                          <p:spTgt spid="145"/>
                                        </p:tgtEl>
                                        <p:attrNameLst>
                                          <p:attrName>fill.on</p:attrName>
                                        </p:attrNameLst>
                                      </p:cBhvr>
                                      <p:to>
                                        <p:strVal val="true"/>
                                      </p:to>
                                    </p:set>
                                  </p:childTnLst>
                                </p:cTn>
                              </p:par>
                              <p:par>
                                <p:cTn id="255" presetID="19" presetClass="emph" presetSubtype="0" fill="hold" grpId="0" nodeType="withEffect">
                                  <p:stCondLst>
                                    <p:cond delay="0"/>
                                  </p:stCondLst>
                                  <p:childTnLst>
                                    <p:animClr clrSpc="rgb" dir="cw">
                                      <p:cBhvr override="childStyle">
                                        <p:cTn id="256" dur="500" fill="hold"/>
                                        <p:tgtEl>
                                          <p:spTgt spid="146"/>
                                        </p:tgtEl>
                                        <p:attrNameLst>
                                          <p:attrName>style.color</p:attrName>
                                        </p:attrNameLst>
                                      </p:cBhvr>
                                      <p:to>
                                        <a:schemeClr val="accent2"/>
                                      </p:to>
                                    </p:animClr>
                                    <p:animClr clrSpc="rgb" dir="cw">
                                      <p:cBhvr>
                                        <p:cTn id="257" dur="500" fill="hold"/>
                                        <p:tgtEl>
                                          <p:spTgt spid="146"/>
                                        </p:tgtEl>
                                        <p:attrNameLst>
                                          <p:attrName>fillcolor</p:attrName>
                                        </p:attrNameLst>
                                      </p:cBhvr>
                                      <p:to>
                                        <a:schemeClr val="accent2"/>
                                      </p:to>
                                    </p:animClr>
                                    <p:set>
                                      <p:cBhvr>
                                        <p:cTn id="258" dur="500" fill="hold"/>
                                        <p:tgtEl>
                                          <p:spTgt spid="146"/>
                                        </p:tgtEl>
                                        <p:attrNameLst>
                                          <p:attrName>fill.type</p:attrName>
                                        </p:attrNameLst>
                                      </p:cBhvr>
                                      <p:to>
                                        <p:strVal val="solid"/>
                                      </p:to>
                                    </p:set>
                                    <p:set>
                                      <p:cBhvr>
                                        <p:cTn id="259" dur="500" fill="hold"/>
                                        <p:tgtEl>
                                          <p:spTgt spid="146"/>
                                        </p:tgtEl>
                                        <p:attrNameLst>
                                          <p:attrName>fill.on</p:attrName>
                                        </p:attrNameLst>
                                      </p:cBhvr>
                                      <p:to>
                                        <p:strVal val="true"/>
                                      </p:to>
                                    </p:set>
                                  </p:childTnLst>
                                </p:cTn>
                              </p:par>
                              <p:par>
                                <p:cTn id="260" presetID="19" presetClass="emph" presetSubtype="0" fill="hold" grpId="0" nodeType="withEffect">
                                  <p:stCondLst>
                                    <p:cond delay="0"/>
                                  </p:stCondLst>
                                  <p:childTnLst>
                                    <p:animClr clrSpc="rgb" dir="cw">
                                      <p:cBhvr override="childStyle">
                                        <p:cTn id="261" dur="500" fill="hold"/>
                                        <p:tgtEl>
                                          <p:spTgt spid="147"/>
                                        </p:tgtEl>
                                        <p:attrNameLst>
                                          <p:attrName>style.color</p:attrName>
                                        </p:attrNameLst>
                                      </p:cBhvr>
                                      <p:to>
                                        <a:schemeClr val="accent2"/>
                                      </p:to>
                                    </p:animClr>
                                    <p:animClr clrSpc="rgb" dir="cw">
                                      <p:cBhvr>
                                        <p:cTn id="262" dur="500" fill="hold"/>
                                        <p:tgtEl>
                                          <p:spTgt spid="147"/>
                                        </p:tgtEl>
                                        <p:attrNameLst>
                                          <p:attrName>fillcolor</p:attrName>
                                        </p:attrNameLst>
                                      </p:cBhvr>
                                      <p:to>
                                        <a:schemeClr val="accent2"/>
                                      </p:to>
                                    </p:animClr>
                                    <p:set>
                                      <p:cBhvr>
                                        <p:cTn id="263" dur="500" fill="hold"/>
                                        <p:tgtEl>
                                          <p:spTgt spid="147"/>
                                        </p:tgtEl>
                                        <p:attrNameLst>
                                          <p:attrName>fill.type</p:attrName>
                                        </p:attrNameLst>
                                      </p:cBhvr>
                                      <p:to>
                                        <p:strVal val="solid"/>
                                      </p:to>
                                    </p:set>
                                    <p:set>
                                      <p:cBhvr>
                                        <p:cTn id="264" dur="500" fill="hold"/>
                                        <p:tgtEl>
                                          <p:spTgt spid="147"/>
                                        </p:tgtEl>
                                        <p:attrNameLst>
                                          <p:attrName>fill.on</p:attrName>
                                        </p:attrNameLst>
                                      </p:cBhvr>
                                      <p:to>
                                        <p:strVal val="true"/>
                                      </p:to>
                                    </p:set>
                                  </p:childTnLst>
                                </p:cTn>
                              </p:par>
                            </p:childTnLst>
                          </p:cTn>
                        </p:par>
                      </p:childTnLst>
                    </p:cTn>
                  </p:par>
                  <p:par>
                    <p:cTn id="265" fill="hold">
                      <p:stCondLst>
                        <p:cond delay="indefinite"/>
                      </p:stCondLst>
                      <p:childTnLst>
                        <p:par>
                          <p:cTn id="266" fill="hold">
                            <p:stCondLst>
                              <p:cond delay="0"/>
                            </p:stCondLst>
                            <p:childTnLst>
                              <p:par>
                                <p:cTn id="267" presetID="6" presetClass="exit" presetSubtype="32" fill="hold" grpId="1" nodeType="clickEffect">
                                  <p:stCondLst>
                                    <p:cond delay="0"/>
                                  </p:stCondLst>
                                  <p:childTnLst>
                                    <p:animEffect transition="out" filter="circle(out)">
                                      <p:cBhvr>
                                        <p:cTn id="268" dur="2000"/>
                                        <p:tgtEl>
                                          <p:spTgt spid="140"/>
                                        </p:tgtEl>
                                      </p:cBhvr>
                                    </p:animEffect>
                                    <p:set>
                                      <p:cBhvr>
                                        <p:cTn id="269" dur="1" fill="hold">
                                          <p:stCondLst>
                                            <p:cond delay="1999"/>
                                          </p:stCondLst>
                                        </p:cTn>
                                        <p:tgtEl>
                                          <p:spTgt spid="140"/>
                                        </p:tgtEl>
                                        <p:attrNameLst>
                                          <p:attrName>style.visibility</p:attrName>
                                        </p:attrNameLst>
                                      </p:cBhvr>
                                      <p:to>
                                        <p:strVal val="hidden"/>
                                      </p:to>
                                    </p:set>
                                  </p:childTnLst>
                                </p:cTn>
                              </p:par>
                              <p:par>
                                <p:cTn id="270" presetID="6" presetClass="exit" presetSubtype="32" fill="hold" grpId="1" nodeType="withEffect">
                                  <p:stCondLst>
                                    <p:cond delay="0"/>
                                  </p:stCondLst>
                                  <p:childTnLst>
                                    <p:animEffect transition="out" filter="circle(out)">
                                      <p:cBhvr>
                                        <p:cTn id="271" dur="2000"/>
                                        <p:tgtEl>
                                          <p:spTgt spid="141"/>
                                        </p:tgtEl>
                                      </p:cBhvr>
                                    </p:animEffect>
                                    <p:set>
                                      <p:cBhvr>
                                        <p:cTn id="272" dur="1" fill="hold">
                                          <p:stCondLst>
                                            <p:cond delay="1999"/>
                                          </p:stCondLst>
                                        </p:cTn>
                                        <p:tgtEl>
                                          <p:spTgt spid="141"/>
                                        </p:tgtEl>
                                        <p:attrNameLst>
                                          <p:attrName>style.visibility</p:attrName>
                                        </p:attrNameLst>
                                      </p:cBhvr>
                                      <p:to>
                                        <p:strVal val="hidden"/>
                                      </p:to>
                                    </p:set>
                                  </p:childTnLst>
                                </p:cTn>
                              </p:par>
                              <p:par>
                                <p:cTn id="273" presetID="6" presetClass="exit" presetSubtype="32" fill="hold" grpId="1" nodeType="withEffect">
                                  <p:stCondLst>
                                    <p:cond delay="0"/>
                                  </p:stCondLst>
                                  <p:childTnLst>
                                    <p:animEffect transition="out" filter="circle(out)">
                                      <p:cBhvr>
                                        <p:cTn id="274" dur="2000"/>
                                        <p:tgtEl>
                                          <p:spTgt spid="142"/>
                                        </p:tgtEl>
                                      </p:cBhvr>
                                    </p:animEffect>
                                    <p:set>
                                      <p:cBhvr>
                                        <p:cTn id="275" dur="1" fill="hold">
                                          <p:stCondLst>
                                            <p:cond delay="1999"/>
                                          </p:stCondLst>
                                        </p:cTn>
                                        <p:tgtEl>
                                          <p:spTgt spid="142"/>
                                        </p:tgtEl>
                                        <p:attrNameLst>
                                          <p:attrName>style.visibility</p:attrName>
                                        </p:attrNameLst>
                                      </p:cBhvr>
                                      <p:to>
                                        <p:strVal val="hidden"/>
                                      </p:to>
                                    </p:set>
                                  </p:childTnLst>
                                </p:cTn>
                              </p:par>
                              <p:par>
                                <p:cTn id="276" presetID="6" presetClass="exit" presetSubtype="32" fill="hold" grpId="1" nodeType="withEffect">
                                  <p:stCondLst>
                                    <p:cond delay="0"/>
                                  </p:stCondLst>
                                  <p:childTnLst>
                                    <p:animEffect transition="out" filter="circle(out)">
                                      <p:cBhvr>
                                        <p:cTn id="277" dur="2000"/>
                                        <p:tgtEl>
                                          <p:spTgt spid="143"/>
                                        </p:tgtEl>
                                      </p:cBhvr>
                                    </p:animEffect>
                                    <p:set>
                                      <p:cBhvr>
                                        <p:cTn id="278" dur="1" fill="hold">
                                          <p:stCondLst>
                                            <p:cond delay="1999"/>
                                          </p:stCondLst>
                                        </p:cTn>
                                        <p:tgtEl>
                                          <p:spTgt spid="143"/>
                                        </p:tgtEl>
                                        <p:attrNameLst>
                                          <p:attrName>style.visibility</p:attrName>
                                        </p:attrNameLst>
                                      </p:cBhvr>
                                      <p:to>
                                        <p:strVal val="hidden"/>
                                      </p:to>
                                    </p:set>
                                  </p:childTnLst>
                                </p:cTn>
                              </p:par>
                              <p:par>
                                <p:cTn id="279" presetID="6" presetClass="exit" presetSubtype="32" fill="hold" grpId="1" nodeType="withEffect">
                                  <p:stCondLst>
                                    <p:cond delay="0"/>
                                  </p:stCondLst>
                                  <p:childTnLst>
                                    <p:animEffect transition="out" filter="circle(out)">
                                      <p:cBhvr>
                                        <p:cTn id="280" dur="2000"/>
                                        <p:tgtEl>
                                          <p:spTgt spid="144"/>
                                        </p:tgtEl>
                                      </p:cBhvr>
                                    </p:animEffect>
                                    <p:set>
                                      <p:cBhvr>
                                        <p:cTn id="281" dur="1" fill="hold">
                                          <p:stCondLst>
                                            <p:cond delay="1999"/>
                                          </p:stCondLst>
                                        </p:cTn>
                                        <p:tgtEl>
                                          <p:spTgt spid="144"/>
                                        </p:tgtEl>
                                        <p:attrNameLst>
                                          <p:attrName>style.visibility</p:attrName>
                                        </p:attrNameLst>
                                      </p:cBhvr>
                                      <p:to>
                                        <p:strVal val="hidden"/>
                                      </p:to>
                                    </p:set>
                                  </p:childTnLst>
                                </p:cTn>
                              </p:par>
                              <p:par>
                                <p:cTn id="282" presetID="6" presetClass="exit" presetSubtype="32" fill="hold" grpId="1" nodeType="withEffect">
                                  <p:stCondLst>
                                    <p:cond delay="0"/>
                                  </p:stCondLst>
                                  <p:childTnLst>
                                    <p:animEffect transition="out" filter="circle(out)">
                                      <p:cBhvr>
                                        <p:cTn id="283" dur="2000"/>
                                        <p:tgtEl>
                                          <p:spTgt spid="145"/>
                                        </p:tgtEl>
                                      </p:cBhvr>
                                    </p:animEffect>
                                    <p:set>
                                      <p:cBhvr>
                                        <p:cTn id="284" dur="1" fill="hold">
                                          <p:stCondLst>
                                            <p:cond delay="1999"/>
                                          </p:stCondLst>
                                        </p:cTn>
                                        <p:tgtEl>
                                          <p:spTgt spid="145"/>
                                        </p:tgtEl>
                                        <p:attrNameLst>
                                          <p:attrName>style.visibility</p:attrName>
                                        </p:attrNameLst>
                                      </p:cBhvr>
                                      <p:to>
                                        <p:strVal val="hidden"/>
                                      </p:to>
                                    </p:set>
                                  </p:childTnLst>
                                </p:cTn>
                              </p:par>
                              <p:par>
                                <p:cTn id="285" presetID="6" presetClass="exit" presetSubtype="32" fill="hold" grpId="1" nodeType="withEffect">
                                  <p:stCondLst>
                                    <p:cond delay="0"/>
                                  </p:stCondLst>
                                  <p:childTnLst>
                                    <p:animEffect transition="out" filter="circle(out)">
                                      <p:cBhvr>
                                        <p:cTn id="286" dur="2000"/>
                                        <p:tgtEl>
                                          <p:spTgt spid="146"/>
                                        </p:tgtEl>
                                      </p:cBhvr>
                                    </p:animEffect>
                                    <p:set>
                                      <p:cBhvr>
                                        <p:cTn id="287" dur="1" fill="hold">
                                          <p:stCondLst>
                                            <p:cond delay="1999"/>
                                          </p:stCondLst>
                                        </p:cTn>
                                        <p:tgtEl>
                                          <p:spTgt spid="146"/>
                                        </p:tgtEl>
                                        <p:attrNameLst>
                                          <p:attrName>style.visibility</p:attrName>
                                        </p:attrNameLst>
                                      </p:cBhvr>
                                      <p:to>
                                        <p:strVal val="hidden"/>
                                      </p:to>
                                    </p:set>
                                  </p:childTnLst>
                                </p:cTn>
                              </p:par>
                              <p:par>
                                <p:cTn id="288" presetID="6" presetClass="exit" presetSubtype="32" fill="hold" grpId="1" nodeType="withEffect">
                                  <p:stCondLst>
                                    <p:cond delay="0"/>
                                  </p:stCondLst>
                                  <p:childTnLst>
                                    <p:animEffect transition="out" filter="circle(out)">
                                      <p:cBhvr>
                                        <p:cTn id="289" dur="2000"/>
                                        <p:tgtEl>
                                          <p:spTgt spid="147"/>
                                        </p:tgtEl>
                                      </p:cBhvr>
                                    </p:animEffect>
                                    <p:set>
                                      <p:cBhvr>
                                        <p:cTn id="290" dur="1" fill="hold">
                                          <p:stCondLst>
                                            <p:cond delay="1999"/>
                                          </p:stCondLst>
                                        </p:cTn>
                                        <p:tgtEl>
                                          <p:spTgt spid="147"/>
                                        </p:tgtEl>
                                        <p:attrNameLst>
                                          <p:attrName>style.visibility</p:attrName>
                                        </p:attrNameLst>
                                      </p:cBhvr>
                                      <p:to>
                                        <p:strVal val="hidden"/>
                                      </p:to>
                                    </p:set>
                                  </p:childTnLst>
                                </p:cTn>
                              </p:par>
                              <p:par>
                                <p:cTn id="291" presetID="6" presetClass="exit" presetSubtype="32" fill="hold" grpId="1" nodeType="withEffect">
                                  <p:stCondLst>
                                    <p:cond delay="0"/>
                                  </p:stCondLst>
                                  <p:childTnLst>
                                    <p:animEffect transition="out" filter="circle(out)">
                                      <p:cBhvr>
                                        <p:cTn id="292" dur="2000"/>
                                        <p:tgtEl>
                                          <p:spTgt spid="139"/>
                                        </p:tgtEl>
                                      </p:cBhvr>
                                    </p:animEffect>
                                    <p:set>
                                      <p:cBhvr>
                                        <p:cTn id="293" dur="1" fill="hold">
                                          <p:stCondLst>
                                            <p:cond delay="1999"/>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94" restart="whenNotActive" fill="hold" evtFilter="cancelBubble" nodeType="interactiveSeq">
                <p:stCondLst>
                  <p:cond evt="onClick" delay="0">
                    <p:tgtEl>
                      <p:spTgt spid="23"/>
                    </p:tgtEl>
                  </p:cond>
                </p:stCondLst>
                <p:endSync evt="end" delay="0">
                  <p:rtn val="all"/>
                </p:endSync>
                <p:childTnLst>
                  <p:par>
                    <p:cTn id="295" fill="hold">
                      <p:stCondLst>
                        <p:cond delay="0"/>
                      </p:stCondLst>
                      <p:childTnLst>
                        <p:par>
                          <p:cTn id="296" fill="hold">
                            <p:stCondLst>
                              <p:cond delay="0"/>
                            </p:stCondLst>
                            <p:childTnLst>
                              <p:par>
                                <p:cTn id="297" presetID="6" presetClass="entr" presetSubtype="16" fill="hold" grpId="0" nodeType="clickEffect">
                                  <p:stCondLst>
                                    <p:cond delay="0"/>
                                  </p:stCondLst>
                                  <p:childTnLst>
                                    <p:set>
                                      <p:cBhvr>
                                        <p:cTn id="298" dur="1" fill="hold">
                                          <p:stCondLst>
                                            <p:cond delay="0"/>
                                          </p:stCondLst>
                                        </p:cTn>
                                        <p:tgtEl>
                                          <p:spTgt spid="148"/>
                                        </p:tgtEl>
                                        <p:attrNameLst>
                                          <p:attrName>style.visibility</p:attrName>
                                        </p:attrNameLst>
                                      </p:cBhvr>
                                      <p:to>
                                        <p:strVal val="visible"/>
                                      </p:to>
                                    </p:set>
                                    <p:animEffect transition="in" filter="circle(in)">
                                      <p:cBhvr>
                                        <p:cTn id="299" dur="2000"/>
                                        <p:tgtEl>
                                          <p:spTgt spid="148"/>
                                        </p:tgtEl>
                                      </p:cBhvr>
                                    </p:animEffect>
                                  </p:childTnLst>
                                </p:cTn>
                              </p:par>
                              <p:par>
                                <p:cTn id="300" presetID="19" presetClass="emph" presetSubtype="0" fill="hold" grpId="0" nodeType="withEffect">
                                  <p:stCondLst>
                                    <p:cond delay="0"/>
                                  </p:stCondLst>
                                  <p:childTnLst>
                                    <p:animClr clrSpc="rgb" dir="cw">
                                      <p:cBhvr override="childStyle">
                                        <p:cTn id="301" dur="500" fill="hold"/>
                                        <p:tgtEl>
                                          <p:spTgt spid="149"/>
                                        </p:tgtEl>
                                        <p:attrNameLst>
                                          <p:attrName>style.color</p:attrName>
                                        </p:attrNameLst>
                                      </p:cBhvr>
                                      <p:to>
                                        <a:schemeClr val="accent2"/>
                                      </p:to>
                                    </p:animClr>
                                    <p:animClr clrSpc="rgb" dir="cw">
                                      <p:cBhvr>
                                        <p:cTn id="302" dur="500" fill="hold"/>
                                        <p:tgtEl>
                                          <p:spTgt spid="149"/>
                                        </p:tgtEl>
                                        <p:attrNameLst>
                                          <p:attrName>fillcolor</p:attrName>
                                        </p:attrNameLst>
                                      </p:cBhvr>
                                      <p:to>
                                        <a:schemeClr val="accent2"/>
                                      </p:to>
                                    </p:animClr>
                                    <p:set>
                                      <p:cBhvr>
                                        <p:cTn id="303" dur="500" fill="hold"/>
                                        <p:tgtEl>
                                          <p:spTgt spid="149"/>
                                        </p:tgtEl>
                                        <p:attrNameLst>
                                          <p:attrName>fill.type</p:attrName>
                                        </p:attrNameLst>
                                      </p:cBhvr>
                                      <p:to>
                                        <p:strVal val="solid"/>
                                      </p:to>
                                    </p:set>
                                    <p:set>
                                      <p:cBhvr>
                                        <p:cTn id="304" dur="500" fill="hold"/>
                                        <p:tgtEl>
                                          <p:spTgt spid="149"/>
                                        </p:tgtEl>
                                        <p:attrNameLst>
                                          <p:attrName>fill.on</p:attrName>
                                        </p:attrNameLst>
                                      </p:cBhvr>
                                      <p:to>
                                        <p:strVal val="true"/>
                                      </p:to>
                                    </p:set>
                                  </p:childTnLst>
                                </p:cTn>
                              </p:par>
                              <p:par>
                                <p:cTn id="305" presetID="19" presetClass="emph" presetSubtype="0" fill="hold" grpId="0" nodeType="withEffect">
                                  <p:stCondLst>
                                    <p:cond delay="0"/>
                                  </p:stCondLst>
                                  <p:childTnLst>
                                    <p:animClr clrSpc="rgb" dir="cw">
                                      <p:cBhvr override="childStyle">
                                        <p:cTn id="306" dur="500" fill="hold"/>
                                        <p:tgtEl>
                                          <p:spTgt spid="150"/>
                                        </p:tgtEl>
                                        <p:attrNameLst>
                                          <p:attrName>style.color</p:attrName>
                                        </p:attrNameLst>
                                      </p:cBhvr>
                                      <p:to>
                                        <a:schemeClr val="accent2"/>
                                      </p:to>
                                    </p:animClr>
                                    <p:animClr clrSpc="rgb" dir="cw">
                                      <p:cBhvr>
                                        <p:cTn id="307" dur="500" fill="hold"/>
                                        <p:tgtEl>
                                          <p:spTgt spid="150"/>
                                        </p:tgtEl>
                                        <p:attrNameLst>
                                          <p:attrName>fillcolor</p:attrName>
                                        </p:attrNameLst>
                                      </p:cBhvr>
                                      <p:to>
                                        <a:schemeClr val="accent2"/>
                                      </p:to>
                                    </p:animClr>
                                    <p:set>
                                      <p:cBhvr>
                                        <p:cTn id="308" dur="500" fill="hold"/>
                                        <p:tgtEl>
                                          <p:spTgt spid="150"/>
                                        </p:tgtEl>
                                        <p:attrNameLst>
                                          <p:attrName>fill.type</p:attrName>
                                        </p:attrNameLst>
                                      </p:cBhvr>
                                      <p:to>
                                        <p:strVal val="solid"/>
                                      </p:to>
                                    </p:set>
                                    <p:set>
                                      <p:cBhvr>
                                        <p:cTn id="309" dur="500" fill="hold"/>
                                        <p:tgtEl>
                                          <p:spTgt spid="150"/>
                                        </p:tgtEl>
                                        <p:attrNameLst>
                                          <p:attrName>fill.on</p:attrName>
                                        </p:attrNameLst>
                                      </p:cBhvr>
                                      <p:to>
                                        <p:strVal val="true"/>
                                      </p:to>
                                    </p:set>
                                  </p:childTnLst>
                                </p:cTn>
                              </p:par>
                              <p:par>
                                <p:cTn id="310" presetID="19" presetClass="emph" presetSubtype="0" fill="hold" grpId="0" nodeType="withEffect">
                                  <p:stCondLst>
                                    <p:cond delay="0"/>
                                  </p:stCondLst>
                                  <p:childTnLst>
                                    <p:animClr clrSpc="rgb" dir="cw">
                                      <p:cBhvr override="childStyle">
                                        <p:cTn id="311" dur="500" fill="hold"/>
                                        <p:tgtEl>
                                          <p:spTgt spid="151"/>
                                        </p:tgtEl>
                                        <p:attrNameLst>
                                          <p:attrName>style.color</p:attrName>
                                        </p:attrNameLst>
                                      </p:cBhvr>
                                      <p:to>
                                        <a:schemeClr val="accent2"/>
                                      </p:to>
                                    </p:animClr>
                                    <p:animClr clrSpc="rgb" dir="cw">
                                      <p:cBhvr>
                                        <p:cTn id="312" dur="500" fill="hold"/>
                                        <p:tgtEl>
                                          <p:spTgt spid="151"/>
                                        </p:tgtEl>
                                        <p:attrNameLst>
                                          <p:attrName>fillcolor</p:attrName>
                                        </p:attrNameLst>
                                      </p:cBhvr>
                                      <p:to>
                                        <a:schemeClr val="accent2"/>
                                      </p:to>
                                    </p:animClr>
                                    <p:set>
                                      <p:cBhvr>
                                        <p:cTn id="313" dur="500" fill="hold"/>
                                        <p:tgtEl>
                                          <p:spTgt spid="151"/>
                                        </p:tgtEl>
                                        <p:attrNameLst>
                                          <p:attrName>fill.type</p:attrName>
                                        </p:attrNameLst>
                                      </p:cBhvr>
                                      <p:to>
                                        <p:strVal val="solid"/>
                                      </p:to>
                                    </p:set>
                                    <p:set>
                                      <p:cBhvr>
                                        <p:cTn id="314" dur="500" fill="hold"/>
                                        <p:tgtEl>
                                          <p:spTgt spid="151"/>
                                        </p:tgtEl>
                                        <p:attrNameLst>
                                          <p:attrName>fill.on</p:attrName>
                                        </p:attrNameLst>
                                      </p:cBhvr>
                                      <p:to>
                                        <p:strVal val="true"/>
                                      </p:to>
                                    </p:set>
                                  </p:childTnLst>
                                </p:cTn>
                              </p:par>
                              <p:par>
                                <p:cTn id="315" presetID="19" presetClass="emph" presetSubtype="0" fill="hold" grpId="0" nodeType="withEffect">
                                  <p:stCondLst>
                                    <p:cond delay="0"/>
                                  </p:stCondLst>
                                  <p:childTnLst>
                                    <p:animClr clrSpc="rgb" dir="cw">
                                      <p:cBhvr override="childStyle">
                                        <p:cTn id="316" dur="500" fill="hold"/>
                                        <p:tgtEl>
                                          <p:spTgt spid="152"/>
                                        </p:tgtEl>
                                        <p:attrNameLst>
                                          <p:attrName>style.color</p:attrName>
                                        </p:attrNameLst>
                                      </p:cBhvr>
                                      <p:to>
                                        <a:schemeClr val="accent2"/>
                                      </p:to>
                                    </p:animClr>
                                    <p:animClr clrSpc="rgb" dir="cw">
                                      <p:cBhvr>
                                        <p:cTn id="317" dur="500" fill="hold"/>
                                        <p:tgtEl>
                                          <p:spTgt spid="152"/>
                                        </p:tgtEl>
                                        <p:attrNameLst>
                                          <p:attrName>fillcolor</p:attrName>
                                        </p:attrNameLst>
                                      </p:cBhvr>
                                      <p:to>
                                        <a:schemeClr val="accent2"/>
                                      </p:to>
                                    </p:animClr>
                                    <p:set>
                                      <p:cBhvr>
                                        <p:cTn id="318" dur="500" fill="hold"/>
                                        <p:tgtEl>
                                          <p:spTgt spid="152"/>
                                        </p:tgtEl>
                                        <p:attrNameLst>
                                          <p:attrName>fill.type</p:attrName>
                                        </p:attrNameLst>
                                      </p:cBhvr>
                                      <p:to>
                                        <p:strVal val="solid"/>
                                      </p:to>
                                    </p:set>
                                    <p:set>
                                      <p:cBhvr>
                                        <p:cTn id="319" dur="500" fill="hold"/>
                                        <p:tgtEl>
                                          <p:spTgt spid="152"/>
                                        </p:tgtEl>
                                        <p:attrNameLst>
                                          <p:attrName>fill.on</p:attrName>
                                        </p:attrNameLst>
                                      </p:cBhvr>
                                      <p:to>
                                        <p:strVal val="true"/>
                                      </p:to>
                                    </p:set>
                                  </p:childTnLst>
                                </p:cTn>
                              </p:par>
                              <p:par>
                                <p:cTn id="320" presetID="19" presetClass="emph" presetSubtype="0" fill="hold" grpId="0" nodeType="withEffect">
                                  <p:stCondLst>
                                    <p:cond delay="0"/>
                                  </p:stCondLst>
                                  <p:childTnLst>
                                    <p:animClr clrSpc="rgb" dir="cw">
                                      <p:cBhvr override="childStyle">
                                        <p:cTn id="321" dur="500" fill="hold"/>
                                        <p:tgtEl>
                                          <p:spTgt spid="153"/>
                                        </p:tgtEl>
                                        <p:attrNameLst>
                                          <p:attrName>style.color</p:attrName>
                                        </p:attrNameLst>
                                      </p:cBhvr>
                                      <p:to>
                                        <a:schemeClr val="accent2"/>
                                      </p:to>
                                    </p:animClr>
                                    <p:animClr clrSpc="rgb" dir="cw">
                                      <p:cBhvr>
                                        <p:cTn id="322" dur="500" fill="hold"/>
                                        <p:tgtEl>
                                          <p:spTgt spid="153"/>
                                        </p:tgtEl>
                                        <p:attrNameLst>
                                          <p:attrName>fillcolor</p:attrName>
                                        </p:attrNameLst>
                                      </p:cBhvr>
                                      <p:to>
                                        <a:schemeClr val="accent2"/>
                                      </p:to>
                                    </p:animClr>
                                    <p:set>
                                      <p:cBhvr>
                                        <p:cTn id="323" dur="500" fill="hold"/>
                                        <p:tgtEl>
                                          <p:spTgt spid="153"/>
                                        </p:tgtEl>
                                        <p:attrNameLst>
                                          <p:attrName>fill.type</p:attrName>
                                        </p:attrNameLst>
                                      </p:cBhvr>
                                      <p:to>
                                        <p:strVal val="solid"/>
                                      </p:to>
                                    </p:set>
                                    <p:set>
                                      <p:cBhvr>
                                        <p:cTn id="324" dur="500" fill="hold"/>
                                        <p:tgtEl>
                                          <p:spTgt spid="153"/>
                                        </p:tgtEl>
                                        <p:attrNameLst>
                                          <p:attrName>fill.on</p:attrName>
                                        </p:attrNameLst>
                                      </p:cBhvr>
                                      <p:to>
                                        <p:strVal val="true"/>
                                      </p:to>
                                    </p:set>
                                  </p:childTnLst>
                                </p:cTn>
                              </p:par>
                              <p:par>
                                <p:cTn id="325" presetID="19" presetClass="emph" presetSubtype="0" fill="hold" grpId="0" nodeType="withEffect">
                                  <p:stCondLst>
                                    <p:cond delay="0"/>
                                  </p:stCondLst>
                                  <p:childTnLst>
                                    <p:animClr clrSpc="rgb" dir="cw">
                                      <p:cBhvr override="childStyle">
                                        <p:cTn id="326" dur="500" fill="hold"/>
                                        <p:tgtEl>
                                          <p:spTgt spid="154"/>
                                        </p:tgtEl>
                                        <p:attrNameLst>
                                          <p:attrName>style.color</p:attrName>
                                        </p:attrNameLst>
                                      </p:cBhvr>
                                      <p:to>
                                        <a:schemeClr val="accent2"/>
                                      </p:to>
                                    </p:animClr>
                                    <p:animClr clrSpc="rgb" dir="cw">
                                      <p:cBhvr>
                                        <p:cTn id="327" dur="500" fill="hold"/>
                                        <p:tgtEl>
                                          <p:spTgt spid="154"/>
                                        </p:tgtEl>
                                        <p:attrNameLst>
                                          <p:attrName>fillcolor</p:attrName>
                                        </p:attrNameLst>
                                      </p:cBhvr>
                                      <p:to>
                                        <a:schemeClr val="accent2"/>
                                      </p:to>
                                    </p:animClr>
                                    <p:set>
                                      <p:cBhvr>
                                        <p:cTn id="328" dur="500" fill="hold"/>
                                        <p:tgtEl>
                                          <p:spTgt spid="154"/>
                                        </p:tgtEl>
                                        <p:attrNameLst>
                                          <p:attrName>fill.type</p:attrName>
                                        </p:attrNameLst>
                                      </p:cBhvr>
                                      <p:to>
                                        <p:strVal val="solid"/>
                                      </p:to>
                                    </p:set>
                                    <p:set>
                                      <p:cBhvr>
                                        <p:cTn id="329" dur="500" fill="hold"/>
                                        <p:tgtEl>
                                          <p:spTgt spid="154"/>
                                        </p:tgtEl>
                                        <p:attrNameLst>
                                          <p:attrName>fill.on</p:attrName>
                                        </p:attrNameLst>
                                      </p:cBhvr>
                                      <p:to>
                                        <p:strVal val="true"/>
                                      </p:to>
                                    </p:set>
                                  </p:childTnLst>
                                </p:cTn>
                              </p:par>
                              <p:par>
                                <p:cTn id="330" presetID="19" presetClass="emph" presetSubtype="0" fill="hold" grpId="0" nodeType="withEffect">
                                  <p:stCondLst>
                                    <p:cond delay="0"/>
                                  </p:stCondLst>
                                  <p:childTnLst>
                                    <p:animClr clrSpc="rgb" dir="cw">
                                      <p:cBhvr override="childStyle">
                                        <p:cTn id="331" dur="500" fill="hold"/>
                                        <p:tgtEl>
                                          <p:spTgt spid="155"/>
                                        </p:tgtEl>
                                        <p:attrNameLst>
                                          <p:attrName>style.color</p:attrName>
                                        </p:attrNameLst>
                                      </p:cBhvr>
                                      <p:to>
                                        <a:schemeClr val="accent2"/>
                                      </p:to>
                                    </p:animClr>
                                    <p:animClr clrSpc="rgb" dir="cw">
                                      <p:cBhvr>
                                        <p:cTn id="332" dur="500" fill="hold"/>
                                        <p:tgtEl>
                                          <p:spTgt spid="155"/>
                                        </p:tgtEl>
                                        <p:attrNameLst>
                                          <p:attrName>fillcolor</p:attrName>
                                        </p:attrNameLst>
                                      </p:cBhvr>
                                      <p:to>
                                        <a:schemeClr val="accent2"/>
                                      </p:to>
                                    </p:animClr>
                                    <p:set>
                                      <p:cBhvr>
                                        <p:cTn id="333" dur="500" fill="hold"/>
                                        <p:tgtEl>
                                          <p:spTgt spid="155"/>
                                        </p:tgtEl>
                                        <p:attrNameLst>
                                          <p:attrName>fill.type</p:attrName>
                                        </p:attrNameLst>
                                      </p:cBhvr>
                                      <p:to>
                                        <p:strVal val="solid"/>
                                      </p:to>
                                    </p:set>
                                    <p:set>
                                      <p:cBhvr>
                                        <p:cTn id="334" dur="500" fill="hold"/>
                                        <p:tgtEl>
                                          <p:spTgt spid="155"/>
                                        </p:tgtEl>
                                        <p:attrNameLst>
                                          <p:attrName>fill.on</p:attrName>
                                        </p:attrNameLst>
                                      </p:cBhvr>
                                      <p:to>
                                        <p:strVal val="true"/>
                                      </p:to>
                                    </p:set>
                                  </p:childTnLst>
                                </p:cTn>
                              </p:par>
                              <p:par>
                                <p:cTn id="335" presetID="19" presetClass="emph" presetSubtype="0" fill="hold" grpId="0" nodeType="withEffect">
                                  <p:stCondLst>
                                    <p:cond delay="0"/>
                                  </p:stCondLst>
                                  <p:childTnLst>
                                    <p:animClr clrSpc="rgb" dir="cw">
                                      <p:cBhvr override="childStyle">
                                        <p:cTn id="336" dur="500" fill="hold"/>
                                        <p:tgtEl>
                                          <p:spTgt spid="156"/>
                                        </p:tgtEl>
                                        <p:attrNameLst>
                                          <p:attrName>style.color</p:attrName>
                                        </p:attrNameLst>
                                      </p:cBhvr>
                                      <p:to>
                                        <a:schemeClr val="accent2"/>
                                      </p:to>
                                    </p:animClr>
                                    <p:animClr clrSpc="rgb" dir="cw">
                                      <p:cBhvr>
                                        <p:cTn id="337" dur="500" fill="hold"/>
                                        <p:tgtEl>
                                          <p:spTgt spid="156"/>
                                        </p:tgtEl>
                                        <p:attrNameLst>
                                          <p:attrName>fillcolor</p:attrName>
                                        </p:attrNameLst>
                                      </p:cBhvr>
                                      <p:to>
                                        <a:schemeClr val="accent2"/>
                                      </p:to>
                                    </p:animClr>
                                    <p:set>
                                      <p:cBhvr>
                                        <p:cTn id="338" dur="500" fill="hold"/>
                                        <p:tgtEl>
                                          <p:spTgt spid="156"/>
                                        </p:tgtEl>
                                        <p:attrNameLst>
                                          <p:attrName>fill.type</p:attrName>
                                        </p:attrNameLst>
                                      </p:cBhvr>
                                      <p:to>
                                        <p:strVal val="solid"/>
                                      </p:to>
                                    </p:set>
                                    <p:set>
                                      <p:cBhvr>
                                        <p:cTn id="339" dur="500" fill="hold"/>
                                        <p:tgtEl>
                                          <p:spTgt spid="156"/>
                                        </p:tgtEl>
                                        <p:attrNameLst>
                                          <p:attrName>fill.on</p:attrName>
                                        </p:attrNameLst>
                                      </p:cBhvr>
                                      <p:to>
                                        <p:strVal val="true"/>
                                      </p:to>
                                    </p:set>
                                  </p:childTnLst>
                                </p:cTn>
                              </p:par>
                            </p:childTnLst>
                          </p:cTn>
                        </p:par>
                      </p:childTnLst>
                    </p:cTn>
                  </p:par>
                  <p:par>
                    <p:cTn id="340" fill="hold">
                      <p:stCondLst>
                        <p:cond delay="indefinite"/>
                      </p:stCondLst>
                      <p:childTnLst>
                        <p:par>
                          <p:cTn id="341" fill="hold">
                            <p:stCondLst>
                              <p:cond delay="0"/>
                            </p:stCondLst>
                            <p:childTnLst>
                              <p:par>
                                <p:cTn id="342" presetID="6" presetClass="exit" presetSubtype="32" fill="hold" grpId="1" nodeType="clickEffect">
                                  <p:stCondLst>
                                    <p:cond delay="0"/>
                                  </p:stCondLst>
                                  <p:childTnLst>
                                    <p:animEffect transition="out" filter="circle(out)">
                                      <p:cBhvr>
                                        <p:cTn id="343" dur="2000"/>
                                        <p:tgtEl>
                                          <p:spTgt spid="149"/>
                                        </p:tgtEl>
                                      </p:cBhvr>
                                    </p:animEffect>
                                    <p:set>
                                      <p:cBhvr>
                                        <p:cTn id="344" dur="1" fill="hold">
                                          <p:stCondLst>
                                            <p:cond delay="1999"/>
                                          </p:stCondLst>
                                        </p:cTn>
                                        <p:tgtEl>
                                          <p:spTgt spid="149"/>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150"/>
                                        </p:tgtEl>
                                      </p:cBhvr>
                                    </p:animEffect>
                                    <p:set>
                                      <p:cBhvr>
                                        <p:cTn id="347" dur="1" fill="hold">
                                          <p:stCondLst>
                                            <p:cond delay="1999"/>
                                          </p:stCondLst>
                                        </p:cTn>
                                        <p:tgtEl>
                                          <p:spTgt spid="150"/>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151"/>
                                        </p:tgtEl>
                                      </p:cBhvr>
                                    </p:animEffect>
                                    <p:set>
                                      <p:cBhvr>
                                        <p:cTn id="350" dur="1" fill="hold">
                                          <p:stCondLst>
                                            <p:cond delay="1999"/>
                                          </p:stCondLst>
                                        </p:cTn>
                                        <p:tgtEl>
                                          <p:spTgt spid="151"/>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152"/>
                                        </p:tgtEl>
                                      </p:cBhvr>
                                    </p:animEffect>
                                    <p:set>
                                      <p:cBhvr>
                                        <p:cTn id="353" dur="1" fill="hold">
                                          <p:stCondLst>
                                            <p:cond delay="1999"/>
                                          </p:stCondLst>
                                        </p:cTn>
                                        <p:tgtEl>
                                          <p:spTgt spid="152"/>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153"/>
                                        </p:tgtEl>
                                      </p:cBhvr>
                                    </p:animEffect>
                                    <p:set>
                                      <p:cBhvr>
                                        <p:cTn id="356" dur="1" fill="hold">
                                          <p:stCondLst>
                                            <p:cond delay="1999"/>
                                          </p:stCondLst>
                                        </p:cTn>
                                        <p:tgtEl>
                                          <p:spTgt spid="153"/>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154"/>
                                        </p:tgtEl>
                                      </p:cBhvr>
                                    </p:animEffect>
                                    <p:set>
                                      <p:cBhvr>
                                        <p:cTn id="359" dur="1" fill="hold">
                                          <p:stCondLst>
                                            <p:cond delay="1999"/>
                                          </p:stCondLst>
                                        </p:cTn>
                                        <p:tgtEl>
                                          <p:spTgt spid="154"/>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2000"/>
                                        <p:tgtEl>
                                          <p:spTgt spid="155"/>
                                        </p:tgtEl>
                                      </p:cBhvr>
                                    </p:animEffect>
                                    <p:set>
                                      <p:cBhvr>
                                        <p:cTn id="362" dur="1" fill="hold">
                                          <p:stCondLst>
                                            <p:cond delay="1999"/>
                                          </p:stCondLst>
                                        </p:cTn>
                                        <p:tgtEl>
                                          <p:spTgt spid="155"/>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156"/>
                                        </p:tgtEl>
                                      </p:cBhvr>
                                    </p:animEffect>
                                    <p:set>
                                      <p:cBhvr>
                                        <p:cTn id="365" dur="1" fill="hold">
                                          <p:stCondLst>
                                            <p:cond delay="1999"/>
                                          </p:stCondLst>
                                        </p:cTn>
                                        <p:tgtEl>
                                          <p:spTgt spid="156"/>
                                        </p:tgtEl>
                                        <p:attrNameLst>
                                          <p:attrName>style.visibility</p:attrName>
                                        </p:attrNameLst>
                                      </p:cBhvr>
                                      <p:to>
                                        <p:strVal val="hidden"/>
                                      </p:to>
                                    </p:set>
                                  </p:childTnLst>
                                </p:cTn>
                              </p:par>
                              <p:par>
                                <p:cTn id="366" presetID="6" presetClass="exit" presetSubtype="32" fill="hold" grpId="1" nodeType="withEffect">
                                  <p:stCondLst>
                                    <p:cond delay="0"/>
                                  </p:stCondLst>
                                  <p:childTnLst>
                                    <p:animEffect transition="out" filter="circle(out)">
                                      <p:cBhvr>
                                        <p:cTn id="367" dur="2000"/>
                                        <p:tgtEl>
                                          <p:spTgt spid="148"/>
                                        </p:tgtEl>
                                      </p:cBhvr>
                                    </p:animEffect>
                                    <p:set>
                                      <p:cBhvr>
                                        <p:cTn id="368" dur="1" fill="hold">
                                          <p:stCondLst>
                                            <p:cond delay="1999"/>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69" restart="whenNotActive" fill="hold" evtFilter="cancelBubble" nodeType="interactiveSeq">
                <p:stCondLst>
                  <p:cond evt="onClick" delay="0">
                    <p:tgtEl>
                      <p:spTgt spid="24"/>
                    </p:tgtEl>
                  </p:cond>
                </p:stCondLst>
                <p:endSync evt="end" delay="0">
                  <p:rtn val="all"/>
                </p:endSync>
                <p:childTnLst>
                  <p:par>
                    <p:cTn id="370" fill="hold">
                      <p:stCondLst>
                        <p:cond delay="0"/>
                      </p:stCondLst>
                      <p:childTnLst>
                        <p:par>
                          <p:cTn id="371" fill="hold">
                            <p:stCondLst>
                              <p:cond delay="0"/>
                            </p:stCondLst>
                            <p:childTnLst>
                              <p:par>
                                <p:cTn id="372" presetID="6" presetClass="entr" presetSubtype="16" fill="hold" grpId="0" nodeType="clickEffect">
                                  <p:stCondLst>
                                    <p:cond delay="0"/>
                                  </p:stCondLst>
                                  <p:childTnLst>
                                    <p:set>
                                      <p:cBhvr>
                                        <p:cTn id="373" dur="1" fill="hold">
                                          <p:stCondLst>
                                            <p:cond delay="0"/>
                                          </p:stCondLst>
                                        </p:cTn>
                                        <p:tgtEl>
                                          <p:spTgt spid="157"/>
                                        </p:tgtEl>
                                        <p:attrNameLst>
                                          <p:attrName>style.visibility</p:attrName>
                                        </p:attrNameLst>
                                      </p:cBhvr>
                                      <p:to>
                                        <p:strVal val="visible"/>
                                      </p:to>
                                    </p:set>
                                    <p:animEffect transition="in" filter="circle(in)">
                                      <p:cBhvr>
                                        <p:cTn id="374" dur="2000"/>
                                        <p:tgtEl>
                                          <p:spTgt spid="157"/>
                                        </p:tgtEl>
                                      </p:cBhvr>
                                    </p:animEffect>
                                  </p:childTnLst>
                                </p:cTn>
                              </p:par>
                              <p:par>
                                <p:cTn id="375" presetID="19" presetClass="emph" presetSubtype="0" fill="hold" grpId="0" nodeType="withEffect">
                                  <p:stCondLst>
                                    <p:cond delay="0"/>
                                  </p:stCondLst>
                                  <p:childTnLst>
                                    <p:animClr clrSpc="rgb" dir="cw">
                                      <p:cBhvr override="childStyle">
                                        <p:cTn id="376" dur="500" fill="hold"/>
                                        <p:tgtEl>
                                          <p:spTgt spid="158"/>
                                        </p:tgtEl>
                                        <p:attrNameLst>
                                          <p:attrName>style.color</p:attrName>
                                        </p:attrNameLst>
                                      </p:cBhvr>
                                      <p:to>
                                        <a:schemeClr val="accent2"/>
                                      </p:to>
                                    </p:animClr>
                                    <p:animClr clrSpc="rgb" dir="cw">
                                      <p:cBhvr>
                                        <p:cTn id="377" dur="500" fill="hold"/>
                                        <p:tgtEl>
                                          <p:spTgt spid="158"/>
                                        </p:tgtEl>
                                        <p:attrNameLst>
                                          <p:attrName>fillcolor</p:attrName>
                                        </p:attrNameLst>
                                      </p:cBhvr>
                                      <p:to>
                                        <a:schemeClr val="accent2"/>
                                      </p:to>
                                    </p:animClr>
                                    <p:set>
                                      <p:cBhvr>
                                        <p:cTn id="378" dur="500" fill="hold"/>
                                        <p:tgtEl>
                                          <p:spTgt spid="158"/>
                                        </p:tgtEl>
                                        <p:attrNameLst>
                                          <p:attrName>fill.type</p:attrName>
                                        </p:attrNameLst>
                                      </p:cBhvr>
                                      <p:to>
                                        <p:strVal val="solid"/>
                                      </p:to>
                                    </p:set>
                                    <p:set>
                                      <p:cBhvr>
                                        <p:cTn id="379" dur="500" fill="hold"/>
                                        <p:tgtEl>
                                          <p:spTgt spid="158"/>
                                        </p:tgtEl>
                                        <p:attrNameLst>
                                          <p:attrName>fill.on</p:attrName>
                                        </p:attrNameLst>
                                      </p:cBhvr>
                                      <p:to>
                                        <p:strVal val="true"/>
                                      </p:to>
                                    </p:set>
                                  </p:childTnLst>
                                </p:cTn>
                              </p:par>
                              <p:par>
                                <p:cTn id="380" presetID="19" presetClass="emph" presetSubtype="0" fill="hold" grpId="0" nodeType="withEffect">
                                  <p:stCondLst>
                                    <p:cond delay="0"/>
                                  </p:stCondLst>
                                  <p:childTnLst>
                                    <p:animClr clrSpc="rgb" dir="cw">
                                      <p:cBhvr override="childStyle">
                                        <p:cTn id="381" dur="500" fill="hold"/>
                                        <p:tgtEl>
                                          <p:spTgt spid="159"/>
                                        </p:tgtEl>
                                        <p:attrNameLst>
                                          <p:attrName>style.color</p:attrName>
                                        </p:attrNameLst>
                                      </p:cBhvr>
                                      <p:to>
                                        <a:schemeClr val="accent2"/>
                                      </p:to>
                                    </p:animClr>
                                    <p:animClr clrSpc="rgb" dir="cw">
                                      <p:cBhvr>
                                        <p:cTn id="382" dur="500" fill="hold"/>
                                        <p:tgtEl>
                                          <p:spTgt spid="159"/>
                                        </p:tgtEl>
                                        <p:attrNameLst>
                                          <p:attrName>fillcolor</p:attrName>
                                        </p:attrNameLst>
                                      </p:cBhvr>
                                      <p:to>
                                        <a:schemeClr val="accent2"/>
                                      </p:to>
                                    </p:animClr>
                                    <p:set>
                                      <p:cBhvr>
                                        <p:cTn id="383" dur="500" fill="hold"/>
                                        <p:tgtEl>
                                          <p:spTgt spid="159"/>
                                        </p:tgtEl>
                                        <p:attrNameLst>
                                          <p:attrName>fill.type</p:attrName>
                                        </p:attrNameLst>
                                      </p:cBhvr>
                                      <p:to>
                                        <p:strVal val="solid"/>
                                      </p:to>
                                    </p:set>
                                    <p:set>
                                      <p:cBhvr>
                                        <p:cTn id="384" dur="500" fill="hold"/>
                                        <p:tgtEl>
                                          <p:spTgt spid="159"/>
                                        </p:tgtEl>
                                        <p:attrNameLst>
                                          <p:attrName>fill.on</p:attrName>
                                        </p:attrNameLst>
                                      </p:cBhvr>
                                      <p:to>
                                        <p:strVal val="true"/>
                                      </p:to>
                                    </p:set>
                                  </p:childTnLst>
                                </p:cTn>
                              </p:par>
                              <p:par>
                                <p:cTn id="385" presetID="19" presetClass="emph" presetSubtype="0" fill="hold" grpId="0" nodeType="withEffect">
                                  <p:stCondLst>
                                    <p:cond delay="0"/>
                                  </p:stCondLst>
                                  <p:childTnLst>
                                    <p:animClr clrSpc="rgb" dir="cw">
                                      <p:cBhvr override="childStyle">
                                        <p:cTn id="386" dur="500" fill="hold"/>
                                        <p:tgtEl>
                                          <p:spTgt spid="160"/>
                                        </p:tgtEl>
                                        <p:attrNameLst>
                                          <p:attrName>style.color</p:attrName>
                                        </p:attrNameLst>
                                      </p:cBhvr>
                                      <p:to>
                                        <a:schemeClr val="accent2"/>
                                      </p:to>
                                    </p:animClr>
                                    <p:animClr clrSpc="rgb" dir="cw">
                                      <p:cBhvr>
                                        <p:cTn id="387" dur="500" fill="hold"/>
                                        <p:tgtEl>
                                          <p:spTgt spid="160"/>
                                        </p:tgtEl>
                                        <p:attrNameLst>
                                          <p:attrName>fillcolor</p:attrName>
                                        </p:attrNameLst>
                                      </p:cBhvr>
                                      <p:to>
                                        <a:schemeClr val="accent2"/>
                                      </p:to>
                                    </p:animClr>
                                    <p:set>
                                      <p:cBhvr>
                                        <p:cTn id="388" dur="500" fill="hold"/>
                                        <p:tgtEl>
                                          <p:spTgt spid="160"/>
                                        </p:tgtEl>
                                        <p:attrNameLst>
                                          <p:attrName>fill.type</p:attrName>
                                        </p:attrNameLst>
                                      </p:cBhvr>
                                      <p:to>
                                        <p:strVal val="solid"/>
                                      </p:to>
                                    </p:set>
                                    <p:set>
                                      <p:cBhvr>
                                        <p:cTn id="389" dur="500" fill="hold"/>
                                        <p:tgtEl>
                                          <p:spTgt spid="160"/>
                                        </p:tgtEl>
                                        <p:attrNameLst>
                                          <p:attrName>fill.on</p:attrName>
                                        </p:attrNameLst>
                                      </p:cBhvr>
                                      <p:to>
                                        <p:strVal val="true"/>
                                      </p:to>
                                    </p:set>
                                  </p:childTnLst>
                                </p:cTn>
                              </p:par>
                              <p:par>
                                <p:cTn id="390" presetID="19" presetClass="emph" presetSubtype="0" fill="hold" grpId="0" nodeType="withEffect">
                                  <p:stCondLst>
                                    <p:cond delay="0"/>
                                  </p:stCondLst>
                                  <p:childTnLst>
                                    <p:animClr clrSpc="rgb" dir="cw">
                                      <p:cBhvr override="childStyle">
                                        <p:cTn id="391" dur="500" fill="hold"/>
                                        <p:tgtEl>
                                          <p:spTgt spid="161"/>
                                        </p:tgtEl>
                                        <p:attrNameLst>
                                          <p:attrName>style.color</p:attrName>
                                        </p:attrNameLst>
                                      </p:cBhvr>
                                      <p:to>
                                        <a:schemeClr val="accent2"/>
                                      </p:to>
                                    </p:animClr>
                                    <p:animClr clrSpc="rgb" dir="cw">
                                      <p:cBhvr>
                                        <p:cTn id="392" dur="500" fill="hold"/>
                                        <p:tgtEl>
                                          <p:spTgt spid="161"/>
                                        </p:tgtEl>
                                        <p:attrNameLst>
                                          <p:attrName>fillcolor</p:attrName>
                                        </p:attrNameLst>
                                      </p:cBhvr>
                                      <p:to>
                                        <a:schemeClr val="accent2"/>
                                      </p:to>
                                    </p:animClr>
                                    <p:set>
                                      <p:cBhvr>
                                        <p:cTn id="393" dur="500" fill="hold"/>
                                        <p:tgtEl>
                                          <p:spTgt spid="161"/>
                                        </p:tgtEl>
                                        <p:attrNameLst>
                                          <p:attrName>fill.type</p:attrName>
                                        </p:attrNameLst>
                                      </p:cBhvr>
                                      <p:to>
                                        <p:strVal val="solid"/>
                                      </p:to>
                                    </p:set>
                                    <p:set>
                                      <p:cBhvr>
                                        <p:cTn id="394" dur="500" fill="hold"/>
                                        <p:tgtEl>
                                          <p:spTgt spid="161"/>
                                        </p:tgtEl>
                                        <p:attrNameLst>
                                          <p:attrName>fill.on</p:attrName>
                                        </p:attrNameLst>
                                      </p:cBhvr>
                                      <p:to>
                                        <p:strVal val="true"/>
                                      </p:to>
                                    </p:set>
                                  </p:childTnLst>
                                </p:cTn>
                              </p:par>
                              <p:par>
                                <p:cTn id="395" presetID="19" presetClass="emph" presetSubtype="0" fill="hold" grpId="0" nodeType="withEffect">
                                  <p:stCondLst>
                                    <p:cond delay="0"/>
                                  </p:stCondLst>
                                  <p:childTnLst>
                                    <p:animClr clrSpc="rgb" dir="cw">
                                      <p:cBhvr override="childStyle">
                                        <p:cTn id="396" dur="500" fill="hold"/>
                                        <p:tgtEl>
                                          <p:spTgt spid="162"/>
                                        </p:tgtEl>
                                        <p:attrNameLst>
                                          <p:attrName>style.color</p:attrName>
                                        </p:attrNameLst>
                                      </p:cBhvr>
                                      <p:to>
                                        <a:schemeClr val="accent2"/>
                                      </p:to>
                                    </p:animClr>
                                    <p:animClr clrSpc="rgb" dir="cw">
                                      <p:cBhvr>
                                        <p:cTn id="397" dur="500" fill="hold"/>
                                        <p:tgtEl>
                                          <p:spTgt spid="162"/>
                                        </p:tgtEl>
                                        <p:attrNameLst>
                                          <p:attrName>fillcolor</p:attrName>
                                        </p:attrNameLst>
                                      </p:cBhvr>
                                      <p:to>
                                        <a:schemeClr val="accent2"/>
                                      </p:to>
                                    </p:animClr>
                                    <p:set>
                                      <p:cBhvr>
                                        <p:cTn id="398" dur="500" fill="hold"/>
                                        <p:tgtEl>
                                          <p:spTgt spid="162"/>
                                        </p:tgtEl>
                                        <p:attrNameLst>
                                          <p:attrName>fill.type</p:attrName>
                                        </p:attrNameLst>
                                      </p:cBhvr>
                                      <p:to>
                                        <p:strVal val="solid"/>
                                      </p:to>
                                    </p:set>
                                    <p:set>
                                      <p:cBhvr>
                                        <p:cTn id="399" dur="500" fill="hold"/>
                                        <p:tgtEl>
                                          <p:spTgt spid="162"/>
                                        </p:tgtEl>
                                        <p:attrNameLst>
                                          <p:attrName>fill.on</p:attrName>
                                        </p:attrNameLst>
                                      </p:cBhvr>
                                      <p:to>
                                        <p:strVal val="true"/>
                                      </p:to>
                                    </p:set>
                                  </p:childTnLst>
                                </p:cTn>
                              </p:par>
                            </p:childTnLst>
                          </p:cTn>
                        </p:par>
                      </p:childTnLst>
                    </p:cTn>
                  </p:par>
                  <p:par>
                    <p:cTn id="400" fill="hold">
                      <p:stCondLst>
                        <p:cond delay="indefinite"/>
                      </p:stCondLst>
                      <p:childTnLst>
                        <p:par>
                          <p:cTn id="401" fill="hold">
                            <p:stCondLst>
                              <p:cond delay="0"/>
                            </p:stCondLst>
                            <p:childTnLst>
                              <p:par>
                                <p:cTn id="402" presetID="6" presetClass="exit" presetSubtype="32" fill="hold" grpId="1" nodeType="clickEffect">
                                  <p:stCondLst>
                                    <p:cond delay="0"/>
                                  </p:stCondLst>
                                  <p:childTnLst>
                                    <p:animEffect transition="out" filter="circle(out)">
                                      <p:cBhvr>
                                        <p:cTn id="403" dur="2000"/>
                                        <p:tgtEl>
                                          <p:spTgt spid="158"/>
                                        </p:tgtEl>
                                      </p:cBhvr>
                                    </p:animEffect>
                                    <p:set>
                                      <p:cBhvr>
                                        <p:cTn id="404" dur="1" fill="hold">
                                          <p:stCondLst>
                                            <p:cond delay="1999"/>
                                          </p:stCondLst>
                                        </p:cTn>
                                        <p:tgtEl>
                                          <p:spTgt spid="158"/>
                                        </p:tgtEl>
                                        <p:attrNameLst>
                                          <p:attrName>style.visibility</p:attrName>
                                        </p:attrNameLst>
                                      </p:cBhvr>
                                      <p:to>
                                        <p:strVal val="hidden"/>
                                      </p:to>
                                    </p:set>
                                  </p:childTnLst>
                                </p:cTn>
                              </p:par>
                              <p:par>
                                <p:cTn id="405" presetID="6" presetClass="exit" presetSubtype="32" fill="hold" grpId="1" nodeType="withEffect">
                                  <p:stCondLst>
                                    <p:cond delay="0"/>
                                  </p:stCondLst>
                                  <p:childTnLst>
                                    <p:animEffect transition="out" filter="circle(out)">
                                      <p:cBhvr>
                                        <p:cTn id="406" dur="2000"/>
                                        <p:tgtEl>
                                          <p:spTgt spid="159"/>
                                        </p:tgtEl>
                                      </p:cBhvr>
                                    </p:animEffect>
                                    <p:set>
                                      <p:cBhvr>
                                        <p:cTn id="407" dur="1" fill="hold">
                                          <p:stCondLst>
                                            <p:cond delay="1999"/>
                                          </p:stCondLst>
                                        </p:cTn>
                                        <p:tgtEl>
                                          <p:spTgt spid="159"/>
                                        </p:tgtEl>
                                        <p:attrNameLst>
                                          <p:attrName>style.visibility</p:attrName>
                                        </p:attrNameLst>
                                      </p:cBhvr>
                                      <p:to>
                                        <p:strVal val="hidden"/>
                                      </p:to>
                                    </p:set>
                                  </p:childTnLst>
                                </p:cTn>
                              </p:par>
                              <p:par>
                                <p:cTn id="408" presetID="6" presetClass="exit" presetSubtype="32" fill="hold" grpId="1" nodeType="withEffect">
                                  <p:stCondLst>
                                    <p:cond delay="0"/>
                                  </p:stCondLst>
                                  <p:childTnLst>
                                    <p:animEffect transition="out" filter="circle(out)">
                                      <p:cBhvr>
                                        <p:cTn id="409" dur="2000"/>
                                        <p:tgtEl>
                                          <p:spTgt spid="160"/>
                                        </p:tgtEl>
                                      </p:cBhvr>
                                    </p:animEffect>
                                    <p:set>
                                      <p:cBhvr>
                                        <p:cTn id="410" dur="1" fill="hold">
                                          <p:stCondLst>
                                            <p:cond delay="1999"/>
                                          </p:stCondLst>
                                        </p:cTn>
                                        <p:tgtEl>
                                          <p:spTgt spid="160"/>
                                        </p:tgtEl>
                                        <p:attrNameLst>
                                          <p:attrName>style.visibility</p:attrName>
                                        </p:attrNameLst>
                                      </p:cBhvr>
                                      <p:to>
                                        <p:strVal val="hidden"/>
                                      </p:to>
                                    </p:set>
                                  </p:childTnLst>
                                </p:cTn>
                              </p:par>
                              <p:par>
                                <p:cTn id="411" presetID="6" presetClass="exit" presetSubtype="32" fill="hold" grpId="1" nodeType="withEffect">
                                  <p:stCondLst>
                                    <p:cond delay="0"/>
                                  </p:stCondLst>
                                  <p:childTnLst>
                                    <p:animEffect transition="out" filter="circle(out)">
                                      <p:cBhvr>
                                        <p:cTn id="412" dur="2000"/>
                                        <p:tgtEl>
                                          <p:spTgt spid="161"/>
                                        </p:tgtEl>
                                      </p:cBhvr>
                                    </p:animEffect>
                                    <p:set>
                                      <p:cBhvr>
                                        <p:cTn id="413" dur="1" fill="hold">
                                          <p:stCondLst>
                                            <p:cond delay="1999"/>
                                          </p:stCondLst>
                                        </p:cTn>
                                        <p:tgtEl>
                                          <p:spTgt spid="161"/>
                                        </p:tgtEl>
                                        <p:attrNameLst>
                                          <p:attrName>style.visibility</p:attrName>
                                        </p:attrNameLst>
                                      </p:cBhvr>
                                      <p:to>
                                        <p:strVal val="hidden"/>
                                      </p:to>
                                    </p:set>
                                  </p:childTnLst>
                                </p:cTn>
                              </p:par>
                              <p:par>
                                <p:cTn id="414" presetID="6" presetClass="exit" presetSubtype="32" fill="hold" grpId="1" nodeType="withEffect">
                                  <p:stCondLst>
                                    <p:cond delay="0"/>
                                  </p:stCondLst>
                                  <p:childTnLst>
                                    <p:animEffect transition="out" filter="circle(out)">
                                      <p:cBhvr>
                                        <p:cTn id="415" dur="2000"/>
                                        <p:tgtEl>
                                          <p:spTgt spid="162"/>
                                        </p:tgtEl>
                                      </p:cBhvr>
                                    </p:animEffect>
                                    <p:set>
                                      <p:cBhvr>
                                        <p:cTn id="416" dur="1" fill="hold">
                                          <p:stCondLst>
                                            <p:cond delay="1999"/>
                                          </p:stCondLst>
                                        </p:cTn>
                                        <p:tgtEl>
                                          <p:spTgt spid="162"/>
                                        </p:tgtEl>
                                        <p:attrNameLst>
                                          <p:attrName>style.visibility</p:attrName>
                                        </p:attrNameLst>
                                      </p:cBhvr>
                                      <p:to>
                                        <p:strVal val="hidden"/>
                                      </p:to>
                                    </p:set>
                                  </p:childTnLst>
                                </p:cTn>
                              </p:par>
                              <p:par>
                                <p:cTn id="417" presetID="6" presetClass="exit" presetSubtype="32" fill="hold" grpId="1" nodeType="withEffect">
                                  <p:stCondLst>
                                    <p:cond delay="0"/>
                                  </p:stCondLst>
                                  <p:childTnLst>
                                    <p:animEffect transition="out" filter="circle(out)">
                                      <p:cBhvr>
                                        <p:cTn id="418" dur="2000"/>
                                        <p:tgtEl>
                                          <p:spTgt spid="157"/>
                                        </p:tgtEl>
                                      </p:cBhvr>
                                    </p:animEffect>
                                    <p:set>
                                      <p:cBhvr>
                                        <p:cTn id="419" dur="1" fill="hold">
                                          <p:stCondLst>
                                            <p:cond delay="1999"/>
                                          </p:stCondLst>
                                        </p:cTn>
                                        <p:tgtEl>
                                          <p:spTgt spid="157"/>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20" restart="whenNotActive" fill="hold" evtFilter="cancelBubble" nodeType="interactiveSeq">
                <p:stCondLst>
                  <p:cond evt="onClick" delay="0">
                    <p:tgtEl>
                      <p:spTgt spid="4"/>
                    </p:tgtEl>
                  </p:cond>
                </p:stCondLst>
                <p:endSync evt="end" delay="0">
                  <p:rtn val="all"/>
                </p:endSync>
                <p:childTnLst>
                  <p:par>
                    <p:cTn id="421" fill="hold">
                      <p:stCondLst>
                        <p:cond delay="0"/>
                      </p:stCondLst>
                      <p:childTnLst>
                        <p:par>
                          <p:cTn id="422" fill="hold">
                            <p:stCondLst>
                              <p:cond delay="0"/>
                            </p:stCondLst>
                            <p:childTnLst>
                              <p:par>
                                <p:cTn id="423" presetID="6" presetClass="entr" presetSubtype="16" fill="hold" grpId="0" nodeType="clickEffect">
                                  <p:stCondLst>
                                    <p:cond delay="0"/>
                                  </p:stCondLst>
                                  <p:childTnLst>
                                    <p:set>
                                      <p:cBhvr>
                                        <p:cTn id="424" dur="1" fill="hold">
                                          <p:stCondLst>
                                            <p:cond delay="0"/>
                                          </p:stCondLst>
                                        </p:cTn>
                                        <p:tgtEl>
                                          <p:spTgt spid="163"/>
                                        </p:tgtEl>
                                        <p:attrNameLst>
                                          <p:attrName>style.visibility</p:attrName>
                                        </p:attrNameLst>
                                      </p:cBhvr>
                                      <p:to>
                                        <p:strVal val="visible"/>
                                      </p:to>
                                    </p:set>
                                    <p:animEffect transition="in" filter="circle(in)">
                                      <p:cBhvr>
                                        <p:cTn id="425" dur="2000"/>
                                        <p:tgtEl>
                                          <p:spTgt spid="163"/>
                                        </p:tgtEl>
                                      </p:cBhvr>
                                    </p:animEffect>
                                  </p:childTnLst>
                                </p:cTn>
                              </p:par>
                              <p:par>
                                <p:cTn id="426" presetID="19" presetClass="emph" presetSubtype="0" fill="hold" grpId="0" nodeType="withEffect">
                                  <p:stCondLst>
                                    <p:cond delay="0"/>
                                  </p:stCondLst>
                                  <p:childTnLst>
                                    <p:animClr clrSpc="rgb" dir="cw">
                                      <p:cBhvr override="childStyle">
                                        <p:cTn id="427" dur="500" fill="hold"/>
                                        <p:tgtEl>
                                          <p:spTgt spid="164"/>
                                        </p:tgtEl>
                                        <p:attrNameLst>
                                          <p:attrName>style.color</p:attrName>
                                        </p:attrNameLst>
                                      </p:cBhvr>
                                      <p:to>
                                        <a:schemeClr val="accent2"/>
                                      </p:to>
                                    </p:animClr>
                                    <p:animClr clrSpc="rgb" dir="cw">
                                      <p:cBhvr>
                                        <p:cTn id="428" dur="500" fill="hold"/>
                                        <p:tgtEl>
                                          <p:spTgt spid="164"/>
                                        </p:tgtEl>
                                        <p:attrNameLst>
                                          <p:attrName>fillcolor</p:attrName>
                                        </p:attrNameLst>
                                      </p:cBhvr>
                                      <p:to>
                                        <a:schemeClr val="accent2"/>
                                      </p:to>
                                    </p:animClr>
                                    <p:set>
                                      <p:cBhvr>
                                        <p:cTn id="429" dur="500" fill="hold"/>
                                        <p:tgtEl>
                                          <p:spTgt spid="164"/>
                                        </p:tgtEl>
                                        <p:attrNameLst>
                                          <p:attrName>fill.type</p:attrName>
                                        </p:attrNameLst>
                                      </p:cBhvr>
                                      <p:to>
                                        <p:strVal val="solid"/>
                                      </p:to>
                                    </p:set>
                                    <p:set>
                                      <p:cBhvr>
                                        <p:cTn id="430" dur="500" fill="hold"/>
                                        <p:tgtEl>
                                          <p:spTgt spid="164"/>
                                        </p:tgtEl>
                                        <p:attrNameLst>
                                          <p:attrName>fill.on</p:attrName>
                                        </p:attrNameLst>
                                      </p:cBhvr>
                                      <p:to>
                                        <p:strVal val="true"/>
                                      </p:to>
                                    </p:set>
                                  </p:childTnLst>
                                </p:cTn>
                              </p:par>
                              <p:par>
                                <p:cTn id="431" presetID="19" presetClass="emph" presetSubtype="0" fill="hold" grpId="0" nodeType="withEffect">
                                  <p:stCondLst>
                                    <p:cond delay="0"/>
                                  </p:stCondLst>
                                  <p:childTnLst>
                                    <p:animClr clrSpc="rgb" dir="cw">
                                      <p:cBhvr override="childStyle">
                                        <p:cTn id="432" dur="500" fill="hold"/>
                                        <p:tgtEl>
                                          <p:spTgt spid="165"/>
                                        </p:tgtEl>
                                        <p:attrNameLst>
                                          <p:attrName>style.color</p:attrName>
                                        </p:attrNameLst>
                                      </p:cBhvr>
                                      <p:to>
                                        <a:schemeClr val="accent2"/>
                                      </p:to>
                                    </p:animClr>
                                    <p:animClr clrSpc="rgb" dir="cw">
                                      <p:cBhvr>
                                        <p:cTn id="433" dur="500" fill="hold"/>
                                        <p:tgtEl>
                                          <p:spTgt spid="165"/>
                                        </p:tgtEl>
                                        <p:attrNameLst>
                                          <p:attrName>fillcolor</p:attrName>
                                        </p:attrNameLst>
                                      </p:cBhvr>
                                      <p:to>
                                        <a:schemeClr val="accent2"/>
                                      </p:to>
                                    </p:animClr>
                                    <p:set>
                                      <p:cBhvr>
                                        <p:cTn id="434" dur="500" fill="hold"/>
                                        <p:tgtEl>
                                          <p:spTgt spid="165"/>
                                        </p:tgtEl>
                                        <p:attrNameLst>
                                          <p:attrName>fill.type</p:attrName>
                                        </p:attrNameLst>
                                      </p:cBhvr>
                                      <p:to>
                                        <p:strVal val="solid"/>
                                      </p:to>
                                    </p:set>
                                    <p:set>
                                      <p:cBhvr>
                                        <p:cTn id="435" dur="500" fill="hold"/>
                                        <p:tgtEl>
                                          <p:spTgt spid="165"/>
                                        </p:tgtEl>
                                        <p:attrNameLst>
                                          <p:attrName>fill.on</p:attrName>
                                        </p:attrNameLst>
                                      </p:cBhvr>
                                      <p:to>
                                        <p:strVal val="true"/>
                                      </p:to>
                                    </p:set>
                                  </p:childTnLst>
                                </p:cTn>
                              </p:par>
                              <p:par>
                                <p:cTn id="436" presetID="19" presetClass="emph" presetSubtype="0" fill="hold" grpId="0" nodeType="withEffect">
                                  <p:stCondLst>
                                    <p:cond delay="0"/>
                                  </p:stCondLst>
                                  <p:childTnLst>
                                    <p:animClr clrSpc="rgb" dir="cw">
                                      <p:cBhvr override="childStyle">
                                        <p:cTn id="437" dur="500" fill="hold"/>
                                        <p:tgtEl>
                                          <p:spTgt spid="166"/>
                                        </p:tgtEl>
                                        <p:attrNameLst>
                                          <p:attrName>style.color</p:attrName>
                                        </p:attrNameLst>
                                      </p:cBhvr>
                                      <p:to>
                                        <a:schemeClr val="accent2"/>
                                      </p:to>
                                    </p:animClr>
                                    <p:animClr clrSpc="rgb" dir="cw">
                                      <p:cBhvr>
                                        <p:cTn id="438" dur="500" fill="hold"/>
                                        <p:tgtEl>
                                          <p:spTgt spid="166"/>
                                        </p:tgtEl>
                                        <p:attrNameLst>
                                          <p:attrName>fillcolor</p:attrName>
                                        </p:attrNameLst>
                                      </p:cBhvr>
                                      <p:to>
                                        <a:schemeClr val="accent2"/>
                                      </p:to>
                                    </p:animClr>
                                    <p:set>
                                      <p:cBhvr>
                                        <p:cTn id="439" dur="500" fill="hold"/>
                                        <p:tgtEl>
                                          <p:spTgt spid="166"/>
                                        </p:tgtEl>
                                        <p:attrNameLst>
                                          <p:attrName>fill.type</p:attrName>
                                        </p:attrNameLst>
                                      </p:cBhvr>
                                      <p:to>
                                        <p:strVal val="solid"/>
                                      </p:to>
                                    </p:set>
                                    <p:set>
                                      <p:cBhvr>
                                        <p:cTn id="440" dur="500" fill="hold"/>
                                        <p:tgtEl>
                                          <p:spTgt spid="166"/>
                                        </p:tgtEl>
                                        <p:attrNameLst>
                                          <p:attrName>fill.on</p:attrName>
                                        </p:attrNameLst>
                                      </p:cBhvr>
                                      <p:to>
                                        <p:strVal val="true"/>
                                      </p:to>
                                    </p:set>
                                  </p:childTnLst>
                                </p:cTn>
                              </p:par>
                              <p:par>
                                <p:cTn id="441" presetID="19" presetClass="emph" presetSubtype="0" fill="hold" grpId="0" nodeType="withEffect">
                                  <p:stCondLst>
                                    <p:cond delay="0"/>
                                  </p:stCondLst>
                                  <p:childTnLst>
                                    <p:animClr clrSpc="rgb" dir="cw">
                                      <p:cBhvr override="childStyle">
                                        <p:cTn id="442" dur="500" fill="hold"/>
                                        <p:tgtEl>
                                          <p:spTgt spid="167"/>
                                        </p:tgtEl>
                                        <p:attrNameLst>
                                          <p:attrName>style.color</p:attrName>
                                        </p:attrNameLst>
                                      </p:cBhvr>
                                      <p:to>
                                        <a:schemeClr val="accent2"/>
                                      </p:to>
                                    </p:animClr>
                                    <p:animClr clrSpc="rgb" dir="cw">
                                      <p:cBhvr>
                                        <p:cTn id="443" dur="500" fill="hold"/>
                                        <p:tgtEl>
                                          <p:spTgt spid="167"/>
                                        </p:tgtEl>
                                        <p:attrNameLst>
                                          <p:attrName>fillcolor</p:attrName>
                                        </p:attrNameLst>
                                      </p:cBhvr>
                                      <p:to>
                                        <a:schemeClr val="accent2"/>
                                      </p:to>
                                    </p:animClr>
                                    <p:set>
                                      <p:cBhvr>
                                        <p:cTn id="444" dur="500" fill="hold"/>
                                        <p:tgtEl>
                                          <p:spTgt spid="167"/>
                                        </p:tgtEl>
                                        <p:attrNameLst>
                                          <p:attrName>fill.type</p:attrName>
                                        </p:attrNameLst>
                                      </p:cBhvr>
                                      <p:to>
                                        <p:strVal val="solid"/>
                                      </p:to>
                                    </p:set>
                                    <p:set>
                                      <p:cBhvr>
                                        <p:cTn id="445" dur="500" fill="hold"/>
                                        <p:tgtEl>
                                          <p:spTgt spid="167"/>
                                        </p:tgtEl>
                                        <p:attrNameLst>
                                          <p:attrName>fill.on</p:attrName>
                                        </p:attrNameLst>
                                      </p:cBhvr>
                                      <p:to>
                                        <p:strVal val="true"/>
                                      </p:to>
                                    </p:set>
                                  </p:childTnLst>
                                </p:cTn>
                              </p:par>
                              <p:par>
                                <p:cTn id="446" presetID="19" presetClass="emph" presetSubtype="0" fill="hold" grpId="0" nodeType="withEffect">
                                  <p:stCondLst>
                                    <p:cond delay="0"/>
                                  </p:stCondLst>
                                  <p:childTnLst>
                                    <p:animClr clrSpc="rgb" dir="cw">
                                      <p:cBhvr override="childStyle">
                                        <p:cTn id="447" dur="500" fill="hold"/>
                                        <p:tgtEl>
                                          <p:spTgt spid="168"/>
                                        </p:tgtEl>
                                        <p:attrNameLst>
                                          <p:attrName>style.color</p:attrName>
                                        </p:attrNameLst>
                                      </p:cBhvr>
                                      <p:to>
                                        <a:schemeClr val="accent2"/>
                                      </p:to>
                                    </p:animClr>
                                    <p:animClr clrSpc="rgb" dir="cw">
                                      <p:cBhvr>
                                        <p:cTn id="448" dur="500" fill="hold"/>
                                        <p:tgtEl>
                                          <p:spTgt spid="168"/>
                                        </p:tgtEl>
                                        <p:attrNameLst>
                                          <p:attrName>fillcolor</p:attrName>
                                        </p:attrNameLst>
                                      </p:cBhvr>
                                      <p:to>
                                        <a:schemeClr val="accent2"/>
                                      </p:to>
                                    </p:animClr>
                                    <p:set>
                                      <p:cBhvr>
                                        <p:cTn id="449" dur="500" fill="hold"/>
                                        <p:tgtEl>
                                          <p:spTgt spid="168"/>
                                        </p:tgtEl>
                                        <p:attrNameLst>
                                          <p:attrName>fill.type</p:attrName>
                                        </p:attrNameLst>
                                      </p:cBhvr>
                                      <p:to>
                                        <p:strVal val="solid"/>
                                      </p:to>
                                    </p:set>
                                    <p:set>
                                      <p:cBhvr>
                                        <p:cTn id="450" dur="500" fill="hold"/>
                                        <p:tgtEl>
                                          <p:spTgt spid="168"/>
                                        </p:tgtEl>
                                        <p:attrNameLst>
                                          <p:attrName>fill.on</p:attrName>
                                        </p:attrNameLst>
                                      </p:cBhvr>
                                      <p:to>
                                        <p:strVal val="true"/>
                                      </p:to>
                                    </p:set>
                                  </p:childTnLst>
                                </p:cTn>
                              </p:par>
                              <p:par>
                                <p:cTn id="451" presetID="19" presetClass="emph" presetSubtype="0" fill="hold" grpId="0" nodeType="withEffect">
                                  <p:stCondLst>
                                    <p:cond delay="0"/>
                                  </p:stCondLst>
                                  <p:childTnLst>
                                    <p:animClr clrSpc="rgb" dir="cw">
                                      <p:cBhvr override="childStyle">
                                        <p:cTn id="452" dur="500" fill="hold"/>
                                        <p:tgtEl>
                                          <p:spTgt spid="169"/>
                                        </p:tgtEl>
                                        <p:attrNameLst>
                                          <p:attrName>style.color</p:attrName>
                                        </p:attrNameLst>
                                      </p:cBhvr>
                                      <p:to>
                                        <a:schemeClr val="accent2"/>
                                      </p:to>
                                    </p:animClr>
                                    <p:animClr clrSpc="rgb" dir="cw">
                                      <p:cBhvr>
                                        <p:cTn id="453" dur="500" fill="hold"/>
                                        <p:tgtEl>
                                          <p:spTgt spid="169"/>
                                        </p:tgtEl>
                                        <p:attrNameLst>
                                          <p:attrName>fillcolor</p:attrName>
                                        </p:attrNameLst>
                                      </p:cBhvr>
                                      <p:to>
                                        <a:schemeClr val="accent2"/>
                                      </p:to>
                                    </p:animClr>
                                    <p:set>
                                      <p:cBhvr>
                                        <p:cTn id="454" dur="500" fill="hold"/>
                                        <p:tgtEl>
                                          <p:spTgt spid="169"/>
                                        </p:tgtEl>
                                        <p:attrNameLst>
                                          <p:attrName>fill.type</p:attrName>
                                        </p:attrNameLst>
                                      </p:cBhvr>
                                      <p:to>
                                        <p:strVal val="solid"/>
                                      </p:to>
                                    </p:set>
                                    <p:set>
                                      <p:cBhvr>
                                        <p:cTn id="455" dur="500" fill="hold"/>
                                        <p:tgtEl>
                                          <p:spTgt spid="169"/>
                                        </p:tgtEl>
                                        <p:attrNameLst>
                                          <p:attrName>fill.on</p:attrName>
                                        </p:attrNameLst>
                                      </p:cBhvr>
                                      <p:to>
                                        <p:strVal val="true"/>
                                      </p:to>
                                    </p:set>
                                  </p:childTnLst>
                                </p:cTn>
                              </p:par>
                              <p:par>
                                <p:cTn id="456" presetID="19" presetClass="emph" presetSubtype="0" fill="hold" grpId="0" nodeType="withEffect">
                                  <p:stCondLst>
                                    <p:cond delay="0"/>
                                  </p:stCondLst>
                                  <p:childTnLst>
                                    <p:animClr clrSpc="rgb" dir="cw">
                                      <p:cBhvr override="childStyle">
                                        <p:cTn id="457" dur="500" fill="hold"/>
                                        <p:tgtEl>
                                          <p:spTgt spid="170"/>
                                        </p:tgtEl>
                                        <p:attrNameLst>
                                          <p:attrName>style.color</p:attrName>
                                        </p:attrNameLst>
                                      </p:cBhvr>
                                      <p:to>
                                        <a:schemeClr val="accent2"/>
                                      </p:to>
                                    </p:animClr>
                                    <p:animClr clrSpc="rgb" dir="cw">
                                      <p:cBhvr>
                                        <p:cTn id="458" dur="500" fill="hold"/>
                                        <p:tgtEl>
                                          <p:spTgt spid="170"/>
                                        </p:tgtEl>
                                        <p:attrNameLst>
                                          <p:attrName>fillcolor</p:attrName>
                                        </p:attrNameLst>
                                      </p:cBhvr>
                                      <p:to>
                                        <a:schemeClr val="accent2"/>
                                      </p:to>
                                    </p:animClr>
                                    <p:set>
                                      <p:cBhvr>
                                        <p:cTn id="459" dur="500" fill="hold"/>
                                        <p:tgtEl>
                                          <p:spTgt spid="170"/>
                                        </p:tgtEl>
                                        <p:attrNameLst>
                                          <p:attrName>fill.type</p:attrName>
                                        </p:attrNameLst>
                                      </p:cBhvr>
                                      <p:to>
                                        <p:strVal val="solid"/>
                                      </p:to>
                                    </p:set>
                                    <p:set>
                                      <p:cBhvr>
                                        <p:cTn id="460" dur="500" fill="hold"/>
                                        <p:tgtEl>
                                          <p:spTgt spid="170"/>
                                        </p:tgtEl>
                                        <p:attrNameLst>
                                          <p:attrName>fill.on</p:attrName>
                                        </p:attrNameLst>
                                      </p:cBhvr>
                                      <p:to>
                                        <p:strVal val="true"/>
                                      </p:to>
                                    </p:set>
                                  </p:childTnLst>
                                </p:cTn>
                              </p:par>
                              <p:par>
                                <p:cTn id="461" presetID="19" presetClass="emph" presetSubtype="0" fill="hold" grpId="0" nodeType="withEffect">
                                  <p:stCondLst>
                                    <p:cond delay="0"/>
                                  </p:stCondLst>
                                  <p:childTnLst>
                                    <p:animClr clrSpc="rgb" dir="cw">
                                      <p:cBhvr override="childStyle">
                                        <p:cTn id="462" dur="500" fill="hold"/>
                                        <p:tgtEl>
                                          <p:spTgt spid="171"/>
                                        </p:tgtEl>
                                        <p:attrNameLst>
                                          <p:attrName>style.color</p:attrName>
                                        </p:attrNameLst>
                                      </p:cBhvr>
                                      <p:to>
                                        <a:schemeClr val="accent2"/>
                                      </p:to>
                                    </p:animClr>
                                    <p:animClr clrSpc="rgb" dir="cw">
                                      <p:cBhvr>
                                        <p:cTn id="463" dur="500" fill="hold"/>
                                        <p:tgtEl>
                                          <p:spTgt spid="171"/>
                                        </p:tgtEl>
                                        <p:attrNameLst>
                                          <p:attrName>fillcolor</p:attrName>
                                        </p:attrNameLst>
                                      </p:cBhvr>
                                      <p:to>
                                        <a:schemeClr val="accent2"/>
                                      </p:to>
                                    </p:animClr>
                                    <p:set>
                                      <p:cBhvr>
                                        <p:cTn id="464" dur="500" fill="hold"/>
                                        <p:tgtEl>
                                          <p:spTgt spid="171"/>
                                        </p:tgtEl>
                                        <p:attrNameLst>
                                          <p:attrName>fill.type</p:attrName>
                                        </p:attrNameLst>
                                      </p:cBhvr>
                                      <p:to>
                                        <p:strVal val="solid"/>
                                      </p:to>
                                    </p:set>
                                    <p:set>
                                      <p:cBhvr>
                                        <p:cTn id="465" dur="500" fill="hold"/>
                                        <p:tgtEl>
                                          <p:spTgt spid="171"/>
                                        </p:tgtEl>
                                        <p:attrNameLst>
                                          <p:attrName>fill.on</p:attrName>
                                        </p:attrNameLst>
                                      </p:cBhvr>
                                      <p:to>
                                        <p:strVal val="true"/>
                                      </p:to>
                                    </p:set>
                                  </p:childTnLst>
                                </p:cTn>
                              </p:par>
                              <p:par>
                                <p:cTn id="466" presetID="19" presetClass="emph" presetSubtype="0" fill="hold" grpId="0" nodeType="withEffect">
                                  <p:stCondLst>
                                    <p:cond delay="0"/>
                                  </p:stCondLst>
                                  <p:childTnLst>
                                    <p:animClr clrSpc="rgb" dir="cw">
                                      <p:cBhvr override="childStyle">
                                        <p:cTn id="467" dur="500" fill="hold"/>
                                        <p:tgtEl>
                                          <p:spTgt spid="172"/>
                                        </p:tgtEl>
                                        <p:attrNameLst>
                                          <p:attrName>style.color</p:attrName>
                                        </p:attrNameLst>
                                      </p:cBhvr>
                                      <p:to>
                                        <a:schemeClr val="accent2"/>
                                      </p:to>
                                    </p:animClr>
                                    <p:animClr clrSpc="rgb" dir="cw">
                                      <p:cBhvr>
                                        <p:cTn id="468" dur="500" fill="hold"/>
                                        <p:tgtEl>
                                          <p:spTgt spid="172"/>
                                        </p:tgtEl>
                                        <p:attrNameLst>
                                          <p:attrName>fillcolor</p:attrName>
                                        </p:attrNameLst>
                                      </p:cBhvr>
                                      <p:to>
                                        <a:schemeClr val="accent2"/>
                                      </p:to>
                                    </p:animClr>
                                    <p:set>
                                      <p:cBhvr>
                                        <p:cTn id="469" dur="500" fill="hold"/>
                                        <p:tgtEl>
                                          <p:spTgt spid="172"/>
                                        </p:tgtEl>
                                        <p:attrNameLst>
                                          <p:attrName>fill.type</p:attrName>
                                        </p:attrNameLst>
                                      </p:cBhvr>
                                      <p:to>
                                        <p:strVal val="solid"/>
                                      </p:to>
                                    </p:set>
                                    <p:set>
                                      <p:cBhvr>
                                        <p:cTn id="470" dur="500" fill="hold"/>
                                        <p:tgtEl>
                                          <p:spTgt spid="172"/>
                                        </p:tgtEl>
                                        <p:attrNameLst>
                                          <p:attrName>fill.on</p:attrName>
                                        </p:attrNameLst>
                                      </p:cBhvr>
                                      <p:to>
                                        <p:strVal val="true"/>
                                      </p:to>
                                    </p:set>
                                  </p:childTnLst>
                                </p:cTn>
                              </p:par>
                            </p:childTnLst>
                          </p:cTn>
                        </p:par>
                      </p:childTnLst>
                    </p:cTn>
                  </p:par>
                  <p:par>
                    <p:cTn id="471" fill="hold">
                      <p:stCondLst>
                        <p:cond delay="indefinite"/>
                      </p:stCondLst>
                      <p:childTnLst>
                        <p:par>
                          <p:cTn id="472" fill="hold">
                            <p:stCondLst>
                              <p:cond delay="0"/>
                            </p:stCondLst>
                            <p:childTnLst>
                              <p:par>
                                <p:cTn id="473" presetID="6" presetClass="exit" presetSubtype="32" fill="hold" grpId="1" nodeType="clickEffect">
                                  <p:stCondLst>
                                    <p:cond delay="0"/>
                                  </p:stCondLst>
                                  <p:childTnLst>
                                    <p:animEffect transition="out" filter="circle(out)">
                                      <p:cBhvr>
                                        <p:cTn id="474" dur="2000"/>
                                        <p:tgtEl>
                                          <p:spTgt spid="164"/>
                                        </p:tgtEl>
                                      </p:cBhvr>
                                    </p:animEffect>
                                    <p:set>
                                      <p:cBhvr>
                                        <p:cTn id="475" dur="1" fill="hold">
                                          <p:stCondLst>
                                            <p:cond delay="1999"/>
                                          </p:stCondLst>
                                        </p:cTn>
                                        <p:tgtEl>
                                          <p:spTgt spid="164"/>
                                        </p:tgtEl>
                                        <p:attrNameLst>
                                          <p:attrName>style.visibility</p:attrName>
                                        </p:attrNameLst>
                                      </p:cBhvr>
                                      <p:to>
                                        <p:strVal val="hidden"/>
                                      </p:to>
                                    </p:set>
                                  </p:childTnLst>
                                </p:cTn>
                              </p:par>
                              <p:par>
                                <p:cTn id="476" presetID="6" presetClass="exit" presetSubtype="32" fill="hold" grpId="1" nodeType="withEffect">
                                  <p:stCondLst>
                                    <p:cond delay="0"/>
                                  </p:stCondLst>
                                  <p:childTnLst>
                                    <p:animEffect transition="out" filter="circle(out)">
                                      <p:cBhvr>
                                        <p:cTn id="477" dur="2000"/>
                                        <p:tgtEl>
                                          <p:spTgt spid="165"/>
                                        </p:tgtEl>
                                      </p:cBhvr>
                                    </p:animEffect>
                                    <p:set>
                                      <p:cBhvr>
                                        <p:cTn id="478" dur="1" fill="hold">
                                          <p:stCondLst>
                                            <p:cond delay="1999"/>
                                          </p:stCondLst>
                                        </p:cTn>
                                        <p:tgtEl>
                                          <p:spTgt spid="165"/>
                                        </p:tgtEl>
                                        <p:attrNameLst>
                                          <p:attrName>style.visibility</p:attrName>
                                        </p:attrNameLst>
                                      </p:cBhvr>
                                      <p:to>
                                        <p:strVal val="hidden"/>
                                      </p:to>
                                    </p:set>
                                  </p:childTnLst>
                                </p:cTn>
                              </p:par>
                              <p:par>
                                <p:cTn id="479" presetID="6" presetClass="exit" presetSubtype="32" fill="hold" grpId="1" nodeType="withEffect">
                                  <p:stCondLst>
                                    <p:cond delay="0"/>
                                  </p:stCondLst>
                                  <p:childTnLst>
                                    <p:animEffect transition="out" filter="circle(out)">
                                      <p:cBhvr>
                                        <p:cTn id="480" dur="2000"/>
                                        <p:tgtEl>
                                          <p:spTgt spid="166"/>
                                        </p:tgtEl>
                                      </p:cBhvr>
                                    </p:animEffect>
                                    <p:set>
                                      <p:cBhvr>
                                        <p:cTn id="481" dur="1" fill="hold">
                                          <p:stCondLst>
                                            <p:cond delay="1999"/>
                                          </p:stCondLst>
                                        </p:cTn>
                                        <p:tgtEl>
                                          <p:spTgt spid="166"/>
                                        </p:tgtEl>
                                        <p:attrNameLst>
                                          <p:attrName>style.visibility</p:attrName>
                                        </p:attrNameLst>
                                      </p:cBhvr>
                                      <p:to>
                                        <p:strVal val="hidden"/>
                                      </p:to>
                                    </p:set>
                                  </p:childTnLst>
                                </p:cTn>
                              </p:par>
                              <p:par>
                                <p:cTn id="482" presetID="6" presetClass="exit" presetSubtype="32" fill="hold" grpId="1" nodeType="withEffect">
                                  <p:stCondLst>
                                    <p:cond delay="0"/>
                                  </p:stCondLst>
                                  <p:childTnLst>
                                    <p:animEffect transition="out" filter="circle(out)">
                                      <p:cBhvr>
                                        <p:cTn id="483" dur="2000"/>
                                        <p:tgtEl>
                                          <p:spTgt spid="167"/>
                                        </p:tgtEl>
                                      </p:cBhvr>
                                    </p:animEffect>
                                    <p:set>
                                      <p:cBhvr>
                                        <p:cTn id="484" dur="1" fill="hold">
                                          <p:stCondLst>
                                            <p:cond delay="1999"/>
                                          </p:stCondLst>
                                        </p:cTn>
                                        <p:tgtEl>
                                          <p:spTgt spid="167"/>
                                        </p:tgtEl>
                                        <p:attrNameLst>
                                          <p:attrName>style.visibility</p:attrName>
                                        </p:attrNameLst>
                                      </p:cBhvr>
                                      <p:to>
                                        <p:strVal val="hidden"/>
                                      </p:to>
                                    </p:set>
                                  </p:childTnLst>
                                </p:cTn>
                              </p:par>
                              <p:par>
                                <p:cTn id="485" presetID="6" presetClass="exit" presetSubtype="32" fill="hold" grpId="1" nodeType="withEffect">
                                  <p:stCondLst>
                                    <p:cond delay="0"/>
                                  </p:stCondLst>
                                  <p:childTnLst>
                                    <p:animEffect transition="out" filter="circle(out)">
                                      <p:cBhvr>
                                        <p:cTn id="486" dur="2000"/>
                                        <p:tgtEl>
                                          <p:spTgt spid="168"/>
                                        </p:tgtEl>
                                      </p:cBhvr>
                                    </p:animEffect>
                                    <p:set>
                                      <p:cBhvr>
                                        <p:cTn id="487" dur="1" fill="hold">
                                          <p:stCondLst>
                                            <p:cond delay="1999"/>
                                          </p:stCondLst>
                                        </p:cTn>
                                        <p:tgtEl>
                                          <p:spTgt spid="168"/>
                                        </p:tgtEl>
                                        <p:attrNameLst>
                                          <p:attrName>style.visibility</p:attrName>
                                        </p:attrNameLst>
                                      </p:cBhvr>
                                      <p:to>
                                        <p:strVal val="hidden"/>
                                      </p:to>
                                    </p:set>
                                  </p:childTnLst>
                                </p:cTn>
                              </p:par>
                              <p:par>
                                <p:cTn id="488" presetID="6" presetClass="exit" presetSubtype="32" fill="hold" grpId="1" nodeType="withEffect">
                                  <p:stCondLst>
                                    <p:cond delay="0"/>
                                  </p:stCondLst>
                                  <p:childTnLst>
                                    <p:animEffect transition="out" filter="circle(out)">
                                      <p:cBhvr>
                                        <p:cTn id="489" dur="2000"/>
                                        <p:tgtEl>
                                          <p:spTgt spid="169"/>
                                        </p:tgtEl>
                                      </p:cBhvr>
                                    </p:animEffect>
                                    <p:set>
                                      <p:cBhvr>
                                        <p:cTn id="490" dur="1" fill="hold">
                                          <p:stCondLst>
                                            <p:cond delay="1999"/>
                                          </p:stCondLst>
                                        </p:cTn>
                                        <p:tgtEl>
                                          <p:spTgt spid="169"/>
                                        </p:tgtEl>
                                        <p:attrNameLst>
                                          <p:attrName>style.visibility</p:attrName>
                                        </p:attrNameLst>
                                      </p:cBhvr>
                                      <p:to>
                                        <p:strVal val="hidden"/>
                                      </p:to>
                                    </p:set>
                                  </p:childTnLst>
                                </p:cTn>
                              </p:par>
                              <p:par>
                                <p:cTn id="491" presetID="6" presetClass="exit" presetSubtype="32" fill="hold" grpId="1" nodeType="withEffect">
                                  <p:stCondLst>
                                    <p:cond delay="0"/>
                                  </p:stCondLst>
                                  <p:childTnLst>
                                    <p:animEffect transition="out" filter="circle(out)">
                                      <p:cBhvr>
                                        <p:cTn id="492" dur="2000"/>
                                        <p:tgtEl>
                                          <p:spTgt spid="170"/>
                                        </p:tgtEl>
                                      </p:cBhvr>
                                    </p:animEffect>
                                    <p:set>
                                      <p:cBhvr>
                                        <p:cTn id="493" dur="1" fill="hold">
                                          <p:stCondLst>
                                            <p:cond delay="1999"/>
                                          </p:stCondLst>
                                        </p:cTn>
                                        <p:tgtEl>
                                          <p:spTgt spid="170"/>
                                        </p:tgtEl>
                                        <p:attrNameLst>
                                          <p:attrName>style.visibility</p:attrName>
                                        </p:attrNameLst>
                                      </p:cBhvr>
                                      <p:to>
                                        <p:strVal val="hidden"/>
                                      </p:to>
                                    </p:set>
                                  </p:childTnLst>
                                </p:cTn>
                              </p:par>
                              <p:par>
                                <p:cTn id="494" presetID="6" presetClass="exit" presetSubtype="32" fill="hold" grpId="1" nodeType="withEffect">
                                  <p:stCondLst>
                                    <p:cond delay="0"/>
                                  </p:stCondLst>
                                  <p:childTnLst>
                                    <p:animEffect transition="out" filter="circle(out)">
                                      <p:cBhvr>
                                        <p:cTn id="495" dur="2000"/>
                                        <p:tgtEl>
                                          <p:spTgt spid="171"/>
                                        </p:tgtEl>
                                      </p:cBhvr>
                                    </p:animEffect>
                                    <p:set>
                                      <p:cBhvr>
                                        <p:cTn id="496" dur="1" fill="hold">
                                          <p:stCondLst>
                                            <p:cond delay="1999"/>
                                          </p:stCondLst>
                                        </p:cTn>
                                        <p:tgtEl>
                                          <p:spTgt spid="171"/>
                                        </p:tgtEl>
                                        <p:attrNameLst>
                                          <p:attrName>style.visibility</p:attrName>
                                        </p:attrNameLst>
                                      </p:cBhvr>
                                      <p:to>
                                        <p:strVal val="hidden"/>
                                      </p:to>
                                    </p:set>
                                  </p:childTnLst>
                                </p:cTn>
                              </p:par>
                              <p:par>
                                <p:cTn id="497" presetID="6" presetClass="exit" presetSubtype="32" fill="hold" grpId="1" nodeType="withEffect">
                                  <p:stCondLst>
                                    <p:cond delay="0"/>
                                  </p:stCondLst>
                                  <p:childTnLst>
                                    <p:animEffect transition="out" filter="circle(out)">
                                      <p:cBhvr>
                                        <p:cTn id="498" dur="2000"/>
                                        <p:tgtEl>
                                          <p:spTgt spid="172"/>
                                        </p:tgtEl>
                                      </p:cBhvr>
                                    </p:animEffect>
                                    <p:set>
                                      <p:cBhvr>
                                        <p:cTn id="499" dur="1" fill="hold">
                                          <p:stCondLst>
                                            <p:cond delay="1999"/>
                                          </p:stCondLst>
                                        </p:cTn>
                                        <p:tgtEl>
                                          <p:spTgt spid="172"/>
                                        </p:tgtEl>
                                        <p:attrNameLst>
                                          <p:attrName>style.visibility</p:attrName>
                                        </p:attrNameLst>
                                      </p:cBhvr>
                                      <p:to>
                                        <p:strVal val="hidden"/>
                                      </p:to>
                                    </p:set>
                                  </p:childTnLst>
                                </p:cTn>
                              </p:par>
                              <p:par>
                                <p:cTn id="500" presetID="6" presetClass="exit" presetSubtype="32" fill="hold" grpId="1" nodeType="withEffect">
                                  <p:stCondLst>
                                    <p:cond delay="0"/>
                                  </p:stCondLst>
                                  <p:childTnLst>
                                    <p:animEffect transition="out" filter="circle(out)">
                                      <p:cBhvr>
                                        <p:cTn id="501" dur="2000"/>
                                        <p:tgtEl>
                                          <p:spTgt spid="163"/>
                                        </p:tgtEl>
                                      </p:cBhvr>
                                    </p:animEffect>
                                    <p:set>
                                      <p:cBhvr>
                                        <p:cTn id="502" dur="1" fill="hold">
                                          <p:stCondLst>
                                            <p:cond delay="1999"/>
                                          </p:stCondLst>
                                        </p:cTn>
                                        <p:tgtEl>
                                          <p:spTgt spid="163"/>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15" grpId="0" animBg="1"/>
      <p:bldP spid="15" grpId="1" animBg="1"/>
      <p:bldP spid="16" grpId="0" animBg="1"/>
      <p:bldP spid="16" grpId="1" animBg="1"/>
      <p:bldP spid="91" grpId="0" animBg="1"/>
      <p:bldP spid="91" grpId="1" animBg="1"/>
      <p:bldP spid="99" grpId="0" animBg="1"/>
      <p:bldP spid="99" grpId="1" animBg="1"/>
      <p:bldP spid="100" grpId="0" animBg="1"/>
      <p:bldP spid="100"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714</Words>
  <Application>Microsoft Office PowerPoint</Application>
  <PresentationFormat>Widescreen</PresentationFormat>
  <Paragraphs>198</Paragraphs>
  <Slides>16</Slides>
  <Notes>0</Notes>
  <HiddenSlides>0</HiddenSlides>
  <MMClips>1</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Algerian</vt:lpstr>
      <vt:lpstr>Arial</vt:lpstr>
      <vt:lpstr>Calibri</vt:lpstr>
      <vt:lpstr>Calibri Light</vt:lpstr>
      <vt:lpstr>Montserrat SemiBold</vt:lpstr>
      <vt:lpstr>Tahoma</vt:lpstr>
      <vt:lpstr>Times New Roman</vt:lpstr>
      <vt:lpstr>Verdana</vt:lpstr>
      <vt:lpstr>Office Theme</vt:lpstr>
      <vt:lpstr>1_Office Theme</vt:lpstr>
      <vt:lpstr>PowerPoint Presentation</vt:lpstr>
      <vt:lpstr>PowerPoint Presentation</vt:lpstr>
      <vt:lpstr>Nhưng sau đó, nó hối hận, nên lại đi. Ông đến gặp người thứ hai, và cũng bảo như vậy. Nó đáp: "Thưa ngài, con đây!" nhưng rồi lại không đi.</vt:lpstr>
      <vt:lpstr>Trong hai người con đó, ai đã thi hành ý muốn của người cha? " Họ trả lời: "Người thứ nhất."</vt:lpstr>
      <vt:lpstr>Đức Giêsu nói với họ: "Tôi bảo thật các ông: những người thu thuế và những cô gái điếm vào Nước Thiên Chúa trước các ông.</vt:lpstr>
      <vt:lpstr>Vì ông Gio-an đã đến chỉ đường công chính cho các ông, mà các ông không tin ông ấy;</vt:lpstr>
      <vt:lpstr>còn những người thu thuế và những cô gái điếm lại tin. Phần các ông, khi đã thấy vậy rồi, các ông vẫn không chịu hối hận mà tin ông ấy.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18</cp:revision>
  <dcterms:created xsi:type="dcterms:W3CDTF">2020-09-18T02:38:46Z</dcterms:created>
  <dcterms:modified xsi:type="dcterms:W3CDTF">2020-09-25T01:43:17Z</dcterms:modified>
</cp:coreProperties>
</file>