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17" r:id="rId4"/>
    <p:sldId id="328" r:id="rId5"/>
    <p:sldId id="329" r:id="rId6"/>
    <p:sldId id="330" r:id="rId7"/>
    <p:sldId id="331" r:id="rId8"/>
    <p:sldId id="333" r:id="rId9"/>
    <p:sldId id="332" r:id="rId10"/>
    <p:sldId id="334" r:id="rId11"/>
    <p:sldId id="335" r:id="rId12"/>
    <p:sldId id="337" r:id="rId13"/>
    <p:sldId id="336" r:id="rId14"/>
    <p:sldId id="293" r:id="rId15"/>
    <p:sldId id="294" r:id="rId16"/>
    <p:sldId id="327" r:id="rId17"/>
    <p:sldId id="342" r:id="rId18"/>
    <p:sldId id="338" r:id="rId19"/>
    <p:sldId id="260" r:id="rId20"/>
    <p:sldId id="308" r:id="rId21"/>
    <p:sldId id="339" r:id="rId22"/>
    <p:sldId id="340" r:id="rId23"/>
    <p:sldId id="341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FF"/>
    <a:srgbClr val="99FF33"/>
    <a:srgbClr val="00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0C2A-EB40-4365-B844-4B60A1586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ECC19-B37F-432B-87B8-1C5464D7A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1D6-DDF8-436E-8FDD-E2C9888B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20641-1D01-42EC-ACAB-7A1AF71C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FDE3E-CF34-4592-A3AF-D916EE1A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5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77F1-C613-4EFE-AB35-76E0F975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71209-D434-4316-BF99-02C7318CC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1CB8E-8FCC-4761-8366-925FC95B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56CE2-9967-48BA-B1D8-9335AEFA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92DF1-E42B-4604-95C8-2D767C7D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2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DD48E-3C86-4678-A9CC-D68388E3D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B2D7-A38C-4512-B281-6863B62B8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B1EED-0EC0-4B58-BEA3-1512628B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D75C-47BA-4078-B2A4-ADAED68B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61654-9D19-49D6-804F-DB7D8BD7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9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C747-2D12-4FF5-8E1B-2C2EC6CE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7587A-9A7A-4C2F-BCED-7AA8629B5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B8E66-C0E4-4607-9748-A5B7AEB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2B1A0-AE78-4351-BF05-052543D7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762E7-D20F-46FB-9611-0646933F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9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DD59-00EA-41A3-A887-9C7F7E14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14C53-D6D0-4E34-B982-F709F5EC8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86DAD-2317-4365-80D5-1B2FED0C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EFE3E-215E-4518-908D-60BDE563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E615-5F77-4874-AD1D-20CCB007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96B7-B10B-4D8E-8EF6-25B4A60C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7074-DDD0-451D-847E-A5076F6F4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4532F-A665-4C16-810B-1D506FB0A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BAF6B-F986-4310-A6EC-C9214B44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020A1-32CA-4C0F-90B2-0C566DE4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7C410-D625-49EC-A2C4-3A41AB11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0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B317-98B6-40BD-BC71-DD2C41A6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5D958-1FB7-471A-990E-799BD339E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01EED-4E62-4F43-8B9A-909F54DDF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5904A-F6EC-439E-9E7D-B242EC8F6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91AA4-7F6B-41FA-AECD-C018D9821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B9719-FB4D-45D8-92A4-037C72B7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CF381-26C9-4685-88AC-43BEE066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8AB7D-2F25-4DC5-8645-883F3E1D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3ABA-00D5-4E59-A358-DBEFD870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9779D-3810-4ACF-A9B8-2AE76AFA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162FA-195F-4C3A-AA78-DB797889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99A18-0884-41FB-BB87-1F9A8350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F8DC-E234-469A-B224-987F27BB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043BF-09D1-4F34-99A2-56200534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1B9C1-8212-4EEE-B0B8-0932FBE6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6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B24A-8687-4DF0-81CC-8020F3A7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A212C-ACAC-4B17-ACFD-10E1434A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C563B-918F-4293-900A-7018EA984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55F1A-C372-4280-861D-ECCD0C99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711A3-BE94-4C58-BFB9-AE917133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6F0D-76B6-4C3D-B28F-A7CC5C86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6FD4-39DA-495D-AB35-32ABB294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6A6B8-4E72-45FA-81C0-0EA31FFD0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8B1E4-2D43-4030-86D7-082302EA3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C80DA-A8E6-423A-BC8B-6CF1D889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23D39-4A20-423B-93F3-AF394F55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7E8AE-7B91-4603-BC86-D717638C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4E561-8B8A-4488-AB53-400F8180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22B74-F2D5-4078-881A-6E2C7A1D0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955DE-4BD2-41A3-831A-F30A26810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1831-2266-4E86-AAAD-201B34591AF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702AC-907F-4D36-A2A0-1FC10C5A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3F336-B370-4D9B-A0C6-0D03DA40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6F2B-7EBE-4530-9F8C-F92F5EAB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8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XXIII 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460299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SỬA DẠY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483083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PHẠM LỖI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dưới đất, anh em tháo cởi những điều gì, trên trời cũng sẽ tháo cởi như vậy.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7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“Thầy còn bảo thật anh em: nếu ở dưới đất, hai người trong anh em hợp lời cầu xin bất cứ điều gì,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8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Cha Thầy, Đấng ngự trên trời, sẽ ban cho.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2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Vì ở đâu có hai ba người họp lại nhân danh Thầy, thì có Thầy ở đấy, giữa họ.</a:t>
            </a:r>
            <a:r>
              <a:rPr lang="en-US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0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A5B269-7A5E-459E-9773-3476E9790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8696"/>
              </p:ext>
            </p:extLst>
          </p:nvPr>
        </p:nvGraphicFramePr>
        <p:xfrm>
          <a:off x="1527175" y="59614"/>
          <a:ext cx="8693150" cy="4740984"/>
        </p:xfrm>
        <a:graphic>
          <a:graphicData uri="http://schemas.openxmlformats.org/drawingml/2006/table">
            <a:tbl>
              <a:tblPr firstRow="1" firstCol="1" bandRow="1"/>
              <a:tblGrid>
                <a:gridCol w="869315">
                  <a:extLst>
                    <a:ext uri="{9D8B030D-6E8A-4147-A177-3AD203B41FA5}">
                      <a16:colId xmlns:a16="http://schemas.microsoft.com/office/drawing/2014/main" val="4035705710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1425195529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3266385751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3549116266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2818748292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2374118400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2640018877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4133595094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1279538450"/>
                    </a:ext>
                  </a:extLst>
                </a:gridCol>
                <a:gridCol w="869315">
                  <a:extLst>
                    <a:ext uri="{9D8B030D-6E8A-4147-A177-3AD203B41FA5}">
                      <a16:colId xmlns:a16="http://schemas.microsoft.com/office/drawing/2014/main" val="3703538182"/>
                    </a:ext>
                  </a:extLst>
                </a:gridCol>
              </a:tblGrid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80471"/>
                  </a:ext>
                </a:extLst>
              </a:tr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953430"/>
                  </a:ext>
                </a:extLst>
              </a:tr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747077"/>
                  </a:ext>
                </a:extLst>
              </a:tr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57998"/>
                  </a:ext>
                </a:extLst>
              </a:tr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Ở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972066"/>
                  </a:ext>
                </a:extLst>
              </a:tr>
              <a:tr h="79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Ị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r>
                        <a:rPr lang="en-US" sz="48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4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053307"/>
                  </a:ext>
                </a:extLst>
              </a:tr>
            </a:tbl>
          </a:graphicData>
        </a:graphic>
      </p:graphicFrame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63694" y="92652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3" y="887860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49354" y="1679829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3" y="2478276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3" y="3270972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3" y="4063669"/>
            <a:ext cx="698751" cy="686653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E75576-DF18-441A-AEB7-26A0D21136FE}"/>
              </a:ext>
            </a:extLst>
          </p:cNvPr>
          <p:cNvSpPr/>
          <p:nvPr/>
        </p:nvSpPr>
        <p:spPr>
          <a:xfrm>
            <a:off x="238151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C0AE3-E9F9-4079-8BDB-B66BD4DBEC21}"/>
              </a:ext>
            </a:extLst>
          </p:cNvPr>
          <p:cNvSpPr/>
          <p:nvPr/>
        </p:nvSpPr>
        <p:spPr>
          <a:xfrm>
            <a:off x="325019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93DE4-05C2-4166-B4BB-ACC690F58B79}"/>
              </a:ext>
            </a:extLst>
          </p:cNvPr>
          <p:cNvSpPr/>
          <p:nvPr/>
        </p:nvSpPr>
        <p:spPr>
          <a:xfrm>
            <a:off x="411887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8CDE6-5DDD-4085-9812-5345C845B9B1}"/>
              </a:ext>
            </a:extLst>
          </p:cNvPr>
          <p:cNvSpPr/>
          <p:nvPr/>
        </p:nvSpPr>
        <p:spPr>
          <a:xfrm>
            <a:off x="498755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176733-48CF-4F0E-BD9E-D55F76E6524B}"/>
              </a:ext>
            </a:extLst>
          </p:cNvPr>
          <p:cNvSpPr/>
          <p:nvPr/>
        </p:nvSpPr>
        <p:spPr>
          <a:xfrm>
            <a:off x="585623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8D3ED2-AD00-4B12-A157-CCCB73C74566}"/>
              </a:ext>
            </a:extLst>
          </p:cNvPr>
          <p:cNvSpPr/>
          <p:nvPr/>
        </p:nvSpPr>
        <p:spPr>
          <a:xfrm>
            <a:off x="672491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1C7C26-EDA3-46CB-892A-2C9433709778}"/>
              </a:ext>
            </a:extLst>
          </p:cNvPr>
          <p:cNvSpPr/>
          <p:nvPr/>
        </p:nvSpPr>
        <p:spPr>
          <a:xfrm>
            <a:off x="759359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869AC3-E0F3-4104-9E78-40A934D1EE81}"/>
              </a:ext>
            </a:extLst>
          </p:cNvPr>
          <p:cNvSpPr/>
          <p:nvPr/>
        </p:nvSpPr>
        <p:spPr>
          <a:xfrm>
            <a:off x="846227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D4F648-759A-4CE9-9CA1-865931D5F643}"/>
              </a:ext>
            </a:extLst>
          </p:cNvPr>
          <p:cNvSpPr/>
          <p:nvPr/>
        </p:nvSpPr>
        <p:spPr>
          <a:xfrm>
            <a:off x="9330955" y="324133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BE84C09-6D1B-4FBA-8ACC-B40BA89ABF47}"/>
              </a:ext>
            </a:extLst>
          </p:cNvPr>
          <p:cNvSpPr/>
          <p:nvPr/>
        </p:nvSpPr>
        <p:spPr>
          <a:xfrm>
            <a:off x="151283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289C997-08BB-4652-87F7-2250C54BB9E0}"/>
              </a:ext>
            </a:extLst>
          </p:cNvPr>
          <p:cNvSpPr/>
          <p:nvPr/>
        </p:nvSpPr>
        <p:spPr>
          <a:xfrm>
            <a:off x="238151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119B0EA-88C7-4F25-8C14-271EDE714296}"/>
              </a:ext>
            </a:extLst>
          </p:cNvPr>
          <p:cNvSpPr/>
          <p:nvPr/>
        </p:nvSpPr>
        <p:spPr>
          <a:xfrm>
            <a:off x="325019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21208D-9788-4C86-B8F9-F7CE9E0B3969}"/>
              </a:ext>
            </a:extLst>
          </p:cNvPr>
          <p:cNvSpPr/>
          <p:nvPr/>
        </p:nvSpPr>
        <p:spPr>
          <a:xfrm>
            <a:off x="411887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B1D8822-5242-4803-BD8A-2851A99882ED}"/>
              </a:ext>
            </a:extLst>
          </p:cNvPr>
          <p:cNvSpPr/>
          <p:nvPr/>
        </p:nvSpPr>
        <p:spPr>
          <a:xfrm>
            <a:off x="498755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5A3670D-64D8-438E-8759-7915C886B744}"/>
              </a:ext>
            </a:extLst>
          </p:cNvPr>
          <p:cNvSpPr/>
          <p:nvPr/>
        </p:nvSpPr>
        <p:spPr>
          <a:xfrm>
            <a:off x="585623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DA1BFC1-84C3-46FF-B4D1-1CAED6F91AB2}"/>
              </a:ext>
            </a:extLst>
          </p:cNvPr>
          <p:cNvSpPr/>
          <p:nvPr/>
        </p:nvSpPr>
        <p:spPr>
          <a:xfrm>
            <a:off x="6724915" y="7094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6D829C-8EF5-4BDB-AA4A-F1B231B0F6A5}"/>
              </a:ext>
            </a:extLst>
          </p:cNvPr>
          <p:cNvSpPr/>
          <p:nvPr/>
        </p:nvSpPr>
        <p:spPr>
          <a:xfrm>
            <a:off x="151283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B7D686-640A-479F-865D-383D1800435E}"/>
              </a:ext>
            </a:extLst>
          </p:cNvPr>
          <p:cNvSpPr/>
          <p:nvPr/>
        </p:nvSpPr>
        <p:spPr>
          <a:xfrm>
            <a:off x="238151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2D4EFC8-6732-45D9-BD5F-F166523E5CFF}"/>
              </a:ext>
            </a:extLst>
          </p:cNvPr>
          <p:cNvSpPr/>
          <p:nvPr/>
        </p:nvSpPr>
        <p:spPr>
          <a:xfrm>
            <a:off x="325019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8C793E6-7B1E-4D95-9301-47B6AA99A67C}"/>
              </a:ext>
            </a:extLst>
          </p:cNvPr>
          <p:cNvSpPr/>
          <p:nvPr/>
        </p:nvSpPr>
        <p:spPr>
          <a:xfrm>
            <a:off x="411887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6D1EF6B-39DF-4A38-9B0F-6FD50BEFCBA4}"/>
              </a:ext>
            </a:extLst>
          </p:cNvPr>
          <p:cNvSpPr/>
          <p:nvPr/>
        </p:nvSpPr>
        <p:spPr>
          <a:xfrm>
            <a:off x="498755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39DA949-0432-4061-A111-F6B04E845427}"/>
              </a:ext>
            </a:extLst>
          </p:cNvPr>
          <p:cNvSpPr/>
          <p:nvPr/>
        </p:nvSpPr>
        <p:spPr>
          <a:xfrm>
            <a:off x="585623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A07E57A-C563-44D9-803A-5D4B5C9C3873}"/>
              </a:ext>
            </a:extLst>
          </p:cNvPr>
          <p:cNvSpPr/>
          <p:nvPr/>
        </p:nvSpPr>
        <p:spPr>
          <a:xfrm>
            <a:off x="672491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06B0EAF-D7C4-4EEC-8654-C3ECAF6A90F5}"/>
              </a:ext>
            </a:extLst>
          </p:cNvPr>
          <p:cNvSpPr/>
          <p:nvPr/>
        </p:nvSpPr>
        <p:spPr>
          <a:xfrm>
            <a:off x="759359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3FF936A-50E4-4A66-BD45-FB8CAD2582C9}"/>
              </a:ext>
            </a:extLst>
          </p:cNvPr>
          <p:cNvSpPr/>
          <p:nvPr/>
        </p:nvSpPr>
        <p:spPr>
          <a:xfrm>
            <a:off x="8462275" y="86061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68276D0-66EF-4C6C-BA34-5DD6A84C7620}"/>
              </a:ext>
            </a:extLst>
          </p:cNvPr>
          <p:cNvSpPr/>
          <p:nvPr/>
        </p:nvSpPr>
        <p:spPr>
          <a:xfrm>
            <a:off x="238151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123502D-5F22-44DB-A074-320349833129}"/>
              </a:ext>
            </a:extLst>
          </p:cNvPr>
          <p:cNvSpPr/>
          <p:nvPr/>
        </p:nvSpPr>
        <p:spPr>
          <a:xfrm>
            <a:off x="325019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158933A-FED5-4377-ADC0-03B7795699E1}"/>
              </a:ext>
            </a:extLst>
          </p:cNvPr>
          <p:cNvSpPr/>
          <p:nvPr/>
        </p:nvSpPr>
        <p:spPr>
          <a:xfrm>
            <a:off x="411887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030C083-5A8E-4875-8A01-D45F99DC37BA}"/>
              </a:ext>
            </a:extLst>
          </p:cNvPr>
          <p:cNvSpPr/>
          <p:nvPr/>
        </p:nvSpPr>
        <p:spPr>
          <a:xfrm>
            <a:off x="498755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3084C94-A6AA-41E1-8DF4-D1E7C0063266}"/>
              </a:ext>
            </a:extLst>
          </p:cNvPr>
          <p:cNvSpPr/>
          <p:nvPr/>
        </p:nvSpPr>
        <p:spPr>
          <a:xfrm>
            <a:off x="585623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7F25D99-68F2-4660-82ED-8F929C4022DD}"/>
              </a:ext>
            </a:extLst>
          </p:cNvPr>
          <p:cNvSpPr/>
          <p:nvPr/>
        </p:nvSpPr>
        <p:spPr>
          <a:xfrm>
            <a:off x="672491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56A5226-579D-427E-9A99-0B7A857637C6}"/>
              </a:ext>
            </a:extLst>
          </p:cNvPr>
          <p:cNvSpPr/>
          <p:nvPr/>
        </p:nvSpPr>
        <p:spPr>
          <a:xfrm>
            <a:off x="759359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7E7449B-24C9-4AB9-8651-8C35C72840FA}"/>
              </a:ext>
            </a:extLst>
          </p:cNvPr>
          <p:cNvSpPr/>
          <p:nvPr/>
        </p:nvSpPr>
        <p:spPr>
          <a:xfrm>
            <a:off x="8462275" y="1653208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B494679-3EFD-4A04-BF7C-464AB7DF1917}"/>
              </a:ext>
            </a:extLst>
          </p:cNvPr>
          <p:cNvSpPr/>
          <p:nvPr/>
        </p:nvSpPr>
        <p:spPr>
          <a:xfrm>
            <a:off x="238151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101F187-37C3-49B7-9AB1-2B841599C94F}"/>
              </a:ext>
            </a:extLst>
          </p:cNvPr>
          <p:cNvSpPr/>
          <p:nvPr/>
        </p:nvSpPr>
        <p:spPr>
          <a:xfrm>
            <a:off x="325019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9161E1C-0B2A-429E-9B33-BC37EAB44A55}"/>
              </a:ext>
            </a:extLst>
          </p:cNvPr>
          <p:cNvSpPr/>
          <p:nvPr/>
        </p:nvSpPr>
        <p:spPr>
          <a:xfrm>
            <a:off x="411887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3F60932-0EA5-4B53-A3FB-460B9915CF26}"/>
              </a:ext>
            </a:extLst>
          </p:cNvPr>
          <p:cNvSpPr/>
          <p:nvPr/>
        </p:nvSpPr>
        <p:spPr>
          <a:xfrm>
            <a:off x="498755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30E0196-06B6-4D5F-B245-5D7AFD3AC745}"/>
              </a:ext>
            </a:extLst>
          </p:cNvPr>
          <p:cNvSpPr/>
          <p:nvPr/>
        </p:nvSpPr>
        <p:spPr>
          <a:xfrm>
            <a:off x="585623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638634F-C8E0-4EF4-AD84-827165034623}"/>
              </a:ext>
            </a:extLst>
          </p:cNvPr>
          <p:cNvSpPr/>
          <p:nvPr/>
        </p:nvSpPr>
        <p:spPr>
          <a:xfrm>
            <a:off x="672491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369F9F1-4910-441A-96B2-BB8D4AEED1DD}"/>
              </a:ext>
            </a:extLst>
          </p:cNvPr>
          <p:cNvSpPr/>
          <p:nvPr/>
        </p:nvSpPr>
        <p:spPr>
          <a:xfrm>
            <a:off x="759359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2CC73FB-A52D-426F-ADCE-FC5984136975}"/>
              </a:ext>
            </a:extLst>
          </p:cNvPr>
          <p:cNvSpPr/>
          <p:nvPr/>
        </p:nvSpPr>
        <p:spPr>
          <a:xfrm>
            <a:off x="8462275" y="2442872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05AE43C-666B-42ED-BB08-CBF0521A2416}"/>
              </a:ext>
            </a:extLst>
          </p:cNvPr>
          <p:cNvSpPr/>
          <p:nvPr/>
        </p:nvSpPr>
        <p:spPr>
          <a:xfrm>
            <a:off x="238151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C69C2AB-1BB7-4E33-AB84-FD26A79EE596}"/>
              </a:ext>
            </a:extLst>
          </p:cNvPr>
          <p:cNvSpPr/>
          <p:nvPr/>
        </p:nvSpPr>
        <p:spPr>
          <a:xfrm>
            <a:off x="325019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E51F45F-FB8F-4FCA-A7B7-B2C11E2B8462}"/>
              </a:ext>
            </a:extLst>
          </p:cNvPr>
          <p:cNvSpPr/>
          <p:nvPr/>
        </p:nvSpPr>
        <p:spPr>
          <a:xfrm>
            <a:off x="411887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E150EC5-22E1-48D3-A6D2-B0A35C461708}"/>
              </a:ext>
            </a:extLst>
          </p:cNvPr>
          <p:cNvSpPr/>
          <p:nvPr/>
        </p:nvSpPr>
        <p:spPr>
          <a:xfrm>
            <a:off x="498755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452716E-253E-4945-A6D4-73354DADB0DC}"/>
              </a:ext>
            </a:extLst>
          </p:cNvPr>
          <p:cNvSpPr/>
          <p:nvPr/>
        </p:nvSpPr>
        <p:spPr>
          <a:xfrm>
            <a:off x="585623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7FA65A6-9BAF-41A6-8137-0CAB7C304803}"/>
              </a:ext>
            </a:extLst>
          </p:cNvPr>
          <p:cNvSpPr/>
          <p:nvPr/>
        </p:nvSpPr>
        <p:spPr>
          <a:xfrm>
            <a:off x="672491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B080565-890D-40D7-A0AA-5BD08BD0CCCC}"/>
              </a:ext>
            </a:extLst>
          </p:cNvPr>
          <p:cNvSpPr/>
          <p:nvPr/>
        </p:nvSpPr>
        <p:spPr>
          <a:xfrm>
            <a:off x="759359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7DFE233-1B7F-4FD4-A06E-FD63E078D655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1.	NẾU NGƯỜI ANH EM CỦA ANH TRÓT … …, THÌ ANH HÃY ĐI SỬA LỖI NÓ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CD02E9C-2116-4B16-9754-6221F7188F2D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2.	NẾU NÓ CHỊU NGHE ANH, THÌ ANH ĐÃ … … ĐƯỢC NGƯỜI ANH EM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DEE9124-0D64-4919-9258-8E7ADFD67FED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3.	Ở DƯỚI ĐẤT, HAI NGƯỜI TRONG ANH EM HỢP LỜI CẦU XIN BẤT CỨ ĐIỀU GÌ, THÌ CHA THẦY, ĐẤNG NGỰ TRÊN TRỜI, … 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6C6843D-EECF-4A0D-863D-7F999D8B3C61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4.	NẾU … … MÀ NÓ CŨNG CHẲNG NGHE, THÌ HÃY KỂ NÓ NHƯ MỘT NGƯỜI NGOẠI HAY MỘT NGƯỜI THU THUẾ.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7AD6EE1-064A-481F-B203-52235DEC57C7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5.	DƯỚI ĐẤT, ANH EM … … NHỮNG ĐIỀU GÌ, TRÊN TRỜI CŨNG SẼ … … NHƯ VẬY.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58B2E72-A8DF-4A9E-B143-CD053727E7F6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6.	CÒN NẾU NÓ KHÔNG … …, THÌ HÃY ĐEM THEO MỘT HAY HAI NGƯỜI NỮA, ĐỂ MỌI CÔNG VIỆC ĐƯỢC GIẢI QUYẾT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B74EA95-EA01-494A-84D1-816C0B355958}"/>
              </a:ext>
            </a:extLst>
          </p:cNvPr>
          <p:cNvSpPr/>
          <p:nvPr/>
        </p:nvSpPr>
        <p:spPr>
          <a:xfrm>
            <a:off x="8462275" y="4024285"/>
            <a:ext cx="868680" cy="795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26" grpId="0" animBg="1"/>
      <p:bldP spid="26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4" grpId="0" animBg="1"/>
      <p:bldP spid="144" grpId="1" animBg="1"/>
      <p:bldP spid="147" grpId="0" animBg="1"/>
      <p:bldP spid="147" grpId="1" animBg="1"/>
      <p:bldP spid="149" grpId="0" animBg="1"/>
      <p:bldP spid="149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61" grpId="0" animBg="1"/>
      <p:bldP spid="161" grpId="1" animBg="1"/>
      <p:bldP spid="163" grpId="0" animBg="1"/>
      <p:bldP spid="163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64" grpId="0" animBg="1"/>
      <p:bldP spid="6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69080" y="108596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3F5A10-B0E9-4C35-98AE-6FB91898C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29917"/>
              </p:ext>
            </p:extLst>
          </p:nvPr>
        </p:nvGraphicFramePr>
        <p:xfrm>
          <a:off x="415925" y="311796"/>
          <a:ext cx="11360150" cy="6191250"/>
        </p:xfrm>
        <a:graphic>
          <a:graphicData uri="http://schemas.openxmlformats.org/drawingml/2006/table">
            <a:tbl>
              <a:tblPr firstRow="1" firstCol="1" bandRow="1"/>
              <a:tblGrid>
                <a:gridCol w="1136015">
                  <a:extLst>
                    <a:ext uri="{9D8B030D-6E8A-4147-A177-3AD203B41FA5}">
                      <a16:colId xmlns:a16="http://schemas.microsoft.com/office/drawing/2014/main" val="3599874862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351936512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678602004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959828019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2985162050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667895034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1284230690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452971226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4055783859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977438135"/>
                    </a:ext>
                  </a:extLst>
                </a:gridCol>
              </a:tblGrid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808301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086680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896929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5437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Ở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4232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Ị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87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69080" y="108596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3F5A10-B0E9-4C35-98AE-6FB91898CFA3}"/>
              </a:ext>
            </a:extLst>
          </p:cNvPr>
          <p:cNvGraphicFramePr>
            <a:graphicFrameLocks noGrp="1"/>
          </p:cNvGraphicFramePr>
          <p:nvPr/>
        </p:nvGraphicFramePr>
        <p:xfrm>
          <a:off x="415925" y="311796"/>
          <a:ext cx="11360150" cy="6191250"/>
        </p:xfrm>
        <a:graphic>
          <a:graphicData uri="http://schemas.openxmlformats.org/drawingml/2006/table">
            <a:tbl>
              <a:tblPr firstRow="1" firstCol="1" bandRow="1"/>
              <a:tblGrid>
                <a:gridCol w="1136015">
                  <a:extLst>
                    <a:ext uri="{9D8B030D-6E8A-4147-A177-3AD203B41FA5}">
                      <a16:colId xmlns:a16="http://schemas.microsoft.com/office/drawing/2014/main" val="3599874862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351936512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678602004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959828019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2985162050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667895034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1284230690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452971226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4055783859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3977438135"/>
                    </a:ext>
                  </a:extLst>
                </a:gridCol>
              </a:tblGrid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808301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086680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896929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5437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Ẽ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Ở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4232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Ị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87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8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9AC67-0D9B-4F5D-8CCE-7910E3297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6" y="257175"/>
            <a:ext cx="5805228" cy="4335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A512C-AAEF-4346-8102-7B374185946A}"/>
              </a:ext>
            </a:extLst>
          </p:cNvPr>
          <p:cNvSpPr txBox="1"/>
          <p:nvPr/>
        </p:nvSpPr>
        <p:spPr>
          <a:xfrm>
            <a:off x="338138" y="5029200"/>
            <a:ext cx="11515725" cy="164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XIN THA TỘI CHÚNG CON NHƯ CHÚNG CON CŨNG THA CHO KẺ CÓ TỘI VỚI CHÚNG CON</a:t>
            </a:r>
          </a:p>
        </p:txBody>
      </p:sp>
    </p:spTree>
    <p:extLst>
      <p:ext uri="{BB962C8B-B14F-4D97-AF65-F5344CB8AC3E}">
        <p14:creationId xmlns:p14="http://schemas.microsoft.com/office/powerpoint/2010/main" val="32321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248" y="1591055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Đức Giê-su nói với các môn đệ rằng : “Nếu người anh em của anh trót phạm tội,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-66675" y="28575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Kết án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Sửa lỗi cho họ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Mặc kệ họ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Đánh đập cho nhớ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3642385"/>
            <a:ext cx="12240986" cy="807607"/>
            <a:chOff x="-1896924" y="4711697"/>
            <a:chExt cx="10567018" cy="692222"/>
          </a:xfrm>
          <a:solidFill>
            <a:srgbClr val="00B0F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Sửa lỗi cho họ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đối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xử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với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họ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phạm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tội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khuyên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nhủ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Kéo người đến nói họ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Báo cho Hội Thánh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Báo cho anh chị huynh trưởng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56560"/>
            <a:ext cx="12240986" cy="807607"/>
            <a:chOff x="-1896924" y="4711697"/>
            <a:chExt cx="10567018" cy="692222"/>
          </a:xfrm>
          <a:solidFill>
            <a:srgbClr val="00B0F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Tự khuyên nhủ họ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Việc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đầu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tiên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sửa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lỗi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1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 không theo luật con người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 muốn sự tha thứ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 muốn con người yêu thương nhau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Chỉ có A không đúng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56885"/>
            <a:ext cx="12240986" cy="807607"/>
            <a:chOff x="-1896924" y="4711697"/>
            <a:chExt cx="10567018" cy="692222"/>
          </a:xfrm>
          <a:solidFill>
            <a:srgbClr val="00B0F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Chỉ có A không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Việc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phải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sửa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phạm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tội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thể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hiện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9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 đánh được họ nên tha thứ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Để được Chúa tha thứ tội của mình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 thứ để nhận lại tình yêu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Cả B và C đều đúng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63028"/>
            <a:ext cx="12240986" cy="807607"/>
            <a:chOff x="-1896924" y="4711697"/>
            <a:chExt cx="10567018" cy="692222"/>
          </a:xfrm>
          <a:solidFill>
            <a:srgbClr val="00B0F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Cả B và C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Tại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sao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nên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thứ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khác</a:t>
            </a: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79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77639" y="981838"/>
            <a:ext cx="6206078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 lỗi nào mà bạn của em phạm với em và em sẽ tha thứ cho họ?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anh hãy đi sửa lỗi nó, một mình anh với nó mà thôi.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7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Nếu nó chịu nghe anh, thì anh đã chinh phục được người anh em.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1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Còn nếu nó không chịu nghe, thì hãy đem theo một hay hai người nữa,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 mọi công việc được giải quyết, căn cứ vào lời hai hoặc ba chứng nhân.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5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Nếu nó không nghe họ, thì hãy đi thưa Hội Thánh.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Nếu Hội Thánh mà nó cũng chẳng nghe, thì hãy kể nó như một người ngoại hay một người thu thuế.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5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“Thầy bảo thật anh em: dưới đất, anh em ràng buộc những điều gì, trên trời cũng sẽ ràng buộc như vậy; 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5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869</Words>
  <Application>Microsoft Office PowerPoint</Application>
  <PresentationFormat>Widescreen</PresentationFormat>
  <Paragraphs>278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thì anh hãy đi sửa lỗi nó, một mình anh với nó mà thôi.</vt:lpstr>
      <vt:lpstr>Nếu nó chịu nghe anh, thì anh đã chinh phục được người anh em. </vt:lpstr>
      <vt:lpstr>Còn nếu nó không chịu nghe, thì hãy đem theo một hay hai người nữa, </vt:lpstr>
      <vt:lpstr>để mọi công việc được giải quyết, căn cứ vào lời hai hoặc ba chứng nhân.</vt:lpstr>
      <vt:lpstr>Nếu nó không nghe họ, thì hãy đi thưa Hội Thánh. </vt:lpstr>
      <vt:lpstr>Nếu Hội Thánh mà nó cũng chẳng nghe, thì hãy kể nó như một người ngoại hay một người thu thuế.</vt:lpstr>
      <vt:lpstr>“Thầy bảo thật anh em: dưới đất, anh em ràng buộc những điều gì, trên trời cũng sẽ ràng buộc như vậy; </vt:lpstr>
      <vt:lpstr>dưới đất, anh em tháo cởi những điều gì, trên trời cũng sẽ tháo cởi như vậy.</vt:lpstr>
      <vt:lpstr>“Thầy còn bảo thật anh em: nếu ở dưới đất, hai người trong anh em hợp lời cầu xin bất cứ điều gì, </vt:lpstr>
      <vt:lpstr>thì Cha Thầy, Đấng ngự trên trời, sẽ ban cho.</vt:lpstr>
      <vt:lpstr>Vì ở đâu có hai ba người họp lại nhân danh Thầy, thì có Thầy ở đấy, giữa họ.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14</cp:revision>
  <dcterms:created xsi:type="dcterms:W3CDTF">2020-09-04T01:12:51Z</dcterms:created>
  <dcterms:modified xsi:type="dcterms:W3CDTF">2020-09-04T14:30:06Z</dcterms:modified>
</cp:coreProperties>
</file>