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93" r:id="rId15"/>
    <p:sldId id="294" r:id="rId16"/>
    <p:sldId id="327" r:id="rId17"/>
    <p:sldId id="331" r:id="rId18"/>
    <p:sldId id="260" r:id="rId19"/>
    <p:sldId id="308" r:id="rId20"/>
    <p:sldId id="328" r:id="rId21"/>
    <p:sldId id="329" r:id="rId22"/>
    <p:sldId id="330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B802-5FC9-4019-83E5-6026D047E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30DF-1ED0-4CCE-8775-9EE3DAFA7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7982-4851-48B7-9A4C-E1B6544C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36E8-211E-4D9B-8C74-937E9667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B11-F246-415C-BBC0-65F5E216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CFD6-859B-4661-889E-A461225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4F6B-2B5E-4A19-8D44-3029E717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54C1-22B1-4CF0-BCB8-B485EC0A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1926-0F58-48DF-9E0A-385BDD24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1D411-58B2-4CDE-9B30-496F53A8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F0255-C8AC-4C55-903D-1ECFA72A0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24497-A790-415F-BB02-E7D49DB4C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3ECBA-23B9-4BF4-8BE5-CC3BCA26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77DA-8051-453A-8097-71970C7F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98582-8FA9-439A-8E2B-81C75AF8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4BDF-8414-4E37-828F-AAA56B78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CB82-D6FD-4166-8BE0-2D1E4DEE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C67C-8BBE-4941-9C2E-AC233793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10D7-9B75-43AB-BD6D-8D98A54C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C47A-102E-4217-BFB2-9DDD6F1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CB79-1BF0-41C0-9D87-50D1959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2DF8-9AAB-48A7-B3BC-5F0D223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0002-EE8E-49EF-9D54-EBB9F101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3319-EE76-4196-A6CC-C8F70EA1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454F-E6AE-4448-BF10-4BE4E168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76CC-2F70-44A3-8541-201D63D9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824E5-E13A-4DDE-98D6-7DE1DF6A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1811-6A84-4CAA-AD33-E96A9232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162FE-31EE-42E0-97EF-C216846D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2976-D909-4A04-9A83-21A3B309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9BA36-9EAE-4802-A05E-E0C21BB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B8E9-2E4D-43DE-959B-F3D3CCB9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3619-F444-4C7C-86DB-2BB531E85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2B8B3-B875-469B-ADB2-19D1FB932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07AB5-C56A-4B35-9776-7C27207FD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77931-5097-41F4-A018-437340F4F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A6F6B-BD6C-45A8-81D7-54A1E02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C2425-9A6C-4405-AFB5-C2EF523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BE032-ACB5-4161-AD36-ED60CFBB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FCC5-8224-40E1-8ED4-D30CD1FB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0431D-BA7A-4934-B88A-03AD653B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899D0-F793-42A0-B277-28BD2501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9F280-25E9-4721-AF58-8395F3CC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750C-B22D-47AC-82EC-1F81E98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601AE-092A-40D7-80C9-13E1009E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F3E97-D29C-431A-AA81-A6CD6D9C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8190-A42E-4CAF-A81C-AD8E4911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5F30-27A4-4A3D-AF6E-18E07965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976E0-A26F-4691-AC2F-A41D63C81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583-20AC-45D3-8ABF-7BC85883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43DA7-5073-4DC0-AF03-D59AD3FA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2650-92B0-4BB7-BEF2-E579B268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DD65-27B0-4FA8-8E52-0DBA633A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11665-7954-4585-839C-C7CC880A0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AB99-8607-41C8-ACF5-0A75C354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262C-FAFB-4E75-A29A-33AA79C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B946-4954-46FA-9D74-A253CC5E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5201A-7139-43AA-8402-6CB7AA91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7FEF7-017D-468C-B83F-D5D99932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12DA-E4EB-4729-A1C4-A05E1A4E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B056-E2D5-4BC2-8FAE-4E3388421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6673-F9E0-447B-B047-A4EF83E9894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78EF-CA5A-452A-8338-477F2A287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528D-A902-450F-B3B8-DBA3C6863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6FB6-677E-426A-86C6-C582DFF0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XXII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36474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THEO CHÚA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92558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VÁC THÁNH GIÁ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người ta được cả thế giới mà phải thiệt mất mạng sống, thì nào có lợi gì?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9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Hoặc người ta sẽ lấy gì mà đổi mạng sống mình?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6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“Vì Con Người sẽ ngự đến trong vinh quang của Cha Người, cùng với các thiên sứ của Người,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bấy giờ, Người sẽ thưởng phạt ai nấy xứng việc họ làm.”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5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4" y="6401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49356" y="68848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4" y="13056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4" y="1925936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4" y="2548454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4" y="3170972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097C7FC0-C08C-4021-8C15-46A1A44D1BA3}"/>
              </a:ext>
            </a:extLst>
          </p:cNvPr>
          <p:cNvSpPr/>
          <p:nvPr/>
        </p:nvSpPr>
        <p:spPr>
          <a:xfrm>
            <a:off x="349356" y="3788985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F7463085-95FA-4D07-B33B-30FECAF055AD}"/>
              </a:ext>
            </a:extLst>
          </p:cNvPr>
          <p:cNvSpPr/>
          <p:nvPr/>
        </p:nvSpPr>
        <p:spPr>
          <a:xfrm>
            <a:off x="349356" y="4406998"/>
            <a:ext cx="622194" cy="5174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9FE7AF-367B-43FE-B81B-AE385A7E3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38846"/>
              </p:ext>
            </p:extLst>
          </p:nvPr>
        </p:nvGraphicFramePr>
        <p:xfrm>
          <a:off x="1422400" y="64015"/>
          <a:ext cx="9017000" cy="4860408"/>
        </p:xfrm>
        <a:graphic>
          <a:graphicData uri="http://schemas.openxmlformats.org/drawingml/2006/table">
            <a:tbl>
              <a:tblPr firstRow="1" firstCol="1" bandRow="1"/>
              <a:tblGrid>
                <a:gridCol w="901700">
                  <a:extLst>
                    <a:ext uri="{9D8B030D-6E8A-4147-A177-3AD203B41FA5}">
                      <a16:colId xmlns:a16="http://schemas.microsoft.com/office/drawing/2014/main" val="22437386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620563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6515009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11763333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62269484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39411227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1081148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5126569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62419304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957870805"/>
                    </a:ext>
                  </a:extLst>
                </a:gridCol>
              </a:tblGrid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73939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52698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Ổ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926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033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76834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33685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411671"/>
                  </a:ext>
                </a:extLst>
              </a:tr>
              <a:tr h="607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562676"/>
                  </a:ext>
                </a:extLst>
              </a:tr>
            </a:tbl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13A02D51-D6AC-48F4-A804-DEBF15C23E5D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CHÚA GIÊ-SU TIÊN BÁO: CÁC KÌ MỤC VÀ KINH SƯ SẼ LÀM GÌ NGƯỜI KHI NGƯỜI LÊN GIÊ-RU-SA-LEM?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0F277CF-0A5E-490E-8002-8E36375FD696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CHÚNG TA PHẢI TỪ BỎ THỨ GÌ ĐỂ THEO CHÚA GIÊ-SU?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8EC68A0-FFD4-40DC-80A7-2EF02CF5C09F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NGƯỜI PHẢI ĐI GIÊ-RU-SA-LEM, PHẢI CHỊU NHIỀU … … DO CÁC KỲ MỤC, CÁC THƯỢNG TẾ VÀ KINH SƯ GÂY RA.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74BFD3-3D48-4C06-81DB-D7215AE07BE0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“XA-TAN, LUI LẠI ĐÀNG SAU THẦY ! ANH … … THẦY”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2EA43F8-FDE1-4883-890B-BE1DCCAB0F3B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AI LÀ NGƯỜI KÉO CHÚA GIÊ-SU RA VÀ TRÁCH NGƯỜI KHI NGƯỜI TIÊN BÁO CUỘC KHỔ NẠN?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C88C183-41FF-41B1-B417-7A2F7356A72A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“VÌ TƯ TƯỞNG CỦA ANH KHÔNG PHẢI LÀ TƯ TƯỞNG CỦA THIÊN CHÚA, MÀ LÀ CỦA … …”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43E328D-8047-4A1E-9BAD-17D7E3CAD429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ÔNG PHÊ-RÔ TUYÊN XƯNG ĐỨC GIÊ-SU LÀ … …, CON THIÊN CHÚA HẰNG SỐNG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0B94626-0246-4F24-9DDB-B7ABF5EB9C7E}"/>
              </a:ext>
            </a:extLst>
          </p:cNvPr>
          <p:cNvSpPr/>
          <p:nvPr/>
        </p:nvSpPr>
        <p:spPr>
          <a:xfrm>
            <a:off x="0" y="502418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CHÚA GIÊ-SU ĐÃ MẮNG ÔNG PHÊ-RÔ LÀ GÌ KHI ÔNG TRÁCH ĐỨC GIÊ-SU?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DD13-3B2C-4BE4-84C6-3696F664FA10}"/>
              </a:ext>
            </a:extLst>
          </p:cNvPr>
          <p:cNvSpPr/>
          <p:nvPr/>
        </p:nvSpPr>
        <p:spPr>
          <a:xfrm>
            <a:off x="2315802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0CB79F-E821-420C-9C8E-AC40B1C29B77}"/>
              </a:ext>
            </a:extLst>
          </p:cNvPr>
          <p:cNvSpPr/>
          <p:nvPr/>
        </p:nvSpPr>
        <p:spPr>
          <a:xfrm>
            <a:off x="3226615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94408-E188-4D25-A3FB-EAE20716BF27}"/>
              </a:ext>
            </a:extLst>
          </p:cNvPr>
          <p:cNvSpPr/>
          <p:nvPr/>
        </p:nvSpPr>
        <p:spPr>
          <a:xfrm>
            <a:off x="4118378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B4D8FA-9895-4435-893B-A9B7868D3F4E}"/>
              </a:ext>
            </a:extLst>
          </p:cNvPr>
          <p:cNvSpPr/>
          <p:nvPr/>
        </p:nvSpPr>
        <p:spPr>
          <a:xfrm>
            <a:off x="5019666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B6811E-56E0-4C98-84C2-F503FAA9776D}"/>
              </a:ext>
            </a:extLst>
          </p:cNvPr>
          <p:cNvSpPr/>
          <p:nvPr/>
        </p:nvSpPr>
        <p:spPr>
          <a:xfrm>
            <a:off x="5920954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CDC357-E3C0-45E4-A97A-6AAEF9884A42}"/>
              </a:ext>
            </a:extLst>
          </p:cNvPr>
          <p:cNvSpPr/>
          <p:nvPr/>
        </p:nvSpPr>
        <p:spPr>
          <a:xfrm>
            <a:off x="6822242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55CB910-7573-4E36-A337-9D2647737E74}"/>
              </a:ext>
            </a:extLst>
          </p:cNvPr>
          <p:cNvSpPr/>
          <p:nvPr/>
        </p:nvSpPr>
        <p:spPr>
          <a:xfrm>
            <a:off x="7723530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322251-3C2A-4AA3-8807-EF3CC2C96483}"/>
              </a:ext>
            </a:extLst>
          </p:cNvPr>
          <p:cNvSpPr/>
          <p:nvPr/>
        </p:nvSpPr>
        <p:spPr>
          <a:xfrm>
            <a:off x="8624818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8EB15A-D4F4-4630-A5C7-B856FF98CAF9}"/>
              </a:ext>
            </a:extLst>
          </p:cNvPr>
          <p:cNvSpPr/>
          <p:nvPr/>
        </p:nvSpPr>
        <p:spPr>
          <a:xfrm>
            <a:off x="9522024" y="673511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2D77FA7-8154-414D-93A9-0B62AB6F2A8F}"/>
              </a:ext>
            </a:extLst>
          </p:cNvPr>
          <p:cNvSpPr/>
          <p:nvPr/>
        </p:nvSpPr>
        <p:spPr>
          <a:xfrm>
            <a:off x="3222647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4C5EDA6-A84D-46AD-89AD-2831CB2EADB1}"/>
              </a:ext>
            </a:extLst>
          </p:cNvPr>
          <p:cNvSpPr/>
          <p:nvPr/>
        </p:nvSpPr>
        <p:spPr>
          <a:xfrm>
            <a:off x="4123935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6905B4-9AE1-49B3-A379-4AEEB6EF3A24}"/>
              </a:ext>
            </a:extLst>
          </p:cNvPr>
          <p:cNvSpPr/>
          <p:nvPr/>
        </p:nvSpPr>
        <p:spPr>
          <a:xfrm>
            <a:off x="5025223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1515A7B-F9D9-4B76-A73C-70316D6A500A}"/>
              </a:ext>
            </a:extLst>
          </p:cNvPr>
          <p:cNvSpPr/>
          <p:nvPr/>
        </p:nvSpPr>
        <p:spPr>
          <a:xfrm>
            <a:off x="5926511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D77DCD3-EDC3-4F4F-8A71-165A5C23C397}"/>
              </a:ext>
            </a:extLst>
          </p:cNvPr>
          <p:cNvSpPr/>
          <p:nvPr/>
        </p:nvSpPr>
        <p:spPr>
          <a:xfrm>
            <a:off x="6827799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BC83BF-C2ED-45B1-87F7-3C8AD5CE39BF}"/>
              </a:ext>
            </a:extLst>
          </p:cNvPr>
          <p:cNvSpPr/>
          <p:nvPr/>
        </p:nvSpPr>
        <p:spPr>
          <a:xfrm>
            <a:off x="7729087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B351B8-9383-4CFA-959B-B747BD4795C4}"/>
              </a:ext>
            </a:extLst>
          </p:cNvPr>
          <p:cNvSpPr/>
          <p:nvPr/>
        </p:nvSpPr>
        <p:spPr>
          <a:xfrm>
            <a:off x="8630375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CA951FD-B477-449C-BC31-65E8A89C1A9A}"/>
              </a:ext>
            </a:extLst>
          </p:cNvPr>
          <p:cNvSpPr/>
          <p:nvPr/>
        </p:nvSpPr>
        <p:spPr>
          <a:xfrm>
            <a:off x="9531663" y="6592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A1A1858-4F18-4079-A2CB-929ABD51E276}"/>
              </a:ext>
            </a:extLst>
          </p:cNvPr>
          <p:cNvSpPr/>
          <p:nvPr/>
        </p:nvSpPr>
        <p:spPr>
          <a:xfrm>
            <a:off x="5023900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EECAB1-51C5-4C27-8085-7378A17F474C}"/>
              </a:ext>
            </a:extLst>
          </p:cNvPr>
          <p:cNvSpPr/>
          <p:nvPr/>
        </p:nvSpPr>
        <p:spPr>
          <a:xfrm>
            <a:off x="5925188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847EFC4-B875-4AFB-A42A-1FCA0AFEDD39}"/>
              </a:ext>
            </a:extLst>
          </p:cNvPr>
          <p:cNvSpPr/>
          <p:nvPr/>
        </p:nvSpPr>
        <p:spPr>
          <a:xfrm>
            <a:off x="6826476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F05E46B-A14A-47B7-BF89-1E654FAED207}"/>
              </a:ext>
            </a:extLst>
          </p:cNvPr>
          <p:cNvSpPr/>
          <p:nvPr/>
        </p:nvSpPr>
        <p:spPr>
          <a:xfrm>
            <a:off x="7727764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89797AD-E5CD-42C4-A8FA-9889010DEA1D}"/>
              </a:ext>
            </a:extLst>
          </p:cNvPr>
          <p:cNvSpPr/>
          <p:nvPr/>
        </p:nvSpPr>
        <p:spPr>
          <a:xfrm>
            <a:off x="8629052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A9EB17-00E5-4354-86B8-8F65F3E319E5}"/>
              </a:ext>
            </a:extLst>
          </p:cNvPr>
          <p:cNvSpPr/>
          <p:nvPr/>
        </p:nvSpPr>
        <p:spPr>
          <a:xfrm>
            <a:off x="9530340" y="127701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1D2CBF3-9E4D-4C72-B4AC-4A14796176B0}"/>
              </a:ext>
            </a:extLst>
          </p:cNvPr>
          <p:cNvSpPr/>
          <p:nvPr/>
        </p:nvSpPr>
        <p:spPr>
          <a:xfrm>
            <a:off x="4123935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BF6A8E6-16BD-4592-B8D0-1CCE17A03AD7}"/>
              </a:ext>
            </a:extLst>
          </p:cNvPr>
          <p:cNvSpPr/>
          <p:nvPr/>
        </p:nvSpPr>
        <p:spPr>
          <a:xfrm>
            <a:off x="5025223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81A0C7-760A-49F7-BBDB-4FBF966EE16A}"/>
              </a:ext>
            </a:extLst>
          </p:cNvPr>
          <p:cNvSpPr/>
          <p:nvPr/>
        </p:nvSpPr>
        <p:spPr>
          <a:xfrm>
            <a:off x="5926511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18A61AF-D9A0-47DE-9388-99C196A1272B}"/>
              </a:ext>
            </a:extLst>
          </p:cNvPr>
          <p:cNvSpPr/>
          <p:nvPr/>
        </p:nvSpPr>
        <p:spPr>
          <a:xfrm>
            <a:off x="6827799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B6D7F62-6197-4722-BBCA-D31548C1CC58}"/>
              </a:ext>
            </a:extLst>
          </p:cNvPr>
          <p:cNvSpPr/>
          <p:nvPr/>
        </p:nvSpPr>
        <p:spPr>
          <a:xfrm>
            <a:off x="7729087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27146E-748F-4F29-ADA8-DB1118724C75}"/>
              </a:ext>
            </a:extLst>
          </p:cNvPr>
          <p:cNvSpPr/>
          <p:nvPr/>
        </p:nvSpPr>
        <p:spPr>
          <a:xfrm>
            <a:off x="8630375" y="188720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9A5ABC3-1456-45B6-A930-2246E536BDC5}"/>
              </a:ext>
            </a:extLst>
          </p:cNvPr>
          <p:cNvSpPr/>
          <p:nvPr/>
        </p:nvSpPr>
        <p:spPr>
          <a:xfrm>
            <a:off x="2325327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9CA8A32-3A72-4FE4-A5AC-31148E851CAD}"/>
              </a:ext>
            </a:extLst>
          </p:cNvPr>
          <p:cNvSpPr/>
          <p:nvPr/>
        </p:nvSpPr>
        <p:spPr>
          <a:xfrm>
            <a:off x="3226615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30237A0-F123-4874-AE65-F21D6D08A5E0}"/>
              </a:ext>
            </a:extLst>
          </p:cNvPr>
          <p:cNvSpPr/>
          <p:nvPr/>
        </p:nvSpPr>
        <p:spPr>
          <a:xfrm>
            <a:off x="4127903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1F3AEDB-1B3B-4220-B36C-61A9BD36E6D7}"/>
              </a:ext>
            </a:extLst>
          </p:cNvPr>
          <p:cNvSpPr/>
          <p:nvPr/>
        </p:nvSpPr>
        <p:spPr>
          <a:xfrm>
            <a:off x="5029191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4769DA9-42F4-4B38-84C4-511A31596120}"/>
              </a:ext>
            </a:extLst>
          </p:cNvPr>
          <p:cNvSpPr/>
          <p:nvPr/>
        </p:nvSpPr>
        <p:spPr>
          <a:xfrm>
            <a:off x="5930479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70CD791-F269-40F3-ACF2-109EEC64DF25}"/>
              </a:ext>
            </a:extLst>
          </p:cNvPr>
          <p:cNvSpPr/>
          <p:nvPr/>
        </p:nvSpPr>
        <p:spPr>
          <a:xfrm>
            <a:off x="6831767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514369C-107E-4BFC-9811-E3C17022300F}"/>
              </a:ext>
            </a:extLst>
          </p:cNvPr>
          <p:cNvSpPr/>
          <p:nvPr/>
        </p:nvSpPr>
        <p:spPr>
          <a:xfrm>
            <a:off x="7733055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420A619-5199-4CF9-B6A5-923C754EE871}"/>
              </a:ext>
            </a:extLst>
          </p:cNvPr>
          <p:cNvSpPr/>
          <p:nvPr/>
        </p:nvSpPr>
        <p:spPr>
          <a:xfrm>
            <a:off x="8634343" y="2493872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347B853-C894-4BD9-BEEF-7F91FAA4DE72}"/>
              </a:ext>
            </a:extLst>
          </p:cNvPr>
          <p:cNvSpPr/>
          <p:nvPr/>
        </p:nvSpPr>
        <p:spPr>
          <a:xfrm>
            <a:off x="1420071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1CA6511-992E-4595-88C4-2317BCAFBD6E}"/>
              </a:ext>
            </a:extLst>
          </p:cNvPr>
          <p:cNvSpPr/>
          <p:nvPr/>
        </p:nvSpPr>
        <p:spPr>
          <a:xfrm>
            <a:off x="2321359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A71BA05-CBF7-4ACE-900F-850CA24377D6}"/>
              </a:ext>
            </a:extLst>
          </p:cNvPr>
          <p:cNvSpPr/>
          <p:nvPr/>
        </p:nvSpPr>
        <p:spPr>
          <a:xfrm>
            <a:off x="3222647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4F924F3-8B24-4860-9A6F-2DE39127B625}"/>
              </a:ext>
            </a:extLst>
          </p:cNvPr>
          <p:cNvSpPr/>
          <p:nvPr/>
        </p:nvSpPr>
        <p:spPr>
          <a:xfrm>
            <a:off x="4123935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BC5D293-98E6-4471-8B06-902889856A13}"/>
              </a:ext>
            </a:extLst>
          </p:cNvPr>
          <p:cNvSpPr/>
          <p:nvPr/>
        </p:nvSpPr>
        <p:spPr>
          <a:xfrm>
            <a:off x="5025223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4A41F30-09D0-4C54-9558-72512CB386F7}"/>
              </a:ext>
            </a:extLst>
          </p:cNvPr>
          <p:cNvSpPr/>
          <p:nvPr/>
        </p:nvSpPr>
        <p:spPr>
          <a:xfrm>
            <a:off x="5926511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B8B774E-877B-4EA2-AFAF-D03516E12EE8}"/>
              </a:ext>
            </a:extLst>
          </p:cNvPr>
          <p:cNvSpPr/>
          <p:nvPr/>
        </p:nvSpPr>
        <p:spPr>
          <a:xfrm>
            <a:off x="6827799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FE122F-5F05-466B-9148-056DC78A919E}"/>
              </a:ext>
            </a:extLst>
          </p:cNvPr>
          <p:cNvSpPr/>
          <p:nvPr/>
        </p:nvSpPr>
        <p:spPr>
          <a:xfrm>
            <a:off x="7729087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C34AD0C-0B1C-4678-81BC-77FBB199B45B}"/>
              </a:ext>
            </a:extLst>
          </p:cNvPr>
          <p:cNvSpPr/>
          <p:nvPr/>
        </p:nvSpPr>
        <p:spPr>
          <a:xfrm>
            <a:off x="8626293" y="310145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3676EF-EAF4-43ED-9FA3-E2B2E7875F93}"/>
              </a:ext>
            </a:extLst>
          </p:cNvPr>
          <p:cNvSpPr/>
          <p:nvPr/>
        </p:nvSpPr>
        <p:spPr>
          <a:xfrm>
            <a:off x="1422349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AA98448-09D1-4E41-8525-B8212D841702}"/>
              </a:ext>
            </a:extLst>
          </p:cNvPr>
          <p:cNvSpPr/>
          <p:nvPr/>
        </p:nvSpPr>
        <p:spPr>
          <a:xfrm>
            <a:off x="2323637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69A6435-15A2-43CF-ACD8-1465DB3C6453}"/>
              </a:ext>
            </a:extLst>
          </p:cNvPr>
          <p:cNvSpPr/>
          <p:nvPr/>
        </p:nvSpPr>
        <p:spPr>
          <a:xfrm>
            <a:off x="3224925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96D64D8-A534-40CD-8007-9C3BE2038C65}"/>
              </a:ext>
            </a:extLst>
          </p:cNvPr>
          <p:cNvSpPr/>
          <p:nvPr/>
        </p:nvSpPr>
        <p:spPr>
          <a:xfrm>
            <a:off x="4126213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1D3E1E0-1BA3-4B5A-8350-15945157755F}"/>
              </a:ext>
            </a:extLst>
          </p:cNvPr>
          <p:cNvSpPr/>
          <p:nvPr/>
        </p:nvSpPr>
        <p:spPr>
          <a:xfrm>
            <a:off x="5027501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D4E5A2A-D9E7-4B5E-ACA7-4A20868AD013}"/>
              </a:ext>
            </a:extLst>
          </p:cNvPr>
          <p:cNvSpPr/>
          <p:nvPr/>
        </p:nvSpPr>
        <p:spPr>
          <a:xfrm>
            <a:off x="5928789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91E2B55-29A5-4E13-958C-6B1828361BEE}"/>
              </a:ext>
            </a:extLst>
          </p:cNvPr>
          <p:cNvSpPr/>
          <p:nvPr/>
        </p:nvSpPr>
        <p:spPr>
          <a:xfrm>
            <a:off x="6830077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11BF414-4648-4DEC-94C8-60B4B3AE8283}"/>
              </a:ext>
            </a:extLst>
          </p:cNvPr>
          <p:cNvSpPr/>
          <p:nvPr/>
        </p:nvSpPr>
        <p:spPr>
          <a:xfrm>
            <a:off x="7731365" y="3702908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459BD4F-88B2-45C8-89E5-9F3F09C0BC48}"/>
              </a:ext>
            </a:extLst>
          </p:cNvPr>
          <p:cNvSpPr/>
          <p:nvPr/>
        </p:nvSpPr>
        <p:spPr>
          <a:xfrm>
            <a:off x="5032679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7425909-B92A-4F91-ADFF-B0D2B4822D53}"/>
              </a:ext>
            </a:extLst>
          </p:cNvPr>
          <p:cNvSpPr/>
          <p:nvPr/>
        </p:nvSpPr>
        <p:spPr>
          <a:xfrm>
            <a:off x="5933967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BBFE18C-A81B-440F-B0E8-D61C17D55FED}"/>
              </a:ext>
            </a:extLst>
          </p:cNvPr>
          <p:cNvSpPr/>
          <p:nvPr/>
        </p:nvSpPr>
        <p:spPr>
          <a:xfrm>
            <a:off x="6835255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A72ABFD-ACBC-4BE3-A06C-5B9DAD15E083}"/>
              </a:ext>
            </a:extLst>
          </p:cNvPr>
          <p:cNvSpPr/>
          <p:nvPr/>
        </p:nvSpPr>
        <p:spPr>
          <a:xfrm>
            <a:off x="7736543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C551A50-93D1-464D-953B-475626B21110}"/>
              </a:ext>
            </a:extLst>
          </p:cNvPr>
          <p:cNvSpPr/>
          <p:nvPr/>
        </p:nvSpPr>
        <p:spPr>
          <a:xfrm>
            <a:off x="8637831" y="4313665"/>
            <a:ext cx="905256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1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4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31" grpId="0" animBg="1"/>
      <p:bldP spid="31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50" grpId="0" animBg="1"/>
      <p:bldP spid="150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2" grpId="0" animBg="1"/>
      <p:bldP spid="162" grpId="1" animBg="1"/>
      <p:bldP spid="164" grpId="0" animBg="1"/>
      <p:bldP spid="164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91" grpId="0" animBg="1"/>
      <p:bldP spid="191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5" grpId="0" animBg="1"/>
      <p:bldP spid="205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52C3C3-5CEE-4045-B108-8E0AB1EBB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39926"/>
              </p:ext>
            </p:extLst>
          </p:nvPr>
        </p:nvGraphicFramePr>
        <p:xfrm>
          <a:off x="489857" y="424543"/>
          <a:ext cx="11266710" cy="6030688"/>
        </p:xfrm>
        <a:graphic>
          <a:graphicData uri="http://schemas.openxmlformats.org/drawingml/2006/table">
            <a:tbl>
              <a:tblPr firstRow="1" firstCol="1" bandRow="1"/>
              <a:tblGrid>
                <a:gridCol w="1126671">
                  <a:extLst>
                    <a:ext uri="{9D8B030D-6E8A-4147-A177-3AD203B41FA5}">
                      <a16:colId xmlns:a16="http://schemas.microsoft.com/office/drawing/2014/main" val="281350744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56406768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74034887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10226399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78490424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7814225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412644122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3695088080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3711158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164236668"/>
                    </a:ext>
                  </a:extLst>
                </a:gridCol>
              </a:tblGrid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5043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6589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Ổ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07440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79038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3643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3378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869347"/>
                  </a:ext>
                </a:extLst>
              </a:tr>
              <a:tr h="753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36404"/>
                  </a:ext>
                </a:extLst>
              </a:tr>
            </a:tbl>
          </a:graphicData>
        </a:graphic>
      </p:graphicFrame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A13DF-C969-4547-BA7E-6511E018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0"/>
            <a:ext cx="5391150" cy="486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E4D30-6CC8-4958-B0D8-D06013964964}"/>
              </a:ext>
            </a:extLst>
          </p:cNvPr>
          <p:cNvSpPr txBox="1"/>
          <p:nvPr/>
        </p:nvSpPr>
        <p:spPr>
          <a:xfrm>
            <a:off x="171450" y="4733925"/>
            <a:ext cx="11839575" cy="18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MUỐN THEO THẦY, PHẢI TỪ BỎ MÌNH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 THẬP GIÁ MÌNH MÀ THEO</a:t>
            </a:r>
          </a:p>
        </p:txBody>
      </p:sp>
    </p:spTree>
    <p:extLst>
      <p:ext uri="{BB962C8B-B14F-4D97-AF65-F5344CB8AC3E}">
        <p14:creationId xmlns:p14="http://schemas.microsoft.com/office/powerpoint/2010/main" val="296325477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cùng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Cãi nhau với người khác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Đánh nhau với người khác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6560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Sống như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Từ khi ông Phê-rô tuyên xưng Đức Giê-su là Đấng Ki-tô, Con Thiên Chúa hằng sống,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66675" y="28575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Sáng chế cỗ máy thời gian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Người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thay Người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70288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mình, vác Thánh Giá đời mình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4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 một cây Thánh Giá và vác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Chết bằng cách đóng đinh giống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đều sai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448446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 bỏ tật xấu và noi gương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3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ngang bướng, nghe lời người lớn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Bỏ chửi tục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khó đi lễ, học giáo lý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5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endParaRPr lang="vi-VN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5380" y="5341713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Tất cả các việc trên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cụ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đời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3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8962" y="1059018"/>
            <a:ext cx="6206078" cy="39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6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sẽ từ bỏ thói hư tật xấu nào để theo Chúa</a:t>
            </a:r>
            <a:r>
              <a:rPr lang="en-US" sz="60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Đức Giê-su bắt đầu tỏ cho các môn đệ biết: Người phải đi Giê-ru-sa-lem,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phải chịu nhiều đau khổ do các kỳ mục, các thượng tế và kinh sư gây ra, rồi bị giết chết, và ngày thứ ba sẽ trỗi dậy.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Phê-rô liền kéo riêng Người ra và bắt đầu trách Người: “Xin Thiên Chúa thương đừng để Thầy gặp phải chuyện ấy !”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Đức Giê-su quay lại bảo ông Phê-rô: “Xa-tan, lui lại đàng sau Thầy 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cản lối Thầy, vì tư tưởng của anh không phải là tư tưởng của Thiên Chúa, mà là của loài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4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Đức Giê-su nói với các môn đệ: “Ai muốn đi theo Thầy, phải từ bỏ chính mình, vác thập giá mình mà theo.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8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vậy, ai muốn cứu mạng sống mình, thì sẽ mất; còn ai mất mạng sống mình vì Thầy, thì sẽ tìm được mạng sống ấy. 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1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904</Words>
  <Application>Microsoft Office PowerPoint</Application>
  <PresentationFormat>Widescreen</PresentationFormat>
  <Paragraphs>263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thì Đức Giê-su bắt đầu tỏ cho các môn đệ biết: Người phải đi Giê-ru-sa-lem, </vt:lpstr>
      <vt:lpstr>phải chịu nhiều đau khổ do các kỳ mục, các thượng tế và kinh sư gây ra, rồi bị giết chết, và ngày thứ ba sẽ trỗi dậy.</vt:lpstr>
      <vt:lpstr>Ông Phê-rô liền kéo riêng Người ra và bắt đầu trách Người: “Xin Thiên Chúa thương đừng để Thầy gặp phải chuyện ấy !” </vt:lpstr>
      <vt:lpstr>Nhưng Đức Giê-su quay lại bảo ông Phê-rô: “Xa-tan, lui lại đàng sau Thầy ! </vt:lpstr>
      <vt:lpstr>Anh cản lối Thầy, vì tư tưởng của anh không phải là tư tưởng của Thiên Chúa, mà là của loài người.”</vt:lpstr>
      <vt:lpstr>Rồi Đức Giê-su nói với các môn đệ: “Ai muốn đi theo Thầy, phải từ bỏ chính mình, vác thập giá mình mà theo. </vt:lpstr>
      <vt:lpstr>Quả vậy, ai muốn cứu mạng sống mình, thì sẽ mất; còn ai mất mạng sống mình vì Thầy, thì sẽ tìm được mạng sống ấy. </vt:lpstr>
      <vt:lpstr>Nếu người ta được cả thế giới mà phải thiệt mất mạng sống, thì nào có lợi gì?</vt:lpstr>
      <vt:lpstr>Hoặc người ta sẽ lấy gì mà đổi mạng sống mình?</vt:lpstr>
      <vt:lpstr>“Vì Con Người sẽ ngự đến trong vinh quang của Cha Người, cùng với các thiên sứ của Người,</vt:lpstr>
      <vt:lpstr>và bấy giờ, Người sẽ thưởng phạt ai nấy xứng việc họ làm.”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jacky phan</cp:lastModifiedBy>
  <cp:revision>8</cp:revision>
  <dcterms:created xsi:type="dcterms:W3CDTF">2020-08-28T08:39:58Z</dcterms:created>
  <dcterms:modified xsi:type="dcterms:W3CDTF">2020-08-28T09:20:52Z</dcterms:modified>
</cp:coreProperties>
</file>