
<file path=[Content_Types].xml><?xml version="1.0" encoding="utf-8"?>
<Types xmlns="http://schemas.openxmlformats.org/package/2006/content-types">
  <Default Extension="jpeg" ContentType="image/jpeg"/>
  <Default Extension="jpg" ContentType="image/jpeg"/>
  <Default Extension="mp3" ContentType="audio/m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316" r:id="rId4"/>
    <p:sldId id="315" r:id="rId5"/>
    <p:sldId id="317" r:id="rId6"/>
    <p:sldId id="320" r:id="rId7"/>
    <p:sldId id="318" r:id="rId8"/>
    <p:sldId id="321" r:id="rId9"/>
    <p:sldId id="319" r:id="rId10"/>
    <p:sldId id="322" r:id="rId11"/>
    <p:sldId id="323" r:id="rId12"/>
    <p:sldId id="324" r:id="rId13"/>
    <p:sldId id="325" r:id="rId14"/>
    <p:sldId id="293" r:id="rId15"/>
    <p:sldId id="294" r:id="rId16"/>
    <p:sldId id="330" r:id="rId17"/>
    <p:sldId id="326" r:id="rId18"/>
    <p:sldId id="260" r:id="rId19"/>
    <p:sldId id="308" r:id="rId20"/>
    <p:sldId id="327" r:id="rId21"/>
    <p:sldId id="328" r:id="rId22"/>
    <p:sldId id="329" r:id="rId23"/>
    <p:sldId id="296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8" y="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A1DB5-45FC-423A-9936-F911AB0E83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9C7316F-1C13-4FA5-9D73-3314EE8939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FDB4D8-208D-4A94-A620-44C17351C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014B-3464-44AF-8599-7AC4EB1D36D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DD22A-652F-4274-8EEA-694F32367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325DF-D35D-4EC8-B583-9BE38779E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1EB1-44E1-4FBB-87B5-91D4064B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804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40A77-9001-444D-81C4-459B1B781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DF2D97-6F57-475C-A7B3-5B06544424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46FB10-96B5-4520-8200-70DA090A5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014B-3464-44AF-8599-7AC4EB1D36D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442DA-50F8-44D1-BC62-02188ED90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AAFA0D-0F51-4DD6-9DD3-99434D1FE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1EB1-44E1-4FBB-87B5-91D4064B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805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746F8E-E6D7-45BF-99C0-61EABF9EFD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EF7126-2367-414A-98D5-CB58DAABD4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95FB03-A7BC-49D7-8B12-6D8382A0D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014B-3464-44AF-8599-7AC4EB1D36D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49FF0D-5ACA-4EDB-BF3A-444989EA3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CEF499-DAD5-48B1-9F8C-284F34FAA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1EB1-44E1-4FBB-87B5-91D4064B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699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09C02-7E89-4DE1-A620-7CB24C1D4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A716A4-B3D5-441D-9E67-777CC4D82C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186026-78C9-4827-808F-E8AB22433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014B-3464-44AF-8599-7AC4EB1D36D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A32608-CAB7-44A5-9D8F-C5FE725CF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530A87-4E31-4F21-AB9B-2EBB44115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1EB1-44E1-4FBB-87B5-91D4064B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3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D1F13-7EE9-414B-8DF9-AACC68A70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E41E60-9704-470B-971A-CFDE5B2DF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1743B-B3E2-444D-BCC9-6A1D94EC4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014B-3464-44AF-8599-7AC4EB1D36D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A46136-1688-44B2-8F90-AC0559F14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B7D56-1C60-40BF-8E69-4C3273671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1EB1-44E1-4FBB-87B5-91D4064B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37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AA98A-776F-4091-B1D7-528785853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60C3F5-89BB-4EAB-BD5C-C232551C3F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7C1095-F929-4CE3-B499-BB48440653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97A20B-1F5C-4EA9-8EDB-8D8822B3E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014B-3464-44AF-8599-7AC4EB1D36D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6B4BA2-7FD7-435C-9660-06A66267C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DD7E14-658B-47D2-A409-4E55F13E0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1EB1-44E1-4FBB-87B5-91D4064B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55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F99B8-8F20-40BF-8351-AE7290F0E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2E31DD-430C-4000-B588-67420F3204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18BDBF-BB77-479E-9352-54818FDF0C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BBDF87-689B-4D0A-8B69-5467566CEE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0B323E-22C6-4311-B32A-AF2CAB7218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EBC66EA-C6CF-44F4-913D-C5C50F465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014B-3464-44AF-8599-7AC4EB1D36D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5D353B-E24A-409C-A34F-D11338891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BECE0A-1BC1-48D2-95F2-9F54FA566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1EB1-44E1-4FBB-87B5-91D4064B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81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6C696-0118-44C9-87E4-5499410E5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3328C-4D18-41E9-AC66-F7BCA1692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014B-3464-44AF-8599-7AC4EB1D36D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2E9A51-62A6-4670-B15A-E6FBEBF24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BDBDB2-2481-4BA7-922E-D75D7A08DA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1EB1-44E1-4FBB-87B5-91D4064B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84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435245-A780-42C5-BF94-1ABA93FA5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014B-3464-44AF-8599-7AC4EB1D36D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4A942D-EB81-4302-BFB6-E8B37A9DD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B880BF-49C8-4E5B-924B-12E1337FE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1EB1-44E1-4FBB-87B5-91D4064B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186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74B5D-B8AE-4024-B2A3-BF8F45B4E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CA0D2-1E8C-49CF-84DE-CE0CE607B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8B839E-10A1-4A2D-94BF-DA992C9C72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2A54DA-6F40-4FA6-BF5A-A06A4987B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014B-3464-44AF-8599-7AC4EB1D36D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E26F6F-2780-4B6D-ACEB-665E34871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7EC18-FBE2-4053-B688-B02DBF30C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1EB1-44E1-4FBB-87B5-91D4064B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80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B81D3-E4A9-4DD8-AE17-8EA0C703E7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6C4457-F127-4AB5-A782-C1125EFBAE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CD4315-3B30-4A40-B39E-53AC5E8C7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BA46AC-6CBD-427B-BE9E-0A4185121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6014B-3464-44AF-8599-7AC4EB1D36D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46845B-E0B9-4CF2-BA34-D11FCEC4D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33ADB1-5511-4AA9-A242-25D652B38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1EB1-44E1-4FBB-87B5-91D4064B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18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E2A7F5-1AC0-439C-8D3D-1A29ED463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152E2C-7487-4465-86BC-A6435765C7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45FBA0-7F3D-4FDC-988A-828FA3BD10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6014B-3464-44AF-8599-7AC4EB1D36DF}" type="datetimeFigureOut">
              <a:rPr lang="en-US" smtClean="0"/>
              <a:t>8/22/2020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E56B3-6EBF-4CE0-871C-1179461E7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BBBBE-ACCE-4CF7-8B19-C13F89829A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F1EB1-44E1-4FBB-87B5-91D4064BB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030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mp3"/><Relationship Id="rId1" Type="http://schemas.microsoft.com/office/2007/relationships/media" Target="../media/media1.mp3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3.wav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A9463B5-091E-4278-908D-57630E0C12E1}"/>
              </a:ext>
            </a:extLst>
          </p:cNvPr>
          <p:cNvSpPr txBox="1"/>
          <p:nvPr/>
        </p:nvSpPr>
        <p:spPr>
          <a:xfrm>
            <a:off x="1284632" y="633713"/>
            <a:ext cx="9622735" cy="5072504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  <a:r>
              <a:rPr kumimoji="0" lang="en-US" sz="34400" b="1" i="0" u="none" strike="noStrike" kern="1200" cap="none" spc="0" normalizeH="0" baseline="0" noProof="0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VUI HỌC KINH THÁNH</a:t>
            </a:r>
            <a:r>
              <a:rPr kumimoji="0" lang="en-US" sz="3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✠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399F3E6-0860-432F-A369-FF36A5E80C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55527" y="1424798"/>
            <a:ext cx="4480946" cy="428073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Hình chữ nhật 3"/>
          <p:cNvSpPr/>
          <p:nvPr/>
        </p:nvSpPr>
        <p:spPr>
          <a:xfrm>
            <a:off x="0" y="6055437"/>
            <a:ext cx="12192000" cy="746358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0" cap="none" spc="0" normalizeH="0" baseline="0" noProof="0" dirty="0">
                <a:ln w="9525">
                  <a:noFill/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rgbClr val="5B9BD5">
                      <a:lumMod val="60000"/>
                      <a:lumOff val="4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CHÚA NHẬT XXI THƯỜNG NIÊN - NĂM 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09E55EC-B1FD-4C86-8E05-AA5C6E61F8DA}"/>
              </a:ext>
            </a:extLst>
          </p:cNvPr>
          <p:cNvSpPr txBox="1"/>
          <p:nvPr/>
        </p:nvSpPr>
        <p:spPr>
          <a:xfrm>
            <a:off x="8996776" y="3775114"/>
            <a:ext cx="32877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TIN VÀO THIÊN CHÚA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3D3FAF6-AAC4-4566-AC54-18ECD0D69DEE}"/>
              </a:ext>
            </a:extLst>
          </p:cNvPr>
          <p:cNvSpPr txBox="1"/>
          <p:nvPr/>
        </p:nvSpPr>
        <p:spPr>
          <a:xfrm>
            <a:off x="-92558" y="3775114"/>
            <a:ext cx="382905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solidFill>
                  <a:srgbClr val="00B0F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PHÚC CHO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NHỮNG</a:t>
            </a:r>
            <a:r>
              <a:rPr kumimoji="0" lang="en-US" sz="4000" b="0" i="0" u="none" strike="noStrike" kern="1200" cap="none" spc="0" normalizeH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NGƯỜI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739154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8" grpId="0"/>
      <p:bldP spid="8" grpId="1"/>
      <p:bldP spid="10" grpId="0"/>
      <p:bldP spid="1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trên tảng đá này, Thầy sẽ xây Hội Thánh của Thầy, và quyền lực tử thần sẽ không thắng nổi.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92804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0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Thầy sẽ trao cho anh chìa khoá Nước Trời: dưới đất, anh ràng buộc điều gì, trên trời cũng sẽ ràng buộc như vậy; </a:t>
            </a:r>
            <a:endParaRPr lang="en-US" sz="70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32882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dưới đất, anh tháo cởi điều gì, trên trời cũng sẽ tháo cởi như vậy.”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522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9525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Rồi Người cấm các môn đệ không được nói cho ai biết Người là Đấng Ki-tô.</a:t>
            </a:r>
            <a:r>
              <a:rPr lang="en-US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72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ĐÓ LÀ LỜI CHÚA</a:t>
            </a:r>
            <a:endParaRPr lang="en-US" sz="7200" b="1" dirty="0">
              <a:solidFill>
                <a:srgbClr val="FF0000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74655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AutoShape 9">
            <a:hlinkClick r:id="rId2" action="ppaction://hlinksldjump"/>
            <a:extLst>
              <a:ext uri="{FF2B5EF4-FFF2-40B4-BE49-F238E27FC236}">
                <a16:creationId xmlns:a16="http://schemas.microsoft.com/office/drawing/2014/main" id="{0775ACDF-5498-438B-ADF4-6E4265CCC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2843" y="5860973"/>
            <a:ext cx="7326314" cy="864162"/>
          </a:xfrm>
          <a:prstGeom prst="flowChartAlternateProcess">
            <a:avLst/>
          </a:prstGeom>
          <a:solidFill>
            <a:srgbClr val="00B0F0"/>
          </a:solidFill>
          <a:ln>
            <a:headEnd/>
            <a:tailEnd/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TÌM Ô CHỮ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B1A946-900A-4620-B2C8-D9A3A88CE824}"/>
              </a:ext>
            </a:extLst>
          </p:cNvPr>
          <p:cNvSpPr txBox="1"/>
          <p:nvPr/>
        </p:nvSpPr>
        <p:spPr>
          <a:xfrm>
            <a:off x="10124662" y="447261"/>
            <a:ext cx="1441174" cy="5953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97044F-B03E-4E2A-A6CD-B0F3D4294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5095" y="447260"/>
            <a:ext cx="6560210" cy="523744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Scroll: Vertical 4">
            <a:extLst>
              <a:ext uri="{FF2B5EF4-FFF2-40B4-BE49-F238E27FC236}">
                <a16:creationId xmlns:a16="http://schemas.microsoft.com/office/drawing/2014/main" id="{35398723-3DF0-4762-BEAA-9E541F0B4922}"/>
              </a:ext>
            </a:extLst>
          </p:cNvPr>
          <p:cNvSpPr/>
          <p:nvPr/>
        </p:nvSpPr>
        <p:spPr>
          <a:xfrm>
            <a:off x="152355" y="447259"/>
            <a:ext cx="22804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HÃY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TÌM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KIẾM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CHÚA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TR</a:t>
            </a:r>
            <a:r>
              <a:rPr kumimoji="0" lang="vi-VN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 w="22225">
                  <a:noFill/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ỚC</a:t>
            </a:r>
          </a:p>
        </p:txBody>
      </p:sp>
      <p:sp>
        <p:nvSpPr>
          <p:cNvPr id="6" name="Scroll: Vertical 5">
            <a:extLst>
              <a:ext uri="{FF2B5EF4-FFF2-40B4-BE49-F238E27FC236}">
                <a16:creationId xmlns:a16="http://schemas.microsoft.com/office/drawing/2014/main" id="{9747D647-B092-4090-B09A-A617286477FC}"/>
              </a:ext>
            </a:extLst>
          </p:cNvPr>
          <p:cNvSpPr/>
          <p:nvPr/>
        </p:nvSpPr>
        <p:spPr>
          <a:xfrm>
            <a:off x="9777555" y="447259"/>
            <a:ext cx="2262090" cy="4994001"/>
          </a:xfrm>
          <a:prstGeom prst="verticalScroll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MỌI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SỰ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NG</a:t>
            </a:r>
            <a:r>
              <a:rPr kumimoji="0" lang="vi-VN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Ư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ỜI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SẼ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LO</a:t>
            </a:r>
          </a:p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Verdana" panose="020B0604030504040204" pitchFamily="34" charset="0"/>
                <a:cs typeface="Times New Roman" panose="02020603050405020304" pitchFamily="18" charset="0"/>
              </a:rPr>
              <a:t>CHO</a:t>
            </a:r>
          </a:p>
        </p:txBody>
      </p:sp>
    </p:spTree>
    <p:extLst>
      <p:ext uri="{BB962C8B-B14F-4D97-AF65-F5344CB8AC3E}">
        <p14:creationId xmlns:p14="http://schemas.microsoft.com/office/powerpoint/2010/main" val="202692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8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3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24A4E883-FCB6-4A29-AED5-F00EFD997A30}"/>
              </a:ext>
            </a:extLst>
          </p:cNvPr>
          <p:cNvSpPr/>
          <p:nvPr/>
        </p:nvSpPr>
        <p:spPr>
          <a:xfrm>
            <a:off x="10761044" y="70948"/>
            <a:ext cx="1392283" cy="138688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HÀNG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DỌC</a:t>
            </a:r>
          </a:p>
        </p:txBody>
      </p:sp>
      <p:sp>
        <p:nvSpPr>
          <p:cNvPr id="19" name="Star: 10 Points 18">
            <a:extLst>
              <a:ext uri="{FF2B5EF4-FFF2-40B4-BE49-F238E27FC236}">
                <a16:creationId xmlns:a16="http://schemas.microsoft.com/office/drawing/2014/main" id="{7DDA5614-72C5-4089-8576-05FAC9405CCA}"/>
              </a:ext>
            </a:extLst>
          </p:cNvPr>
          <p:cNvSpPr/>
          <p:nvPr/>
        </p:nvSpPr>
        <p:spPr>
          <a:xfrm>
            <a:off x="363905" y="111747"/>
            <a:ext cx="508252" cy="47319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</a:p>
        </p:txBody>
      </p:sp>
      <p:sp>
        <p:nvSpPr>
          <p:cNvPr id="20" name="Star: 10 Points 19">
            <a:extLst>
              <a:ext uri="{FF2B5EF4-FFF2-40B4-BE49-F238E27FC236}">
                <a16:creationId xmlns:a16="http://schemas.microsoft.com/office/drawing/2014/main" id="{4377D926-FFF0-449D-8291-15C3F23C6E24}"/>
              </a:ext>
            </a:extLst>
          </p:cNvPr>
          <p:cNvSpPr/>
          <p:nvPr/>
        </p:nvSpPr>
        <p:spPr>
          <a:xfrm>
            <a:off x="353635" y="657396"/>
            <a:ext cx="508252" cy="47319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</a:p>
        </p:txBody>
      </p:sp>
      <p:sp>
        <p:nvSpPr>
          <p:cNvPr id="21" name="Star: 10 Points 20">
            <a:extLst>
              <a:ext uri="{FF2B5EF4-FFF2-40B4-BE49-F238E27FC236}">
                <a16:creationId xmlns:a16="http://schemas.microsoft.com/office/drawing/2014/main" id="{05ACA9F3-ECCA-4C89-9F0E-8AE8BB0F02AE}"/>
              </a:ext>
            </a:extLst>
          </p:cNvPr>
          <p:cNvSpPr/>
          <p:nvPr/>
        </p:nvSpPr>
        <p:spPr>
          <a:xfrm>
            <a:off x="358524" y="1220015"/>
            <a:ext cx="508252" cy="47319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</a:p>
        </p:txBody>
      </p:sp>
      <p:sp>
        <p:nvSpPr>
          <p:cNvPr id="22" name="Star: 10 Points 21">
            <a:extLst>
              <a:ext uri="{FF2B5EF4-FFF2-40B4-BE49-F238E27FC236}">
                <a16:creationId xmlns:a16="http://schemas.microsoft.com/office/drawing/2014/main" id="{6CA936C2-E6DD-4EEB-AE8C-6AC5FDE9CF3B}"/>
              </a:ext>
            </a:extLst>
          </p:cNvPr>
          <p:cNvSpPr/>
          <p:nvPr/>
        </p:nvSpPr>
        <p:spPr>
          <a:xfrm>
            <a:off x="351191" y="1714516"/>
            <a:ext cx="508252" cy="47319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</a:p>
        </p:txBody>
      </p:sp>
      <p:sp>
        <p:nvSpPr>
          <p:cNvPr id="23" name="Star: 10 Points 22">
            <a:extLst>
              <a:ext uri="{FF2B5EF4-FFF2-40B4-BE49-F238E27FC236}">
                <a16:creationId xmlns:a16="http://schemas.microsoft.com/office/drawing/2014/main" id="{D24EDBC7-07A1-4C4A-8613-55A57AE77FCF}"/>
              </a:ext>
            </a:extLst>
          </p:cNvPr>
          <p:cNvSpPr/>
          <p:nvPr/>
        </p:nvSpPr>
        <p:spPr>
          <a:xfrm>
            <a:off x="349969" y="2280646"/>
            <a:ext cx="508252" cy="47319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</a:t>
            </a:r>
          </a:p>
        </p:txBody>
      </p:sp>
      <p:sp>
        <p:nvSpPr>
          <p:cNvPr id="24" name="Star: 10 Points 23">
            <a:extLst>
              <a:ext uri="{FF2B5EF4-FFF2-40B4-BE49-F238E27FC236}">
                <a16:creationId xmlns:a16="http://schemas.microsoft.com/office/drawing/2014/main" id="{1B4680BC-77A9-4EAC-94ED-4C24A4CA229B}"/>
              </a:ext>
            </a:extLst>
          </p:cNvPr>
          <p:cNvSpPr/>
          <p:nvPr/>
        </p:nvSpPr>
        <p:spPr>
          <a:xfrm>
            <a:off x="363905" y="2843265"/>
            <a:ext cx="508252" cy="47319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</a:t>
            </a:r>
          </a:p>
        </p:txBody>
      </p:sp>
      <p:sp>
        <p:nvSpPr>
          <p:cNvPr id="4" name="Star: 10 Points 3">
            <a:extLst>
              <a:ext uri="{FF2B5EF4-FFF2-40B4-BE49-F238E27FC236}">
                <a16:creationId xmlns:a16="http://schemas.microsoft.com/office/drawing/2014/main" id="{097C7FC0-C08C-4021-8C15-46A1A44D1BA3}"/>
              </a:ext>
            </a:extLst>
          </p:cNvPr>
          <p:cNvSpPr/>
          <p:nvPr/>
        </p:nvSpPr>
        <p:spPr>
          <a:xfrm>
            <a:off x="349358" y="3367967"/>
            <a:ext cx="508252" cy="47319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FF0000"/>
                </a:solidFill>
                <a:latin typeface="Calibri" panose="020F0502020204030204"/>
              </a:rPr>
              <a:t>7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9FC15F6-47D2-42C3-AEA6-CF07040527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337510"/>
              </p:ext>
            </p:extLst>
          </p:nvPr>
        </p:nvGraphicFramePr>
        <p:xfrm>
          <a:off x="1365250" y="101273"/>
          <a:ext cx="8902701" cy="4861251"/>
        </p:xfrm>
        <a:graphic>
          <a:graphicData uri="http://schemas.openxmlformats.org/drawingml/2006/table">
            <a:tbl>
              <a:tblPr firstRow="1" firstCol="1" bandRow="1"/>
              <a:tblGrid>
                <a:gridCol w="780772">
                  <a:extLst>
                    <a:ext uri="{9D8B030D-6E8A-4147-A177-3AD203B41FA5}">
                      <a16:colId xmlns:a16="http://schemas.microsoft.com/office/drawing/2014/main" val="1093550989"/>
                    </a:ext>
                  </a:extLst>
                </a:gridCol>
                <a:gridCol w="811241">
                  <a:extLst>
                    <a:ext uri="{9D8B030D-6E8A-4147-A177-3AD203B41FA5}">
                      <a16:colId xmlns:a16="http://schemas.microsoft.com/office/drawing/2014/main" val="2026432420"/>
                    </a:ext>
                  </a:extLst>
                </a:gridCol>
                <a:gridCol w="812193">
                  <a:extLst>
                    <a:ext uri="{9D8B030D-6E8A-4147-A177-3AD203B41FA5}">
                      <a16:colId xmlns:a16="http://schemas.microsoft.com/office/drawing/2014/main" val="3206486953"/>
                    </a:ext>
                  </a:extLst>
                </a:gridCol>
                <a:gridCol w="812193">
                  <a:extLst>
                    <a:ext uri="{9D8B030D-6E8A-4147-A177-3AD203B41FA5}">
                      <a16:colId xmlns:a16="http://schemas.microsoft.com/office/drawing/2014/main" val="3702840623"/>
                    </a:ext>
                  </a:extLst>
                </a:gridCol>
                <a:gridCol w="814097">
                  <a:extLst>
                    <a:ext uri="{9D8B030D-6E8A-4147-A177-3AD203B41FA5}">
                      <a16:colId xmlns:a16="http://schemas.microsoft.com/office/drawing/2014/main" val="2046017135"/>
                    </a:ext>
                  </a:extLst>
                </a:gridCol>
                <a:gridCol w="812193">
                  <a:extLst>
                    <a:ext uri="{9D8B030D-6E8A-4147-A177-3AD203B41FA5}">
                      <a16:colId xmlns:a16="http://schemas.microsoft.com/office/drawing/2014/main" val="2843183471"/>
                    </a:ext>
                  </a:extLst>
                </a:gridCol>
                <a:gridCol w="812193">
                  <a:extLst>
                    <a:ext uri="{9D8B030D-6E8A-4147-A177-3AD203B41FA5}">
                      <a16:colId xmlns:a16="http://schemas.microsoft.com/office/drawing/2014/main" val="4268592947"/>
                    </a:ext>
                  </a:extLst>
                </a:gridCol>
                <a:gridCol w="812193">
                  <a:extLst>
                    <a:ext uri="{9D8B030D-6E8A-4147-A177-3AD203B41FA5}">
                      <a16:colId xmlns:a16="http://schemas.microsoft.com/office/drawing/2014/main" val="1740713423"/>
                    </a:ext>
                  </a:extLst>
                </a:gridCol>
                <a:gridCol w="812193">
                  <a:extLst>
                    <a:ext uri="{9D8B030D-6E8A-4147-A177-3AD203B41FA5}">
                      <a16:colId xmlns:a16="http://schemas.microsoft.com/office/drawing/2014/main" val="3758085625"/>
                    </a:ext>
                  </a:extLst>
                </a:gridCol>
                <a:gridCol w="814097">
                  <a:extLst>
                    <a:ext uri="{9D8B030D-6E8A-4147-A177-3AD203B41FA5}">
                      <a16:colId xmlns:a16="http://schemas.microsoft.com/office/drawing/2014/main" val="242656210"/>
                    </a:ext>
                  </a:extLst>
                </a:gridCol>
                <a:gridCol w="809336">
                  <a:extLst>
                    <a:ext uri="{9D8B030D-6E8A-4147-A177-3AD203B41FA5}">
                      <a16:colId xmlns:a16="http://schemas.microsoft.com/office/drawing/2014/main" val="1340386586"/>
                    </a:ext>
                  </a:extLst>
                </a:gridCol>
              </a:tblGrid>
              <a:tr h="5401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Ộ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1095531"/>
                  </a:ext>
                </a:extLst>
              </a:tr>
              <a:tr h="5401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Q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Ự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626833"/>
                  </a:ext>
                </a:extLst>
              </a:tr>
              <a:tr h="5401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Ẩ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Ả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465714"/>
                  </a:ext>
                </a:extLst>
              </a:tr>
              <a:tr h="5401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4676384"/>
                  </a:ext>
                </a:extLst>
              </a:tr>
              <a:tr h="5401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Ả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9130448"/>
                  </a:ext>
                </a:extLst>
              </a:tr>
              <a:tr h="5401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X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3866554"/>
                  </a:ext>
                </a:extLst>
              </a:tr>
              <a:tr h="5401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Ứ</a:t>
                      </a:r>
                      <a:endParaRPr lang="en-US" sz="20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427550"/>
                  </a:ext>
                </a:extLst>
              </a:tr>
              <a:tr h="5401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Ấ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K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3530177"/>
                  </a:ext>
                </a:extLst>
              </a:tr>
              <a:tr h="54013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Ộ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0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0815996"/>
                  </a:ext>
                </a:extLst>
              </a:tr>
            </a:tbl>
          </a:graphicData>
        </a:graphic>
      </p:graphicFrame>
      <p:sp>
        <p:nvSpPr>
          <p:cNvPr id="6" name="Star: 10 Points 5">
            <a:extLst>
              <a:ext uri="{FF2B5EF4-FFF2-40B4-BE49-F238E27FC236}">
                <a16:creationId xmlns:a16="http://schemas.microsoft.com/office/drawing/2014/main" id="{F7463085-95FA-4D07-B33B-30FECAF055AD}"/>
              </a:ext>
            </a:extLst>
          </p:cNvPr>
          <p:cNvSpPr/>
          <p:nvPr/>
        </p:nvSpPr>
        <p:spPr>
          <a:xfrm>
            <a:off x="358524" y="3928685"/>
            <a:ext cx="508252" cy="47319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8</a:t>
            </a:r>
          </a:p>
        </p:txBody>
      </p:sp>
      <p:sp>
        <p:nvSpPr>
          <p:cNvPr id="8" name="Star: 10 Points 7">
            <a:extLst>
              <a:ext uri="{FF2B5EF4-FFF2-40B4-BE49-F238E27FC236}">
                <a16:creationId xmlns:a16="http://schemas.microsoft.com/office/drawing/2014/main" id="{73498601-4146-4827-B75B-F110E8344636}"/>
              </a:ext>
            </a:extLst>
          </p:cNvPr>
          <p:cNvSpPr/>
          <p:nvPr/>
        </p:nvSpPr>
        <p:spPr>
          <a:xfrm>
            <a:off x="358524" y="4474263"/>
            <a:ext cx="508252" cy="473192"/>
          </a:xfrm>
          <a:prstGeom prst="star10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8C6F2E7D-AD86-428E-99D7-DA78449D8896}"/>
              </a:ext>
            </a:extLst>
          </p:cNvPr>
          <p:cNvSpPr/>
          <p:nvPr/>
        </p:nvSpPr>
        <p:spPr>
          <a:xfrm>
            <a:off x="0" y="5019842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1.	CHÚA GIÊ-SU NÓI SẼ XÂY DỰNG THỨ GÌ TRÊN TẢNG ĐÁ PHÊ-RÔ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  <a:ea typeface="+mn-ea"/>
              <a:cs typeface="+mn-cs"/>
            </a:endParaRP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5E8E0BD6-5887-4B88-A051-37EAB08B02F2}"/>
              </a:ext>
            </a:extLst>
          </p:cNvPr>
          <p:cNvSpPr/>
          <p:nvPr/>
        </p:nvSpPr>
        <p:spPr>
          <a:xfrm>
            <a:off x="0" y="5019842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2.	VÀ … … TỬ THẦN SẼ KHÔNG THẮNG NỔI.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  <a:ea typeface="+mn-ea"/>
              <a:cs typeface="+mn-cs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F52499B5-2A78-4C3B-85FA-36856328D288}"/>
              </a:ext>
            </a:extLst>
          </p:cNvPr>
          <p:cNvSpPr/>
          <p:nvPr/>
        </p:nvSpPr>
        <p:spPr>
          <a:xfrm>
            <a:off x="0" y="5019842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3.	CÁC ÔNG THƯA : “KẺ THÌ NÓI LÀ ÔNG GIO-AN .. …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  <a:ea typeface="+mn-ea"/>
              <a:cs typeface="+mn-cs"/>
            </a:endParaRP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2DA57ADD-BCAD-408F-90A4-89A63D4502F7}"/>
              </a:ext>
            </a:extLst>
          </p:cNvPr>
          <p:cNvSpPr/>
          <p:nvPr/>
        </p:nvSpPr>
        <p:spPr>
          <a:xfrm>
            <a:off x="0" y="5019842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4.	NGOÀI ÔNG GIOAN TẨY GIẢ VÀ ÔNG GIÊ-RÊ-MI-A RA, DÂN CHÚNG CÒN NÓI CHÚA GIÊ-SU LÀ AI?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  <a:ea typeface="+mn-ea"/>
              <a:cs typeface="+mn-cs"/>
            </a:endParaRP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E55F6736-1E10-466C-BAE6-B496A7131296}"/>
              </a:ext>
            </a:extLst>
          </p:cNvPr>
          <p:cNvSpPr/>
          <p:nvPr/>
        </p:nvSpPr>
        <p:spPr>
          <a:xfrm>
            <a:off x="0" y="5019842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5.	CHÚA GIÊ-SU GỌI ÔNG SIMON LÀ PHÊ-RÔ. TÊN ĐÓ CÓ NGHĨA LÀ GÌ?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  <a:ea typeface="+mn-ea"/>
              <a:cs typeface="+mn-cs"/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F69EE577-FB1F-46CF-A447-10175C39533B}"/>
              </a:ext>
            </a:extLst>
          </p:cNvPr>
          <p:cNvSpPr/>
          <p:nvPr/>
        </p:nvSpPr>
        <p:spPr>
          <a:xfrm>
            <a:off x="0" y="5019842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6.	KHI ẤY, ĐỨC GIÊ-SU ĐẾN … … PHI-LÍP-PHÊ.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  <a:ea typeface="+mn-ea"/>
              <a:cs typeface="+mn-cs"/>
            </a:endParaRP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B9905E29-FC88-48E9-95C6-53008F38D538}"/>
              </a:ext>
            </a:extLst>
          </p:cNvPr>
          <p:cNvSpPr/>
          <p:nvPr/>
        </p:nvSpPr>
        <p:spPr>
          <a:xfrm>
            <a:off x="0" y="5019842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7.	ÔNG PHÊ-RÔ ĐÃ NÓI AI LÀ CON THIÊN CHÚA?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  <a:ea typeface="+mn-ea"/>
              <a:cs typeface="+mn-cs"/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45AE2B69-69C0-42FD-A420-D234684ADE17}"/>
              </a:ext>
            </a:extLst>
          </p:cNvPr>
          <p:cNvSpPr/>
          <p:nvPr/>
        </p:nvSpPr>
        <p:spPr>
          <a:xfrm>
            <a:off x="0" y="5019842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8.	NGƯỜI CẤM CÁC MÔN ĐỆ KHÔNG ĐƯỢC NÓI CHO AI BIẾT NGƯỜI LÀ … …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  <a:ea typeface="+mn-ea"/>
              <a:cs typeface="+mn-cs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DDBF64C6-949E-4CCE-88FE-1D09C87F6755}"/>
              </a:ext>
            </a:extLst>
          </p:cNvPr>
          <p:cNvSpPr/>
          <p:nvPr/>
        </p:nvSpPr>
        <p:spPr>
          <a:xfrm>
            <a:off x="0" y="5019842"/>
            <a:ext cx="12192000" cy="184844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 defTabSz="457200">
              <a:defRPr/>
            </a:pPr>
            <a:r>
              <a:rPr lang="vi-VN" sz="3600" b="1" dirty="0">
                <a:solidFill>
                  <a:srgbClr val="FF0000"/>
                </a:solidFill>
                <a:latin typeface="Arial (Body)"/>
              </a:rPr>
              <a:t>9.	DƯỚI ĐẤT, ANH … … ĐIỀU GÌ, TRÊN TRỜI CŨNG SẼ … … NHƯ VẬY</a:t>
            </a:r>
            <a:endParaRPr kumimoji="0" lang="vi-VN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 (Body)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328FBD3-50CA-4B89-AD9C-62E10405E99D}"/>
              </a:ext>
            </a:extLst>
          </p:cNvPr>
          <p:cNvSpPr/>
          <p:nvPr/>
        </p:nvSpPr>
        <p:spPr>
          <a:xfrm>
            <a:off x="5403464" y="2802556"/>
            <a:ext cx="800297" cy="53901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A5E237-4F16-43FF-BE0D-6B2DBD419BC5}"/>
              </a:ext>
            </a:extLst>
          </p:cNvPr>
          <p:cNvSpPr/>
          <p:nvPr/>
        </p:nvSpPr>
        <p:spPr>
          <a:xfrm>
            <a:off x="6209899" y="2802556"/>
            <a:ext cx="808522" cy="53901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C1A8EC5-C61A-456F-8056-E4D115019C21}"/>
              </a:ext>
            </a:extLst>
          </p:cNvPr>
          <p:cNvSpPr/>
          <p:nvPr/>
        </p:nvSpPr>
        <p:spPr>
          <a:xfrm>
            <a:off x="3773103" y="2802556"/>
            <a:ext cx="808522" cy="53901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7ABF9D4-B329-4545-8A0B-0F28E77C8239}"/>
              </a:ext>
            </a:extLst>
          </p:cNvPr>
          <p:cNvSpPr/>
          <p:nvPr/>
        </p:nvSpPr>
        <p:spPr>
          <a:xfrm>
            <a:off x="4581625" y="2802556"/>
            <a:ext cx="807478" cy="53901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F525D24-980A-4B65-8A7B-46570DF694A5}"/>
              </a:ext>
            </a:extLst>
          </p:cNvPr>
          <p:cNvSpPr/>
          <p:nvPr/>
        </p:nvSpPr>
        <p:spPr>
          <a:xfrm>
            <a:off x="2964581" y="2802556"/>
            <a:ext cx="808522" cy="53901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6AC648D-32D7-4902-92BC-B800DFBEC1FD}"/>
              </a:ext>
            </a:extLst>
          </p:cNvPr>
          <p:cNvSpPr/>
          <p:nvPr/>
        </p:nvSpPr>
        <p:spPr>
          <a:xfrm>
            <a:off x="1365249" y="2802556"/>
            <a:ext cx="779579" cy="53901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0EF38F3-83B2-4047-962C-81FD09C45729}"/>
              </a:ext>
            </a:extLst>
          </p:cNvPr>
          <p:cNvSpPr/>
          <p:nvPr/>
        </p:nvSpPr>
        <p:spPr>
          <a:xfrm>
            <a:off x="2144829" y="2802556"/>
            <a:ext cx="819752" cy="539015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CC3CE92-652E-40D3-A419-70094CFF3DE1}"/>
              </a:ext>
            </a:extLst>
          </p:cNvPr>
          <p:cNvSpPr/>
          <p:nvPr/>
        </p:nvSpPr>
        <p:spPr>
          <a:xfrm>
            <a:off x="7833080" y="2803667"/>
            <a:ext cx="808522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FC81BAB-F8A0-4246-B387-AC99AC4AC7FE}"/>
              </a:ext>
            </a:extLst>
          </p:cNvPr>
          <p:cNvSpPr/>
          <p:nvPr/>
        </p:nvSpPr>
        <p:spPr>
          <a:xfrm>
            <a:off x="8647739" y="2803667"/>
            <a:ext cx="808522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C3BBD4F-E702-482E-9CFE-803130D25A39}"/>
              </a:ext>
            </a:extLst>
          </p:cNvPr>
          <p:cNvSpPr/>
          <p:nvPr/>
        </p:nvSpPr>
        <p:spPr>
          <a:xfrm>
            <a:off x="7021390" y="2803797"/>
            <a:ext cx="807478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A39E6640-5EF1-4A79-93E6-EF38F813F19E}"/>
              </a:ext>
            </a:extLst>
          </p:cNvPr>
          <p:cNvSpPr/>
          <p:nvPr/>
        </p:nvSpPr>
        <p:spPr>
          <a:xfrm>
            <a:off x="6189597" y="96586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996C4C80-AE79-4B6E-AACC-90DDEF8E5F3B}"/>
              </a:ext>
            </a:extLst>
          </p:cNvPr>
          <p:cNvSpPr/>
          <p:nvPr/>
        </p:nvSpPr>
        <p:spPr>
          <a:xfrm>
            <a:off x="7007492" y="98309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041C3EA4-F726-4EEF-8328-2272318F4220}"/>
              </a:ext>
            </a:extLst>
          </p:cNvPr>
          <p:cNvSpPr/>
          <p:nvPr/>
        </p:nvSpPr>
        <p:spPr>
          <a:xfrm>
            <a:off x="4589753" y="96586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70E6E28D-1F73-41BD-AC3B-5F128FA364C7}"/>
              </a:ext>
            </a:extLst>
          </p:cNvPr>
          <p:cNvSpPr/>
          <p:nvPr/>
        </p:nvSpPr>
        <p:spPr>
          <a:xfrm>
            <a:off x="5396334" y="101273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A4BBA0E2-ED58-44C6-9174-FC1E95A9AF8E}"/>
              </a:ext>
            </a:extLst>
          </p:cNvPr>
          <p:cNvSpPr/>
          <p:nvPr/>
        </p:nvSpPr>
        <p:spPr>
          <a:xfrm>
            <a:off x="3770245" y="98309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C1B60253-7D0B-4077-808D-591EC534F805}"/>
              </a:ext>
            </a:extLst>
          </p:cNvPr>
          <p:cNvSpPr/>
          <p:nvPr/>
        </p:nvSpPr>
        <p:spPr>
          <a:xfrm>
            <a:off x="2144828" y="98309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93881F4E-1E0B-4F13-81AC-70602B6ADC2A}"/>
              </a:ext>
            </a:extLst>
          </p:cNvPr>
          <p:cNvSpPr/>
          <p:nvPr/>
        </p:nvSpPr>
        <p:spPr>
          <a:xfrm>
            <a:off x="2947729" y="96586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43F4644F-9449-407D-A99A-DD168E7B873A}"/>
              </a:ext>
            </a:extLst>
          </p:cNvPr>
          <p:cNvSpPr/>
          <p:nvPr/>
        </p:nvSpPr>
        <p:spPr>
          <a:xfrm>
            <a:off x="7819021" y="99551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04592CE2-308A-47F7-AD77-CAD466C815C0}"/>
              </a:ext>
            </a:extLst>
          </p:cNvPr>
          <p:cNvSpPr/>
          <p:nvPr/>
        </p:nvSpPr>
        <p:spPr>
          <a:xfrm>
            <a:off x="7820056" y="629423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F4713081-EA95-413F-84C2-BD5DD4E32A74}"/>
              </a:ext>
            </a:extLst>
          </p:cNvPr>
          <p:cNvSpPr/>
          <p:nvPr/>
        </p:nvSpPr>
        <p:spPr>
          <a:xfrm>
            <a:off x="8637951" y="631146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Rectangle 117">
            <a:extLst>
              <a:ext uri="{FF2B5EF4-FFF2-40B4-BE49-F238E27FC236}">
                <a16:creationId xmlns:a16="http://schemas.microsoft.com/office/drawing/2014/main" id="{D810E865-BB51-4FD9-B780-A1E26DBB844E}"/>
              </a:ext>
            </a:extLst>
          </p:cNvPr>
          <p:cNvSpPr/>
          <p:nvPr/>
        </p:nvSpPr>
        <p:spPr>
          <a:xfrm>
            <a:off x="6220212" y="629423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1A989A0B-9521-4F0F-9A16-CC372C6C838D}"/>
              </a:ext>
            </a:extLst>
          </p:cNvPr>
          <p:cNvSpPr/>
          <p:nvPr/>
        </p:nvSpPr>
        <p:spPr>
          <a:xfrm>
            <a:off x="7026793" y="634110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ectangle 119">
            <a:extLst>
              <a:ext uri="{FF2B5EF4-FFF2-40B4-BE49-F238E27FC236}">
                <a16:creationId xmlns:a16="http://schemas.microsoft.com/office/drawing/2014/main" id="{42217372-A49A-4C95-BD87-781C9101A029}"/>
              </a:ext>
            </a:extLst>
          </p:cNvPr>
          <p:cNvSpPr/>
          <p:nvPr/>
        </p:nvSpPr>
        <p:spPr>
          <a:xfrm>
            <a:off x="5400704" y="631146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32F7CE16-F1A5-479F-9D86-F9EDE9E6AD2C}"/>
              </a:ext>
            </a:extLst>
          </p:cNvPr>
          <p:cNvSpPr/>
          <p:nvPr/>
        </p:nvSpPr>
        <p:spPr>
          <a:xfrm>
            <a:off x="3775287" y="631146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1552E602-E2CB-4DB9-92C9-5E0D17A22EF5}"/>
              </a:ext>
            </a:extLst>
          </p:cNvPr>
          <p:cNvSpPr/>
          <p:nvPr/>
        </p:nvSpPr>
        <p:spPr>
          <a:xfrm>
            <a:off x="4578188" y="629423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9D23C262-67F0-4A85-9F0B-8A9A9A95AF2D}"/>
              </a:ext>
            </a:extLst>
          </p:cNvPr>
          <p:cNvSpPr/>
          <p:nvPr/>
        </p:nvSpPr>
        <p:spPr>
          <a:xfrm>
            <a:off x="9449480" y="632388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>
            <a:extLst>
              <a:ext uri="{FF2B5EF4-FFF2-40B4-BE49-F238E27FC236}">
                <a16:creationId xmlns:a16="http://schemas.microsoft.com/office/drawing/2014/main" id="{9C5133E0-8409-47FE-9A37-13D0263D4D55}"/>
              </a:ext>
            </a:extLst>
          </p:cNvPr>
          <p:cNvSpPr/>
          <p:nvPr/>
        </p:nvSpPr>
        <p:spPr>
          <a:xfrm>
            <a:off x="6999882" y="1171785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Rectangle 125">
            <a:extLst>
              <a:ext uri="{FF2B5EF4-FFF2-40B4-BE49-F238E27FC236}">
                <a16:creationId xmlns:a16="http://schemas.microsoft.com/office/drawing/2014/main" id="{2DB0717F-D5AB-4B16-80D1-2C216432AAAC}"/>
              </a:ext>
            </a:extLst>
          </p:cNvPr>
          <p:cNvSpPr/>
          <p:nvPr/>
        </p:nvSpPr>
        <p:spPr>
          <a:xfrm>
            <a:off x="5400038" y="1171785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Rectangle 126">
            <a:extLst>
              <a:ext uri="{FF2B5EF4-FFF2-40B4-BE49-F238E27FC236}">
                <a16:creationId xmlns:a16="http://schemas.microsoft.com/office/drawing/2014/main" id="{36299C49-A2A0-4E30-B0DD-6FA10D3974B8}"/>
              </a:ext>
            </a:extLst>
          </p:cNvPr>
          <p:cNvSpPr/>
          <p:nvPr/>
        </p:nvSpPr>
        <p:spPr>
          <a:xfrm>
            <a:off x="6206619" y="1176472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Rectangle 127">
            <a:extLst>
              <a:ext uri="{FF2B5EF4-FFF2-40B4-BE49-F238E27FC236}">
                <a16:creationId xmlns:a16="http://schemas.microsoft.com/office/drawing/2014/main" id="{AAD9BB1E-3B7E-48EE-ADA3-1D53E9672276}"/>
              </a:ext>
            </a:extLst>
          </p:cNvPr>
          <p:cNvSpPr/>
          <p:nvPr/>
        </p:nvSpPr>
        <p:spPr>
          <a:xfrm>
            <a:off x="4580530" y="1173508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Rectangle 128">
            <a:extLst>
              <a:ext uri="{FF2B5EF4-FFF2-40B4-BE49-F238E27FC236}">
                <a16:creationId xmlns:a16="http://schemas.microsoft.com/office/drawing/2014/main" id="{9D058ED5-BDD3-4C68-BF56-B712DBF9CE04}"/>
              </a:ext>
            </a:extLst>
          </p:cNvPr>
          <p:cNvSpPr/>
          <p:nvPr/>
        </p:nvSpPr>
        <p:spPr>
          <a:xfrm>
            <a:off x="2955113" y="1173508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id="{5C108B76-AD6F-481A-AD06-31D2D58055CF}"/>
              </a:ext>
            </a:extLst>
          </p:cNvPr>
          <p:cNvSpPr/>
          <p:nvPr/>
        </p:nvSpPr>
        <p:spPr>
          <a:xfrm>
            <a:off x="3758014" y="1171785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0FA16E4A-9FA5-46DB-AAF5-B8BA5EB514C1}"/>
              </a:ext>
            </a:extLst>
          </p:cNvPr>
          <p:cNvSpPr/>
          <p:nvPr/>
        </p:nvSpPr>
        <p:spPr>
          <a:xfrm>
            <a:off x="6186066" y="1723682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6415E8F9-23D4-4167-B8AF-047C0CB9114D}"/>
              </a:ext>
            </a:extLst>
          </p:cNvPr>
          <p:cNvSpPr/>
          <p:nvPr/>
        </p:nvSpPr>
        <p:spPr>
          <a:xfrm>
            <a:off x="7003961" y="1725405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5061AA1C-D4AD-4D9C-AB71-DAD7F7A383DE}"/>
              </a:ext>
            </a:extLst>
          </p:cNvPr>
          <p:cNvSpPr/>
          <p:nvPr/>
        </p:nvSpPr>
        <p:spPr>
          <a:xfrm>
            <a:off x="4586222" y="1723682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5269DB59-70A3-4315-AA7E-BD6C09EE28BF}"/>
              </a:ext>
            </a:extLst>
          </p:cNvPr>
          <p:cNvSpPr/>
          <p:nvPr/>
        </p:nvSpPr>
        <p:spPr>
          <a:xfrm>
            <a:off x="5392803" y="1728369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ectangle 143">
            <a:extLst>
              <a:ext uri="{FF2B5EF4-FFF2-40B4-BE49-F238E27FC236}">
                <a16:creationId xmlns:a16="http://schemas.microsoft.com/office/drawing/2014/main" id="{829F2901-CBE8-4A61-8D7B-6CE4B4EE00BA}"/>
              </a:ext>
            </a:extLst>
          </p:cNvPr>
          <p:cNvSpPr/>
          <p:nvPr/>
        </p:nvSpPr>
        <p:spPr>
          <a:xfrm>
            <a:off x="3766714" y="1725405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7" name="Rectangle 146">
            <a:extLst>
              <a:ext uri="{FF2B5EF4-FFF2-40B4-BE49-F238E27FC236}">
                <a16:creationId xmlns:a16="http://schemas.microsoft.com/office/drawing/2014/main" id="{B31813DB-B005-433E-A17E-A666DC524D2C}"/>
              </a:ext>
            </a:extLst>
          </p:cNvPr>
          <p:cNvSpPr/>
          <p:nvPr/>
        </p:nvSpPr>
        <p:spPr>
          <a:xfrm>
            <a:off x="2141297" y="1725405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50C320C7-C8FE-4F02-98F0-D5746C4E7C56}"/>
              </a:ext>
            </a:extLst>
          </p:cNvPr>
          <p:cNvSpPr/>
          <p:nvPr/>
        </p:nvSpPr>
        <p:spPr>
          <a:xfrm>
            <a:off x="2944198" y="1723682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Rectangle 150">
            <a:extLst>
              <a:ext uri="{FF2B5EF4-FFF2-40B4-BE49-F238E27FC236}">
                <a16:creationId xmlns:a16="http://schemas.microsoft.com/office/drawing/2014/main" id="{6E379242-05F3-4830-A1A9-687727BD8AFD}"/>
              </a:ext>
            </a:extLst>
          </p:cNvPr>
          <p:cNvSpPr/>
          <p:nvPr/>
        </p:nvSpPr>
        <p:spPr>
          <a:xfrm>
            <a:off x="7007492" y="2256051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Rectangle 152">
            <a:extLst>
              <a:ext uri="{FF2B5EF4-FFF2-40B4-BE49-F238E27FC236}">
                <a16:creationId xmlns:a16="http://schemas.microsoft.com/office/drawing/2014/main" id="{3A247F8E-C1E2-4F50-BBF9-DC9A3C19D3EA}"/>
              </a:ext>
            </a:extLst>
          </p:cNvPr>
          <p:cNvSpPr/>
          <p:nvPr/>
        </p:nvSpPr>
        <p:spPr>
          <a:xfrm>
            <a:off x="5407648" y="2256051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Rectangle 153">
            <a:extLst>
              <a:ext uri="{FF2B5EF4-FFF2-40B4-BE49-F238E27FC236}">
                <a16:creationId xmlns:a16="http://schemas.microsoft.com/office/drawing/2014/main" id="{0E8BD9D8-665A-4521-8C64-25AEE32A060F}"/>
              </a:ext>
            </a:extLst>
          </p:cNvPr>
          <p:cNvSpPr/>
          <p:nvPr/>
        </p:nvSpPr>
        <p:spPr>
          <a:xfrm>
            <a:off x="6214229" y="2260738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5058BF53-D088-49D6-B864-3AD134243C65}"/>
              </a:ext>
            </a:extLst>
          </p:cNvPr>
          <p:cNvSpPr/>
          <p:nvPr/>
        </p:nvSpPr>
        <p:spPr>
          <a:xfrm>
            <a:off x="4588140" y="2257774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>
            <a:extLst>
              <a:ext uri="{FF2B5EF4-FFF2-40B4-BE49-F238E27FC236}">
                <a16:creationId xmlns:a16="http://schemas.microsoft.com/office/drawing/2014/main" id="{21489F99-552A-4711-A3AC-C0D8DC2F25E1}"/>
              </a:ext>
            </a:extLst>
          </p:cNvPr>
          <p:cNvSpPr/>
          <p:nvPr/>
        </p:nvSpPr>
        <p:spPr>
          <a:xfrm>
            <a:off x="2962723" y="2257774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B7DE037F-11FF-428E-BEC9-DE4C7E3DB9C4}"/>
              </a:ext>
            </a:extLst>
          </p:cNvPr>
          <p:cNvSpPr/>
          <p:nvPr/>
        </p:nvSpPr>
        <p:spPr>
          <a:xfrm>
            <a:off x="3765624" y="2256051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128A258D-F6AD-428E-8D93-7CCBAE8BA85E}"/>
              </a:ext>
            </a:extLst>
          </p:cNvPr>
          <p:cNvSpPr/>
          <p:nvPr/>
        </p:nvSpPr>
        <p:spPr>
          <a:xfrm>
            <a:off x="7813698" y="3342812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BA8D2CF2-4EAE-4D11-82A5-91B1AA0CFA56}"/>
              </a:ext>
            </a:extLst>
          </p:cNvPr>
          <p:cNvSpPr/>
          <p:nvPr/>
        </p:nvSpPr>
        <p:spPr>
          <a:xfrm>
            <a:off x="8631593" y="3344535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B54A526F-0F8D-4141-BFA4-D63E0AA2B549}"/>
              </a:ext>
            </a:extLst>
          </p:cNvPr>
          <p:cNvSpPr/>
          <p:nvPr/>
        </p:nvSpPr>
        <p:spPr>
          <a:xfrm>
            <a:off x="6213854" y="3342812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BA51ACCE-B5E7-41D6-9284-353CBCAC871A}"/>
              </a:ext>
            </a:extLst>
          </p:cNvPr>
          <p:cNvSpPr/>
          <p:nvPr/>
        </p:nvSpPr>
        <p:spPr>
          <a:xfrm>
            <a:off x="7020435" y="3347499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>
            <a:extLst>
              <a:ext uri="{FF2B5EF4-FFF2-40B4-BE49-F238E27FC236}">
                <a16:creationId xmlns:a16="http://schemas.microsoft.com/office/drawing/2014/main" id="{533531A4-4E6A-4758-8F34-6E802F3A765C}"/>
              </a:ext>
            </a:extLst>
          </p:cNvPr>
          <p:cNvSpPr/>
          <p:nvPr/>
        </p:nvSpPr>
        <p:spPr>
          <a:xfrm>
            <a:off x="5394346" y="3344535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>
            <a:extLst>
              <a:ext uri="{FF2B5EF4-FFF2-40B4-BE49-F238E27FC236}">
                <a16:creationId xmlns:a16="http://schemas.microsoft.com/office/drawing/2014/main" id="{BB24097C-A188-481F-B120-10DD4F0B37C6}"/>
              </a:ext>
            </a:extLst>
          </p:cNvPr>
          <p:cNvSpPr/>
          <p:nvPr/>
        </p:nvSpPr>
        <p:spPr>
          <a:xfrm>
            <a:off x="3768929" y="3344535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6E713237-6FC4-48E4-B85D-841362FAB602}"/>
              </a:ext>
            </a:extLst>
          </p:cNvPr>
          <p:cNvSpPr/>
          <p:nvPr/>
        </p:nvSpPr>
        <p:spPr>
          <a:xfrm>
            <a:off x="4585435" y="3343308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>
            <a:extLst>
              <a:ext uri="{FF2B5EF4-FFF2-40B4-BE49-F238E27FC236}">
                <a16:creationId xmlns:a16="http://schemas.microsoft.com/office/drawing/2014/main" id="{7C4DE9AC-679C-4410-94EC-C0310421D44A}"/>
              </a:ext>
            </a:extLst>
          </p:cNvPr>
          <p:cNvSpPr/>
          <p:nvPr/>
        </p:nvSpPr>
        <p:spPr>
          <a:xfrm>
            <a:off x="9443122" y="3345777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>
            <a:extLst>
              <a:ext uri="{FF2B5EF4-FFF2-40B4-BE49-F238E27FC236}">
                <a16:creationId xmlns:a16="http://schemas.microsoft.com/office/drawing/2014/main" id="{9067556D-BA7F-41AA-B54A-39AF4A23FC62}"/>
              </a:ext>
            </a:extLst>
          </p:cNvPr>
          <p:cNvSpPr/>
          <p:nvPr/>
        </p:nvSpPr>
        <p:spPr>
          <a:xfrm>
            <a:off x="6999882" y="3876321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>
            <a:extLst>
              <a:ext uri="{FF2B5EF4-FFF2-40B4-BE49-F238E27FC236}">
                <a16:creationId xmlns:a16="http://schemas.microsoft.com/office/drawing/2014/main" id="{D014BE77-4A16-4D5C-9EF5-980FC2F13C96}"/>
              </a:ext>
            </a:extLst>
          </p:cNvPr>
          <p:cNvSpPr/>
          <p:nvPr/>
        </p:nvSpPr>
        <p:spPr>
          <a:xfrm>
            <a:off x="7817777" y="3878044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>
            <a:extLst>
              <a:ext uri="{FF2B5EF4-FFF2-40B4-BE49-F238E27FC236}">
                <a16:creationId xmlns:a16="http://schemas.microsoft.com/office/drawing/2014/main" id="{2BCFB609-46D1-43B9-9823-B4D615A113DA}"/>
              </a:ext>
            </a:extLst>
          </p:cNvPr>
          <p:cNvSpPr/>
          <p:nvPr/>
        </p:nvSpPr>
        <p:spPr>
          <a:xfrm>
            <a:off x="5400038" y="3876321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>
            <a:extLst>
              <a:ext uri="{FF2B5EF4-FFF2-40B4-BE49-F238E27FC236}">
                <a16:creationId xmlns:a16="http://schemas.microsoft.com/office/drawing/2014/main" id="{4DD84439-83C9-4700-9184-EB77D5013200}"/>
              </a:ext>
            </a:extLst>
          </p:cNvPr>
          <p:cNvSpPr/>
          <p:nvPr/>
        </p:nvSpPr>
        <p:spPr>
          <a:xfrm>
            <a:off x="6206619" y="3881008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A1174FB2-7127-4C26-99FD-66AC5A5C728B}"/>
              </a:ext>
            </a:extLst>
          </p:cNvPr>
          <p:cNvSpPr/>
          <p:nvPr/>
        </p:nvSpPr>
        <p:spPr>
          <a:xfrm>
            <a:off x="4580530" y="3878044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>
            <a:extLst>
              <a:ext uri="{FF2B5EF4-FFF2-40B4-BE49-F238E27FC236}">
                <a16:creationId xmlns:a16="http://schemas.microsoft.com/office/drawing/2014/main" id="{F78BE0AD-4441-4201-B816-0C9769B77CA5}"/>
              </a:ext>
            </a:extLst>
          </p:cNvPr>
          <p:cNvSpPr/>
          <p:nvPr/>
        </p:nvSpPr>
        <p:spPr>
          <a:xfrm>
            <a:off x="2955113" y="3878044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FD6FB374-5545-4856-9891-2982DEEBB5D6}"/>
              </a:ext>
            </a:extLst>
          </p:cNvPr>
          <p:cNvSpPr/>
          <p:nvPr/>
        </p:nvSpPr>
        <p:spPr>
          <a:xfrm>
            <a:off x="3758014" y="3876321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2" name="Rectangle 191">
            <a:extLst>
              <a:ext uri="{FF2B5EF4-FFF2-40B4-BE49-F238E27FC236}">
                <a16:creationId xmlns:a16="http://schemas.microsoft.com/office/drawing/2014/main" id="{636F1CAC-3B00-4B85-82A7-C5C9D082D062}"/>
              </a:ext>
            </a:extLst>
          </p:cNvPr>
          <p:cNvSpPr/>
          <p:nvPr/>
        </p:nvSpPr>
        <p:spPr>
          <a:xfrm>
            <a:off x="8629306" y="3879286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3" name="Rectangle 192">
            <a:extLst>
              <a:ext uri="{FF2B5EF4-FFF2-40B4-BE49-F238E27FC236}">
                <a16:creationId xmlns:a16="http://schemas.microsoft.com/office/drawing/2014/main" id="{585031DA-B042-41F7-8719-3477904C034B}"/>
              </a:ext>
            </a:extLst>
          </p:cNvPr>
          <p:cNvSpPr/>
          <p:nvPr/>
        </p:nvSpPr>
        <p:spPr>
          <a:xfrm>
            <a:off x="6190632" y="4419713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4" name="Rectangle 193">
            <a:extLst>
              <a:ext uri="{FF2B5EF4-FFF2-40B4-BE49-F238E27FC236}">
                <a16:creationId xmlns:a16="http://schemas.microsoft.com/office/drawing/2014/main" id="{94638C97-E25B-4A4E-8591-8425BB7403A0}"/>
              </a:ext>
            </a:extLst>
          </p:cNvPr>
          <p:cNvSpPr/>
          <p:nvPr/>
        </p:nvSpPr>
        <p:spPr>
          <a:xfrm>
            <a:off x="7008527" y="4421436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Rectangle 200">
            <a:extLst>
              <a:ext uri="{FF2B5EF4-FFF2-40B4-BE49-F238E27FC236}">
                <a16:creationId xmlns:a16="http://schemas.microsoft.com/office/drawing/2014/main" id="{5E8BF057-DB13-479A-B1B2-E01E5FD6BEB8}"/>
              </a:ext>
            </a:extLst>
          </p:cNvPr>
          <p:cNvSpPr/>
          <p:nvPr/>
        </p:nvSpPr>
        <p:spPr>
          <a:xfrm>
            <a:off x="4590788" y="4419713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Rectangle 201">
            <a:extLst>
              <a:ext uri="{FF2B5EF4-FFF2-40B4-BE49-F238E27FC236}">
                <a16:creationId xmlns:a16="http://schemas.microsoft.com/office/drawing/2014/main" id="{7157565C-AC7F-49B9-920F-95B47E910553}"/>
              </a:ext>
            </a:extLst>
          </p:cNvPr>
          <p:cNvSpPr/>
          <p:nvPr/>
        </p:nvSpPr>
        <p:spPr>
          <a:xfrm>
            <a:off x="5397369" y="4424400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Rectangle 202">
            <a:extLst>
              <a:ext uri="{FF2B5EF4-FFF2-40B4-BE49-F238E27FC236}">
                <a16:creationId xmlns:a16="http://schemas.microsoft.com/office/drawing/2014/main" id="{7CA8F032-525F-4B0F-B403-F199E040884A}"/>
              </a:ext>
            </a:extLst>
          </p:cNvPr>
          <p:cNvSpPr/>
          <p:nvPr/>
        </p:nvSpPr>
        <p:spPr>
          <a:xfrm>
            <a:off x="3771280" y="4421436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Rectangle 203">
            <a:extLst>
              <a:ext uri="{FF2B5EF4-FFF2-40B4-BE49-F238E27FC236}">
                <a16:creationId xmlns:a16="http://schemas.microsoft.com/office/drawing/2014/main" id="{72C90246-9E1F-4FA5-BA28-418D787E4B9A}"/>
              </a:ext>
            </a:extLst>
          </p:cNvPr>
          <p:cNvSpPr/>
          <p:nvPr/>
        </p:nvSpPr>
        <p:spPr>
          <a:xfrm>
            <a:off x="2145863" y="4421436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618959DA-C8FE-49A7-A5A8-F85CBEEA4A40}"/>
              </a:ext>
            </a:extLst>
          </p:cNvPr>
          <p:cNvSpPr/>
          <p:nvPr/>
        </p:nvSpPr>
        <p:spPr>
          <a:xfrm>
            <a:off x="2948764" y="4419713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D072000E-ED65-4FAA-9299-DE49A0500B1B}"/>
              </a:ext>
            </a:extLst>
          </p:cNvPr>
          <p:cNvSpPr/>
          <p:nvPr/>
        </p:nvSpPr>
        <p:spPr>
          <a:xfrm>
            <a:off x="7820056" y="4422678"/>
            <a:ext cx="813816" cy="53949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95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5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4" dur="1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" dur="1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0" dur="1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" dur="1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1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9" dur="1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1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5" dur="1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4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0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4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5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9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0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1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2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2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4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5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6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9" dur="1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2" dur="1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5" dur="1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38" dur="1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1" dur="1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4" dur="1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47" dur="1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0" dur="1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7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9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4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5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6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7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1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7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7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9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0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8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7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1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4" dur="1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97" dur="1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0" dur="1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3" dur="1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6" dur="1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09" dur="1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6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9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29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0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3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4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8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39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0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1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4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5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6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49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0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1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58" dur="1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1" dur="1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4" dur="1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7" dur="1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0" dur="1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3" dur="1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6" dur="1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3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5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6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87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8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3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5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96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9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0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1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2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3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5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06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07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8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0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1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2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3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17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0" dur="1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3" dur="1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6" dur="1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29" dur="1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2" dur="1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5" dur="1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33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8" fill="hold">
                      <p:stCondLst>
                        <p:cond delay="0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2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5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8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8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9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6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9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2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5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08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1" dur="1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4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17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0" dur="1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3" dur="1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6" dur="1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2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9" fill="hold">
                      <p:stCondLst>
                        <p:cond delay="0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3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5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36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7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8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0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1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3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5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46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47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8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0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1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2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3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5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56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7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8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0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1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2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3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5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6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67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8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0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71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2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3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4" fill="hold">
                      <p:stCondLst>
                        <p:cond delay="indefinite"/>
                      </p:stCondLst>
                      <p:childTnLst>
                        <p:par>
                          <p:cTn id="475" fill="hold">
                            <p:stCondLst>
                              <p:cond delay="0"/>
                            </p:stCondLst>
                            <p:childTnLst>
                              <p:par>
                                <p:cTn id="47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7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0" dur="1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3" dur="1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6" dur="1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9" dur="1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2" dur="1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5" dur="1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98" dur="1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01" dur="1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50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4" fill="hold">
                      <p:stCondLst>
                        <p:cond delay="0"/>
                      </p:stCondLst>
                      <p:childTnLst>
                        <p:par>
                          <p:cTn id="505" fill="hold">
                            <p:stCondLst>
                              <p:cond delay="0"/>
                            </p:stCondLst>
                            <p:childTnLst>
                              <p:par>
                                <p:cTn id="50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8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0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1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2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3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5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6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17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8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0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1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2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3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5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26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7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8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0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1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2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3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5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36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8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0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41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2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3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5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46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47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8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9" fill="hold">
                      <p:stCondLst>
                        <p:cond delay="indefinite"/>
                      </p:stCondLst>
                      <p:childTnLst>
                        <p:par>
                          <p:cTn id="550" fill="hold">
                            <p:stCondLst>
                              <p:cond delay="0"/>
                            </p:stCondLst>
                            <p:childTnLst>
                              <p:par>
                                <p:cTn id="551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2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5" dur="1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58" dur="1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1" dur="1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3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4" dur="1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6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67" dur="1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0" dur="1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3" dur="1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76" dur="1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7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9" fill="hold">
                      <p:stCondLst>
                        <p:cond delay="0"/>
                      </p:stCondLst>
                      <p:childTnLst>
                        <p:par>
                          <p:cTn id="580" fill="hold">
                            <p:stCondLst>
                              <p:cond delay="0"/>
                            </p:stCondLst>
                            <p:childTnLst>
                              <p:par>
                                <p:cTn id="58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3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5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86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87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8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0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91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2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3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5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96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97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8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0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01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02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3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5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06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07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8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0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11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2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3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4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5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16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7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18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9" presetID="19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0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21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22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3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4" fill="hold">
                      <p:stCondLst>
                        <p:cond delay="indefinite"/>
                      </p:stCondLst>
                      <p:childTnLst>
                        <p:par>
                          <p:cTn id="625" fill="hold">
                            <p:stCondLst>
                              <p:cond delay="0"/>
                            </p:stCondLst>
                            <p:childTnLst>
                              <p:par>
                                <p:cTn id="626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27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9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0" dur="1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2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3" dur="1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5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6" dur="1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8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9" dur="1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1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2" dur="1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4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5" dur="1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48" dur="1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51" dur="1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5" grpId="0" animBg="1"/>
      <p:bldP spid="15" grpId="1" animBg="1"/>
      <p:bldP spid="18" grpId="0" animBg="1"/>
      <p:bldP spid="18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106" grpId="0" animBg="1"/>
      <p:bldP spid="106" grpId="1" animBg="1"/>
      <p:bldP spid="107" grpId="0" animBg="1"/>
      <p:bldP spid="107" grpId="1" animBg="1"/>
      <p:bldP spid="108" grpId="0" animBg="1"/>
      <p:bldP spid="108" grpId="1" animBg="1"/>
      <p:bldP spid="109" grpId="0" animBg="1"/>
      <p:bldP spid="109" grpId="1" animBg="1"/>
      <p:bldP spid="110" grpId="0" animBg="1"/>
      <p:bldP spid="110" grpId="1" animBg="1"/>
      <p:bldP spid="111" grpId="0" animBg="1"/>
      <p:bldP spid="111" grpId="1" animBg="1"/>
      <p:bldP spid="112" grpId="0" animBg="1"/>
      <p:bldP spid="112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  <p:bldP spid="124" grpId="0" animBg="1"/>
      <p:bldP spid="124" grpId="1" animBg="1"/>
      <p:bldP spid="126" grpId="0" animBg="1"/>
      <p:bldP spid="126" grpId="1" animBg="1"/>
      <p:bldP spid="127" grpId="0" animBg="1"/>
      <p:bldP spid="127" grpId="1" animBg="1"/>
      <p:bldP spid="128" grpId="0" animBg="1"/>
      <p:bldP spid="128" grpId="1" animBg="1"/>
      <p:bldP spid="129" grpId="0" animBg="1"/>
      <p:bldP spid="129" grpId="1" animBg="1"/>
      <p:bldP spid="130" grpId="0" animBg="1"/>
      <p:bldP spid="130" grpId="1" animBg="1"/>
      <p:bldP spid="132" grpId="0" animBg="1"/>
      <p:bldP spid="132" grpId="1" animBg="1"/>
      <p:bldP spid="133" grpId="0" animBg="1"/>
      <p:bldP spid="133" grpId="1" animBg="1"/>
      <p:bldP spid="134" grpId="0" animBg="1"/>
      <p:bldP spid="134" grpId="1" animBg="1"/>
      <p:bldP spid="143" grpId="0" animBg="1"/>
      <p:bldP spid="143" grpId="1" animBg="1"/>
      <p:bldP spid="144" grpId="0" animBg="1"/>
      <p:bldP spid="144" grpId="1" animBg="1"/>
      <p:bldP spid="147" grpId="0" animBg="1"/>
      <p:bldP spid="147" grpId="1" animBg="1"/>
      <p:bldP spid="149" grpId="0" animBg="1"/>
      <p:bldP spid="149" grpId="1" animBg="1"/>
      <p:bldP spid="151" grpId="0" animBg="1"/>
      <p:bldP spid="151" grpId="1" animBg="1"/>
      <p:bldP spid="153" grpId="0" animBg="1"/>
      <p:bldP spid="153" grpId="1" animBg="1"/>
      <p:bldP spid="154" grpId="0" animBg="1"/>
      <p:bldP spid="154" grpId="1" animBg="1"/>
      <p:bldP spid="159" grpId="0" animBg="1"/>
      <p:bldP spid="159" grpId="1" animBg="1"/>
      <p:bldP spid="160" grpId="0" animBg="1"/>
      <p:bldP spid="160" grpId="1" animBg="1"/>
      <p:bldP spid="161" grpId="0" animBg="1"/>
      <p:bldP spid="161" grpId="1" animBg="1"/>
      <p:bldP spid="163" grpId="0" animBg="1"/>
      <p:bldP spid="163" grpId="1" animBg="1"/>
      <p:bldP spid="165" grpId="0" animBg="1"/>
      <p:bldP spid="165" grpId="1" animBg="1"/>
      <p:bldP spid="166" grpId="0" animBg="1"/>
      <p:bldP spid="166" grpId="1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2" grpId="0" animBg="1"/>
      <p:bldP spid="172" grpId="1" animBg="1"/>
      <p:bldP spid="173" grpId="0" animBg="1"/>
      <p:bldP spid="173" grpId="1" animBg="1"/>
      <p:bldP spid="174" grpId="0" animBg="1"/>
      <p:bldP spid="174" grpId="1" animBg="1"/>
      <p:bldP spid="175" grpId="0" animBg="1"/>
      <p:bldP spid="175" grpId="1" animBg="1"/>
      <p:bldP spid="176" grpId="0" animBg="1"/>
      <p:bldP spid="176" grpId="1" animBg="1"/>
      <p:bldP spid="181" grpId="0" animBg="1"/>
      <p:bldP spid="181" grpId="1" animBg="1"/>
      <p:bldP spid="182" grpId="0" animBg="1"/>
      <p:bldP spid="182" grpId="1" animBg="1"/>
      <p:bldP spid="183" grpId="0" animBg="1"/>
      <p:bldP spid="183" grpId="1" animBg="1"/>
      <p:bldP spid="184" grpId="0" animBg="1"/>
      <p:bldP spid="184" grpId="1" animBg="1"/>
      <p:bldP spid="192" grpId="0" animBg="1"/>
      <p:bldP spid="192" grpId="1" animBg="1"/>
      <p:bldP spid="193" grpId="0" animBg="1"/>
      <p:bldP spid="193" grpId="1" animBg="1"/>
      <p:bldP spid="194" grpId="0" animBg="1"/>
      <p:bldP spid="194" grpId="1" animBg="1"/>
      <p:bldP spid="201" grpId="0" animBg="1"/>
      <p:bldP spid="201" grpId="1" animBg="1"/>
      <p:bldP spid="202" grpId="0" animBg="1"/>
      <p:bldP spid="202" grpId="1" animBg="1"/>
      <p:bldP spid="203" grpId="0" animBg="1"/>
      <p:bldP spid="203" grpId="1" animBg="1"/>
      <p:bldP spid="204" grpId="0" animBg="1"/>
      <p:bldP spid="204" grpId="1" animBg="1"/>
      <p:bldP spid="212" grpId="0" animBg="1"/>
      <p:bldP spid="212" grpId="1" animBg="1"/>
      <p:bldP spid="213" grpId="0" animBg="1"/>
      <p:bldP spid="213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FD4FA39-F0DF-4E4A-BFE6-ED28B60011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452311"/>
              </p:ext>
            </p:extLst>
          </p:nvPr>
        </p:nvGraphicFramePr>
        <p:xfrm>
          <a:off x="533399" y="359228"/>
          <a:ext cx="11234054" cy="6117768"/>
        </p:xfrm>
        <a:graphic>
          <a:graphicData uri="http://schemas.openxmlformats.org/drawingml/2006/table">
            <a:tbl>
              <a:tblPr firstRow="1" firstCol="1" bandRow="1"/>
              <a:tblGrid>
                <a:gridCol w="985233">
                  <a:extLst>
                    <a:ext uri="{9D8B030D-6E8A-4147-A177-3AD203B41FA5}">
                      <a16:colId xmlns:a16="http://schemas.microsoft.com/office/drawing/2014/main" val="2578732890"/>
                    </a:ext>
                  </a:extLst>
                </a:gridCol>
                <a:gridCol w="1023681">
                  <a:extLst>
                    <a:ext uri="{9D8B030D-6E8A-4147-A177-3AD203B41FA5}">
                      <a16:colId xmlns:a16="http://schemas.microsoft.com/office/drawing/2014/main" val="3971087543"/>
                    </a:ext>
                  </a:extLst>
                </a:gridCol>
                <a:gridCol w="1024882">
                  <a:extLst>
                    <a:ext uri="{9D8B030D-6E8A-4147-A177-3AD203B41FA5}">
                      <a16:colId xmlns:a16="http://schemas.microsoft.com/office/drawing/2014/main" val="193090125"/>
                    </a:ext>
                  </a:extLst>
                </a:gridCol>
                <a:gridCol w="1024882">
                  <a:extLst>
                    <a:ext uri="{9D8B030D-6E8A-4147-A177-3AD203B41FA5}">
                      <a16:colId xmlns:a16="http://schemas.microsoft.com/office/drawing/2014/main" val="4011307980"/>
                    </a:ext>
                  </a:extLst>
                </a:gridCol>
                <a:gridCol w="1027285">
                  <a:extLst>
                    <a:ext uri="{9D8B030D-6E8A-4147-A177-3AD203B41FA5}">
                      <a16:colId xmlns:a16="http://schemas.microsoft.com/office/drawing/2014/main" val="2982946303"/>
                    </a:ext>
                  </a:extLst>
                </a:gridCol>
                <a:gridCol w="1024882">
                  <a:extLst>
                    <a:ext uri="{9D8B030D-6E8A-4147-A177-3AD203B41FA5}">
                      <a16:colId xmlns:a16="http://schemas.microsoft.com/office/drawing/2014/main" val="3208037324"/>
                    </a:ext>
                  </a:extLst>
                </a:gridCol>
                <a:gridCol w="1024882">
                  <a:extLst>
                    <a:ext uri="{9D8B030D-6E8A-4147-A177-3AD203B41FA5}">
                      <a16:colId xmlns:a16="http://schemas.microsoft.com/office/drawing/2014/main" val="1188791877"/>
                    </a:ext>
                  </a:extLst>
                </a:gridCol>
                <a:gridCol w="1024882">
                  <a:extLst>
                    <a:ext uri="{9D8B030D-6E8A-4147-A177-3AD203B41FA5}">
                      <a16:colId xmlns:a16="http://schemas.microsoft.com/office/drawing/2014/main" val="2402630734"/>
                    </a:ext>
                  </a:extLst>
                </a:gridCol>
                <a:gridCol w="1024882">
                  <a:extLst>
                    <a:ext uri="{9D8B030D-6E8A-4147-A177-3AD203B41FA5}">
                      <a16:colId xmlns:a16="http://schemas.microsoft.com/office/drawing/2014/main" val="3039880583"/>
                    </a:ext>
                  </a:extLst>
                </a:gridCol>
                <a:gridCol w="1027285">
                  <a:extLst>
                    <a:ext uri="{9D8B030D-6E8A-4147-A177-3AD203B41FA5}">
                      <a16:colId xmlns:a16="http://schemas.microsoft.com/office/drawing/2014/main" val="3968174361"/>
                    </a:ext>
                  </a:extLst>
                </a:gridCol>
                <a:gridCol w="1021278">
                  <a:extLst>
                    <a:ext uri="{9D8B030D-6E8A-4147-A177-3AD203B41FA5}">
                      <a16:colId xmlns:a16="http://schemas.microsoft.com/office/drawing/2014/main" val="1705067848"/>
                    </a:ext>
                  </a:extLst>
                </a:gridCol>
              </a:tblGrid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Ộ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233717"/>
                  </a:ext>
                </a:extLst>
              </a:tr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Q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Ự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225784"/>
                  </a:ext>
                </a:extLst>
              </a:tr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Ẩ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Ả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977236"/>
                  </a:ext>
                </a:extLst>
              </a:tr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4239760"/>
                  </a:ext>
                </a:extLst>
              </a:tr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Ả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1889199"/>
                  </a:ext>
                </a:extLst>
              </a:tr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X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0537161"/>
                  </a:ext>
                </a:extLst>
              </a:tr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Ứ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797739"/>
                  </a:ext>
                </a:extLst>
              </a:tr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Ấ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K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1692075"/>
                  </a:ext>
                </a:extLst>
              </a:tr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chemeClr val="bg1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28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Ộ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3584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91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FD4FA39-F0DF-4E4A-BFE6-ED28B60011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901379"/>
              </p:ext>
            </p:extLst>
          </p:nvPr>
        </p:nvGraphicFramePr>
        <p:xfrm>
          <a:off x="533399" y="359228"/>
          <a:ext cx="11234054" cy="6117768"/>
        </p:xfrm>
        <a:graphic>
          <a:graphicData uri="http://schemas.openxmlformats.org/drawingml/2006/table">
            <a:tbl>
              <a:tblPr firstRow="1" firstCol="1" bandRow="1"/>
              <a:tblGrid>
                <a:gridCol w="985233">
                  <a:extLst>
                    <a:ext uri="{9D8B030D-6E8A-4147-A177-3AD203B41FA5}">
                      <a16:colId xmlns:a16="http://schemas.microsoft.com/office/drawing/2014/main" val="2578732890"/>
                    </a:ext>
                  </a:extLst>
                </a:gridCol>
                <a:gridCol w="1023681">
                  <a:extLst>
                    <a:ext uri="{9D8B030D-6E8A-4147-A177-3AD203B41FA5}">
                      <a16:colId xmlns:a16="http://schemas.microsoft.com/office/drawing/2014/main" val="3971087543"/>
                    </a:ext>
                  </a:extLst>
                </a:gridCol>
                <a:gridCol w="1024882">
                  <a:extLst>
                    <a:ext uri="{9D8B030D-6E8A-4147-A177-3AD203B41FA5}">
                      <a16:colId xmlns:a16="http://schemas.microsoft.com/office/drawing/2014/main" val="193090125"/>
                    </a:ext>
                  </a:extLst>
                </a:gridCol>
                <a:gridCol w="1024882">
                  <a:extLst>
                    <a:ext uri="{9D8B030D-6E8A-4147-A177-3AD203B41FA5}">
                      <a16:colId xmlns:a16="http://schemas.microsoft.com/office/drawing/2014/main" val="4011307980"/>
                    </a:ext>
                  </a:extLst>
                </a:gridCol>
                <a:gridCol w="1027285">
                  <a:extLst>
                    <a:ext uri="{9D8B030D-6E8A-4147-A177-3AD203B41FA5}">
                      <a16:colId xmlns:a16="http://schemas.microsoft.com/office/drawing/2014/main" val="2982946303"/>
                    </a:ext>
                  </a:extLst>
                </a:gridCol>
                <a:gridCol w="1024882">
                  <a:extLst>
                    <a:ext uri="{9D8B030D-6E8A-4147-A177-3AD203B41FA5}">
                      <a16:colId xmlns:a16="http://schemas.microsoft.com/office/drawing/2014/main" val="3208037324"/>
                    </a:ext>
                  </a:extLst>
                </a:gridCol>
                <a:gridCol w="1024882">
                  <a:extLst>
                    <a:ext uri="{9D8B030D-6E8A-4147-A177-3AD203B41FA5}">
                      <a16:colId xmlns:a16="http://schemas.microsoft.com/office/drawing/2014/main" val="1188791877"/>
                    </a:ext>
                  </a:extLst>
                </a:gridCol>
                <a:gridCol w="1024882">
                  <a:extLst>
                    <a:ext uri="{9D8B030D-6E8A-4147-A177-3AD203B41FA5}">
                      <a16:colId xmlns:a16="http://schemas.microsoft.com/office/drawing/2014/main" val="2402630734"/>
                    </a:ext>
                  </a:extLst>
                </a:gridCol>
                <a:gridCol w="1024882">
                  <a:extLst>
                    <a:ext uri="{9D8B030D-6E8A-4147-A177-3AD203B41FA5}">
                      <a16:colId xmlns:a16="http://schemas.microsoft.com/office/drawing/2014/main" val="3039880583"/>
                    </a:ext>
                  </a:extLst>
                </a:gridCol>
                <a:gridCol w="1027285">
                  <a:extLst>
                    <a:ext uri="{9D8B030D-6E8A-4147-A177-3AD203B41FA5}">
                      <a16:colId xmlns:a16="http://schemas.microsoft.com/office/drawing/2014/main" val="3968174361"/>
                    </a:ext>
                  </a:extLst>
                </a:gridCol>
                <a:gridCol w="1021278">
                  <a:extLst>
                    <a:ext uri="{9D8B030D-6E8A-4147-A177-3AD203B41FA5}">
                      <a16:colId xmlns:a16="http://schemas.microsoft.com/office/drawing/2014/main" val="1705067848"/>
                    </a:ext>
                  </a:extLst>
                </a:gridCol>
              </a:tblGrid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Ộ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H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233717"/>
                  </a:ext>
                </a:extLst>
              </a:tr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Q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Ự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6225784"/>
                  </a:ext>
                </a:extLst>
              </a:tr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Ẩ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Y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Ả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977236"/>
                  </a:ext>
                </a:extLst>
              </a:tr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L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4239760"/>
                  </a:ext>
                </a:extLst>
              </a:tr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Ả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Á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1889199"/>
                  </a:ext>
                </a:extLst>
              </a:tr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M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Ề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X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D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A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0537161"/>
                  </a:ext>
                </a:extLst>
              </a:tr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Ư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Ê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S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5797739"/>
                  </a:ext>
                </a:extLst>
              </a:tr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Đ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Ấ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K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I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T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Ô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01692075"/>
                  </a:ext>
                </a:extLst>
              </a:tr>
              <a:tr h="6797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R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N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0000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G</a:t>
                      </a:r>
                      <a:endParaRPr lang="en-US" sz="28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B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U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Ộ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C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b="1" dirty="0">
                          <a:solidFill>
                            <a:srgbClr val="FFFFFF"/>
                          </a:solidFill>
                          <a:effectLst/>
                          <a:latin typeface="Verdana" panose="020B0604030504040204" pitchFamily="34" charset="0"/>
                          <a:ea typeface="Calibri" panose="020F0502020204030204" pitchFamily="34" charset="0"/>
                        </a:rPr>
                        <a:t> </a:t>
                      </a:r>
                      <a:endParaRPr lang="en-US" sz="2800" dirty="0">
                        <a:solidFill>
                          <a:srgbClr val="333333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97358483"/>
                  </a:ext>
                </a:extLst>
              </a:tr>
            </a:tbl>
          </a:graphicData>
        </a:graphic>
      </p:graphicFrame>
      <p:pic>
        <p:nvPicPr>
          <p:cNvPr id="6" name="V.A – Tiếng Vỗ Tay">
            <a:hlinkClick r:id="" action="ppaction://media"/>
            <a:extLst>
              <a:ext uri="{FF2B5EF4-FFF2-40B4-BE49-F238E27FC236}">
                <a16:creationId xmlns:a16="http://schemas.microsoft.com/office/drawing/2014/main" id="{E84F993E-FBDE-40AC-9932-37CB180B6D40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369675" y="1654175"/>
            <a:ext cx="406400" cy="4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268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107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WordArt 6"/>
          <p:cNvSpPr>
            <a:spLocks noChangeArrowheads="1" noChangeShapeType="1" noTextEdit="1"/>
          </p:cNvSpPr>
          <p:nvPr/>
        </p:nvSpPr>
        <p:spPr bwMode="auto">
          <a:xfrm>
            <a:off x="773596" y="254000"/>
            <a:ext cx="10644809" cy="1064793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v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ới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Học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cùng</a:t>
            </a:r>
            <a:r>
              <a:rPr kumimoji="0" lang="en-US" sz="368400" b="1" i="0" u="none" strike="noStrike" kern="1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8400" b="1" i="0" u="none" strike="noStrike" kern="1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Giê-su</a:t>
            </a:r>
            <a:endParaRPr kumimoji="0" lang="en-US" sz="368400" b="1" i="0" u="none" strike="noStrike" kern="1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AutoShape 9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1524001" y="5539206"/>
            <a:ext cx="9143999" cy="1064795"/>
          </a:xfrm>
          <a:prstGeom prst="flowChartAlternateProcess">
            <a:avLst/>
          </a:prstGeom>
          <a:solidFill>
            <a:srgbClr val="7030A0"/>
          </a:solidFill>
          <a:ln w="38100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TRẮC</a:t>
            </a:r>
            <a:r>
              <a:rPr kumimoji="0" lang="en-US" altLang="en-US" sz="60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altLang="en-US" sz="6000" b="1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NGHIỆM</a:t>
            </a:r>
            <a:endParaRPr kumimoji="0" lang="en-US" altLang="en-US" sz="60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827FFDE-9CD5-4E67-B014-858183DD86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549248" y="1591055"/>
            <a:ext cx="4875789" cy="36758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647008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9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0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4" grpId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it-IT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Ông Ê-li-a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Ông Gioan Tẩy Giả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Ông Giê-rê-mi-a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pt-BR" sz="60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Cả A, B, C đều đúng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5358250"/>
            <a:ext cx="12240986" cy="807607"/>
            <a:chOff x="-1896924" y="4711697"/>
            <a:chExt cx="10567018" cy="692222"/>
          </a:xfrm>
          <a:solidFill>
            <a:srgbClr val="92D05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D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18119"/>
              <a:ext cx="9639069" cy="685800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pt-BR" sz="5400" b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Cả A, B, C đều đúng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1. </a:t>
            </a:r>
            <a:r>
              <a:rPr lang="en-US" sz="60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Dân</a:t>
            </a:r>
            <a:r>
              <a:rPr lang="en-US" sz="6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Do </a:t>
            </a:r>
            <a:r>
              <a:rPr lang="en-US" sz="60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Thái</a:t>
            </a:r>
            <a:r>
              <a:rPr lang="en-US" sz="6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0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nói</a:t>
            </a:r>
            <a:r>
              <a:rPr lang="en-US" sz="6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0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6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0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Giê-su</a:t>
            </a:r>
            <a:r>
              <a:rPr lang="en-US" sz="6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60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</a:t>
            </a:r>
            <a:r>
              <a:rPr lang="en-US" sz="60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ai?</a:t>
            </a:r>
            <a:endParaRPr lang="en-US" sz="5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915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315A55-7274-42F7-AF7E-F8766496E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523220"/>
            <a:ext cx="12192000" cy="6334780"/>
          </a:xfrm>
        </p:spPr>
        <p:txBody>
          <a:bodyPr anchor="ctr"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Khi ấy, Đức Giê-su đến miền Xê-da-rê Phi-líp-phê, Người hỏi các môn đệ rằng: “Người ta nói Con Người là ai?” </a:t>
            </a:r>
            <a:endParaRPr lang="en-US" sz="7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D1A515-5A14-4D60-B4DD-51DDF5EC02A1}"/>
              </a:ext>
            </a:extLst>
          </p:cNvPr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Tahoma" panose="020B0604030504040204" pitchFamily="34" charset="0"/>
              </a:rPr>
              <a:t>✠ TIN MỪNG CHÚA GIÊ-SU KI-TÔ THEO THÁNH MÁT-THÊU✠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82643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it-IT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Ngài là một ngôn sứ</a:t>
              </a: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Ngài là Ngôi Ba Thiên Chúa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Ngài là Đức Ki-tô, con Thiên Chúa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fr-FR" sz="60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Ngài</a:t>
              </a:r>
              <a:r>
                <a:rPr lang="fr-FR" sz="60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là </a:t>
              </a:r>
              <a:r>
                <a:rPr lang="fr-FR" sz="60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một</a:t>
              </a:r>
              <a:r>
                <a:rPr lang="fr-FR" sz="60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fr-FR" sz="60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tiên</a:t>
              </a:r>
              <a:r>
                <a:rPr lang="fr-FR" sz="60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tri</a:t>
              </a: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4498279"/>
            <a:ext cx="12240986" cy="807607"/>
            <a:chOff x="-1896924" y="4711697"/>
            <a:chExt cx="10567018" cy="692222"/>
          </a:xfrm>
          <a:solidFill>
            <a:srgbClr val="92D05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18119"/>
              <a:ext cx="9639069" cy="685800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pt-BR" sz="5400" b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Ngài là Đức Ki-tô, con Thiên Chúa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Phê-rô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đã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tuyên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xưng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điều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gì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về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Chúa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Giê-su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89768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s-E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Chúa</a:t>
              </a:r>
              <a:r>
                <a:rPr lang="es-E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E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Giê</a:t>
              </a:r>
              <a:r>
                <a:rPr lang="es-E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-su </a:t>
              </a:r>
              <a:r>
                <a:rPr lang="es-E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nói</a:t>
              </a:r>
              <a:r>
                <a:rPr lang="es-E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cho </a:t>
              </a:r>
              <a:r>
                <a:rPr lang="es-E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ông</a:t>
              </a:r>
              <a:endParaRPr lang="es-E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Thiên Chúa mặc khải qua đức tin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Nhờ trí thông minh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fr-FR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Nhờ</a:t>
              </a:r>
              <a:r>
                <a:rPr lang="fr-FR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fr-FR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lòng</a:t>
              </a:r>
              <a:r>
                <a:rPr lang="fr-FR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fr-FR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yêu</a:t>
              </a:r>
              <a:r>
                <a:rPr lang="fr-FR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fr-FR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mến</a:t>
              </a:r>
              <a:endParaRPr lang="fr-FR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3649191"/>
            <a:ext cx="12240986" cy="807607"/>
            <a:chOff x="-1896924" y="4711697"/>
            <a:chExt cx="10567018" cy="692222"/>
          </a:xfrm>
          <a:solidFill>
            <a:srgbClr val="92D05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700" b="1" dirty="0"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B</a:t>
              </a:r>
              <a:endParaRPr kumimoji="0" lang="en-US" sz="27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endParaRP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18119"/>
              <a:ext cx="9639069" cy="685800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pt-BR" sz="5400" b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Thiên Chúa mặc khải qua đức tin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noProof="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Nhờ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đâu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Phê-rô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tuyên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xưng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được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như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vậy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408834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-48986" y="0"/>
            <a:ext cx="12240986" cy="685800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-48986" y="2753180"/>
            <a:ext cx="12240986" cy="800100"/>
            <a:chOff x="1104" y="1632"/>
            <a:chExt cx="5466" cy="432"/>
          </a:xfrm>
        </p:grpSpPr>
        <p:sp>
          <p:nvSpPr>
            <p:cNvPr id="7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A</a:t>
              </a:r>
            </a:p>
          </p:txBody>
        </p:sp>
        <p:sp>
          <p:nvSpPr>
            <p:cNvPr id="8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es-E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Tự</a:t>
              </a:r>
              <a:r>
                <a:rPr lang="es-E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E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hào</a:t>
              </a:r>
              <a:r>
                <a:rPr lang="es-E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E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vì</a:t>
              </a:r>
              <a:r>
                <a:rPr lang="es-E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E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s-E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con </a:t>
              </a:r>
              <a:r>
                <a:rPr lang="es-E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Thiên</a:t>
              </a:r>
              <a:r>
                <a:rPr lang="es-ES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s-ES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Chúa</a:t>
              </a:r>
              <a:endParaRPr lang="es-ES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5553074" y="6262914"/>
            <a:ext cx="1085850" cy="4572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Đáp án</a:t>
            </a:r>
          </a:p>
        </p:txBody>
      </p: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-48986" y="3648529"/>
            <a:ext cx="12240986" cy="800100"/>
            <a:chOff x="1104" y="1632"/>
            <a:chExt cx="5466" cy="432"/>
          </a:xfrm>
        </p:grpSpPr>
        <p:sp>
          <p:nvSpPr>
            <p:cNvPr id="38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B</a:t>
              </a:r>
            </a:p>
          </p:txBody>
        </p:sp>
        <p:sp>
          <p:nvSpPr>
            <p:cNvPr id="39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Tuyên xưng đức tin</a:t>
              </a:r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-48984" y="4505779"/>
            <a:ext cx="12240986" cy="800100"/>
            <a:chOff x="1104" y="1632"/>
            <a:chExt cx="5466" cy="432"/>
          </a:xfrm>
        </p:grpSpPr>
        <p:sp>
          <p:nvSpPr>
            <p:cNvPr id="41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432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C</a:t>
              </a:r>
            </a:p>
          </p:txBody>
        </p:sp>
        <p:sp>
          <p:nvSpPr>
            <p:cNvPr id="42" name="Rounded Rectangle 12"/>
            <p:cNvSpPr>
              <a:spLocks noChangeArrowheads="1"/>
            </p:cNvSpPr>
            <p:nvPr/>
          </p:nvSpPr>
          <p:spPr bwMode="auto">
            <a:xfrm>
              <a:off x="1584" y="1632"/>
              <a:ext cx="4986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vi-VN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Sống theo đức tin</a:t>
              </a:r>
            </a:p>
          </p:txBody>
        </p:sp>
      </p:grpSp>
      <p:grpSp>
        <p:nvGrpSpPr>
          <p:cNvPr id="6" name="Group 34"/>
          <p:cNvGrpSpPr>
            <a:grpSpLocks/>
          </p:cNvGrpSpPr>
          <p:nvPr/>
        </p:nvGrpSpPr>
        <p:grpSpPr bwMode="auto">
          <a:xfrm>
            <a:off x="-48965" y="5363029"/>
            <a:ext cx="12240864" cy="800100"/>
            <a:chOff x="1104" y="1632"/>
            <a:chExt cx="4783" cy="432"/>
          </a:xfrm>
        </p:grpSpPr>
        <p:sp>
          <p:nvSpPr>
            <p:cNvPr id="44" name="AutoShape 35"/>
            <p:cNvSpPr>
              <a:spLocks noChangeArrowheads="1"/>
            </p:cNvSpPr>
            <p:nvPr/>
          </p:nvSpPr>
          <p:spPr bwMode="auto">
            <a:xfrm>
              <a:off x="1104" y="1632"/>
              <a:ext cx="378" cy="432"/>
            </a:xfrm>
            <a:prstGeom prst="flowChartAlternateProcess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>
                  <a:ln>
                    <a:noFill/>
                  </a:ln>
                  <a:solidFill>
                    <a:srgbClr val="003300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Arial" charset="0"/>
                </a:rPr>
                <a:t>D</a:t>
              </a:r>
            </a:p>
          </p:txBody>
        </p:sp>
        <p:sp>
          <p:nvSpPr>
            <p:cNvPr id="45" name="Rounded Rectangle 12"/>
            <p:cNvSpPr>
              <a:spLocks noChangeArrowheads="1"/>
            </p:cNvSpPr>
            <p:nvPr/>
          </p:nvSpPr>
          <p:spPr bwMode="auto">
            <a:xfrm>
              <a:off x="1524" y="1632"/>
              <a:ext cx="4363" cy="432"/>
            </a:xfrm>
            <a:prstGeom prst="roundRect">
              <a:avLst>
                <a:gd name="adj" fmla="val 1666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fr-FR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Tất</a:t>
              </a:r>
              <a:r>
                <a:rPr lang="fr-FR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fr-FR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cả</a:t>
              </a:r>
              <a:r>
                <a:rPr lang="fr-FR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fr-FR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fr-FR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fr-FR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việc</a:t>
              </a:r>
              <a:r>
                <a:rPr lang="fr-FR" sz="5400" b="1" dirty="0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fr-FR" sz="5400" b="1" dirty="0" err="1">
                  <a:solidFill>
                    <a:prstClr val="black"/>
                  </a:solidFill>
                  <a:latin typeface="Times New Roman" pitchFamily="18" charset="0"/>
                  <a:cs typeface="Times New Roman" pitchFamily="18" charset="0"/>
                </a:rPr>
                <a:t>trên</a:t>
              </a:r>
              <a:endParaRPr lang="fr-FR" sz="54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9" name="Group 33"/>
          <p:cNvGrpSpPr>
            <a:grpSpLocks/>
          </p:cNvGrpSpPr>
          <p:nvPr/>
        </p:nvGrpSpPr>
        <p:grpSpPr bwMode="auto">
          <a:xfrm>
            <a:off x="-48986" y="5347362"/>
            <a:ext cx="12240986" cy="807607"/>
            <a:chOff x="-1896924" y="4711697"/>
            <a:chExt cx="10567018" cy="692222"/>
          </a:xfrm>
          <a:solidFill>
            <a:srgbClr val="92D050"/>
          </a:solidFill>
        </p:grpSpPr>
        <p:sp>
          <p:nvSpPr>
            <p:cNvPr id="19" name="AutoShape 46"/>
            <p:cNvSpPr>
              <a:spLocks noChangeArrowheads="1"/>
            </p:cNvSpPr>
            <p:nvPr/>
          </p:nvSpPr>
          <p:spPr bwMode="auto">
            <a:xfrm>
              <a:off x="-1896924" y="4711697"/>
              <a:ext cx="835154" cy="685800"/>
            </a:xfrm>
            <a:prstGeom prst="flowChartAlternateProcess">
              <a:avLst/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7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</a:t>
              </a:r>
            </a:p>
          </p:txBody>
        </p:sp>
        <p:sp>
          <p:nvSpPr>
            <p:cNvPr id="33" name="Rounded Rectangle 12"/>
            <p:cNvSpPr>
              <a:spLocks noChangeArrowheads="1"/>
            </p:cNvSpPr>
            <p:nvPr/>
          </p:nvSpPr>
          <p:spPr bwMode="auto">
            <a:xfrm>
              <a:off x="-968975" y="4718119"/>
              <a:ext cx="9639069" cy="685800"/>
            </a:xfrm>
            <a:prstGeom prst="roundRect">
              <a:avLst>
                <a:gd name="adj" fmla="val 16667"/>
              </a:avLst>
            </a:prstGeom>
            <a:grpFill/>
            <a:ln>
              <a:headEnd/>
              <a:tailEnd/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lvl="1" indent="-257175" defTabSz="457200">
                <a:defRPr/>
              </a:pPr>
              <a:r>
                <a:rPr lang="pt-BR" sz="5400" b="1" dirty="0">
                  <a:solidFill>
                    <a:prstClr val="white"/>
                  </a:solidFill>
                  <a:latin typeface="Times New Roman" pitchFamily="18" charset="0"/>
                  <a:cs typeface="Times New Roman" pitchFamily="18" charset="0"/>
                </a:rPr>
                <a:t>Tất cả các việc trên</a:t>
              </a:r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C560D8AB-9919-419B-BEBB-D2009B70CB50}"/>
              </a:ext>
            </a:extLst>
          </p:cNvPr>
          <p:cNvSpPr/>
          <p:nvPr/>
        </p:nvSpPr>
        <p:spPr>
          <a:xfrm>
            <a:off x="-48986" y="1"/>
            <a:ext cx="12240986" cy="26787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just"/>
            <a:r>
              <a:rPr lang="en-US" sz="5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4</a:t>
            </a: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Noi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gương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ông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thánh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Phê-rô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chúng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ta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có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thể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làm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en-US" sz="5400" b="1" dirty="0" err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gì</a:t>
            </a:r>
            <a:r>
              <a:rPr lang="en-US" sz="54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0662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voltag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ap_an2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1E6FF85-6756-434B-A8E1-E10F6E46C5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6070" y="3211551"/>
            <a:ext cx="4022323" cy="328863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hought Bubble: Cloud 5">
            <a:extLst>
              <a:ext uri="{FF2B5EF4-FFF2-40B4-BE49-F238E27FC236}">
                <a16:creationId xmlns:a16="http://schemas.microsoft.com/office/drawing/2014/main" id="{431C5340-3CA1-47F1-8EAE-0D2383149045}"/>
              </a:ext>
            </a:extLst>
          </p:cNvPr>
          <p:cNvSpPr/>
          <p:nvPr/>
        </p:nvSpPr>
        <p:spPr>
          <a:xfrm>
            <a:off x="4572001" y="111512"/>
            <a:ext cx="7620000" cy="6289288"/>
          </a:xfrm>
          <a:prstGeom prst="cloudCallout">
            <a:avLst>
              <a:gd name="adj1" fmla="val -47502"/>
              <a:gd name="adj2" fmla="val 49905"/>
            </a:avLst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2ADFAF-9DC5-4BFB-A7AD-1DD2DCFFB09F}"/>
              </a:ext>
            </a:extLst>
          </p:cNvPr>
          <p:cNvSpPr txBox="1"/>
          <p:nvPr/>
        </p:nvSpPr>
        <p:spPr>
          <a:xfrm>
            <a:off x="5278962" y="1059018"/>
            <a:ext cx="6206078" cy="49446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  <a:defRPr/>
            </a:pPr>
            <a:r>
              <a:rPr lang="vi-VN" sz="60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Em thể hiện đức tin qua</a:t>
            </a:r>
            <a:r>
              <a:rPr lang="en-US" sz="60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những</a:t>
            </a:r>
            <a:r>
              <a:rPr lang="vi-VN" sz="6000" b="1" dirty="0">
                <a:solidFill>
                  <a:prstClr val="white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việc làm cụ thể nào?</a:t>
            </a:r>
            <a:endParaRPr kumimoji="0" lang="en-US" sz="6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5EF6069-D6E0-4AA3-BC00-AEC2B19ED6CD}"/>
              </a:ext>
            </a:extLst>
          </p:cNvPr>
          <p:cNvSpPr txBox="1"/>
          <p:nvPr/>
        </p:nvSpPr>
        <p:spPr>
          <a:xfrm>
            <a:off x="780654" y="725711"/>
            <a:ext cx="28621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uLnTx/>
                <a:uFillTx/>
                <a:latin typeface="Algerian" panose="04020705040A02060702" pitchFamily="82" charset="0"/>
                <a:ea typeface="+mn-ea"/>
                <a:cs typeface="+mn-cs"/>
              </a:rPr>
              <a:t>THIẾU NHI YÊU CHÚA</a:t>
            </a:r>
          </a:p>
        </p:txBody>
      </p:sp>
    </p:spTree>
    <p:extLst>
      <p:ext uri="{BB962C8B-B14F-4D97-AF65-F5344CB8AC3E}">
        <p14:creationId xmlns:p14="http://schemas.microsoft.com/office/powerpoint/2010/main" val="593994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9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animClr clrSpc="rgb" dir="cw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CE250"/>
                                      </p:to>
                                    </p:animClr>
                                    <p:set>
                                      <p:cBhvr>
                                        <p:cTn id="2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1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Các ông thưa : “Kẻ thì nói là ông Gio-an Tẩy Giả, kẻ thì bảo là ông Ê-li-a,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75280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người khác lại cho là ông Giê-rê-mi-a hay một trong các vị ngôn sứ.”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734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Đức Giê-su lại hỏi: “Còn anh em, anh em nói Thầy là ai ?”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209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Ông Si-môn Phê-rô thưa: “Thầy là Đấng Ki-tô, Con Thiên Chúa hằng sống.”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3532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Đức Giê-su nói với ông: “Này anh Si-môn con ông Giô-na, anh thật là người có phúc, 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053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vì không phải phàm nhân mặc khải cho anh điều ấy, nhưng là Cha của Thầy, Đấng ngự trên trời.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505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7999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vi-VN" sz="7200" b="1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Còn Thầy, Thầy bảo cho anh biết : anh là Phê-rô, nghĩa là Tảng Đá,</a:t>
            </a:r>
            <a:endParaRPr lang="en-US" sz="7200" b="1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6136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971</Words>
  <Application>Microsoft Office PowerPoint</Application>
  <PresentationFormat>Widescreen</PresentationFormat>
  <Paragraphs>400</Paragraphs>
  <Slides>23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Algerian</vt:lpstr>
      <vt:lpstr>Arial</vt:lpstr>
      <vt:lpstr>Arial (Body)</vt:lpstr>
      <vt:lpstr>Calibri</vt:lpstr>
      <vt:lpstr>Calibri Light</vt:lpstr>
      <vt:lpstr>Tahoma</vt:lpstr>
      <vt:lpstr>Times New Roman</vt:lpstr>
      <vt:lpstr>Verdana</vt:lpstr>
      <vt:lpstr>Office Theme</vt:lpstr>
      <vt:lpstr>PowerPoint Presentation</vt:lpstr>
      <vt:lpstr>PowerPoint Presentation</vt:lpstr>
      <vt:lpstr>Các ông thưa : “Kẻ thì nói là ông Gio-an Tẩy Giả, kẻ thì bảo là ông Ê-li-a,</vt:lpstr>
      <vt:lpstr>người khác lại cho là ông Giê-rê-mi-a hay một trong các vị ngôn sứ.”</vt:lpstr>
      <vt:lpstr>Đức Giê-su lại hỏi: “Còn anh em, anh em nói Thầy là ai ?”</vt:lpstr>
      <vt:lpstr>Ông Si-môn Phê-rô thưa: “Thầy là Đấng Ki-tô, Con Thiên Chúa hằng sống.”</vt:lpstr>
      <vt:lpstr>Đức Giê-su nói với ông: “Này anh Si-môn con ông Giô-na, anh thật là người có phúc, </vt:lpstr>
      <vt:lpstr>vì không phải phàm nhân mặc khải cho anh điều ấy, nhưng là Cha của Thầy, Đấng ngự trên trời.</vt:lpstr>
      <vt:lpstr>Còn Thầy, Thầy bảo cho anh biết : anh là Phê-rô, nghĩa là Tảng Đá,</vt:lpstr>
      <vt:lpstr>trên tảng đá này, Thầy sẽ xây Hội Thánh của Thầy, và quyền lực tử thần sẽ không thắng nổi. </vt:lpstr>
      <vt:lpstr>Thầy sẽ trao cho anh chìa khoá Nước Trời: dưới đất, anh ràng buộc điều gì, trên trời cũng sẽ ràng buộc như vậy; </vt:lpstr>
      <vt:lpstr>dưới đất, anh tháo cởi điều gì, trên trời cũng sẽ tháo cởi như vậy.”</vt:lpstr>
      <vt:lpstr>Rồi Người cấm các môn đệ không được nói cho ai biết Người là Đấng Ki-tô. ĐÓ LÀ LỜI CHÚA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jacky phan</dc:creator>
  <cp:lastModifiedBy>Mr Tam Nguyen</cp:lastModifiedBy>
  <cp:revision>10</cp:revision>
  <dcterms:created xsi:type="dcterms:W3CDTF">2020-08-22T01:47:43Z</dcterms:created>
  <dcterms:modified xsi:type="dcterms:W3CDTF">2020-08-22T02:34:21Z</dcterms:modified>
</cp:coreProperties>
</file>