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314" r:id="rId4"/>
    <p:sldId id="315" r:id="rId5"/>
    <p:sldId id="316" r:id="rId6"/>
    <p:sldId id="317" r:id="rId7"/>
    <p:sldId id="320" r:id="rId8"/>
    <p:sldId id="318" r:id="rId9"/>
    <p:sldId id="319" r:id="rId10"/>
    <p:sldId id="321" r:id="rId11"/>
    <p:sldId id="293" r:id="rId12"/>
    <p:sldId id="294" r:id="rId13"/>
    <p:sldId id="322" r:id="rId14"/>
    <p:sldId id="326" r:id="rId15"/>
    <p:sldId id="260" r:id="rId16"/>
    <p:sldId id="308" r:id="rId17"/>
    <p:sldId id="323" r:id="rId18"/>
    <p:sldId id="324" r:id="rId19"/>
    <p:sldId id="325" r:id="rId20"/>
    <p:sldId id="29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26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FFE97-D043-483A-A062-466DE0BDAC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4281D0-37EF-4D20-92FE-D51612C952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2994D9-8D1F-4C07-8DA9-D59C6E468D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6A6D8-AD77-41F2-995F-AC71C1E21E3A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6C08E3-0ADC-451D-9A68-EC5625642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29FA66-8510-4FC0-BAB5-0214E8153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06E61-87E4-455B-801A-140F99697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502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8C2B5-94F3-4B97-84C1-F431ECC73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C649E4-456D-4834-A142-C13BF75A93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544742-7BEC-4D33-B28B-9B4152E31D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6A6D8-AD77-41F2-995F-AC71C1E21E3A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7EBE63-5BB5-4980-A424-EEEAB896F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95BDDE-B65A-4633-A2F5-082C08446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06E61-87E4-455B-801A-140F99697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32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2C99122-96BC-458D-B753-076DC8C75C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C63335-2469-42C7-9ED0-F58378207D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572A0B-AB06-422C-8885-AAB0710A6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6A6D8-AD77-41F2-995F-AC71C1E21E3A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3DD8CC-92B2-42FC-BC7A-871DB6117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0AA267-E387-42D2-8745-E5BA7E701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06E61-87E4-455B-801A-140F99697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310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A8B18-F16B-491B-BA68-615993129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722733-28C7-4432-AE8A-DB8D9649DB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A7BF22-B277-493E-B932-EE5567F6B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6A6D8-AD77-41F2-995F-AC71C1E21E3A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BD70AB-9D93-417E-950D-916CD1668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D3AFCC-8745-4061-BAD1-44BDA26C8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06E61-87E4-455B-801A-140F99697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095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70E125-BC0D-49B2-930A-F5BCCCBB0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78E6CD-D61F-461C-8BBA-C39D5E67C1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816CAD-7EFB-485C-A082-8E8D836A8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6A6D8-AD77-41F2-995F-AC71C1E21E3A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7EFB08-A2F0-4FB6-A38F-F955F26C3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48AB80-466D-4E48-9FE2-A9BF7DF4C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06E61-87E4-455B-801A-140F99697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193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B7E89-AF3C-40E9-938E-10DE475D2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83C2E-5501-49FE-8650-7E7F9849AD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7F2ABE-072E-43E2-A6A0-2CD7FF746F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200D3E-39DB-42CA-82BC-A653023F5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6A6D8-AD77-41F2-995F-AC71C1E21E3A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2D0C81-3CF1-44B6-ADA3-5477A7EB0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41BAA7-86BD-45D0-82FD-FE937972B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06E61-87E4-455B-801A-140F99697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7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75C6D-36AE-43CB-9354-F51F6803D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06F056-6988-42ED-8F6B-F7191B5EFA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72ACE6-0AFB-4770-A166-AE5FBE946B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374FE7-4790-471F-A878-7C0D31732C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DBEA27-1A70-48A4-8B5C-34F044F32A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1BDEE9C-6704-4E35-BD8F-47A151275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6A6D8-AD77-41F2-995F-AC71C1E21E3A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1DAD134-B836-4A7E-9AC9-5C7280A39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2C9C7F-0AFF-4E09-8B01-947C3C554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06E61-87E4-455B-801A-140F99697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028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974CC-6C03-4EB4-B53B-55CF80DE55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4ED5A9-EC93-45B5-90F7-0CF420E2F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6A6D8-AD77-41F2-995F-AC71C1E21E3A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CE9963-BA02-4CCC-91C9-33F7426ED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44CA86-B764-44CC-8E34-C690B7C20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06E61-87E4-455B-801A-140F99697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911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CF6CA9-79BC-4F5B-AE39-B62FFF2A3A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6A6D8-AD77-41F2-995F-AC71C1E21E3A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1069D9-9FE0-482B-90A0-4859C0342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5A3B29-5D58-4179-89DA-FCB10F7C2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06E61-87E4-455B-801A-140F99697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8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099FA5-93A5-4EFD-B5B9-00694A771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33BC30-4498-45F1-8207-D9A8B26226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AF6963-3F68-49BA-93B1-48AFD28A16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F198C2-A73C-49B6-9FC7-CC285859C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6A6D8-AD77-41F2-995F-AC71C1E21E3A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2A40DB-22F1-492F-A3BB-38E9B405B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856745-52D5-4954-A4B3-3B79857C7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06E61-87E4-455B-801A-140F99697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747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2B2BC-447D-4A1C-8C1C-A4A3D1D68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5DEB17-079E-4910-A88B-E4A2FB90F5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A3D958-67E0-4F06-8D32-C7A4F294AE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6893BC-33C3-4B55-971F-E3A39DACE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6A6D8-AD77-41F2-995F-AC71C1E21E3A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BCEB66-513E-4AE1-BA6F-D0A65A33C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A05B9E-5A52-4E0A-8F28-FFEEFAB92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06E61-87E4-455B-801A-140F99697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178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8A8E1E-9FDB-4DAA-961A-6F828DDE8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69DE99-35AD-4D01-9A92-9A97F71766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3D0734-E309-4B79-939C-48150943F6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6A6D8-AD77-41F2-995F-AC71C1E21E3A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60A876-10E1-46D3-867A-38B1CFF9E3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6ADB0-F6B3-4476-9B04-D360775AE6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606E61-87E4-455B-801A-140F99697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193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A9463B5-091E-4278-908D-57630E0C12E1}"/>
              </a:ext>
            </a:extLst>
          </p:cNvPr>
          <p:cNvSpPr txBox="1"/>
          <p:nvPr/>
        </p:nvSpPr>
        <p:spPr>
          <a:xfrm>
            <a:off x="1284632" y="633713"/>
            <a:ext cx="9622735" cy="5072504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✠</a:t>
            </a:r>
            <a:r>
              <a:rPr kumimoji="0" lang="en-US" sz="34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VUI HỌC KINH THÁNH</a:t>
            </a:r>
            <a:r>
              <a:rPr kumimoji="0" lang="en-US" sz="3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✠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99F3E6-0860-432F-A369-FF36A5E80C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55527" y="1424798"/>
            <a:ext cx="4480946" cy="42807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Hình chữ nhật 3"/>
          <p:cNvSpPr/>
          <p:nvPr/>
        </p:nvSpPr>
        <p:spPr>
          <a:xfrm>
            <a:off x="0" y="6055437"/>
            <a:ext cx="12192000" cy="74635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0" cap="none" spc="0" normalizeH="0" baseline="0" noProof="0" dirty="0">
                <a:ln w="9525">
                  <a:noFill/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CHÚA </a:t>
            </a:r>
            <a:r>
              <a:rPr kumimoji="0" lang="en-US" sz="4400" b="1" i="0" u="none" strike="noStrike" kern="10" cap="none" spc="0" normalizeH="0" baseline="0" noProof="0">
                <a:ln w="9525">
                  <a:noFill/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NHẬT XX </a:t>
            </a:r>
            <a:r>
              <a:rPr kumimoji="0" lang="en-US" sz="4400" b="1" i="0" u="none" strike="noStrike" kern="10" cap="none" spc="0" normalizeH="0" baseline="0" noProof="0" dirty="0">
                <a:ln w="9525">
                  <a:noFill/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THƯỜNG NIÊN - NĂM 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9E55EC-B1FD-4C86-8E05-AA5C6E61F8DA}"/>
              </a:ext>
            </a:extLst>
          </p:cNvPr>
          <p:cNvSpPr txBox="1"/>
          <p:nvPr/>
        </p:nvSpPr>
        <p:spPr>
          <a:xfrm>
            <a:off x="9263476" y="3984665"/>
            <a:ext cx="32877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ĐỪNG SỢ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3D3FAF6-AAC4-4566-AC54-18ECD0D69DEE}"/>
              </a:ext>
            </a:extLst>
          </p:cNvPr>
          <p:cNvSpPr txBox="1"/>
          <p:nvPr/>
        </p:nvSpPr>
        <p:spPr>
          <a:xfrm>
            <a:off x="-542926" y="3949780"/>
            <a:ext cx="36551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THẦY ĐÂY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73915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  <p:bldP spid="8" grpId="0"/>
      <p:bldP spid="8" grpId="1"/>
      <p:bldP spid="10" grpId="0"/>
      <p:bldP spid="10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Từ giờ đó, con gái bà được khỏi bệnh.</a:t>
            </a:r>
            <a:br>
              <a:rPr lang="en-US" sz="72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en-US" sz="7200" b="1" i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ĐÓ LÀ LỜI CHÚA</a:t>
            </a:r>
            <a:endParaRPr lang="en-US" sz="7200" b="1" i="1" dirty="0">
              <a:solidFill>
                <a:srgbClr val="FF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0941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9">
            <a:hlinkClick r:id="rId2" action="ppaction://hlinksldjump"/>
            <a:extLst>
              <a:ext uri="{FF2B5EF4-FFF2-40B4-BE49-F238E27FC236}">
                <a16:creationId xmlns:a16="http://schemas.microsoft.com/office/drawing/2014/main" id="{0775ACDF-5498-438B-ADF4-6E4265CCC8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2843" y="5860973"/>
            <a:ext cx="7326314" cy="864162"/>
          </a:xfrm>
          <a:prstGeom prst="flowChartAlternateProcess">
            <a:avLst/>
          </a:prstGeom>
          <a:solidFill>
            <a:srgbClr val="00B0F0"/>
          </a:solidFill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TÌM Ô CHỮ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BB1A946-900A-4620-B2C8-D9A3A88CE824}"/>
              </a:ext>
            </a:extLst>
          </p:cNvPr>
          <p:cNvSpPr txBox="1"/>
          <p:nvPr/>
        </p:nvSpPr>
        <p:spPr>
          <a:xfrm>
            <a:off x="10124662" y="447261"/>
            <a:ext cx="1441174" cy="5953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97044F-B03E-4E2A-A6CD-B0F3D42940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5095" y="447260"/>
            <a:ext cx="6560210" cy="52374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Scroll: Vertical 4">
            <a:extLst>
              <a:ext uri="{FF2B5EF4-FFF2-40B4-BE49-F238E27FC236}">
                <a16:creationId xmlns:a16="http://schemas.microsoft.com/office/drawing/2014/main" id="{35398723-3DF0-4762-BEAA-9E541F0B4922}"/>
              </a:ext>
            </a:extLst>
          </p:cNvPr>
          <p:cNvSpPr/>
          <p:nvPr/>
        </p:nvSpPr>
        <p:spPr>
          <a:xfrm>
            <a:off x="152355" y="447259"/>
            <a:ext cx="2280490" cy="4994001"/>
          </a:xfrm>
          <a:prstGeom prst="verticalScroll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HÃY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TÌM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KIẾM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N</a:t>
            </a:r>
            <a:r>
              <a:rPr kumimoji="0" lang="vi-VN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Ư</a:t>
            </a: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ỚC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CHÚA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TR</a:t>
            </a:r>
            <a:r>
              <a:rPr kumimoji="0" lang="vi-VN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Ư</a:t>
            </a: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ỚC</a:t>
            </a:r>
          </a:p>
        </p:txBody>
      </p:sp>
      <p:sp>
        <p:nvSpPr>
          <p:cNvPr id="6" name="Scroll: Vertical 5">
            <a:extLst>
              <a:ext uri="{FF2B5EF4-FFF2-40B4-BE49-F238E27FC236}">
                <a16:creationId xmlns:a16="http://schemas.microsoft.com/office/drawing/2014/main" id="{9747D647-B092-4090-B09A-A617286477FC}"/>
              </a:ext>
            </a:extLst>
          </p:cNvPr>
          <p:cNvSpPr/>
          <p:nvPr/>
        </p:nvSpPr>
        <p:spPr>
          <a:xfrm>
            <a:off x="9777555" y="447259"/>
            <a:ext cx="2262090" cy="4994001"/>
          </a:xfrm>
          <a:prstGeom prst="verticalScroll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MỌI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SỰ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NG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Ư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ỜI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SẼ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LO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CHO</a:t>
            </a:r>
          </a:p>
        </p:txBody>
      </p:sp>
    </p:spTree>
    <p:extLst>
      <p:ext uri="{BB962C8B-B14F-4D97-AF65-F5344CB8AC3E}">
        <p14:creationId xmlns:p14="http://schemas.microsoft.com/office/powerpoint/2010/main" val="2026920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3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4A4E883-FCB6-4A29-AED5-F00EFD997A30}"/>
              </a:ext>
            </a:extLst>
          </p:cNvPr>
          <p:cNvSpPr/>
          <p:nvPr/>
        </p:nvSpPr>
        <p:spPr>
          <a:xfrm>
            <a:off x="10761044" y="70948"/>
            <a:ext cx="1392283" cy="138688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HÀNG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DỌC</a:t>
            </a:r>
          </a:p>
        </p:txBody>
      </p:sp>
      <p:sp>
        <p:nvSpPr>
          <p:cNvPr id="19" name="Star: 10 Points 18">
            <a:extLst>
              <a:ext uri="{FF2B5EF4-FFF2-40B4-BE49-F238E27FC236}">
                <a16:creationId xmlns:a16="http://schemas.microsoft.com/office/drawing/2014/main" id="{7DDA5614-72C5-4089-8576-05FAC9405CCA}"/>
              </a:ext>
            </a:extLst>
          </p:cNvPr>
          <p:cNvSpPr/>
          <p:nvPr/>
        </p:nvSpPr>
        <p:spPr>
          <a:xfrm>
            <a:off x="358528" y="195027"/>
            <a:ext cx="546345" cy="553874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20" name="Star: 10 Points 19">
            <a:extLst>
              <a:ext uri="{FF2B5EF4-FFF2-40B4-BE49-F238E27FC236}">
                <a16:creationId xmlns:a16="http://schemas.microsoft.com/office/drawing/2014/main" id="{4377D926-FFF0-449D-8291-15C3F23C6E24}"/>
              </a:ext>
            </a:extLst>
          </p:cNvPr>
          <p:cNvSpPr/>
          <p:nvPr/>
        </p:nvSpPr>
        <p:spPr>
          <a:xfrm>
            <a:off x="358528" y="857763"/>
            <a:ext cx="546345" cy="553874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21" name="Star: 10 Points 20">
            <a:extLst>
              <a:ext uri="{FF2B5EF4-FFF2-40B4-BE49-F238E27FC236}">
                <a16:creationId xmlns:a16="http://schemas.microsoft.com/office/drawing/2014/main" id="{05ACA9F3-ECCA-4C89-9F0E-8AE8BB0F02AE}"/>
              </a:ext>
            </a:extLst>
          </p:cNvPr>
          <p:cNvSpPr/>
          <p:nvPr/>
        </p:nvSpPr>
        <p:spPr>
          <a:xfrm>
            <a:off x="358527" y="1520499"/>
            <a:ext cx="546345" cy="553874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22" name="Star: 10 Points 21">
            <a:extLst>
              <a:ext uri="{FF2B5EF4-FFF2-40B4-BE49-F238E27FC236}">
                <a16:creationId xmlns:a16="http://schemas.microsoft.com/office/drawing/2014/main" id="{6CA936C2-E6DD-4EEB-AE8C-6AC5FDE9CF3B}"/>
              </a:ext>
            </a:extLst>
          </p:cNvPr>
          <p:cNvSpPr/>
          <p:nvPr/>
        </p:nvSpPr>
        <p:spPr>
          <a:xfrm>
            <a:off x="358526" y="2186215"/>
            <a:ext cx="546345" cy="553874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23" name="Star: 10 Points 22">
            <a:extLst>
              <a:ext uri="{FF2B5EF4-FFF2-40B4-BE49-F238E27FC236}">
                <a16:creationId xmlns:a16="http://schemas.microsoft.com/office/drawing/2014/main" id="{D24EDBC7-07A1-4C4A-8613-55A57AE77FCF}"/>
              </a:ext>
            </a:extLst>
          </p:cNvPr>
          <p:cNvSpPr/>
          <p:nvPr/>
        </p:nvSpPr>
        <p:spPr>
          <a:xfrm>
            <a:off x="358525" y="2845971"/>
            <a:ext cx="546345" cy="553874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24" name="Star: 10 Points 23">
            <a:extLst>
              <a:ext uri="{FF2B5EF4-FFF2-40B4-BE49-F238E27FC236}">
                <a16:creationId xmlns:a16="http://schemas.microsoft.com/office/drawing/2014/main" id="{1B4680BC-77A9-4EAC-94ED-4C24A4CA229B}"/>
              </a:ext>
            </a:extLst>
          </p:cNvPr>
          <p:cNvSpPr/>
          <p:nvPr/>
        </p:nvSpPr>
        <p:spPr>
          <a:xfrm>
            <a:off x="358524" y="3505727"/>
            <a:ext cx="546345" cy="553874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F8C84430-3256-498E-9EF8-8B2882C4077E}"/>
              </a:ext>
            </a:extLst>
          </p:cNvPr>
          <p:cNvSpPr/>
          <p:nvPr/>
        </p:nvSpPr>
        <p:spPr>
          <a:xfrm>
            <a:off x="0" y="5034981"/>
            <a:ext cx="12192000" cy="181823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defTabSz="457200">
              <a:defRPr/>
            </a:pPr>
            <a:r>
              <a:rPr lang="vi-VN" sz="3600" b="1" dirty="0">
                <a:solidFill>
                  <a:srgbClr val="FF0000"/>
                </a:solidFill>
                <a:latin typeface="Arial (Body)"/>
              </a:rPr>
              <a:t>1.	“THẦY CHỈ ĐƯỢC SAI ĐẾN VỚI NHỮNG CON … … CỦA NHÀ ÍT-RA-EN MÀ THÔI.”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(Body)"/>
              <a:ea typeface="+mn-ea"/>
              <a:cs typeface="+mn-cs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19DDDD9-BF49-4E83-9CF5-98EE920E3D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1494116"/>
              </p:ext>
            </p:extLst>
          </p:nvPr>
        </p:nvGraphicFramePr>
        <p:xfrm>
          <a:off x="1470024" y="149609"/>
          <a:ext cx="8855075" cy="4660516"/>
        </p:xfrm>
        <a:graphic>
          <a:graphicData uri="http://schemas.openxmlformats.org/drawingml/2006/table">
            <a:tbl>
              <a:tblPr firstRow="1" firstCol="1" bandRow="1"/>
              <a:tblGrid>
                <a:gridCol w="804060">
                  <a:extLst>
                    <a:ext uri="{9D8B030D-6E8A-4147-A177-3AD203B41FA5}">
                      <a16:colId xmlns:a16="http://schemas.microsoft.com/office/drawing/2014/main" val="734483795"/>
                    </a:ext>
                  </a:extLst>
                </a:gridCol>
                <a:gridCol w="806901">
                  <a:extLst>
                    <a:ext uri="{9D8B030D-6E8A-4147-A177-3AD203B41FA5}">
                      <a16:colId xmlns:a16="http://schemas.microsoft.com/office/drawing/2014/main" val="202968591"/>
                    </a:ext>
                  </a:extLst>
                </a:gridCol>
                <a:gridCol w="807848">
                  <a:extLst>
                    <a:ext uri="{9D8B030D-6E8A-4147-A177-3AD203B41FA5}">
                      <a16:colId xmlns:a16="http://schemas.microsoft.com/office/drawing/2014/main" val="893119849"/>
                    </a:ext>
                  </a:extLst>
                </a:gridCol>
                <a:gridCol w="809742">
                  <a:extLst>
                    <a:ext uri="{9D8B030D-6E8A-4147-A177-3AD203B41FA5}">
                      <a16:colId xmlns:a16="http://schemas.microsoft.com/office/drawing/2014/main" val="73042095"/>
                    </a:ext>
                  </a:extLst>
                </a:gridCol>
                <a:gridCol w="807848">
                  <a:extLst>
                    <a:ext uri="{9D8B030D-6E8A-4147-A177-3AD203B41FA5}">
                      <a16:colId xmlns:a16="http://schemas.microsoft.com/office/drawing/2014/main" val="1588197263"/>
                    </a:ext>
                  </a:extLst>
                </a:gridCol>
                <a:gridCol w="807848">
                  <a:extLst>
                    <a:ext uri="{9D8B030D-6E8A-4147-A177-3AD203B41FA5}">
                      <a16:colId xmlns:a16="http://schemas.microsoft.com/office/drawing/2014/main" val="1439307319"/>
                    </a:ext>
                  </a:extLst>
                </a:gridCol>
                <a:gridCol w="807848">
                  <a:extLst>
                    <a:ext uri="{9D8B030D-6E8A-4147-A177-3AD203B41FA5}">
                      <a16:colId xmlns:a16="http://schemas.microsoft.com/office/drawing/2014/main" val="3313429948"/>
                    </a:ext>
                  </a:extLst>
                </a:gridCol>
                <a:gridCol w="809742">
                  <a:extLst>
                    <a:ext uri="{9D8B030D-6E8A-4147-A177-3AD203B41FA5}">
                      <a16:colId xmlns:a16="http://schemas.microsoft.com/office/drawing/2014/main" val="3380798321"/>
                    </a:ext>
                  </a:extLst>
                </a:gridCol>
                <a:gridCol w="807848">
                  <a:extLst>
                    <a:ext uri="{9D8B030D-6E8A-4147-A177-3AD203B41FA5}">
                      <a16:colId xmlns:a16="http://schemas.microsoft.com/office/drawing/2014/main" val="2233404072"/>
                    </a:ext>
                  </a:extLst>
                </a:gridCol>
                <a:gridCol w="807848">
                  <a:extLst>
                    <a:ext uri="{9D8B030D-6E8A-4147-A177-3AD203B41FA5}">
                      <a16:colId xmlns:a16="http://schemas.microsoft.com/office/drawing/2014/main" val="2682123198"/>
                    </a:ext>
                  </a:extLst>
                </a:gridCol>
                <a:gridCol w="777542">
                  <a:extLst>
                    <a:ext uri="{9D8B030D-6E8A-4147-A177-3AD203B41FA5}">
                      <a16:colId xmlns:a16="http://schemas.microsoft.com/office/drawing/2014/main" val="1574371793"/>
                    </a:ext>
                  </a:extLst>
                </a:gridCol>
              </a:tblGrid>
              <a:tr h="66578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C</a:t>
                      </a:r>
                      <a:endParaRPr lang="en-US" sz="2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en-US" sz="2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I</a:t>
                      </a:r>
                      <a:endParaRPr lang="en-US" sz="2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Ê</a:t>
                      </a:r>
                      <a:endParaRPr lang="en-US" sz="2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en-US" sz="2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L</a:t>
                      </a:r>
                      <a:endParaRPr lang="en-US" sz="2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Ạ</a:t>
                      </a:r>
                      <a:endParaRPr lang="en-US" sz="2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C</a:t>
                      </a:r>
                      <a:endParaRPr lang="en-US" sz="2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2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2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2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5525978"/>
                  </a:ext>
                </a:extLst>
              </a:tr>
              <a:tr h="66578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2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L</a:t>
                      </a:r>
                      <a:endParaRPr lang="en-US" sz="2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Ũ</a:t>
                      </a:r>
                      <a:endParaRPr lang="en-US" sz="2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C</a:t>
                      </a:r>
                      <a:endParaRPr lang="en-US" sz="2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en-US" sz="2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Ó</a:t>
                      </a:r>
                      <a:endParaRPr lang="en-US" sz="2200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C</a:t>
                      </a:r>
                      <a:endParaRPr lang="en-US" sz="2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O</a:t>
                      </a:r>
                      <a:endParaRPr lang="en-US" sz="2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en-US" sz="2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2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2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855655"/>
                  </a:ext>
                </a:extLst>
              </a:tr>
              <a:tr h="66578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2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2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2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C</a:t>
                      </a:r>
                      <a:endParaRPr lang="en-US" sz="2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O</a:t>
                      </a:r>
                      <a:endParaRPr lang="en-US" sz="2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en-US" sz="2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C</a:t>
                      </a:r>
                      <a:endParaRPr lang="en-US" sz="2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Á</a:t>
                      </a:r>
                      <a:endParaRPr lang="en-US" sz="2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I</a:t>
                      </a:r>
                      <a:endParaRPr lang="en-US" sz="2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2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2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419580"/>
                  </a:ext>
                </a:extLst>
              </a:tr>
              <a:tr h="66578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2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2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C</a:t>
                      </a:r>
                      <a:endParaRPr lang="en-US" sz="2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Ứ</a:t>
                      </a:r>
                      <a:endParaRPr lang="en-US" sz="2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U</a:t>
                      </a:r>
                      <a:endParaRPr lang="en-US" sz="2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G</a:t>
                      </a:r>
                      <a:endParaRPr lang="en-US" sz="2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I</a:t>
                      </a:r>
                      <a:endParaRPr lang="en-US" sz="2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Ú</a:t>
                      </a:r>
                      <a:endParaRPr lang="en-US" sz="2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P</a:t>
                      </a:r>
                      <a:endParaRPr lang="en-US" sz="2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2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2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4730540"/>
                  </a:ext>
                </a:extLst>
              </a:tr>
              <a:tr h="66578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2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L</a:t>
                      </a:r>
                      <a:endParaRPr lang="en-US" sz="2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Ò</a:t>
                      </a:r>
                      <a:endParaRPr lang="en-US" sz="2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en-US" sz="2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G</a:t>
                      </a:r>
                      <a:endParaRPr lang="en-US" sz="2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T</a:t>
                      </a:r>
                      <a:endParaRPr lang="en-US" sz="2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en-US" sz="2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Ư</a:t>
                      </a:r>
                      <a:endParaRPr lang="en-US" sz="2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Ơ</a:t>
                      </a:r>
                      <a:endParaRPr lang="en-US" sz="2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en-US" sz="2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G</a:t>
                      </a:r>
                      <a:endParaRPr lang="en-US" sz="2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3501683"/>
                  </a:ext>
                </a:extLst>
              </a:tr>
              <a:tr h="66578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2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2200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2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S</a:t>
                      </a:r>
                      <a:endParaRPr lang="en-US" sz="2200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A</a:t>
                      </a:r>
                      <a:endParaRPr lang="en-US" sz="2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I</a:t>
                      </a:r>
                      <a:endParaRPr lang="en-US" sz="2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Đ</a:t>
                      </a:r>
                      <a:endParaRPr lang="en-US" sz="2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Ế</a:t>
                      </a:r>
                      <a:endParaRPr lang="en-US" sz="2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en-US" sz="2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2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2200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6394318"/>
                  </a:ext>
                </a:extLst>
              </a:tr>
              <a:tr h="66578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2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2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2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M</a:t>
                      </a:r>
                      <a:endParaRPr lang="en-US" sz="2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Ả</a:t>
                      </a:r>
                      <a:endParaRPr lang="en-US" sz="2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en-US" sz="2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en-US" sz="2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V</a:t>
                      </a:r>
                      <a:endParaRPr lang="en-US" sz="2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Ụ</a:t>
                      </a:r>
                      <a:endParaRPr lang="en-US" sz="2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en-US" sz="2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2200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3310325"/>
                  </a:ext>
                </a:extLst>
              </a:tr>
            </a:tbl>
          </a:graphicData>
        </a:graphic>
      </p:graphicFrame>
      <p:sp>
        <p:nvSpPr>
          <p:cNvPr id="4" name="Star: 10 Points 3">
            <a:extLst>
              <a:ext uri="{FF2B5EF4-FFF2-40B4-BE49-F238E27FC236}">
                <a16:creationId xmlns:a16="http://schemas.microsoft.com/office/drawing/2014/main" id="{097C7FC0-C08C-4021-8C15-46A1A44D1BA3}"/>
              </a:ext>
            </a:extLst>
          </p:cNvPr>
          <p:cNvSpPr/>
          <p:nvPr/>
        </p:nvSpPr>
        <p:spPr>
          <a:xfrm>
            <a:off x="358523" y="4165483"/>
            <a:ext cx="546345" cy="553874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rgbClr val="FF0000"/>
                </a:solidFill>
                <a:latin typeface="Calibri" panose="020F0502020204030204"/>
              </a:rPr>
              <a:t>7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32EEE337-0F22-47A0-8710-5909E314C34B}"/>
              </a:ext>
            </a:extLst>
          </p:cNvPr>
          <p:cNvSpPr/>
          <p:nvPr/>
        </p:nvSpPr>
        <p:spPr>
          <a:xfrm>
            <a:off x="0" y="5034981"/>
            <a:ext cx="12192000" cy="181823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defTabSz="457200">
              <a:defRPr/>
            </a:pPr>
            <a:r>
              <a:rPr lang="vi-VN" sz="3600" b="1" dirty="0">
                <a:solidFill>
                  <a:srgbClr val="FF0000"/>
                </a:solidFill>
                <a:latin typeface="Arial (Body)"/>
              </a:rPr>
              <a:t>2.	“THƯA NGÀI, ĐÚNG THẾ, NHƯNG MÀ … … CŨNG ĐƯỢC ĂN NHỮNG MẢNH VỤN TRÊN BÀN CHỦ RƠI XUỐNG.”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(Body)"/>
              <a:ea typeface="+mn-ea"/>
              <a:cs typeface="+mn-cs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C9DA6392-C0D9-4F32-B3A4-162ECBDBA30E}"/>
              </a:ext>
            </a:extLst>
          </p:cNvPr>
          <p:cNvSpPr/>
          <p:nvPr/>
        </p:nvSpPr>
        <p:spPr>
          <a:xfrm>
            <a:off x="0" y="5034981"/>
            <a:ext cx="12192000" cy="181823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defTabSz="457200">
              <a:defRPr/>
            </a:pPr>
            <a:r>
              <a:rPr lang="vi-VN" sz="3600" b="1" dirty="0">
                <a:solidFill>
                  <a:srgbClr val="FF0000"/>
                </a:solidFill>
                <a:latin typeface="Arial (Body)"/>
              </a:rPr>
              <a:t>3.	“KHÔNG ĐƯỢC LẤY BÁNH DÀNH CHO … … MÀ NÉM CHO LŨ CHÓ CON”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(Body)"/>
              <a:ea typeface="+mn-ea"/>
              <a:cs typeface="+mn-cs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2AFBEB6A-10EF-467B-9589-CDF44E6DE178}"/>
              </a:ext>
            </a:extLst>
          </p:cNvPr>
          <p:cNvSpPr/>
          <p:nvPr/>
        </p:nvSpPr>
        <p:spPr>
          <a:xfrm>
            <a:off x="0" y="5034981"/>
            <a:ext cx="12192000" cy="181823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defTabSz="457200">
              <a:defRPr/>
            </a:pPr>
            <a:r>
              <a:rPr lang="vi-VN" sz="3600" b="1">
                <a:solidFill>
                  <a:srgbClr val="FF0000"/>
                </a:solidFill>
                <a:latin typeface="Arial (Body)"/>
              </a:rPr>
              <a:t>4.	BÀ ẤY ĐẾN BÁI LẠY MÀ THƯA NGƯỜI RẰNG : “LẠY NGÀI, XIN … … TÔI !”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(Body)"/>
              <a:ea typeface="+mn-ea"/>
              <a:cs typeface="+mn-cs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A2F342CF-6101-42F3-AC6E-D67583BC8856}"/>
              </a:ext>
            </a:extLst>
          </p:cNvPr>
          <p:cNvSpPr/>
          <p:nvPr/>
        </p:nvSpPr>
        <p:spPr>
          <a:xfrm>
            <a:off x="0" y="5034981"/>
            <a:ext cx="12192000" cy="181823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defTabSz="457200">
              <a:defRPr/>
            </a:pPr>
            <a:r>
              <a:rPr lang="vi-VN" sz="3600" b="1" dirty="0">
                <a:solidFill>
                  <a:srgbClr val="FF0000"/>
                </a:solidFill>
                <a:latin typeface="Arial (Body)"/>
              </a:rPr>
              <a:t>5.	“LẠY NGÀI LÀ CON VUA ĐA-VÍT, XIN DỦ … … TÔI !”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(Body)"/>
              <a:ea typeface="+mn-ea"/>
              <a:cs typeface="+mn-cs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FC583B24-4E37-4A8E-9A5C-DE88E0EAE7A8}"/>
              </a:ext>
            </a:extLst>
          </p:cNvPr>
          <p:cNvSpPr/>
          <p:nvPr/>
        </p:nvSpPr>
        <p:spPr>
          <a:xfrm>
            <a:off x="0" y="5034981"/>
            <a:ext cx="12192000" cy="181823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defTabSz="457200">
              <a:defRPr/>
            </a:pPr>
            <a:r>
              <a:rPr lang="vi-VN" sz="3600" b="1" dirty="0">
                <a:solidFill>
                  <a:srgbClr val="FF0000"/>
                </a:solidFill>
                <a:latin typeface="Arial (Body)"/>
              </a:rPr>
              <a:t>6.	“THẦY CHỈ ĐƯỢC … … VỚI NHỮNG CON CHIÊN LẠC CỦA NHÀ ÍT-RA-EN MÀ THÔI.”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(Body)"/>
              <a:ea typeface="+mn-ea"/>
              <a:cs typeface="+mn-cs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F25E4490-9ABD-4BFA-ABA4-5FB77BBF48D6}"/>
              </a:ext>
            </a:extLst>
          </p:cNvPr>
          <p:cNvSpPr/>
          <p:nvPr/>
        </p:nvSpPr>
        <p:spPr>
          <a:xfrm>
            <a:off x="0" y="5034981"/>
            <a:ext cx="12192000" cy="181823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defTabSz="457200">
              <a:defRPr/>
            </a:pPr>
            <a:r>
              <a:rPr lang="vi-VN" sz="3600" b="1" dirty="0">
                <a:solidFill>
                  <a:srgbClr val="FF0000"/>
                </a:solidFill>
                <a:latin typeface="Arial (Body)"/>
              </a:rPr>
              <a:t>7.	NHỮNG CON CHÓ CON ĐƯỢC HƯỞNG NHỮNG THỨ GÌ TỪ CHIẾC BÁNH CỦA ĐÁM TRẺ CON?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(Body)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210275D-217F-4D15-822E-35D9226A6423}"/>
              </a:ext>
            </a:extLst>
          </p:cNvPr>
          <p:cNvSpPr/>
          <p:nvPr/>
        </p:nvSpPr>
        <p:spPr>
          <a:xfrm>
            <a:off x="2274404" y="2812773"/>
            <a:ext cx="808383" cy="66592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672C72C-D824-4292-BAD2-950ABB10AEC0}"/>
              </a:ext>
            </a:extLst>
          </p:cNvPr>
          <p:cNvSpPr/>
          <p:nvPr/>
        </p:nvSpPr>
        <p:spPr>
          <a:xfrm>
            <a:off x="3078784" y="2812773"/>
            <a:ext cx="808383" cy="66592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9E187FE-48A2-4BFF-9236-37B450394BDC}"/>
              </a:ext>
            </a:extLst>
          </p:cNvPr>
          <p:cNvSpPr/>
          <p:nvPr/>
        </p:nvSpPr>
        <p:spPr>
          <a:xfrm>
            <a:off x="3890993" y="2812773"/>
            <a:ext cx="808383" cy="66592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77AC84C-9B02-4ED3-9B4C-7B0712212C7D}"/>
              </a:ext>
            </a:extLst>
          </p:cNvPr>
          <p:cNvSpPr/>
          <p:nvPr/>
        </p:nvSpPr>
        <p:spPr>
          <a:xfrm>
            <a:off x="4697286" y="2812773"/>
            <a:ext cx="808383" cy="66592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0F33DD4-B308-4615-A0A8-BC5D44527BB4}"/>
              </a:ext>
            </a:extLst>
          </p:cNvPr>
          <p:cNvSpPr/>
          <p:nvPr/>
        </p:nvSpPr>
        <p:spPr>
          <a:xfrm>
            <a:off x="5504043" y="2812773"/>
            <a:ext cx="808383" cy="66592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F22E8E6-C96F-4662-9CD6-D5D865E42564}"/>
              </a:ext>
            </a:extLst>
          </p:cNvPr>
          <p:cNvSpPr/>
          <p:nvPr/>
        </p:nvSpPr>
        <p:spPr>
          <a:xfrm>
            <a:off x="6308423" y="2812773"/>
            <a:ext cx="808383" cy="66592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3CD6B97-CC97-45B6-86AA-28649CB45EE0}"/>
              </a:ext>
            </a:extLst>
          </p:cNvPr>
          <p:cNvSpPr/>
          <p:nvPr/>
        </p:nvSpPr>
        <p:spPr>
          <a:xfrm>
            <a:off x="7120632" y="2812773"/>
            <a:ext cx="808383" cy="66592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7BC22F2-FFD1-4C37-9176-85FCAA2C51A5}"/>
              </a:ext>
            </a:extLst>
          </p:cNvPr>
          <p:cNvSpPr/>
          <p:nvPr/>
        </p:nvSpPr>
        <p:spPr>
          <a:xfrm>
            <a:off x="7926925" y="2812773"/>
            <a:ext cx="808383" cy="66592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72AF420-43FF-4E71-B717-438EFBCCC8A5}"/>
              </a:ext>
            </a:extLst>
          </p:cNvPr>
          <p:cNvSpPr/>
          <p:nvPr/>
        </p:nvSpPr>
        <p:spPr>
          <a:xfrm>
            <a:off x="8737221" y="2812773"/>
            <a:ext cx="808383" cy="66592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5C4A2CB-47ED-4F33-93A2-FA8D35523F1C}"/>
              </a:ext>
            </a:extLst>
          </p:cNvPr>
          <p:cNvSpPr/>
          <p:nvPr/>
        </p:nvSpPr>
        <p:spPr>
          <a:xfrm>
            <a:off x="9541601" y="2812773"/>
            <a:ext cx="808383" cy="66592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66A32825-77F4-4244-984A-4E3F3A414A77}"/>
              </a:ext>
            </a:extLst>
          </p:cNvPr>
          <p:cNvSpPr/>
          <p:nvPr/>
        </p:nvSpPr>
        <p:spPr>
          <a:xfrm>
            <a:off x="1462796" y="149609"/>
            <a:ext cx="808383" cy="66592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16439911-B4B7-4E88-8C8B-83EA45386BBC}"/>
              </a:ext>
            </a:extLst>
          </p:cNvPr>
          <p:cNvSpPr/>
          <p:nvPr/>
        </p:nvSpPr>
        <p:spPr>
          <a:xfrm>
            <a:off x="2267176" y="149609"/>
            <a:ext cx="808383" cy="66592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C9E9418C-FF26-454F-8A68-BE33221B0868}"/>
              </a:ext>
            </a:extLst>
          </p:cNvPr>
          <p:cNvSpPr/>
          <p:nvPr/>
        </p:nvSpPr>
        <p:spPr>
          <a:xfrm>
            <a:off x="3079385" y="149609"/>
            <a:ext cx="808383" cy="66592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58B82A62-1814-4EE0-A1CC-656C1023869E}"/>
              </a:ext>
            </a:extLst>
          </p:cNvPr>
          <p:cNvSpPr/>
          <p:nvPr/>
        </p:nvSpPr>
        <p:spPr>
          <a:xfrm>
            <a:off x="3885678" y="149609"/>
            <a:ext cx="808383" cy="66592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FB3D0788-1955-4372-8CC9-2027432FAED2}"/>
              </a:ext>
            </a:extLst>
          </p:cNvPr>
          <p:cNvSpPr/>
          <p:nvPr/>
        </p:nvSpPr>
        <p:spPr>
          <a:xfrm>
            <a:off x="4692435" y="149609"/>
            <a:ext cx="808383" cy="66592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4DACCB18-A198-4AB9-BF0D-A39D56904244}"/>
              </a:ext>
            </a:extLst>
          </p:cNvPr>
          <p:cNvSpPr/>
          <p:nvPr/>
        </p:nvSpPr>
        <p:spPr>
          <a:xfrm>
            <a:off x="5496815" y="149609"/>
            <a:ext cx="808383" cy="66592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33E04D8F-CDCF-400D-8E5C-B394C297FBFB}"/>
              </a:ext>
            </a:extLst>
          </p:cNvPr>
          <p:cNvSpPr/>
          <p:nvPr/>
        </p:nvSpPr>
        <p:spPr>
          <a:xfrm>
            <a:off x="6309024" y="149609"/>
            <a:ext cx="808383" cy="66592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B8BF0901-FDC6-43AA-BE8D-EBD8DE9F5CC4}"/>
              </a:ext>
            </a:extLst>
          </p:cNvPr>
          <p:cNvSpPr/>
          <p:nvPr/>
        </p:nvSpPr>
        <p:spPr>
          <a:xfrm>
            <a:off x="7115317" y="149609"/>
            <a:ext cx="808383" cy="66592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9F1857DC-3D72-404D-823A-60FCF02C76B5}"/>
              </a:ext>
            </a:extLst>
          </p:cNvPr>
          <p:cNvSpPr/>
          <p:nvPr/>
        </p:nvSpPr>
        <p:spPr>
          <a:xfrm>
            <a:off x="2265733" y="815531"/>
            <a:ext cx="808383" cy="66592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07E2AC0A-C0EE-4083-8AF8-DEFC105652E2}"/>
              </a:ext>
            </a:extLst>
          </p:cNvPr>
          <p:cNvSpPr/>
          <p:nvPr/>
        </p:nvSpPr>
        <p:spPr>
          <a:xfrm>
            <a:off x="3070113" y="815531"/>
            <a:ext cx="808383" cy="66592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295C616E-7033-4C55-9D58-9E9AC6E11DD0}"/>
              </a:ext>
            </a:extLst>
          </p:cNvPr>
          <p:cNvSpPr/>
          <p:nvPr/>
        </p:nvSpPr>
        <p:spPr>
          <a:xfrm>
            <a:off x="3882322" y="815531"/>
            <a:ext cx="808383" cy="66592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32F9F66C-AB30-4E10-947E-F354EB0BF873}"/>
              </a:ext>
            </a:extLst>
          </p:cNvPr>
          <p:cNvSpPr/>
          <p:nvPr/>
        </p:nvSpPr>
        <p:spPr>
          <a:xfrm>
            <a:off x="4688615" y="815531"/>
            <a:ext cx="808383" cy="66592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Rectangle 155">
            <a:extLst>
              <a:ext uri="{FF2B5EF4-FFF2-40B4-BE49-F238E27FC236}">
                <a16:creationId xmlns:a16="http://schemas.microsoft.com/office/drawing/2014/main" id="{1F2BBD2B-20BB-4CE2-90DA-52B02A8C5E60}"/>
              </a:ext>
            </a:extLst>
          </p:cNvPr>
          <p:cNvSpPr/>
          <p:nvPr/>
        </p:nvSpPr>
        <p:spPr>
          <a:xfrm>
            <a:off x="5495372" y="815531"/>
            <a:ext cx="808383" cy="66592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Rectangle 156">
            <a:extLst>
              <a:ext uri="{FF2B5EF4-FFF2-40B4-BE49-F238E27FC236}">
                <a16:creationId xmlns:a16="http://schemas.microsoft.com/office/drawing/2014/main" id="{261B4696-D7A3-485F-B66E-B112D2C72F4F}"/>
              </a:ext>
            </a:extLst>
          </p:cNvPr>
          <p:cNvSpPr/>
          <p:nvPr/>
        </p:nvSpPr>
        <p:spPr>
          <a:xfrm>
            <a:off x="6299752" y="815531"/>
            <a:ext cx="808383" cy="66592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Rectangle 157">
            <a:extLst>
              <a:ext uri="{FF2B5EF4-FFF2-40B4-BE49-F238E27FC236}">
                <a16:creationId xmlns:a16="http://schemas.microsoft.com/office/drawing/2014/main" id="{599E27BB-4288-45D5-99C3-471231260513}"/>
              </a:ext>
            </a:extLst>
          </p:cNvPr>
          <p:cNvSpPr/>
          <p:nvPr/>
        </p:nvSpPr>
        <p:spPr>
          <a:xfrm>
            <a:off x="7111961" y="815531"/>
            <a:ext cx="808383" cy="66592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Rectangle 163">
            <a:extLst>
              <a:ext uri="{FF2B5EF4-FFF2-40B4-BE49-F238E27FC236}">
                <a16:creationId xmlns:a16="http://schemas.microsoft.com/office/drawing/2014/main" id="{F89C8C65-EC11-4883-AC58-553DC3B7E3FD}"/>
              </a:ext>
            </a:extLst>
          </p:cNvPr>
          <p:cNvSpPr/>
          <p:nvPr/>
        </p:nvSpPr>
        <p:spPr>
          <a:xfrm>
            <a:off x="7918254" y="815531"/>
            <a:ext cx="808383" cy="66592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Rectangle 166">
            <a:extLst>
              <a:ext uri="{FF2B5EF4-FFF2-40B4-BE49-F238E27FC236}">
                <a16:creationId xmlns:a16="http://schemas.microsoft.com/office/drawing/2014/main" id="{65400599-5F4D-4789-A396-DC8864EA331B}"/>
              </a:ext>
            </a:extLst>
          </p:cNvPr>
          <p:cNvSpPr/>
          <p:nvPr/>
        </p:nvSpPr>
        <p:spPr>
          <a:xfrm>
            <a:off x="3880409" y="1484404"/>
            <a:ext cx="808383" cy="66592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Rectangle 170">
            <a:extLst>
              <a:ext uri="{FF2B5EF4-FFF2-40B4-BE49-F238E27FC236}">
                <a16:creationId xmlns:a16="http://schemas.microsoft.com/office/drawing/2014/main" id="{D4C140E1-08DE-4A8B-BCF7-A9FBFCA96641}"/>
              </a:ext>
            </a:extLst>
          </p:cNvPr>
          <p:cNvSpPr/>
          <p:nvPr/>
        </p:nvSpPr>
        <p:spPr>
          <a:xfrm>
            <a:off x="4684789" y="1484404"/>
            <a:ext cx="808383" cy="66592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Rectangle 176">
            <a:extLst>
              <a:ext uri="{FF2B5EF4-FFF2-40B4-BE49-F238E27FC236}">
                <a16:creationId xmlns:a16="http://schemas.microsoft.com/office/drawing/2014/main" id="{AD29B366-5CEF-4E02-A150-BFC43C02224B}"/>
              </a:ext>
            </a:extLst>
          </p:cNvPr>
          <p:cNvSpPr/>
          <p:nvPr/>
        </p:nvSpPr>
        <p:spPr>
          <a:xfrm>
            <a:off x="5496998" y="1484404"/>
            <a:ext cx="808383" cy="66592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Rectangle 177">
            <a:extLst>
              <a:ext uri="{FF2B5EF4-FFF2-40B4-BE49-F238E27FC236}">
                <a16:creationId xmlns:a16="http://schemas.microsoft.com/office/drawing/2014/main" id="{693B15B3-7B6A-4EC5-B996-09CFDBF337BD}"/>
              </a:ext>
            </a:extLst>
          </p:cNvPr>
          <p:cNvSpPr/>
          <p:nvPr/>
        </p:nvSpPr>
        <p:spPr>
          <a:xfrm>
            <a:off x="6303291" y="1484404"/>
            <a:ext cx="808383" cy="66592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Rectangle 178">
            <a:extLst>
              <a:ext uri="{FF2B5EF4-FFF2-40B4-BE49-F238E27FC236}">
                <a16:creationId xmlns:a16="http://schemas.microsoft.com/office/drawing/2014/main" id="{CB04455E-D3BF-4DED-A1DE-5F44C8BF041A}"/>
              </a:ext>
            </a:extLst>
          </p:cNvPr>
          <p:cNvSpPr/>
          <p:nvPr/>
        </p:nvSpPr>
        <p:spPr>
          <a:xfrm>
            <a:off x="7110048" y="1484404"/>
            <a:ext cx="808383" cy="66592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Rectangle 179">
            <a:extLst>
              <a:ext uri="{FF2B5EF4-FFF2-40B4-BE49-F238E27FC236}">
                <a16:creationId xmlns:a16="http://schemas.microsoft.com/office/drawing/2014/main" id="{C50B4CE3-57AE-419A-BC43-E7D83FE7D768}"/>
              </a:ext>
            </a:extLst>
          </p:cNvPr>
          <p:cNvSpPr/>
          <p:nvPr/>
        </p:nvSpPr>
        <p:spPr>
          <a:xfrm>
            <a:off x="7914428" y="1484404"/>
            <a:ext cx="808383" cy="66592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Rectangle 184">
            <a:extLst>
              <a:ext uri="{FF2B5EF4-FFF2-40B4-BE49-F238E27FC236}">
                <a16:creationId xmlns:a16="http://schemas.microsoft.com/office/drawing/2014/main" id="{567AF75C-9EB4-4998-ABD0-303E1A721717}"/>
              </a:ext>
            </a:extLst>
          </p:cNvPr>
          <p:cNvSpPr/>
          <p:nvPr/>
        </p:nvSpPr>
        <p:spPr>
          <a:xfrm>
            <a:off x="3080697" y="2146851"/>
            <a:ext cx="808383" cy="66592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Rectangle 185">
            <a:extLst>
              <a:ext uri="{FF2B5EF4-FFF2-40B4-BE49-F238E27FC236}">
                <a16:creationId xmlns:a16="http://schemas.microsoft.com/office/drawing/2014/main" id="{D8AB0D08-E09A-410C-B915-BAB9095F618B}"/>
              </a:ext>
            </a:extLst>
          </p:cNvPr>
          <p:cNvSpPr/>
          <p:nvPr/>
        </p:nvSpPr>
        <p:spPr>
          <a:xfrm>
            <a:off x="3885077" y="2146851"/>
            <a:ext cx="808383" cy="66592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Rectangle 186">
            <a:extLst>
              <a:ext uri="{FF2B5EF4-FFF2-40B4-BE49-F238E27FC236}">
                <a16:creationId xmlns:a16="http://schemas.microsoft.com/office/drawing/2014/main" id="{7EE85CFB-0205-42FD-B97F-8FFBC9122F7E}"/>
              </a:ext>
            </a:extLst>
          </p:cNvPr>
          <p:cNvSpPr/>
          <p:nvPr/>
        </p:nvSpPr>
        <p:spPr>
          <a:xfrm>
            <a:off x="4697286" y="2146851"/>
            <a:ext cx="808383" cy="66592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Rectangle 187">
            <a:extLst>
              <a:ext uri="{FF2B5EF4-FFF2-40B4-BE49-F238E27FC236}">
                <a16:creationId xmlns:a16="http://schemas.microsoft.com/office/drawing/2014/main" id="{592F032D-C4E5-4232-95A0-D2F83CD85D1D}"/>
              </a:ext>
            </a:extLst>
          </p:cNvPr>
          <p:cNvSpPr/>
          <p:nvPr/>
        </p:nvSpPr>
        <p:spPr>
          <a:xfrm>
            <a:off x="5503579" y="2146851"/>
            <a:ext cx="808383" cy="66592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Rectangle 188">
            <a:extLst>
              <a:ext uri="{FF2B5EF4-FFF2-40B4-BE49-F238E27FC236}">
                <a16:creationId xmlns:a16="http://schemas.microsoft.com/office/drawing/2014/main" id="{A5CB441C-080D-40E5-9C11-F34EAF4125DE}"/>
              </a:ext>
            </a:extLst>
          </p:cNvPr>
          <p:cNvSpPr/>
          <p:nvPr/>
        </p:nvSpPr>
        <p:spPr>
          <a:xfrm>
            <a:off x="6310336" y="2146851"/>
            <a:ext cx="808383" cy="66592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Rectangle 189">
            <a:extLst>
              <a:ext uri="{FF2B5EF4-FFF2-40B4-BE49-F238E27FC236}">
                <a16:creationId xmlns:a16="http://schemas.microsoft.com/office/drawing/2014/main" id="{85BB3312-B91A-4617-A1B0-47C21A70F2FA}"/>
              </a:ext>
            </a:extLst>
          </p:cNvPr>
          <p:cNvSpPr/>
          <p:nvPr/>
        </p:nvSpPr>
        <p:spPr>
          <a:xfrm>
            <a:off x="7114716" y="2146851"/>
            <a:ext cx="808383" cy="66592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Rectangle 190">
            <a:extLst>
              <a:ext uri="{FF2B5EF4-FFF2-40B4-BE49-F238E27FC236}">
                <a16:creationId xmlns:a16="http://schemas.microsoft.com/office/drawing/2014/main" id="{4AEAB760-7516-461C-994B-AE02AF44DBDC}"/>
              </a:ext>
            </a:extLst>
          </p:cNvPr>
          <p:cNvSpPr/>
          <p:nvPr/>
        </p:nvSpPr>
        <p:spPr>
          <a:xfrm>
            <a:off x="7926925" y="2146851"/>
            <a:ext cx="808383" cy="66592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id="{EC3027D9-23A0-418A-B753-F1486B00A424}"/>
              </a:ext>
            </a:extLst>
          </p:cNvPr>
          <p:cNvSpPr/>
          <p:nvPr/>
        </p:nvSpPr>
        <p:spPr>
          <a:xfrm>
            <a:off x="3880409" y="3455192"/>
            <a:ext cx="808383" cy="66592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id="{4CD184A1-1D0A-45A4-BCBA-DF9746216961}"/>
              </a:ext>
            </a:extLst>
          </p:cNvPr>
          <p:cNvSpPr/>
          <p:nvPr/>
        </p:nvSpPr>
        <p:spPr>
          <a:xfrm>
            <a:off x="4684789" y="3455192"/>
            <a:ext cx="808383" cy="66592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Rectangle 196">
            <a:extLst>
              <a:ext uri="{FF2B5EF4-FFF2-40B4-BE49-F238E27FC236}">
                <a16:creationId xmlns:a16="http://schemas.microsoft.com/office/drawing/2014/main" id="{0D84FF1B-D758-4230-A1D1-BA9C2052D558}"/>
              </a:ext>
            </a:extLst>
          </p:cNvPr>
          <p:cNvSpPr/>
          <p:nvPr/>
        </p:nvSpPr>
        <p:spPr>
          <a:xfrm>
            <a:off x="5496998" y="3455192"/>
            <a:ext cx="808383" cy="66592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Rectangle 197">
            <a:extLst>
              <a:ext uri="{FF2B5EF4-FFF2-40B4-BE49-F238E27FC236}">
                <a16:creationId xmlns:a16="http://schemas.microsoft.com/office/drawing/2014/main" id="{B8AC076F-ECCC-460D-AF99-37FBBE0ECC9B}"/>
              </a:ext>
            </a:extLst>
          </p:cNvPr>
          <p:cNvSpPr/>
          <p:nvPr/>
        </p:nvSpPr>
        <p:spPr>
          <a:xfrm>
            <a:off x="6303291" y="3455192"/>
            <a:ext cx="808383" cy="66592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Rectangle 198">
            <a:extLst>
              <a:ext uri="{FF2B5EF4-FFF2-40B4-BE49-F238E27FC236}">
                <a16:creationId xmlns:a16="http://schemas.microsoft.com/office/drawing/2014/main" id="{4FCDF500-8A56-4347-A792-ACF5F6237F38}"/>
              </a:ext>
            </a:extLst>
          </p:cNvPr>
          <p:cNvSpPr/>
          <p:nvPr/>
        </p:nvSpPr>
        <p:spPr>
          <a:xfrm>
            <a:off x="7110048" y="3455192"/>
            <a:ext cx="808383" cy="66592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Rectangle 199">
            <a:extLst>
              <a:ext uri="{FF2B5EF4-FFF2-40B4-BE49-F238E27FC236}">
                <a16:creationId xmlns:a16="http://schemas.microsoft.com/office/drawing/2014/main" id="{0610BDFB-8E35-4AB6-998E-EEC1C9CF4D00}"/>
              </a:ext>
            </a:extLst>
          </p:cNvPr>
          <p:cNvSpPr/>
          <p:nvPr/>
        </p:nvSpPr>
        <p:spPr>
          <a:xfrm>
            <a:off x="7914428" y="3455192"/>
            <a:ext cx="808383" cy="66592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Rectangle 204">
            <a:extLst>
              <a:ext uri="{FF2B5EF4-FFF2-40B4-BE49-F238E27FC236}">
                <a16:creationId xmlns:a16="http://schemas.microsoft.com/office/drawing/2014/main" id="{AED4C89D-4BD6-407E-9891-987428A3BBB8}"/>
              </a:ext>
            </a:extLst>
          </p:cNvPr>
          <p:cNvSpPr/>
          <p:nvPr/>
        </p:nvSpPr>
        <p:spPr>
          <a:xfrm>
            <a:off x="3877048" y="4132452"/>
            <a:ext cx="808383" cy="66592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Rectangle 205">
            <a:extLst>
              <a:ext uri="{FF2B5EF4-FFF2-40B4-BE49-F238E27FC236}">
                <a16:creationId xmlns:a16="http://schemas.microsoft.com/office/drawing/2014/main" id="{0E82A269-50CA-45FC-95EC-DBB89D5724EB}"/>
              </a:ext>
            </a:extLst>
          </p:cNvPr>
          <p:cNvSpPr/>
          <p:nvPr/>
        </p:nvSpPr>
        <p:spPr>
          <a:xfrm>
            <a:off x="4681428" y="4132452"/>
            <a:ext cx="808383" cy="66592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" name="Rectangle 206">
            <a:extLst>
              <a:ext uri="{FF2B5EF4-FFF2-40B4-BE49-F238E27FC236}">
                <a16:creationId xmlns:a16="http://schemas.microsoft.com/office/drawing/2014/main" id="{690918F4-FCB0-46A7-9246-11CF1B109AAC}"/>
              </a:ext>
            </a:extLst>
          </p:cNvPr>
          <p:cNvSpPr/>
          <p:nvPr/>
        </p:nvSpPr>
        <p:spPr>
          <a:xfrm>
            <a:off x="5493637" y="4132452"/>
            <a:ext cx="808383" cy="66592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" name="Rectangle 207">
            <a:extLst>
              <a:ext uri="{FF2B5EF4-FFF2-40B4-BE49-F238E27FC236}">
                <a16:creationId xmlns:a16="http://schemas.microsoft.com/office/drawing/2014/main" id="{B7878271-33EF-4DCF-A285-CABFEDC519F3}"/>
              </a:ext>
            </a:extLst>
          </p:cNvPr>
          <p:cNvSpPr/>
          <p:nvPr/>
        </p:nvSpPr>
        <p:spPr>
          <a:xfrm>
            <a:off x="6299930" y="4132452"/>
            <a:ext cx="808383" cy="66592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Rectangle 208">
            <a:extLst>
              <a:ext uri="{FF2B5EF4-FFF2-40B4-BE49-F238E27FC236}">
                <a16:creationId xmlns:a16="http://schemas.microsoft.com/office/drawing/2014/main" id="{C3CAC060-C507-4847-840A-9A2FD85EE06B}"/>
              </a:ext>
            </a:extLst>
          </p:cNvPr>
          <p:cNvSpPr/>
          <p:nvPr/>
        </p:nvSpPr>
        <p:spPr>
          <a:xfrm>
            <a:off x="7106687" y="4132452"/>
            <a:ext cx="808383" cy="66592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Rectangle 209">
            <a:extLst>
              <a:ext uri="{FF2B5EF4-FFF2-40B4-BE49-F238E27FC236}">
                <a16:creationId xmlns:a16="http://schemas.microsoft.com/office/drawing/2014/main" id="{AF07D9DB-A8CE-41F6-918C-79ECC3AE85C2}"/>
              </a:ext>
            </a:extLst>
          </p:cNvPr>
          <p:cNvSpPr/>
          <p:nvPr/>
        </p:nvSpPr>
        <p:spPr>
          <a:xfrm>
            <a:off x="7911067" y="4132452"/>
            <a:ext cx="808383" cy="66592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" name="Rectangle 210">
            <a:extLst>
              <a:ext uri="{FF2B5EF4-FFF2-40B4-BE49-F238E27FC236}">
                <a16:creationId xmlns:a16="http://schemas.microsoft.com/office/drawing/2014/main" id="{FA8415E3-A7F6-4251-B2CE-6A4E10FFC356}"/>
              </a:ext>
            </a:extLst>
          </p:cNvPr>
          <p:cNvSpPr/>
          <p:nvPr/>
        </p:nvSpPr>
        <p:spPr>
          <a:xfrm>
            <a:off x="8723276" y="4132452"/>
            <a:ext cx="808383" cy="66592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957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4" dur="1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7" dur="1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0" dur="1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3" dur="1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6" dur="1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9" dur="1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2" dur="1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5" dur="1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4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5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9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0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4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5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9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0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4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5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6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9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0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1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4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5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6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7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9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0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1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2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6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9" dur="1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2" dur="1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5" dur="1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8" dur="1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1" dur="1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4" dur="1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7" dur="1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50" dur="1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9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60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1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2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4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65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6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7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9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0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1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2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4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5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6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9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80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1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2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4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85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6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7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1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4" dur="1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7" dur="1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00" dur="1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03" dur="1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06" dur="1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09" dur="1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1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2" fill="hold">
                      <p:stCondLst>
                        <p:cond delay="0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6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8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19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0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1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3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24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5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6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8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29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0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1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3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4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5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6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8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9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0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1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3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44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5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6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8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49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0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1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55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58" dur="1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1" dur="1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4" dur="1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7" dur="1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0" dur="1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3" dur="1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6" dur="1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7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9" fill="hold">
                      <p:stCondLst>
                        <p:cond delay="0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3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8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9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9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0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0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2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3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>
                      <p:stCondLst>
                        <p:cond delay="indefinite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3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40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43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46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49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52" dur="1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55" dur="1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58" dur="1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1" dur="1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4" dur="1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7" dur="1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6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0" fill="hold">
                      <p:stCondLst>
                        <p:cond delay="0"/>
                      </p:stCondLst>
                      <p:childTnLst>
                        <p:par>
                          <p:cTn id="371" fill="hold">
                            <p:stCondLst>
                              <p:cond delay="0"/>
                            </p:stCondLst>
                            <p:childTnLst>
                              <p:par>
                                <p:cTn id="37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4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6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77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8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9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1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82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3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4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6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87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8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9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1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92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93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4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6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97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98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9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1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02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03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4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5" fill="hold">
                      <p:stCondLst>
                        <p:cond delay="indefinite"/>
                      </p:stCondLst>
                      <p:childTnLst>
                        <p:par>
                          <p:cTn id="406" fill="hold">
                            <p:stCondLst>
                              <p:cond delay="0"/>
                            </p:stCondLst>
                            <p:childTnLst>
                              <p:par>
                                <p:cTn id="407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08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11" dur="1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14" dur="1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17" dur="1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20" dur="1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23" dur="1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26" dur="1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2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9" fill="hold">
                      <p:stCondLst>
                        <p:cond delay="0"/>
                      </p:stCondLst>
                      <p:childTnLst>
                        <p:par>
                          <p:cTn id="430" fill="hold">
                            <p:stCondLst>
                              <p:cond delay="0"/>
                            </p:stCondLst>
                            <p:childTnLst>
                              <p:par>
                                <p:cTn id="4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3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5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36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37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8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0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41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42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3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5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46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47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8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0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51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52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3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5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56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57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8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0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61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62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3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5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66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67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8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9" fill="hold">
                      <p:stCondLst>
                        <p:cond delay="indefinite"/>
                      </p:stCondLst>
                      <p:childTnLst>
                        <p:par>
                          <p:cTn id="470" fill="hold">
                            <p:stCondLst>
                              <p:cond delay="0"/>
                            </p:stCondLst>
                            <p:childTnLst>
                              <p:par>
                                <p:cTn id="471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7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75" dur="1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78" dur="1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81" dur="1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84" dur="1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87" dur="1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90" dur="1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93" dur="1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9" grpId="0" animBg="1"/>
      <p:bldP spid="59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16" grpId="0" animBg="1"/>
      <p:bldP spid="16" grpId="1" animBg="1"/>
      <p:bldP spid="17" grpId="0" animBg="1"/>
      <p:bldP spid="17" grpId="1" animBg="1"/>
      <p:bldP spid="25" grpId="0" animBg="1"/>
      <p:bldP spid="25" grpId="1" animBg="1"/>
      <p:bldP spid="26" grpId="0" animBg="1"/>
      <p:bldP spid="2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135" grpId="0" animBg="1"/>
      <p:bldP spid="135" grpId="1" animBg="1"/>
      <p:bldP spid="136" grpId="0" animBg="1"/>
      <p:bldP spid="136" grpId="1" animBg="1"/>
      <p:bldP spid="137" grpId="0" animBg="1"/>
      <p:bldP spid="137" grpId="1" animBg="1"/>
      <p:bldP spid="138" grpId="0" animBg="1"/>
      <p:bldP spid="138" grpId="1" animBg="1"/>
      <p:bldP spid="139" grpId="0" animBg="1"/>
      <p:bldP spid="139" grpId="1" animBg="1"/>
      <p:bldP spid="140" grpId="0" animBg="1"/>
      <p:bldP spid="140" grpId="1" animBg="1"/>
      <p:bldP spid="141" grpId="0" animBg="1"/>
      <p:bldP spid="141" grpId="1" animBg="1"/>
      <p:bldP spid="142" grpId="0" animBg="1"/>
      <p:bldP spid="142" grpId="1" animBg="1"/>
      <p:bldP spid="145" grpId="0" animBg="1"/>
      <p:bldP spid="145" grpId="1" animBg="1"/>
      <p:bldP spid="146" grpId="0" animBg="1"/>
      <p:bldP spid="146" grpId="1" animBg="1"/>
      <p:bldP spid="148" grpId="0" animBg="1"/>
      <p:bldP spid="148" grpId="1" animBg="1"/>
      <p:bldP spid="155" grpId="0" animBg="1"/>
      <p:bldP spid="155" grpId="1" animBg="1"/>
      <p:bldP spid="156" grpId="0" animBg="1"/>
      <p:bldP spid="156" grpId="1" animBg="1"/>
      <p:bldP spid="157" grpId="0" animBg="1"/>
      <p:bldP spid="157" grpId="1" animBg="1"/>
      <p:bldP spid="158" grpId="0" animBg="1"/>
      <p:bldP spid="158" grpId="1" animBg="1"/>
      <p:bldP spid="164" grpId="0" animBg="1"/>
      <p:bldP spid="164" grpId="1" animBg="1"/>
      <p:bldP spid="167" grpId="0" animBg="1"/>
      <p:bldP spid="167" grpId="1" animBg="1"/>
      <p:bldP spid="171" grpId="0" animBg="1"/>
      <p:bldP spid="171" grpId="1" animBg="1"/>
      <p:bldP spid="177" grpId="0" animBg="1"/>
      <p:bldP spid="177" grpId="1" animBg="1"/>
      <p:bldP spid="178" grpId="0" animBg="1"/>
      <p:bldP spid="178" grpId="1" animBg="1"/>
      <p:bldP spid="179" grpId="0" animBg="1"/>
      <p:bldP spid="179" grpId="1" animBg="1"/>
      <p:bldP spid="180" grpId="0" animBg="1"/>
      <p:bldP spid="180" grpId="1" animBg="1"/>
      <p:bldP spid="185" grpId="0" animBg="1"/>
      <p:bldP spid="185" grpId="1" animBg="1"/>
      <p:bldP spid="186" grpId="0" animBg="1"/>
      <p:bldP spid="186" grpId="1" animBg="1"/>
      <p:bldP spid="187" grpId="0" animBg="1"/>
      <p:bldP spid="187" grpId="1" animBg="1"/>
      <p:bldP spid="188" grpId="0" animBg="1"/>
      <p:bldP spid="188" grpId="1" animBg="1"/>
      <p:bldP spid="189" grpId="0" animBg="1"/>
      <p:bldP spid="189" grpId="1" animBg="1"/>
      <p:bldP spid="190" grpId="0" animBg="1"/>
      <p:bldP spid="190" grpId="1" animBg="1"/>
      <p:bldP spid="191" grpId="0" animBg="1"/>
      <p:bldP spid="191" grpId="1" animBg="1"/>
      <p:bldP spid="195" grpId="0" animBg="1"/>
      <p:bldP spid="195" grpId="1" animBg="1"/>
      <p:bldP spid="196" grpId="0" animBg="1"/>
      <p:bldP spid="196" grpId="1" animBg="1"/>
      <p:bldP spid="197" grpId="0" animBg="1"/>
      <p:bldP spid="197" grpId="1" animBg="1"/>
      <p:bldP spid="198" grpId="0" animBg="1"/>
      <p:bldP spid="198" grpId="1" animBg="1"/>
      <p:bldP spid="199" grpId="0" animBg="1"/>
      <p:bldP spid="199" grpId="1" animBg="1"/>
      <p:bldP spid="200" grpId="0" animBg="1"/>
      <p:bldP spid="200" grpId="1" animBg="1"/>
      <p:bldP spid="205" grpId="0" animBg="1"/>
      <p:bldP spid="205" grpId="1" animBg="1"/>
      <p:bldP spid="206" grpId="0" animBg="1"/>
      <p:bldP spid="206" grpId="1" animBg="1"/>
      <p:bldP spid="207" grpId="0" animBg="1"/>
      <p:bldP spid="207" grpId="1" animBg="1"/>
      <p:bldP spid="208" grpId="0" animBg="1"/>
      <p:bldP spid="208" grpId="1" animBg="1"/>
      <p:bldP spid="209" grpId="0" animBg="1"/>
      <p:bldP spid="209" grpId="1" animBg="1"/>
      <p:bldP spid="210" grpId="0" animBg="1"/>
      <p:bldP spid="210" grpId="1" animBg="1"/>
      <p:bldP spid="211" grpId="0" animBg="1"/>
      <p:bldP spid="211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23DF479-A275-434B-90A0-4C6595EA64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1192353"/>
              </p:ext>
            </p:extLst>
          </p:nvPr>
        </p:nvGraphicFramePr>
        <p:xfrm>
          <a:off x="541420" y="541421"/>
          <a:ext cx="10948734" cy="5715003"/>
        </p:xfrm>
        <a:graphic>
          <a:graphicData uri="http://schemas.openxmlformats.org/drawingml/2006/table">
            <a:tbl>
              <a:tblPr firstRow="1" firstCol="1" bandRow="1"/>
              <a:tblGrid>
                <a:gridCol w="994169">
                  <a:extLst>
                    <a:ext uri="{9D8B030D-6E8A-4147-A177-3AD203B41FA5}">
                      <a16:colId xmlns:a16="http://schemas.microsoft.com/office/drawing/2014/main" val="92413405"/>
                    </a:ext>
                  </a:extLst>
                </a:gridCol>
                <a:gridCol w="997682">
                  <a:extLst>
                    <a:ext uri="{9D8B030D-6E8A-4147-A177-3AD203B41FA5}">
                      <a16:colId xmlns:a16="http://schemas.microsoft.com/office/drawing/2014/main" val="842070597"/>
                    </a:ext>
                  </a:extLst>
                </a:gridCol>
                <a:gridCol w="998852">
                  <a:extLst>
                    <a:ext uri="{9D8B030D-6E8A-4147-A177-3AD203B41FA5}">
                      <a16:colId xmlns:a16="http://schemas.microsoft.com/office/drawing/2014/main" val="874028672"/>
                    </a:ext>
                  </a:extLst>
                </a:gridCol>
                <a:gridCol w="1001195">
                  <a:extLst>
                    <a:ext uri="{9D8B030D-6E8A-4147-A177-3AD203B41FA5}">
                      <a16:colId xmlns:a16="http://schemas.microsoft.com/office/drawing/2014/main" val="215200720"/>
                    </a:ext>
                  </a:extLst>
                </a:gridCol>
                <a:gridCol w="998852">
                  <a:extLst>
                    <a:ext uri="{9D8B030D-6E8A-4147-A177-3AD203B41FA5}">
                      <a16:colId xmlns:a16="http://schemas.microsoft.com/office/drawing/2014/main" val="2909649571"/>
                    </a:ext>
                  </a:extLst>
                </a:gridCol>
                <a:gridCol w="998852">
                  <a:extLst>
                    <a:ext uri="{9D8B030D-6E8A-4147-A177-3AD203B41FA5}">
                      <a16:colId xmlns:a16="http://schemas.microsoft.com/office/drawing/2014/main" val="550890881"/>
                    </a:ext>
                  </a:extLst>
                </a:gridCol>
                <a:gridCol w="998852">
                  <a:extLst>
                    <a:ext uri="{9D8B030D-6E8A-4147-A177-3AD203B41FA5}">
                      <a16:colId xmlns:a16="http://schemas.microsoft.com/office/drawing/2014/main" val="740320056"/>
                    </a:ext>
                  </a:extLst>
                </a:gridCol>
                <a:gridCol w="1001195">
                  <a:extLst>
                    <a:ext uri="{9D8B030D-6E8A-4147-A177-3AD203B41FA5}">
                      <a16:colId xmlns:a16="http://schemas.microsoft.com/office/drawing/2014/main" val="247539777"/>
                    </a:ext>
                  </a:extLst>
                </a:gridCol>
                <a:gridCol w="998852">
                  <a:extLst>
                    <a:ext uri="{9D8B030D-6E8A-4147-A177-3AD203B41FA5}">
                      <a16:colId xmlns:a16="http://schemas.microsoft.com/office/drawing/2014/main" val="2876302192"/>
                    </a:ext>
                  </a:extLst>
                </a:gridCol>
                <a:gridCol w="998852">
                  <a:extLst>
                    <a:ext uri="{9D8B030D-6E8A-4147-A177-3AD203B41FA5}">
                      <a16:colId xmlns:a16="http://schemas.microsoft.com/office/drawing/2014/main" val="1241609890"/>
                    </a:ext>
                  </a:extLst>
                </a:gridCol>
                <a:gridCol w="961381">
                  <a:extLst>
                    <a:ext uri="{9D8B030D-6E8A-4147-A177-3AD203B41FA5}">
                      <a16:colId xmlns:a16="http://schemas.microsoft.com/office/drawing/2014/main" val="906285025"/>
                    </a:ext>
                  </a:extLst>
                </a:gridCol>
              </a:tblGrid>
              <a:tr h="81642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C</a:t>
                      </a:r>
                      <a:endParaRPr lang="en-US" sz="3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en-US" sz="3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I</a:t>
                      </a:r>
                      <a:endParaRPr lang="en-US" sz="3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Ê</a:t>
                      </a:r>
                      <a:endParaRPr lang="en-US" sz="3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en-US" sz="3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b="1" dirty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L</a:t>
                      </a:r>
                      <a:endParaRPr lang="en-US" sz="3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Ạ</a:t>
                      </a:r>
                      <a:endParaRPr lang="en-US" sz="3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C</a:t>
                      </a:r>
                      <a:endParaRPr lang="en-US" sz="3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3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3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3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0911441"/>
                  </a:ext>
                </a:extLst>
              </a:tr>
              <a:tr h="81642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3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L</a:t>
                      </a:r>
                      <a:endParaRPr lang="en-US" sz="3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Ũ</a:t>
                      </a:r>
                      <a:endParaRPr lang="en-US" sz="3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C</a:t>
                      </a:r>
                      <a:endParaRPr lang="en-US" sz="3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en-US" sz="3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b="1" dirty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Ò</a:t>
                      </a:r>
                      <a:endParaRPr lang="en-US" sz="3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C</a:t>
                      </a:r>
                      <a:endParaRPr lang="en-US" sz="3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O</a:t>
                      </a:r>
                      <a:endParaRPr lang="en-US" sz="3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en-US" sz="3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3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3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0582861"/>
                  </a:ext>
                </a:extLst>
              </a:tr>
              <a:tr h="81642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3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3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3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C</a:t>
                      </a:r>
                      <a:endParaRPr lang="en-US" sz="3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O</a:t>
                      </a:r>
                      <a:endParaRPr lang="en-US" sz="3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en-US" sz="30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b="1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C</a:t>
                      </a:r>
                      <a:endParaRPr lang="en-US" sz="3000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Á</a:t>
                      </a:r>
                      <a:endParaRPr lang="en-US" sz="3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I</a:t>
                      </a:r>
                      <a:endParaRPr lang="en-US" sz="3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3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3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8916232"/>
                  </a:ext>
                </a:extLst>
              </a:tr>
              <a:tr h="81642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3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3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C</a:t>
                      </a:r>
                      <a:endParaRPr lang="en-US" sz="3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Ứ</a:t>
                      </a:r>
                      <a:endParaRPr lang="en-US" sz="3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U</a:t>
                      </a:r>
                      <a:endParaRPr lang="en-US" sz="3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G</a:t>
                      </a:r>
                      <a:endParaRPr lang="en-US" sz="30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b="1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I</a:t>
                      </a:r>
                      <a:endParaRPr lang="en-US" sz="3000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Ú</a:t>
                      </a:r>
                      <a:endParaRPr lang="en-US" sz="3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P</a:t>
                      </a:r>
                      <a:endParaRPr lang="en-US" sz="3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3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3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5903019"/>
                  </a:ext>
                </a:extLst>
              </a:tr>
              <a:tr h="81642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3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L</a:t>
                      </a:r>
                      <a:endParaRPr lang="en-US" sz="3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Ò</a:t>
                      </a:r>
                      <a:endParaRPr lang="en-US" sz="3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en-US" sz="3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G</a:t>
                      </a:r>
                      <a:endParaRPr lang="en-US" sz="3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b="1" dirty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T</a:t>
                      </a:r>
                      <a:endParaRPr lang="en-US" sz="3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b="1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en-US" sz="3000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Ư</a:t>
                      </a:r>
                      <a:endParaRPr lang="en-US" sz="3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Ơ</a:t>
                      </a:r>
                      <a:endParaRPr lang="en-US" sz="3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en-US" sz="3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G</a:t>
                      </a:r>
                      <a:endParaRPr lang="en-US" sz="3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0943317"/>
                  </a:ext>
                </a:extLst>
              </a:tr>
              <a:tr h="81642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3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3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3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S</a:t>
                      </a:r>
                      <a:endParaRPr lang="en-US" sz="3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A</a:t>
                      </a:r>
                      <a:endParaRPr lang="en-US" sz="3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b="1" dirty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I</a:t>
                      </a:r>
                      <a:endParaRPr lang="en-US" sz="3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Đ</a:t>
                      </a:r>
                      <a:endParaRPr lang="en-US" sz="3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Ế</a:t>
                      </a:r>
                      <a:endParaRPr lang="en-US" sz="3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en-US" sz="3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3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3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9739734"/>
                  </a:ext>
                </a:extLst>
              </a:tr>
              <a:tr h="81642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3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3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3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M</a:t>
                      </a:r>
                      <a:endParaRPr lang="en-US" sz="3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Ả</a:t>
                      </a:r>
                      <a:endParaRPr lang="en-US" sz="3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b="1" dirty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en-US" sz="3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en-US" sz="3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V</a:t>
                      </a:r>
                      <a:endParaRPr lang="en-US" sz="3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Ụ</a:t>
                      </a:r>
                      <a:endParaRPr lang="en-US" sz="3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en-US" sz="3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b="1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3000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2897067"/>
                  </a:ext>
                </a:extLst>
              </a:tr>
            </a:tbl>
          </a:graphicData>
        </a:graphic>
      </p:graphicFrame>
      <p:pic>
        <p:nvPicPr>
          <p:cNvPr id="2" name="V.A – Tiếng Vỗ Tay">
            <a:hlinkClick r:id="" action="ppaction://media"/>
            <a:extLst>
              <a:ext uri="{FF2B5EF4-FFF2-40B4-BE49-F238E27FC236}">
                <a16:creationId xmlns:a16="http://schemas.microsoft.com/office/drawing/2014/main" id="{F0BC2BEE-4C54-4093-B102-FC885C44566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9675" y="16541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315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7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2D0554A-4CC2-4727-8598-3C7C8FB5BA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74" y="274732"/>
            <a:ext cx="7749397" cy="6364193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57AC205-69D4-4C4D-AD6F-560D095ACECB}"/>
              </a:ext>
            </a:extLst>
          </p:cNvPr>
          <p:cNvSpPr/>
          <p:nvPr/>
        </p:nvSpPr>
        <p:spPr>
          <a:xfrm>
            <a:off x="8543925" y="409575"/>
            <a:ext cx="3438525" cy="608647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48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TIN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TƯỞNG</a:t>
            </a:r>
          </a:p>
          <a:p>
            <a:pPr algn="r">
              <a:lnSpc>
                <a:spcPct val="150000"/>
              </a:lnSpc>
            </a:pPr>
            <a:r>
              <a:rPr lang="en-US" sz="48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THIÊN CHÚA</a:t>
            </a:r>
          </a:p>
        </p:txBody>
      </p:sp>
    </p:spTree>
    <p:extLst>
      <p:ext uri="{BB962C8B-B14F-4D97-AF65-F5344CB8AC3E}">
        <p14:creationId xmlns:p14="http://schemas.microsoft.com/office/powerpoint/2010/main" val="13481718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WordArt 6"/>
          <p:cNvSpPr>
            <a:spLocks noChangeArrowheads="1" noChangeShapeType="1" noTextEdit="1"/>
          </p:cNvSpPr>
          <p:nvPr/>
        </p:nvSpPr>
        <p:spPr bwMode="auto">
          <a:xfrm>
            <a:off x="773596" y="254000"/>
            <a:ext cx="10644809" cy="106479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v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ới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Giê-su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cùng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Giê-su</a:t>
            </a:r>
            <a:endParaRPr kumimoji="0" lang="en-US" sz="368400" b="1" i="0" u="none" strike="noStrike" kern="1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AutoShape 9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524001" y="5539206"/>
            <a:ext cx="9143999" cy="1064795"/>
          </a:xfrm>
          <a:prstGeom prst="flowChartAlternateProcess">
            <a:avLst/>
          </a:prstGeom>
          <a:solidFill>
            <a:srgbClr val="7030A0"/>
          </a:solidFill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TRẮC</a:t>
            </a:r>
            <a:r>
              <a:rPr kumimoji="0" lang="en-US" altLang="en-US" sz="6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60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NGHIỆM</a:t>
            </a:r>
            <a:endParaRPr kumimoji="0" lang="en-US" altLang="en-US" sz="6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27FFDE-9CD5-4E67-B014-858183DD86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49248" y="1591055"/>
            <a:ext cx="4875789" cy="3675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647008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/>
      <p:bldP spid="2054" grpId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it-IT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Chữa cho con gái bà</a:t>
              </a: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vi-VN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Xin thức ăn</a:t>
              </a:r>
            </a:p>
          </p:txBody>
        </p:sp>
      </p:grp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vi-VN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Xin bố thí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4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en-US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Xin </a:t>
              </a:r>
              <a:r>
                <a:rPr lang="en-US" sz="5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đụng</a:t>
              </a:r>
              <a:r>
                <a:rPr lang="en-US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vào</a:t>
              </a:r>
              <a:r>
                <a:rPr lang="en-US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tua</a:t>
              </a:r>
              <a:r>
                <a:rPr lang="en-US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áo</a:t>
              </a:r>
              <a:r>
                <a:rPr lang="en-US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Người</a:t>
              </a:r>
              <a:endParaRPr lang="vi-VN" sz="5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8986" y="2734792"/>
            <a:ext cx="12240986" cy="807607"/>
            <a:chOff x="-1896924" y="4711697"/>
            <a:chExt cx="10567018" cy="692222"/>
          </a:xfrm>
          <a:solidFill>
            <a:srgbClr val="92D050"/>
          </a:solidFill>
        </p:grpSpPr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4711697"/>
              <a:ext cx="835154" cy="685800"/>
            </a:xfrm>
            <a:prstGeom prst="flowChartAlternateProcess">
              <a:avLst/>
            </a:prstGeom>
            <a:grpFill/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7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A</a:t>
              </a:r>
              <a:endPara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8975" y="4718119"/>
              <a:ext cx="9639069" cy="685800"/>
            </a:xfrm>
            <a:prstGeom prst="roundRect">
              <a:avLst>
                <a:gd name="adj" fmla="val 16667"/>
              </a:avLst>
            </a:prstGeom>
            <a:grpFill/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it-IT" sz="4800" b="1" dirty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Chữa cho con gái bà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1. </a:t>
            </a:r>
            <a:r>
              <a:rPr lang="en-US" sz="5400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Người</a:t>
            </a:r>
            <a:r>
              <a:rPr lang="en-US" sz="5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đàn</a:t>
            </a:r>
            <a:r>
              <a:rPr lang="en-US" sz="5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bà</a:t>
            </a:r>
            <a:r>
              <a:rPr lang="en-US" sz="5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đến</a:t>
            </a:r>
            <a:r>
              <a:rPr lang="en-US" sz="5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cầu</a:t>
            </a:r>
            <a:r>
              <a:rPr lang="en-US" sz="5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xin</a:t>
            </a:r>
            <a:r>
              <a:rPr lang="en-US" sz="5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điều</a:t>
            </a:r>
            <a:r>
              <a:rPr lang="en-US" sz="5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gì</a:t>
            </a:r>
            <a:r>
              <a:rPr lang="en-US" sz="5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từ</a:t>
            </a:r>
            <a:r>
              <a:rPr lang="en-US" sz="5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Chúa</a:t>
            </a:r>
            <a:r>
              <a:rPr lang="en-US" sz="5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Giê-su</a:t>
            </a:r>
            <a:r>
              <a:rPr lang="en-US" sz="5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49915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it-IT" sz="60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Vì con gái bà bệnh quá nặng</a:t>
              </a: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vi-VN" sz="60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Ma quỷ quá mạnh</a:t>
              </a:r>
            </a:p>
          </p:txBody>
        </p:sp>
      </p:grp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vi-VN" sz="60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Giờ của Người chưa đến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4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vi-VN" sz="60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Vì người đàn bà ngoại đạo</a:t>
              </a:r>
            </a:p>
          </p:txBody>
        </p:sp>
      </p:grp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8986" y="5363692"/>
            <a:ext cx="12240986" cy="807607"/>
            <a:chOff x="-1896924" y="4711697"/>
            <a:chExt cx="10567018" cy="692222"/>
          </a:xfrm>
          <a:solidFill>
            <a:srgbClr val="92D050"/>
          </a:solidFill>
        </p:grpSpPr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4711697"/>
              <a:ext cx="835154" cy="685800"/>
            </a:xfrm>
            <a:prstGeom prst="flowChartAlternateProcess">
              <a:avLst/>
            </a:prstGeom>
            <a:grpFill/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D</a:t>
              </a:r>
            </a:p>
          </p:txBody>
        </p:sp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8975" y="4718119"/>
              <a:ext cx="9639069" cy="685800"/>
            </a:xfrm>
            <a:prstGeom prst="roundRect">
              <a:avLst>
                <a:gd name="adj" fmla="val 16667"/>
              </a:avLst>
            </a:prstGeom>
            <a:grpFill/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vi-VN" sz="5400" b="1" dirty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Vì người đàn bà ngoại đạo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5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lang="en-US" sz="5400" b="1" noProof="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Tại</a:t>
            </a:r>
            <a:r>
              <a:rPr lang="en-US" sz="5400" b="1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noProof="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sao</a:t>
            </a:r>
            <a:r>
              <a:rPr lang="en-US" sz="5400" b="1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Chúa</a:t>
            </a:r>
            <a:r>
              <a:rPr lang="en-US" sz="5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Giê-su</a:t>
            </a:r>
            <a:r>
              <a:rPr lang="en-US" sz="5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từ</a:t>
            </a:r>
            <a:r>
              <a:rPr lang="en-US" sz="5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chối</a:t>
            </a:r>
            <a:r>
              <a:rPr lang="en-US" sz="5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khẩn</a:t>
            </a:r>
            <a:r>
              <a:rPr lang="en-US" sz="5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cầu</a:t>
            </a:r>
            <a:r>
              <a:rPr lang="en-US" sz="5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của</a:t>
            </a:r>
            <a:r>
              <a:rPr lang="en-US" sz="5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người</a:t>
            </a:r>
            <a:r>
              <a:rPr lang="en-US" sz="5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đàn</a:t>
            </a:r>
            <a:r>
              <a:rPr lang="en-US" sz="5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bà</a:t>
            </a:r>
            <a:r>
              <a:rPr lang="en-US" sz="5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15877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it-IT" sz="60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Bà ta cho Chúa Giê-su tiền</a:t>
              </a: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vi-VN" sz="60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Vì bà kiên trì cầu xin</a:t>
              </a:r>
            </a:p>
          </p:txBody>
        </p:sp>
      </p:grp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vi-VN" sz="60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Vì các môn đệ nài xin giúp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4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pt-BR" sz="60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Vì Chúa Cha bắt ép</a:t>
              </a:r>
            </a:p>
          </p:txBody>
        </p:sp>
      </p:grp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9087" y="3627058"/>
            <a:ext cx="12240986" cy="807607"/>
            <a:chOff x="-1896924" y="4711697"/>
            <a:chExt cx="10567018" cy="692222"/>
          </a:xfrm>
          <a:solidFill>
            <a:srgbClr val="92D050"/>
          </a:solidFill>
        </p:grpSpPr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4711697"/>
              <a:ext cx="835154" cy="685800"/>
            </a:xfrm>
            <a:prstGeom prst="flowChartAlternateProcess">
              <a:avLst/>
            </a:prstGeom>
            <a:grpFill/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B</a:t>
              </a:r>
            </a:p>
          </p:txBody>
        </p:sp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8975" y="4718119"/>
              <a:ext cx="9639069" cy="685800"/>
            </a:xfrm>
            <a:prstGeom prst="roundRect">
              <a:avLst>
                <a:gd name="adj" fmla="val 16667"/>
              </a:avLst>
            </a:prstGeom>
            <a:grpFill/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vi-VN" sz="5400" b="1" dirty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Vì bà kiên trì cầu xin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5400" b="1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lang="en-US" sz="5400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Cuối</a:t>
            </a:r>
            <a:r>
              <a:rPr lang="en-US" sz="5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cùng</a:t>
            </a:r>
            <a:r>
              <a:rPr lang="en-US" sz="5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en-US" sz="5400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vì</a:t>
            </a:r>
            <a:r>
              <a:rPr lang="en-US" sz="5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sao</a:t>
            </a:r>
            <a:r>
              <a:rPr lang="en-US" sz="5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Chúa</a:t>
            </a:r>
            <a:r>
              <a:rPr lang="en-US" sz="5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Giê-su</a:t>
            </a:r>
            <a:r>
              <a:rPr lang="en-US" sz="5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vẫn</a:t>
            </a:r>
            <a:r>
              <a:rPr lang="en-US" sz="5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chữa</a:t>
            </a:r>
            <a:r>
              <a:rPr lang="en-US" sz="5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cho</a:t>
            </a:r>
            <a:r>
              <a:rPr lang="en-US" sz="5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con </a:t>
            </a:r>
            <a:r>
              <a:rPr lang="en-US" sz="5400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gái</a:t>
            </a:r>
            <a:r>
              <a:rPr lang="en-US" sz="5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của</a:t>
            </a:r>
            <a:r>
              <a:rPr lang="en-US" sz="5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bà</a:t>
            </a:r>
            <a:r>
              <a:rPr lang="en-US" sz="5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03201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it-IT" sz="60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Lòng tin mạnh mẽ và kiên trì</a:t>
              </a: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vi-VN" sz="60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Lòng mến thiết tha</a:t>
              </a:r>
            </a:p>
          </p:txBody>
        </p:sp>
      </p:grp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vi-VN" sz="60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Lòng bác ái bao dung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4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pt-BR" sz="60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Tình yêu mãnh liệt</a:t>
              </a:r>
            </a:p>
          </p:txBody>
        </p:sp>
      </p:grp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9087" y="2750758"/>
            <a:ext cx="12240986" cy="807607"/>
            <a:chOff x="-1896924" y="4711697"/>
            <a:chExt cx="10567018" cy="692222"/>
          </a:xfrm>
          <a:solidFill>
            <a:srgbClr val="92D050"/>
          </a:solidFill>
        </p:grpSpPr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4711697"/>
              <a:ext cx="835154" cy="685800"/>
            </a:xfrm>
            <a:prstGeom prst="flowChartAlternateProcess">
              <a:avLst/>
            </a:prstGeom>
            <a:grpFill/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7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A</a:t>
              </a:r>
              <a:endPara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8975" y="4718119"/>
              <a:ext cx="9639069" cy="685800"/>
            </a:xfrm>
            <a:prstGeom prst="roundRect">
              <a:avLst>
                <a:gd name="adj" fmla="val 16667"/>
              </a:avLst>
            </a:prstGeom>
            <a:grpFill/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vi-VN" sz="5400" b="1" dirty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Lòng tin mạnh mẽ và kiên trì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5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4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lang="en-US" sz="5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Qua </a:t>
            </a:r>
            <a:r>
              <a:rPr lang="en-US" sz="5400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bài</a:t>
            </a:r>
            <a:r>
              <a:rPr lang="en-US" sz="5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Tin </a:t>
            </a:r>
            <a:r>
              <a:rPr lang="en-US" sz="5400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Mừng</a:t>
            </a:r>
            <a:r>
              <a:rPr lang="en-US" sz="5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en-US" sz="5400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chúng</a:t>
            </a:r>
            <a:r>
              <a:rPr lang="en-US" sz="5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ta </a:t>
            </a:r>
            <a:r>
              <a:rPr lang="en-US" sz="5400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cần</a:t>
            </a:r>
            <a:r>
              <a:rPr lang="en-US" sz="5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rèn</a:t>
            </a:r>
            <a:r>
              <a:rPr lang="en-US" sz="5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luyện</a:t>
            </a:r>
            <a:r>
              <a:rPr lang="en-US" sz="5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điều</a:t>
            </a:r>
            <a:r>
              <a:rPr lang="en-US" sz="5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gì</a:t>
            </a:r>
            <a:r>
              <a:rPr lang="en-US" sz="5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80724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4315A55-7274-42F7-AF7E-F8766496E2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23220"/>
            <a:ext cx="12192000" cy="6334780"/>
          </a:xfrm>
        </p:spPr>
        <p:txBody>
          <a:bodyPr anchor="ctr"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vi-VN" sz="70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Khi ấy, Đức Giê-su lui về miền Tia và Xi-đôn, thì này có một người đàn bà Ca-na-an, ở vùng ấy đi ra, kêu lên rằng: </a:t>
            </a:r>
            <a:endParaRPr lang="en-US" sz="7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D1A515-5A14-4D60-B4DD-51DDF5EC02A1}"/>
              </a:ext>
            </a:extLst>
          </p:cNvPr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✠ TIN MỪNG CHÚA GIÊ-SU KI-TÔ THEO THÁNH MÁT-THÊU✠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82643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1E6FF85-6756-434B-A8E1-E10F6E46C5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6070" y="3211551"/>
            <a:ext cx="4022323" cy="32886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431C5340-3CA1-47F1-8EAE-0D2383149045}"/>
              </a:ext>
            </a:extLst>
          </p:cNvPr>
          <p:cNvSpPr/>
          <p:nvPr/>
        </p:nvSpPr>
        <p:spPr>
          <a:xfrm>
            <a:off x="4572001" y="111512"/>
            <a:ext cx="7620000" cy="6289288"/>
          </a:xfrm>
          <a:prstGeom prst="cloudCallout">
            <a:avLst>
              <a:gd name="adj1" fmla="val -47502"/>
              <a:gd name="adj2" fmla="val 49905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2ADFAF-9DC5-4BFB-A7AD-1DD2DCFFB09F}"/>
              </a:ext>
            </a:extLst>
          </p:cNvPr>
          <p:cNvSpPr txBox="1"/>
          <p:nvPr/>
        </p:nvSpPr>
        <p:spPr>
          <a:xfrm>
            <a:off x="5278962" y="1062629"/>
            <a:ext cx="6206078" cy="42978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vi-VN" sz="52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Thiếu nhi </a:t>
            </a:r>
            <a:r>
              <a:rPr lang="en-US" sz="52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</a:t>
            </a:r>
            <a:r>
              <a:rPr lang="vi-VN" sz="52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hánh </a:t>
            </a:r>
            <a:r>
              <a:rPr lang="en-US" sz="52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</a:t>
            </a:r>
            <a:r>
              <a:rPr lang="vi-VN" sz="52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hể </a:t>
            </a:r>
            <a:r>
              <a:rPr lang="en-US" sz="5200" b="1" dirty="0" err="1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có</a:t>
            </a:r>
            <a:r>
              <a:rPr lang="en-US" sz="52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200" b="1" dirty="0" err="1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thể</a:t>
            </a:r>
            <a:r>
              <a:rPr lang="en-US" sz="52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200" b="1" dirty="0" err="1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xin</a:t>
            </a:r>
            <a:r>
              <a:rPr lang="en-US" sz="52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200" b="1" dirty="0" err="1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ơn</a:t>
            </a:r>
            <a:r>
              <a:rPr lang="en-US" sz="52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200" b="1" dirty="0" err="1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Chúa</a:t>
            </a:r>
            <a:r>
              <a:rPr lang="en-US" sz="52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200" b="1" dirty="0" err="1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giúp</a:t>
            </a:r>
            <a:r>
              <a:rPr lang="en-US" sz="52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200" b="1" dirty="0" err="1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sức</a:t>
            </a:r>
            <a:r>
              <a:rPr lang="en-US" sz="52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200" b="1" dirty="0" err="1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trong</a:t>
            </a:r>
            <a:r>
              <a:rPr lang="en-US" sz="52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200" b="1" dirty="0" err="1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những</a:t>
            </a:r>
            <a:r>
              <a:rPr lang="en-US" sz="52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200" b="1" dirty="0" err="1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lúc</a:t>
            </a:r>
            <a:r>
              <a:rPr lang="en-US" sz="52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200" b="1" dirty="0" err="1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nào</a:t>
            </a:r>
            <a:r>
              <a:rPr lang="en-US" sz="52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?</a:t>
            </a:r>
            <a:endParaRPr kumimoji="0" lang="en-US" sz="5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5EF6069-D6E0-4AA3-BC00-AEC2B19ED6CD}"/>
              </a:ext>
            </a:extLst>
          </p:cNvPr>
          <p:cNvSpPr txBox="1"/>
          <p:nvPr/>
        </p:nvSpPr>
        <p:spPr>
          <a:xfrm>
            <a:off x="780654" y="725711"/>
            <a:ext cx="28621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t>THIẾU NHI YÊU CHÚA</a:t>
            </a:r>
          </a:p>
        </p:txBody>
      </p:sp>
    </p:spTree>
    <p:extLst>
      <p:ext uri="{BB962C8B-B14F-4D97-AF65-F5344CB8AC3E}">
        <p14:creationId xmlns:p14="http://schemas.microsoft.com/office/powerpoint/2010/main" val="593994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9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CE250"/>
                                      </p:to>
                                    </p:animClr>
                                    <p:animClr clrSpc="rgb" dir="cw">
                                      <p:cBhvr>
                                        <p:cTn id="2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CE250"/>
                                      </p:to>
                                    </p:animClr>
                                    <p:set>
                                      <p:cBhvr>
                                        <p:cTn id="2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0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1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“Lạy Ngài là con vua Đa-vít, xin dủ lòng thương tôi! Đứa con gái tôi bị quỷ ám khổ sở lắm!” Nhưng Người không đáp lại một lời.</a:t>
            </a:r>
            <a:endParaRPr lang="en-US" sz="71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3301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Các môn đệ lại gần xin với Người rằng: “Xin Thầy bảo bà ấy về đi, vì bà ấy cứ theo sau chúng ta mà kêu mãi !” 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2734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Người đáp : “Thầy chỉ được sai đến với những con chiên lạc của nhà Ít-ra-en mà thôi.” 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77524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Nhưng bà ấy đến bái lạy mà thưa Người rằng: “Lạy Ngài, xin cứu giúp tôi !”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02479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Người đáp: “Không được lấy bánh dành cho con cái mà ném cho lũ chó con.”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7921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Bà ấy nói: “Thưa Ngài, đúng thế, nhưng mà lũ chó con cũng được ăn những mảnh vụn trên bàn chủ rơi xuống.” 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37657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Bấy giờ Đức Giê-su đáp : “Này bà, lòng tin của bà mạnh thật ! Bà muốn thế nào, sẽ được như vậy.”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63474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814</Words>
  <Application>Microsoft Office PowerPoint</Application>
  <PresentationFormat>Widescreen</PresentationFormat>
  <Paragraphs>252</Paragraphs>
  <Slides>20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Algerian</vt:lpstr>
      <vt:lpstr>Arial</vt:lpstr>
      <vt:lpstr>Arial (Body)</vt:lpstr>
      <vt:lpstr>Calibri</vt:lpstr>
      <vt:lpstr>Calibri Light</vt:lpstr>
      <vt:lpstr>Tahoma</vt:lpstr>
      <vt:lpstr>Times New Roman</vt:lpstr>
      <vt:lpstr>Verdana</vt:lpstr>
      <vt:lpstr>Office Theme</vt:lpstr>
      <vt:lpstr>PowerPoint Presentation</vt:lpstr>
      <vt:lpstr>PowerPoint Presentation</vt:lpstr>
      <vt:lpstr>“Lạy Ngài là con vua Đa-vít, xin dủ lòng thương tôi! Đứa con gái tôi bị quỷ ám khổ sở lắm!” Nhưng Người không đáp lại một lời.</vt:lpstr>
      <vt:lpstr>Các môn đệ lại gần xin với Người rằng: “Xin Thầy bảo bà ấy về đi, vì bà ấy cứ theo sau chúng ta mà kêu mãi !” </vt:lpstr>
      <vt:lpstr>Người đáp : “Thầy chỉ được sai đến với những con chiên lạc của nhà Ít-ra-en mà thôi.” </vt:lpstr>
      <vt:lpstr>Nhưng bà ấy đến bái lạy mà thưa Người rằng: “Lạy Ngài, xin cứu giúp tôi !”</vt:lpstr>
      <vt:lpstr>Người đáp: “Không được lấy bánh dành cho con cái mà ném cho lũ chó con.”</vt:lpstr>
      <vt:lpstr>Bà ấy nói: “Thưa Ngài, đúng thế, nhưng mà lũ chó con cũng được ăn những mảnh vụn trên bàn chủ rơi xuống.” </vt:lpstr>
      <vt:lpstr>Bấy giờ Đức Giê-su đáp : “Này bà, lòng tin của bà mạnh thật ! Bà muốn thế nào, sẽ được như vậy.”</vt:lpstr>
      <vt:lpstr>Từ giờ đó, con gái bà được khỏi bệnh. ĐÓ LÀ LỜI CHÚA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jacky phan</dc:creator>
  <cp:lastModifiedBy>Mr Tam Nguyen</cp:lastModifiedBy>
  <cp:revision>9</cp:revision>
  <dcterms:created xsi:type="dcterms:W3CDTF">2020-08-14T23:57:20Z</dcterms:created>
  <dcterms:modified xsi:type="dcterms:W3CDTF">2020-08-15T06:44:32Z</dcterms:modified>
</cp:coreProperties>
</file>