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12" r:id="rId4"/>
    <p:sldId id="313" r:id="rId5"/>
    <p:sldId id="314" r:id="rId6"/>
    <p:sldId id="319" r:id="rId7"/>
    <p:sldId id="315" r:id="rId8"/>
    <p:sldId id="317" r:id="rId9"/>
    <p:sldId id="316" r:id="rId10"/>
    <p:sldId id="318" r:id="rId11"/>
    <p:sldId id="320" r:id="rId12"/>
    <p:sldId id="293" r:id="rId13"/>
    <p:sldId id="294" r:id="rId14"/>
    <p:sldId id="321" r:id="rId15"/>
    <p:sldId id="260" r:id="rId16"/>
    <p:sldId id="308" r:id="rId17"/>
    <p:sldId id="322" r:id="rId18"/>
    <p:sldId id="323" r:id="rId19"/>
    <p:sldId id="324" r:id="rId20"/>
    <p:sldId id="2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7A95F-698A-45E4-B56C-8568F6645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BEEC2-1112-476F-87A2-F3ADB80BD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924BC-CA29-4D16-9021-BCCB9C6D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F03EC-C6BC-4618-A2DB-92C4AE00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93C30-114B-4E06-A39B-F84D4A1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7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6B60-B0DF-485B-B709-04CA499A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64B7B-7F8F-47EA-82C7-9A87E41EF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167C-6198-44B3-9187-B6232199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29BB6-A552-4430-9103-AC0D62A0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8C9B-8341-4363-9719-5DA63881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0F237B-076B-493D-8F65-B7DD450E9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82F2A-9C60-4E78-9774-80DD66C4E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4A9E-AED2-4095-ABA0-B3E8338E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88B7C-70CD-4D49-90F5-34464DC6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1753A-1979-4FDD-9712-F96B5644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2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CA86-FCB5-416A-839E-FCCA3DEF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BDD4C-6330-446D-9863-21356DA0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65FB5-5C73-4152-A77D-1CE4ECE4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B9AD5-3044-4D1C-9FD7-001F01F8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E349-4C1E-4F30-A10E-EC4EC86B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0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6FE-9298-45F8-9C87-EAFF40199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13954-7C31-4884-B244-BC4D6EFB4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39337-997F-4385-A21F-B87977ED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5CE16-47F7-486A-981F-D33172D58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0D86-8657-40BA-A407-30CA496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5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64B-963E-443D-9CBD-F5BF12BD8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89C0C-77EB-415C-82D2-FB023E4C1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D76E7-5EEE-440C-8D41-A09DD0EB4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18F32-1B23-49F8-9080-6FCB74D6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6EFD5-9F18-48A9-929F-4CFC26B5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7F69F-46F4-451F-B2BF-5AE082DF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723A-754E-4AD8-8771-F3046A3A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851B2-1CB2-49D8-8D13-CFB45BF4B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E8B4-06BB-4D58-B4B6-C580B92CF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C0F048-A4C4-4657-9872-657D407E9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6BB49-DA43-40F3-80A9-1082168B1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D1DD-DA8F-4BB8-9082-82F1310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2519C4-F80E-4115-9E58-42966D6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D247C-940F-4139-9FE3-225AF2DF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42D7-3BC2-410C-BB66-50F6D20B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2C8ACC-832D-4479-81F6-7F84D880C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95927-9B2C-4EC4-BCCD-FDA012591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57AC3-245A-473B-928F-087D70D9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0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D6090-5E6F-4383-845A-314642A6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89FDF-A691-4C05-BFF8-D5E87303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5212A-F2A4-4A6E-AB27-F5F3F21C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E3742-5E5F-48E9-A475-C3CB4755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D864D-A5F3-473F-9B81-89E4D9DE5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B9E34-4EE9-40DE-8248-0AA8A83D6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90981-9981-44C8-862B-412D9529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60B91-1575-450E-93EB-756F4755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9EC2A-9D0A-4CD5-862D-D5C44CDC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4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7ED6-A982-497F-B73E-5D82A37F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73448-F0BC-40C9-A8A9-4D4C774A8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F0CF5-1DF1-4ADD-8F14-E9183B3FB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C6748-1DE0-4134-B4DA-4424D706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71834-FD19-484B-9A94-212F89A0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C81B1-0F2C-45BC-80DE-45387B6E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0443D0-5025-4D10-99DD-9CC4D9F7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FEABC-464C-4547-9F08-BE75E9788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FCCFF-70F1-4D5E-8B2B-B0D9B043B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3FE5C-8C6A-417A-ABE3-BF72DF8BFA48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8293C-4506-4611-B7BE-A7B63607E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0F85-69DD-4234-8323-3EB38D935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7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XVII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067675" y="4089441"/>
            <a:ext cx="3935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 LẤY NƯỚC TRỜI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 ĐỔI MỌI THỨ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nấy đều ăn và được no nê. Những mẩu bánh còn thừa, người ta thu lại được mười hai giỏ đầy.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55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Số người ăn khoảng chừng năm ngàn đàn ông, không kể đàn bà và trẻ con.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31" y="106065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31" y="809559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31" y="1471574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31" y="2161079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31" y="2833216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31" y="3532685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6" name="Star: 10 Points 65">
            <a:extLst>
              <a:ext uri="{FF2B5EF4-FFF2-40B4-BE49-F238E27FC236}">
                <a16:creationId xmlns:a16="http://schemas.microsoft.com/office/drawing/2014/main" id="{53DC7DFF-EA5E-4A83-9817-CD4DFFD04E76}"/>
              </a:ext>
            </a:extLst>
          </p:cNvPr>
          <p:cNvSpPr/>
          <p:nvPr/>
        </p:nvSpPr>
        <p:spPr>
          <a:xfrm>
            <a:off x="358533" y="4235597"/>
            <a:ext cx="613017" cy="64120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238257-EFB7-48C1-8874-BC47ACF66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669826"/>
              </p:ext>
            </p:extLst>
          </p:nvPr>
        </p:nvGraphicFramePr>
        <p:xfrm>
          <a:off x="1384299" y="70948"/>
          <a:ext cx="9026530" cy="4882052"/>
        </p:xfrm>
        <a:graphic>
          <a:graphicData uri="http://schemas.openxmlformats.org/drawingml/2006/table">
            <a:tbl>
              <a:tblPr firstRow="1" firstCol="1" bandRow="1"/>
              <a:tblGrid>
                <a:gridCol w="902653">
                  <a:extLst>
                    <a:ext uri="{9D8B030D-6E8A-4147-A177-3AD203B41FA5}">
                      <a16:colId xmlns:a16="http://schemas.microsoft.com/office/drawing/2014/main" val="1977206422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2098034939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2582048979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3850482382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42525652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2556693031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515616052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3057418154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1045258253"/>
                    </a:ext>
                  </a:extLst>
                </a:gridCol>
                <a:gridCol w="902653">
                  <a:extLst>
                    <a:ext uri="{9D8B030D-6E8A-4147-A177-3AD203B41FA5}">
                      <a16:colId xmlns:a16="http://schemas.microsoft.com/office/drawing/2014/main" val="1291106715"/>
                    </a:ext>
                  </a:extLst>
                </a:gridCol>
              </a:tblGrid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253897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99020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448532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Ò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37589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Ò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787753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990422"/>
                  </a:ext>
                </a:extLst>
              </a:tr>
              <a:tr h="6974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633041"/>
                  </a:ext>
                </a:extLst>
              </a:tr>
            </a:tbl>
          </a:graphicData>
        </a:graphic>
      </p:graphicFrame>
      <p:sp>
        <p:nvSpPr>
          <p:cNvPr id="80" name="Rectangle 79">
            <a:extLst>
              <a:ext uri="{FF2B5EF4-FFF2-40B4-BE49-F238E27FC236}">
                <a16:creationId xmlns:a16="http://schemas.microsoft.com/office/drawing/2014/main" id="{1D631B09-C07D-4152-9AF5-E857BD3D0660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1.	“Ở ĐÂY, CHÚNG CON CHỈ CÓ VỎN VẸN NĂM CÁI BÁNH VÀ … … !”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4B1986C-2F0D-40ED-B5F6-829A2DE06E12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“HỌ KHÔNG CẦN PHẢI ĐI ĐÂU CẢ, CHÍNH ANH EM HÃY … ...”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1A54B5A-6684-42DB-9526-0896A0D0E521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3.	CHÚA GIÊ-SU ĐI THUYỀN ĐẾN NƠI NÀO?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DC1819A-33BA-4E61-8AE9-786CD76D687D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4.	RA KHỎI THUYỀN, ĐỨC GIÊ-SU TRÔNG THẤY MỘT ĐOÀN NGƯỜI ĐÔNG ĐẢO THÌ CHẠNH … …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12C0585-EB68-4C01-8BC4-7813F3570958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5.	NHỮNG MẨU BÁNH … …, NGƯỜI TA THU LẠI ĐƯỢC MƯỜI HAI GIỎ ĐẦY.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5AB4B84-46D7-46EB-8BE6-0FAED2E6897C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6.	NGOÀI HAI CON CÁ, CHÚA GIÊ-SU LÀM PHÉP LẠ TỪ NĂM CÁI GÌ NỮA?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B7CAC364-F6F4-4CED-AB9F-374E9ADEE1B1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7.	XIN THẦY CHO DÂN CHÚNG VỀ, ĐỂ HỌ VÀO CÁC LÀNG MẠC MUA LẤY … …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54E7BA-E3D7-4B3F-A911-C53E81E983DC}"/>
              </a:ext>
            </a:extLst>
          </p:cNvPr>
          <p:cNvSpPr/>
          <p:nvPr/>
        </p:nvSpPr>
        <p:spPr>
          <a:xfrm>
            <a:off x="1374872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62E901D-66BB-4F56-B26C-42F8C6D1704B}"/>
              </a:ext>
            </a:extLst>
          </p:cNvPr>
          <p:cNvSpPr/>
          <p:nvPr/>
        </p:nvSpPr>
        <p:spPr>
          <a:xfrm>
            <a:off x="2279413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3FFF900-6B1C-47B2-B8D8-4EE1A888FE79}"/>
              </a:ext>
            </a:extLst>
          </p:cNvPr>
          <p:cNvSpPr/>
          <p:nvPr/>
        </p:nvSpPr>
        <p:spPr>
          <a:xfrm>
            <a:off x="3180956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F95C18F-108A-44C5-A1A7-89EB9CD0B326}"/>
              </a:ext>
            </a:extLst>
          </p:cNvPr>
          <p:cNvSpPr/>
          <p:nvPr/>
        </p:nvSpPr>
        <p:spPr>
          <a:xfrm>
            <a:off x="4091480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2EBD63A-0899-473B-973C-11D14F8AE6F0}"/>
              </a:ext>
            </a:extLst>
          </p:cNvPr>
          <p:cNvSpPr/>
          <p:nvPr/>
        </p:nvSpPr>
        <p:spPr>
          <a:xfrm>
            <a:off x="4986594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789094-BE7B-4906-9F0A-7A10724802D7}"/>
              </a:ext>
            </a:extLst>
          </p:cNvPr>
          <p:cNvSpPr/>
          <p:nvPr/>
        </p:nvSpPr>
        <p:spPr>
          <a:xfrm>
            <a:off x="5897564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52669DA-446C-46E5-8AE5-D840A8AF7631}"/>
              </a:ext>
            </a:extLst>
          </p:cNvPr>
          <p:cNvSpPr/>
          <p:nvPr/>
        </p:nvSpPr>
        <p:spPr>
          <a:xfrm>
            <a:off x="6798661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D10FCA3-FE39-4715-9607-7308D14885A9}"/>
              </a:ext>
            </a:extLst>
          </p:cNvPr>
          <p:cNvSpPr/>
          <p:nvPr/>
        </p:nvSpPr>
        <p:spPr>
          <a:xfrm>
            <a:off x="7703202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33A765C-7E8E-452B-BC78-3B6797060AD6}"/>
              </a:ext>
            </a:extLst>
          </p:cNvPr>
          <p:cNvSpPr/>
          <p:nvPr/>
        </p:nvSpPr>
        <p:spPr>
          <a:xfrm>
            <a:off x="8604745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E734FCC-367D-4E2F-AA7B-7C93975C4B1F}"/>
              </a:ext>
            </a:extLst>
          </p:cNvPr>
          <p:cNvSpPr/>
          <p:nvPr/>
        </p:nvSpPr>
        <p:spPr>
          <a:xfrm>
            <a:off x="9507787" y="216107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FCFED2BF-FB22-4D34-B5D7-3C5900CAC32B}"/>
              </a:ext>
            </a:extLst>
          </p:cNvPr>
          <p:cNvSpPr/>
          <p:nvPr/>
        </p:nvSpPr>
        <p:spPr>
          <a:xfrm>
            <a:off x="1374872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57770DF-27A8-40E7-BA23-7410F88D563D}"/>
              </a:ext>
            </a:extLst>
          </p:cNvPr>
          <p:cNvSpPr/>
          <p:nvPr/>
        </p:nvSpPr>
        <p:spPr>
          <a:xfrm>
            <a:off x="2279413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65503B7-0EDF-4017-8F7F-A970E6B16824}"/>
              </a:ext>
            </a:extLst>
          </p:cNvPr>
          <p:cNvSpPr/>
          <p:nvPr/>
        </p:nvSpPr>
        <p:spPr>
          <a:xfrm>
            <a:off x="3180956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6700DA6-204D-46F6-9AF5-21B30466B57E}"/>
              </a:ext>
            </a:extLst>
          </p:cNvPr>
          <p:cNvSpPr/>
          <p:nvPr/>
        </p:nvSpPr>
        <p:spPr>
          <a:xfrm>
            <a:off x="4091480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EA332E6-85A1-42BC-903E-42D1F7396D82}"/>
              </a:ext>
            </a:extLst>
          </p:cNvPr>
          <p:cNvSpPr/>
          <p:nvPr/>
        </p:nvSpPr>
        <p:spPr>
          <a:xfrm>
            <a:off x="4986594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EA7FD27-571F-4B2B-80A0-05A6B357D89A}"/>
              </a:ext>
            </a:extLst>
          </p:cNvPr>
          <p:cNvSpPr/>
          <p:nvPr/>
        </p:nvSpPr>
        <p:spPr>
          <a:xfrm>
            <a:off x="5897564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B2482F-EBD9-4E3D-AFC2-0E4B400DA9E4}"/>
              </a:ext>
            </a:extLst>
          </p:cNvPr>
          <p:cNvSpPr/>
          <p:nvPr/>
        </p:nvSpPr>
        <p:spPr>
          <a:xfrm>
            <a:off x="6798661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AD65C873-F918-45ED-A3BA-AE01C0C46660}"/>
              </a:ext>
            </a:extLst>
          </p:cNvPr>
          <p:cNvSpPr/>
          <p:nvPr/>
        </p:nvSpPr>
        <p:spPr>
          <a:xfrm>
            <a:off x="7703202" y="65204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A777CE7-063C-471B-87AC-435ADB9BF7D1}"/>
              </a:ext>
            </a:extLst>
          </p:cNvPr>
          <p:cNvSpPr/>
          <p:nvPr/>
        </p:nvSpPr>
        <p:spPr>
          <a:xfrm>
            <a:off x="2276415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01DCEB2-5B83-4160-B075-539727641A92}"/>
              </a:ext>
            </a:extLst>
          </p:cNvPr>
          <p:cNvSpPr/>
          <p:nvPr/>
        </p:nvSpPr>
        <p:spPr>
          <a:xfrm>
            <a:off x="3180956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5CB601A-A002-4FDF-973B-94EF2C5F28BF}"/>
              </a:ext>
            </a:extLst>
          </p:cNvPr>
          <p:cNvSpPr/>
          <p:nvPr/>
        </p:nvSpPr>
        <p:spPr>
          <a:xfrm>
            <a:off x="4082499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B2B2AF3-76F6-4703-979B-48C3F3D98783}"/>
              </a:ext>
            </a:extLst>
          </p:cNvPr>
          <p:cNvSpPr/>
          <p:nvPr/>
        </p:nvSpPr>
        <p:spPr>
          <a:xfrm>
            <a:off x="4993023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285ECE2-4D38-4A9B-A142-8C114FFB0EA9}"/>
              </a:ext>
            </a:extLst>
          </p:cNvPr>
          <p:cNvSpPr/>
          <p:nvPr/>
        </p:nvSpPr>
        <p:spPr>
          <a:xfrm>
            <a:off x="5888137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FAD357B-4699-4B55-9544-6E6064B59B55}"/>
              </a:ext>
            </a:extLst>
          </p:cNvPr>
          <p:cNvSpPr/>
          <p:nvPr/>
        </p:nvSpPr>
        <p:spPr>
          <a:xfrm>
            <a:off x="6799107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CF9FF67-0B48-4E16-8239-A4F7350C6006}"/>
              </a:ext>
            </a:extLst>
          </p:cNvPr>
          <p:cNvSpPr/>
          <p:nvPr/>
        </p:nvSpPr>
        <p:spPr>
          <a:xfrm>
            <a:off x="7700204" y="765118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9AE205F-8ED4-403B-884F-D019CCBDD7DE}"/>
              </a:ext>
            </a:extLst>
          </p:cNvPr>
          <p:cNvSpPr/>
          <p:nvPr/>
        </p:nvSpPr>
        <p:spPr>
          <a:xfrm>
            <a:off x="1374872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493AF23-22B9-4646-8BA3-012B6A5829DE}"/>
              </a:ext>
            </a:extLst>
          </p:cNvPr>
          <p:cNvSpPr/>
          <p:nvPr/>
        </p:nvSpPr>
        <p:spPr>
          <a:xfrm>
            <a:off x="2279413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EFE8B57-43A2-4D56-BD59-6030511D97BE}"/>
              </a:ext>
            </a:extLst>
          </p:cNvPr>
          <p:cNvSpPr/>
          <p:nvPr/>
        </p:nvSpPr>
        <p:spPr>
          <a:xfrm>
            <a:off x="3180956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675C3EF0-3286-42AF-8A0B-9C3682A63F5E}"/>
              </a:ext>
            </a:extLst>
          </p:cNvPr>
          <p:cNvSpPr/>
          <p:nvPr/>
        </p:nvSpPr>
        <p:spPr>
          <a:xfrm>
            <a:off x="4091480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AA563C8D-1113-487E-A7A9-3E4A2566A3B3}"/>
              </a:ext>
            </a:extLst>
          </p:cNvPr>
          <p:cNvSpPr/>
          <p:nvPr/>
        </p:nvSpPr>
        <p:spPr>
          <a:xfrm>
            <a:off x="4986594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3C407FA-3489-4933-ABAC-44B7872FBAF0}"/>
              </a:ext>
            </a:extLst>
          </p:cNvPr>
          <p:cNvSpPr/>
          <p:nvPr/>
        </p:nvSpPr>
        <p:spPr>
          <a:xfrm>
            <a:off x="5897564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3F601BD-E626-4E39-8DF0-4554EE4DA8AC}"/>
              </a:ext>
            </a:extLst>
          </p:cNvPr>
          <p:cNvSpPr/>
          <p:nvPr/>
        </p:nvSpPr>
        <p:spPr>
          <a:xfrm>
            <a:off x="6798661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FDDC4157-99D6-48F8-87EB-54E12DDE8232}"/>
              </a:ext>
            </a:extLst>
          </p:cNvPr>
          <p:cNvSpPr/>
          <p:nvPr/>
        </p:nvSpPr>
        <p:spPr>
          <a:xfrm>
            <a:off x="7703202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F30D71E-918F-4489-860C-D787CF163D4B}"/>
              </a:ext>
            </a:extLst>
          </p:cNvPr>
          <p:cNvSpPr/>
          <p:nvPr/>
        </p:nvSpPr>
        <p:spPr>
          <a:xfrm>
            <a:off x="8604745" y="1465032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D99DA7D-693C-4C13-85A3-516E9F66884D}"/>
              </a:ext>
            </a:extLst>
          </p:cNvPr>
          <p:cNvSpPr/>
          <p:nvPr/>
        </p:nvSpPr>
        <p:spPr>
          <a:xfrm>
            <a:off x="1365445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5C2742A0-9931-47CB-8281-0DCA8BF35106}"/>
              </a:ext>
            </a:extLst>
          </p:cNvPr>
          <p:cNvSpPr/>
          <p:nvPr/>
        </p:nvSpPr>
        <p:spPr>
          <a:xfrm>
            <a:off x="2269986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AC13CB0-BB2A-4B6C-933A-36975CA76CB3}"/>
              </a:ext>
            </a:extLst>
          </p:cNvPr>
          <p:cNvSpPr/>
          <p:nvPr/>
        </p:nvSpPr>
        <p:spPr>
          <a:xfrm>
            <a:off x="3171529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B90E251-E4FC-441D-8C29-E7AC1F2E82F5}"/>
              </a:ext>
            </a:extLst>
          </p:cNvPr>
          <p:cNvSpPr/>
          <p:nvPr/>
        </p:nvSpPr>
        <p:spPr>
          <a:xfrm>
            <a:off x="4082053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5B5DC44-F4B2-49B5-A831-00B5A545B363}"/>
              </a:ext>
            </a:extLst>
          </p:cNvPr>
          <p:cNvSpPr/>
          <p:nvPr/>
        </p:nvSpPr>
        <p:spPr>
          <a:xfrm>
            <a:off x="4977167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D0F80923-CB45-4672-8BAD-99968B41E0C1}"/>
              </a:ext>
            </a:extLst>
          </p:cNvPr>
          <p:cNvSpPr/>
          <p:nvPr/>
        </p:nvSpPr>
        <p:spPr>
          <a:xfrm>
            <a:off x="5888137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C29E9CF-B06F-4B77-9FB4-4916671BAA5D}"/>
              </a:ext>
            </a:extLst>
          </p:cNvPr>
          <p:cNvSpPr/>
          <p:nvPr/>
        </p:nvSpPr>
        <p:spPr>
          <a:xfrm>
            <a:off x="6789234" y="2857125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725F58BF-A797-4498-80D0-CB78F8C1C53C}"/>
              </a:ext>
            </a:extLst>
          </p:cNvPr>
          <p:cNvSpPr/>
          <p:nvPr/>
        </p:nvSpPr>
        <p:spPr>
          <a:xfrm>
            <a:off x="3180956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9726A55-BC3F-411A-8BFB-1720278028FE}"/>
              </a:ext>
            </a:extLst>
          </p:cNvPr>
          <p:cNvSpPr/>
          <p:nvPr/>
        </p:nvSpPr>
        <p:spPr>
          <a:xfrm>
            <a:off x="4085497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D9087D12-1386-44A5-B34B-42FC546BE5A8}"/>
              </a:ext>
            </a:extLst>
          </p:cNvPr>
          <p:cNvSpPr/>
          <p:nvPr/>
        </p:nvSpPr>
        <p:spPr>
          <a:xfrm>
            <a:off x="4987040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77E41FE-E244-44E5-82D1-4DB959320B06}"/>
              </a:ext>
            </a:extLst>
          </p:cNvPr>
          <p:cNvSpPr/>
          <p:nvPr/>
        </p:nvSpPr>
        <p:spPr>
          <a:xfrm>
            <a:off x="5897564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96E58D77-953C-4A58-BFA4-5B0031E60977}"/>
              </a:ext>
            </a:extLst>
          </p:cNvPr>
          <p:cNvSpPr/>
          <p:nvPr/>
        </p:nvSpPr>
        <p:spPr>
          <a:xfrm>
            <a:off x="6792678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F88384EF-B2B3-41FA-81BC-326F3A12CF6B}"/>
              </a:ext>
            </a:extLst>
          </p:cNvPr>
          <p:cNvSpPr/>
          <p:nvPr/>
        </p:nvSpPr>
        <p:spPr>
          <a:xfrm>
            <a:off x="7703648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1404EF66-C773-4030-B1C8-21E545222E5D}"/>
              </a:ext>
            </a:extLst>
          </p:cNvPr>
          <p:cNvSpPr/>
          <p:nvPr/>
        </p:nvSpPr>
        <p:spPr>
          <a:xfrm>
            <a:off x="8604745" y="3557039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06BF2B96-F41D-4293-AAF2-5D2C05A9320B}"/>
              </a:ext>
            </a:extLst>
          </p:cNvPr>
          <p:cNvSpPr/>
          <p:nvPr/>
        </p:nvSpPr>
        <p:spPr>
          <a:xfrm>
            <a:off x="1381301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B79E48F1-5A31-44A1-8A48-6B52B2AD6FE5}"/>
              </a:ext>
            </a:extLst>
          </p:cNvPr>
          <p:cNvSpPr/>
          <p:nvPr/>
        </p:nvSpPr>
        <p:spPr>
          <a:xfrm>
            <a:off x="2285842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2F09375B-C594-4A22-B085-2D8814F6F148}"/>
              </a:ext>
            </a:extLst>
          </p:cNvPr>
          <p:cNvSpPr/>
          <p:nvPr/>
        </p:nvSpPr>
        <p:spPr>
          <a:xfrm>
            <a:off x="3187385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DD72CB58-22AC-4067-A237-ACF3C86733C5}"/>
              </a:ext>
            </a:extLst>
          </p:cNvPr>
          <p:cNvSpPr/>
          <p:nvPr/>
        </p:nvSpPr>
        <p:spPr>
          <a:xfrm>
            <a:off x="4097909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69919DF4-5894-4482-A251-A71FC18B93E5}"/>
              </a:ext>
            </a:extLst>
          </p:cNvPr>
          <p:cNvSpPr/>
          <p:nvPr/>
        </p:nvSpPr>
        <p:spPr>
          <a:xfrm>
            <a:off x="4993023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09833859-31FC-47E9-8E5E-2390C54C7003}"/>
              </a:ext>
            </a:extLst>
          </p:cNvPr>
          <p:cNvSpPr/>
          <p:nvPr/>
        </p:nvSpPr>
        <p:spPr>
          <a:xfrm>
            <a:off x="5903993" y="4260286"/>
            <a:ext cx="904541" cy="69604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1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1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1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1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1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1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9" dur="1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9" grpId="0" animBg="1"/>
      <p:bldP spid="89" grpId="1" animBg="1"/>
      <p:bldP spid="93" grpId="0" animBg="1"/>
      <p:bldP spid="93" grpId="1" animBg="1"/>
      <p:bldP spid="4" grpId="0" animBg="1"/>
      <p:bldP spid="4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01" grpId="0" animBg="1"/>
      <p:bldP spid="101" grpId="1" animBg="1"/>
      <p:bldP spid="104" grpId="0" animBg="1"/>
      <p:bldP spid="104" grpId="1" animBg="1"/>
      <p:bldP spid="105" grpId="0" animBg="1"/>
      <p:bldP spid="105" grpId="1" animBg="1"/>
      <p:bldP spid="111" grpId="0" animBg="1"/>
      <p:bldP spid="111" grpId="1" animBg="1"/>
      <p:bldP spid="112" grpId="0" animBg="1"/>
      <p:bldP spid="112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2" grpId="0" animBg="1"/>
      <p:bldP spid="122" grpId="1" animBg="1"/>
      <p:bldP spid="123" grpId="0" animBg="1"/>
      <p:bldP spid="123" grpId="1" animBg="1"/>
      <p:bldP spid="126" grpId="0" animBg="1"/>
      <p:bldP spid="126" grpId="1" animBg="1"/>
      <p:bldP spid="127" grpId="0" animBg="1"/>
      <p:bldP spid="127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8" grpId="0" animBg="1"/>
      <p:bldP spid="148" grpId="1" animBg="1"/>
      <p:bldP spid="156" grpId="0" animBg="1"/>
      <p:bldP spid="156" grpId="1" animBg="1"/>
      <p:bldP spid="157" grpId="0" animBg="1"/>
      <p:bldP spid="157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85" grpId="0" animBg="1"/>
      <p:bldP spid="185" grpId="1" animBg="1"/>
      <p:bldP spid="186" grpId="0" animBg="1"/>
      <p:bldP spid="186" grpId="1" animBg="1"/>
      <p:bldP spid="194" grpId="0" animBg="1"/>
      <p:bldP spid="194" grpId="1" animBg="1"/>
      <p:bldP spid="195" grpId="0" animBg="1"/>
      <p:bldP spid="195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6BF88-33E1-4268-91A3-DA235317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72585"/>
              </p:ext>
            </p:extLst>
          </p:nvPr>
        </p:nvGraphicFramePr>
        <p:xfrm>
          <a:off x="395925" y="329938"/>
          <a:ext cx="11406430" cy="6202840"/>
        </p:xfrm>
        <a:graphic>
          <a:graphicData uri="http://schemas.openxmlformats.org/drawingml/2006/table">
            <a:tbl>
              <a:tblPr firstRow="1" firstCol="1" bandRow="1"/>
              <a:tblGrid>
                <a:gridCol w="1140643">
                  <a:extLst>
                    <a:ext uri="{9D8B030D-6E8A-4147-A177-3AD203B41FA5}">
                      <a16:colId xmlns:a16="http://schemas.microsoft.com/office/drawing/2014/main" val="2558599588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1213060856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217409530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2106380807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932632223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2281963394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381587591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623388634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4214923506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1277883510"/>
                    </a:ext>
                  </a:extLst>
                </a:gridCol>
              </a:tblGrid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080746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513800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Ắ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925486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Ò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775396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Ò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Ừ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193692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819110"/>
                  </a:ext>
                </a:extLst>
              </a:tr>
              <a:tr h="88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29410"/>
                  </a:ext>
                </a:extLst>
              </a:tr>
            </a:tbl>
          </a:graphicData>
        </a:graphic>
      </p:graphicFrame>
      <p:pic>
        <p:nvPicPr>
          <p:cNvPr id="6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B3F9D816-185C-42FA-89B6-AAEE8F22326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2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99712" y="32522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356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ra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 Giê-su nhặt được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Của các môn đệ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4504074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Của các môn đệ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Năm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chiếc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người đàn ông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người đàn bà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Trẻ em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 môn đệ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5352489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Các môn đệ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gọi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giúp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phân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phát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dân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9274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 lười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 muốn các </a:t>
              </a:r>
              <a:r>
                <a:rPr lang="en-US" sz="5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</a:t>
              </a:r>
              <a:r>
                <a:rPr lang="en-US" sz="5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5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cộng tác với Người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 môn đệ tự làm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Dân chúng muốn như vậy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3646235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Chúa muốn các ông cộng tác với Người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muốn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đệ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phân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phát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dân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5409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thuê cho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Thuê Chúa làm việc cho mình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việc tốt khi có thể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Chẳng làm gì cả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4504078"/>
            <a:ext cx="12240986" cy="807606"/>
            <a:chOff x="-1896924" y="4711697"/>
            <a:chExt cx="10567018" cy="692221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8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Làm việc tốt khi có thể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Ngày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nay, con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thể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cộng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với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534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được tin ông Gio-an Tẩy Giả chết, Đức Giê-su xuống thuyền đến một chỗ hoang vắng riêng biệt.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THÁNH MÁT-THÊU✠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81047" y="1124287"/>
            <a:ext cx="6909848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cộng tác với Chúa trong những việc làm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Nghe biết vậy, đông đảo dân chúng từ các thành đi bộ mà theo Người.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7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 khỏi thuyền, Đức Giê-su trông thấy một đoàn người đông đảo thì chạnh lòng thương, và chữa lành các bệnh nhân của họ.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Chiều đến, các môn đệ lại gần thưa với Người : “Nơi đây hoang vắng, và đã muộn rồi,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4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xin Thầy cho dân chúng về, để họ vào các làng mạc mua lấy thức ăn.”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4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bảo : “Họ không cần phải đi đâu cả, chính anh em hãy cho họ ăn.”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80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đó, Người truyền cho dân chúng ngồi xuống cỏ. Người cầm lấy năm cái bánh và hai con cá,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ngước mắt lên trời, dâng lời chúc tụng, bẻ ra, trao cho môn đệ, và môn đệ trao cho đám đông. 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32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767</Words>
  <Application>Microsoft Office PowerPoint</Application>
  <PresentationFormat>Widescreen</PresentationFormat>
  <Paragraphs>237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Nghe biết vậy, đông đảo dân chúng từ các thành đi bộ mà theo Người. </vt:lpstr>
      <vt:lpstr>Ra khỏi thuyền, Đức Giê-su trông thấy một đoàn người đông đảo thì chạnh lòng thương, và chữa lành các bệnh nhân của họ.</vt:lpstr>
      <vt:lpstr>Chiều đến, các môn đệ lại gần thưa với Người : “Nơi đây hoang vắng, và đã muộn rồi,</vt:lpstr>
      <vt:lpstr>vậy xin Thầy cho dân chúng về, để họ vào các làng mạc mua lấy thức ăn.”</vt:lpstr>
      <vt:lpstr>Đức Giê-su bảo : “Họ không cần phải đi đâu cả, chính anh em hãy cho họ ăn.” </vt:lpstr>
      <vt:lpstr>Sau đó, Người truyền cho dân chúng ngồi xuống cỏ. Người cầm lấy năm cái bánh và hai con cá, </vt:lpstr>
      <vt:lpstr>ngước mắt lên trời, dâng lời chúc tụng, bẻ ra, trao cho môn đệ, và môn đệ trao cho đám đông. </vt:lpstr>
      <vt:lpstr>Ai nấy đều ăn và được no nê. Những mẩu bánh còn thừa, người ta thu lại được mười hai giỏ đầy. </vt:lpstr>
      <vt:lpstr>Số người ăn khoảng chừng năm ngàn đàn ông, không kể đàn bà và trẻ con.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jacky phan</cp:lastModifiedBy>
  <cp:revision>5</cp:revision>
  <dcterms:created xsi:type="dcterms:W3CDTF">2020-08-01T05:28:19Z</dcterms:created>
  <dcterms:modified xsi:type="dcterms:W3CDTF">2020-08-01T05:56:43Z</dcterms:modified>
</cp:coreProperties>
</file>