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312" r:id="rId4"/>
    <p:sldId id="313" r:id="rId5"/>
    <p:sldId id="314" r:id="rId6"/>
    <p:sldId id="319" r:id="rId7"/>
    <p:sldId id="315" r:id="rId8"/>
    <p:sldId id="317" r:id="rId9"/>
    <p:sldId id="316" r:id="rId10"/>
    <p:sldId id="318" r:id="rId11"/>
    <p:sldId id="320" r:id="rId12"/>
    <p:sldId id="293" r:id="rId13"/>
    <p:sldId id="294" r:id="rId14"/>
    <p:sldId id="321" r:id="rId15"/>
    <p:sldId id="260" r:id="rId16"/>
    <p:sldId id="308" r:id="rId17"/>
    <p:sldId id="322" r:id="rId18"/>
    <p:sldId id="323" r:id="rId19"/>
    <p:sldId id="324" r:id="rId20"/>
    <p:sldId id="29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8" d="100"/>
          <a:sy n="68" d="100"/>
        </p:scale>
        <p:origin x="61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7A95F-698A-45E4-B56C-8568F6645C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4BEEC2-1112-476F-87A2-F3ADB80BDA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F924BC-CA29-4D16-9021-BCCB9C6D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FE5C-8C6A-417A-ABE3-BF72DF8BFA48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F03EC-C6BC-4618-A2DB-92C4AE000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93C30-114B-4E06-A39B-F84D4A1E6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27DA-7ADB-4953-AEAE-B9FA919EF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78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16B60-B0DF-485B-B709-04CA499AD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864B7B-7F8F-47EA-82C7-9A87E41EF5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C167C-6198-44B3-9187-B62321993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FE5C-8C6A-417A-ABE3-BF72DF8BFA48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A29BB6-A552-4430-9103-AC0D62A0F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B8C9B-8341-4363-9719-5DA638813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27DA-7ADB-4953-AEAE-B9FA919EF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512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0F237B-076B-493D-8F65-B7DD450E93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A82F2A-9C60-4E78-9774-80DD66C4E9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B24A9E-AED2-4095-ABA0-B3E8338E9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FE5C-8C6A-417A-ABE3-BF72DF8BFA48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788B7C-70CD-4D49-90F5-34464DC67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71753A-1979-4FDD-9712-F96B56445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27DA-7ADB-4953-AEAE-B9FA919EF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021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3CA86-FCB5-416A-839E-FCCA3DEF9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BDD4C-6330-446D-9863-21356DA0C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65FB5-5C73-4152-A77D-1CE4ECE4B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FE5C-8C6A-417A-ABE3-BF72DF8BFA48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B9AD5-3044-4D1C-9FD7-001F01F82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2E349-4C1E-4F30-A10E-EC4EC86BF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27DA-7ADB-4953-AEAE-B9FA919EF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09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936FE-9298-45F8-9C87-EAFF40199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B13954-7C31-4884-B244-BC4D6EFB4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439337-997F-4385-A21F-B87977ED4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FE5C-8C6A-417A-ABE3-BF72DF8BFA48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5CE16-47F7-486A-981F-D33172D58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D0D86-8657-40BA-A407-30CA496B2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27DA-7ADB-4953-AEAE-B9FA919EF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952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5F64B-963E-443D-9CBD-F5BF12BD8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89C0C-77EB-415C-82D2-FB023E4C19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8D76E7-5EEE-440C-8D41-A09DD0EB4E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318F32-1B23-49F8-9080-6FCB74D6A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FE5C-8C6A-417A-ABE3-BF72DF8BFA48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F6EFD5-9F18-48A9-929F-4CFC26B50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7F69F-46F4-451F-B2BF-5AE082DF3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27DA-7ADB-4953-AEAE-B9FA919EF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317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3723A-754E-4AD8-8771-F3046A3AA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5851B2-1CB2-49D8-8D13-CFB45BF4B3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65E8B4-06BB-4D58-B4B6-C580B92CFE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C0F048-A4C4-4657-9872-657D407E90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56BB49-DA43-40F3-80A9-1082168B1B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1AD1DD-DA8F-4BB8-9082-82F1310B6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FE5C-8C6A-417A-ABE3-BF72DF8BFA48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2519C4-F80E-4115-9E58-42966D638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3D247C-940F-4139-9FE3-225AF2DF3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27DA-7ADB-4953-AEAE-B9FA919EF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2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C42D7-3BC2-410C-BB66-50F6D20B4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2C8ACC-832D-4479-81F6-7F84D880C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FE5C-8C6A-417A-ABE3-BF72DF8BFA48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95927-9B2C-4EC4-BCCD-FDA012591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D57AC3-245A-473B-928F-087D70D9F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27DA-7ADB-4953-AEAE-B9FA919EF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0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8D6090-5E6F-4383-845A-314642A6A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FE5C-8C6A-417A-ABE3-BF72DF8BFA48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89FDF-A691-4C05-BFF8-D5E873030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15212A-F2A4-4A6E-AB27-F5F3F21C6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27DA-7ADB-4953-AEAE-B9FA919EF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52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E3742-5E5F-48E9-A475-C3CB47551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D864D-A5F3-473F-9B81-89E4D9DE5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8B9E34-4EE9-40DE-8248-0AA8A83D67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B90981-9981-44C8-862B-412D95291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FE5C-8C6A-417A-ABE3-BF72DF8BFA48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460B91-1575-450E-93EB-756F4755C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99EC2A-9D0A-4CD5-862D-D5C44CDC0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27DA-7ADB-4953-AEAE-B9FA919EF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4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47ED6-A982-497F-B73E-5D82A37FF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C73448-F0BC-40C9-A8A9-4D4C774A8A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DF0CF5-1DF1-4ADD-8F14-E9183B3FB4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8C6748-1DE0-4134-B4DA-4424D7063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FE5C-8C6A-417A-ABE3-BF72DF8BFA48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171834-FD19-484B-9A94-212F89A08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BC81B1-0F2C-45BC-80DE-45387B6EA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27DA-7ADB-4953-AEAE-B9FA919EF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91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0443D0-5025-4D10-99DD-9CC4D9F7D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3FEABC-464C-4547-9F08-BE75E9788D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EFCCFF-70F1-4D5E-8B2B-B0D9B043B1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3FE5C-8C6A-417A-ABE3-BF72DF8BFA48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A8293C-4506-4611-B7BE-A7B63607E0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80F85-69DD-4234-8323-3EB38D9358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F27DA-7ADB-4953-AEAE-B9FA919EF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76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microsoft.com/office/2007/relationships/media" Target="../media/media1.mp3"/><Relationship Id="rId1" Type="http://schemas.openxmlformats.org/officeDocument/2006/relationships/audio" Target="NULL" TargetMode="Externa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VUI HỌC KINH THÁNH</a:t>
            </a: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0" y="6055437"/>
            <a:ext cx="12192000" cy="74635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 dirty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CHÚA NHẬT XVII THƯỜNG NIÊN - NĂM 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067675" y="4089441"/>
            <a:ext cx="39354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ĐỂ LẤY NƯỚC TRỜI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-33959" y="4089441"/>
            <a:ext cx="4031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ĐÁNH ĐỔI MỌI THỨ</a:t>
            </a: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Ai nấy đều ăn và được no nê. Những mẩu bánh còn thừa, người ta thu lại được mười hai giỏ đầy.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155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Số người ăn khoảng chừng năm ngàn đàn ông, không kể đàn bà và trẻ con.</a:t>
            </a:r>
            <a:r>
              <a:rPr lang="en-US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ĐÓ LÀ LỜI CHÚA</a:t>
            </a:r>
            <a:endParaRPr lang="en-US" sz="7200" b="1" i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368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4A4E883-FCB6-4A29-AED5-F00EFD997A30}"/>
              </a:ext>
            </a:extLst>
          </p:cNvPr>
          <p:cNvSpPr/>
          <p:nvPr/>
        </p:nvSpPr>
        <p:spPr>
          <a:xfrm>
            <a:off x="10761044" y="70948"/>
            <a:ext cx="1392283" cy="13868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HÀNG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DỌC</a:t>
            </a:r>
          </a:p>
        </p:txBody>
      </p:sp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58531" y="106065"/>
            <a:ext cx="613017" cy="641203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58531" y="809559"/>
            <a:ext cx="613017" cy="641203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58531" y="1471574"/>
            <a:ext cx="613017" cy="641203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58531" y="2161079"/>
            <a:ext cx="613017" cy="641203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58531" y="2833216"/>
            <a:ext cx="613017" cy="641203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58531" y="3532685"/>
            <a:ext cx="613017" cy="641203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66" name="Star: 10 Points 65">
            <a:extLst>
              <a:ext uri="{FF2B5EF4-FFF2-40B4-BE49-F238E27FC236}">
                <a16:creationId xmlns:a16="http://schemas.microsoft.com/office/drawing/2014/main" id="{53DC7DFF-EA5E-4A83-9817-CD4DFFD04E76}"/>
              </a:ext>
            </a:extLst>
          </p:cNvPr>
          <p:cNvSpPr/>
          <p:nvPr/>
        </p:nvSpPr>
        <p:spPr>
          <a:xfrm>
            <a:off x="358533" y="4235597"/>
            <a:ext cx="613017" cy="641203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B238257-EFB7-48C1-8874-BC47ACF665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669826"/>
              </p:ext>
            </p:extLst>
          </p:nvPr>
        </p:nvGraphicFramePr>
        <p:xfrm>
          <a:off x="1384299" y="70948"/>
          <a:ext cx="9026530" cy="4882052"/>
        </p:xfrm>
        <a:graphic>
          <a:graphicData uri="http://schemas.openxmlformats.org/drawingml/2006/table">
            <a:tbl>
              <a:tblPr firstRow="1" firstCol="1" bandRow="1"/>
              <a:tblGrid>
                <a:gridCol w="902653">
                  <a:extLst>
                    <a:ext uri="{9D8B030D-6E8A-4147-A177-3AD203B41FA5}">
                      <a16:colId xmlns:a16="http://schemas.microsoft.com/office/drawing/2014/main" val="1977206422"/>
                    </a:ext>
                  </a:extLst>
                </a:gridCol>
                <a:gridCol w="902653">
                  <a:extLst>
                    <a:ext uri="{9D8B030D-6E8A-4147-A177-3AD203B41FA5}">
                      <a16:colId xmlns:a16="http://schemas.microsoft.com/office/drawing/2014/main" val="2098034939"/>
                    </a:ext>
                  </a:extLst>
                </a:gridCol>
                <a:gridCol w="902653">
                  <a:extLst>
                    <a:ext uri="{9D8B030D-6E8A-4147-A177-3AD203B41FA5}">
                      <a16:colId xmlns:a16="http://schemas.microsoft.com/office/drawing/2014/main" val="2582048979"/>
                    </a:ext>
                  </a:extLst>
                </a:gridCol>
                <a:gridCol w="902653">
                  <a:extLst>
                    <a:ext uri="{9D8B030D-6E8A-4147-A177-3AD203B41FA5}">
                      <a16:colId xmlns:a16="http://schemas.microsoft.com/office/drawing/2014/main" val="3850482382"/>
                    </a:ext>
                  </a:extLst>
                </a:gridCol>
                <a:gridCol w="902653">
                  <a:extLst>
                    <a:ext uri="{9D8B030D-6E8A-4147-A177-3AD203B41FA5}">
                      <a16:colId xmlns:a16="http://schemas.microsoft.com/office/drawing/2014/main" val="42525652"/>
                    </a:ext>
                  </a:extLst>
                </a:gridCol>
                <a:gridCol w="902653">
                  <a:extLst>
                    <a:ext uri="{9D8B030D-6E8A-4147-A177-3AD203B41FA5}">
                      <a16:colId xmlns:a16="http://schemas.microsoft.com/office/drawing/2014/main" val="2556693031"/>
                    </a:ext>
                  </a:extLst>
                </a:gridCol>
                <a:gridCol w="902653">
                  <a:extLst>
                    <a:ext uri="{9D8B030D-6E8A-4147-A177-3AD203B41FA5}">
                      <a16:colId xmlns:a16="http://schemas.microsoft.com/office/drawing/2014/main" val="515616052"/>
                    </a:ext>
                  </a:extLst>
                </a:gridCol>
                <a:gridCol w="902653">
                  <a:extLst>
                    <a:ext uri="{9D8B030D-6E8A-4147-A177-3AD203B41FA5}">
                      <a16:colId xmlns:a16="http://schemas.microsoft.com/office/drawing/2014/main" val="3057418154"/>
                    </a:ext>
                  </a:extLst>
                </a:gridCol>
                <a:gridCol w="902653">
                  <a:extLst>
                    <a:ext uri="{9D8B030D-6E8A-4147-A177-3AD203B41FA5}">
                      <a16:colId xmlns:a16="http://schemas.microsoft.com/office/drawing/2014/main" val="1045258253"/>
                    </a:ext>
                  </a:extLst>
                </a:gridCol>
                <a:gridCol w="902653">
                  <a:extLst>
                    <a:ext uri="{9D8B030D-6E8A-4147-A177-3AD203B41FA5}">
                      <a16:colId xmlns:a16="http://schemas.microsoft.com/office/drawing/2014/main" val="1291106715"/>
                    </a:ext>
                  </a:extLst>
                </a:gridCol>
              </a:tblGrid>
              <a:tr h="6974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1253897"/>
                  </a:ext>
                </a:extLst>
              </a:tr>
              <a:tr h="6974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Ọ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Ă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7199020"/>
                  </a:ext>
                </a:extLst>
              </a:tr>
              <a:tr h="6974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V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Ắ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1448532"/>
                  </a:ext>
                </a:extLst>
              </a:tr>
              <a:tr h="6974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Ò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Ư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Ơ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37589"/>
                  </a:ext>
                </a:extLst>
              </a:tr>
              <a:tr h="6974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Ò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Ừ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000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3787753"/>
                  </a:ext>
                </a:extLst>
              </a:tr>
              <a:tr h="6974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B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6990422"/>
                  </a:ext>
                </a:extLst>
              </a:tr>
              <a:tr h="6974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Ứ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Ă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000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000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3633041"/>
                  </a:ext>
                </a:extLst>
              </a:tr>
            </a:tbl>
          </a:graphicData>
        </a:graphic>
      </p:graphicFrame>
      <p:sp>
        <p:nvSpPr>
          <p:cNvPr id="80" name="Rectangle 79">
            <a:extLst>
              <a:ext uri="{FF2B5EF4-FFF2-40B4-BE49-F238E27FC236}">
                <a16:creationId xmlns:a16="http://schemas.microsoft.com/office/drawing/2014/main" id="{1D631B09-C07D-4152-9AF5-E857BD3D0660}"/>
              </a:ext>
            </a:extLst>
          </p:cNvPr>
          <p:cNvSpPr/>
          <p:nvPr/>
        </p:nvSpPr>
        <p:spPr>
          <a:xfrm>
            <a:off x="0" y="5039767"/>
            <a:ext cx="12192000" cy="18182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3600" b="1" dirty="0">
                <a:solidFill>
                  <a:srgbClr val="FF0000"/>
                </a:solidFill>
                <a:latin typeface="Arial (Body)"/>
              </a:rPr>
              <a:t>1.	“Ở ĐÂY, CHÚNG CON CHỈ CÓ VỎN VẸN NĂM CÁI BÁNH VÀ … … !”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(Body)"/>
              <a:ea typeface="+mn-ea"/>
              <a:cs typeface="+mn-cs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34B1986C-2F0D-40ED-B5F6-829A2DE06E12}"/>
              </a:ext>
            </a:extLst>
          </p:cNvPr>
          <p:cNvSpPr/>
          <p:nvPr/>
        </p:nvSpPr>
        <p:spPr>
          <a:xfrm>
            <a:off x="0" y="5039767"/>
            <a:ext cx="12192000" cy="18182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3600" b="1" dirty="0">
                <a:solidFill>
                  <a:srgbClr val="FF0000"/>
                </a:solidFill>
                <a:latin typeface="Arial (Body)"/>
              </a:rPr>
              <a:t>2.	“HỌ KHÔNG CẦN PHẢI ĐI ĐÂU CẢ, CHÍNH ANH EM HÃY … ...”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(Body)"/>
              <a:ea typeface="+mn-ea"/>
              <a:cs typeface="+mn-cs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C1A54B5A-6684-42DB-9526-0896A0D0E521}"/>
              </a:ext>
            </a:extLst>
          </p:cNvPr>
          <p:cNvSpPr/>
          <p:nvPr/>
        </p:nvSpPr>
        <p:spPr>
          <a:xfrm>
            <a:off x="0" y="5039767"/>
            <a:ext cx="12192000" cy="18182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3600" b="1" dirty="0">
                <a:solidFill>
                  <a:srgbClr val="FF0000"/>
                </a:solidFill>
                <a:latin typeface="Arial (Body)"/>
              </a:rPr>
              <a:t>3.	CHÚA GIÊ-SU ĐI THUYỀN ĐẾN NƠI NÀO?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(Body)"/>
              <a:ea typeface="+mn-ea"/>
              <a:cs typeface="+mn-cs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0DC1819A-33BA-4E61-8AE9-786CD76D687D}"/>
              </a:ext>
            </a:extLst>
          </p:cNvPr>
          <p:cNvSpPr/>
          <p:nvPr/>
        </p:nvSpPr>
        <p:spPr>
          <a:xfrm>
            <a:off x="0" y="5039767"/>
            <a:ext cx="12192000" cy="18182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3600" b="1" dirty="0">
                <a:solidFill>
                  <a:srgbClr val="FF0000"/>
                </a:solidFill>
                <a:latin typeface="Arial (Body)"/>
              </a:rPr>
              <a:t>4.	RA KHỎI THUYỀN, ĐỨC GIÊ-SU TRÔNG THẤY MỘT ĐOÀN NGƯỜI ĐÔNG ĐẢO THÌ CHẠNH … …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(Body)"/>
              <a:ea typeface="+mn-ea"/>
              <a:cs typeface="+mn-cs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412C0585-EB68-4C01-8BC4-7813F3570958}"/>
              </a:ext>
            </a:extLst>
          </p:cNvPr>
          <p:cNvSpPr/>
          <p:nvPr/>
        </p:nvSpPr>
        <p:spPr>
          <a:xfrm>
            <a:off x="0" y="5039767"/>
            <a:ext cx="12192000" cy="18182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3600" b="1" dirty="0">
                <a:solidFill>
                  <a:srgbClr val="FF0000"/>
                </a:solidFill>
                <a:latin typeface="Arial (Body)"/>
              </a:rPr>
              <a:t>5.	NHỮNG MẨU BÁNH … …, NGƯỜI TA THU LẠI ĐƯỢC MƯỜI HAI GIỎ ĐẦY.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(Body)"/>
              <a:ea typeface="+mn-ea"/>
              <a:cs typeface="+mn-cs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5AB4B84-46D7-46EB-8BE6-0FAED2E6897C}"/>
              </a:ext>
            </a:extLst>
          </p:cNvPr>
          <p:cNvSpPr/>
          <p:nvPr/>
        </p:nvSpPr>
        <p:spPr>
          <a:xfrm>
            <a:off x="0" y="5039767"/>
            <a:ext cx="12192000" cy="18182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3600" b="1" dirty="0">
                <a:solidFill>
                  <a:srgbClr val="FF0000"/>
                </a:solidFill>
                <a:latin typeface="Arial (Body)"/>
              </a:rPr>
              <a:t>6.	NGOÀI HAI CON CÁ, CHÚA GIÊ-SU LÀM PHÉP LẠ TỪ NĂM CÁI GÌ NỮA?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(Body)"/>
              <a:ea typeface="+mn-ea"/>
              <a:cs typeface="+mn-cs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B7CAC364-F6F4-4CED-AB9F-374E9ADEE1B1}"/>
              </a:ext>
            </a:extLst>
          </p:cNvPr>
          <p:cNvSpPr/>
          <p:nvPr/>
        </p:nvSpPr>
        <p:spPr>
          <a:xfrm>
            <a:off x="0" y="5039767"/>
            <a:ext cx="12192000" cy="18182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3600" b="1" dirty="0">
                <a:solidFill>
                  <a:srgbClr val="FF0000"/>
                </a:solidFill>
                <a:latin typeface="Arial (Body)"/>
              </a:rPr>
              <a:t>7.	XIN THẦY CHO DÂN CHÚNG VỀ, ĐỂ HỌ VÀO CÁC LÀNG MẠC MUA LẤY … …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(Body)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754E7BA-E3D7-4B3F-A911-C53E81E983DC}"/>
              </a:ext>
            </a:extLst>
          </p:cNvPr>
          <p:cNvSpPr/>
          <p:nvPr/>
        </p:nvSpPr>
        <p:spPr>
          <a:xfrm>
            <a:off x="1374872" y="2161079"/>
            <a:ext cx="904541" cy="69604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562E901D-66BB-4F56-B26C-42F8C6D1704B}"/>
              </a:ext>
            </a:extLst>
          </p:cNvPr>
          <p:cNvSpPr/>
          <p:nvPr/>
        </p:nvSpPr>
        <p:spPr>
          <a:xfrm>
            <a:off x="2279413" y="2161079"/>
            <a:ext cx="904541" cy="69604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A3FFF900-6B1C-47B2-B8D8-4EE1A888FE79}"/>
              </a:ext>
            </a:extLst>
          </p:cNvPr>
          <p:cNvSpPr/>
          <p:nvPr/>
        </p:nvSpPr>
        <p:spPr>
          <a:xfrm>
            <a:off x="3180956" y="2161079"/>
            <a:ext cx="904541" cy="69604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6F95C18F-108A-44C5-A1A7-89EB9CD0B326}"/>
              </a:ext>
            </a:extLst>
          </p:cNvPr>
          <p:cNvSpPr/>
          <p:nvPr/>
        </p:nvSpPr>
        <p:spPr>
          <a:xfrm>
            <a:off x="4091480" y="2161079"/>
            <a:ext cx="904541" cy="69604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C2EBD63A-0899-473B-973C-11D14F8AE6F0}"/>
              </a:ext>
            </a:extLst>
          </p:cNvPr>
          <p:cNvSpPr/>
          <p:nvPr/>
        </p:nvSpPr>
        <p:spPr>
          <a:xfrm>
            <a:off x="4986594" y="2161079"/>
            <a:ext cx="904541" cy="69604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D5789094-BE7B-4906-9F0A-7A10724802D7}"/>
              </a:ext>
            </a:extLst>
          </p:cNvPr>
          <p:cNvSpPr/>
          <p:nvPr/>
        </p:nvSpPr>
        <p:spPr>
          <a:xfrm>
            <a:off x="5897564" y="2161079"/>
            <a:ext cx="904541" cy="69604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952669DA-446C-46E5-8AE5-D840A8AF7631}"/>
              </a:ext>
            </a:extLst>
          </p:cNvPr>
          <p:cNvSpPr/>
          <p:nvPr/>
        </p:nvSpPr>
        <p:spPr>
          <a:xfrm>
            <a:off x="6798661" y="2161079"/>
            <a:ext cx="904541" cy="69604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5D10FCA3-FE39-4715-9607-7308D14885A9}"/>
              </a:ext>
            </a:extLst>
          </p:cNvPr>
          <p:cNvSpPr/>
          <p:nvPr/>
        </p:nvSpPr>
        <p:spPr>
          <a:xfrm>
            <a:off x="7703202" y="2161079"/>
            <a:ext cx="904541" cy="69604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333A765C-7E8E-452B-BC78-3B6797060AD6}"/>
              </a:ext>
            </a:extLst>
          </p:cNvPr>
          <p:cNvSpPr/>
          <p:nvPr/>
        </p:nvSpPr>
        <p:spPr>
          <a:xfrm>
            <a:off x="8604745" y="2161079"/>
            <a:ext cx="904541" cy="69604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7E734FCC-367D-4E2F-AA7B-7C93975C4B1F}"/>
              </a:ext>
            </a:extLst>
          </p:cNvPr>
          <p:cNvSpPr/>
          <p:nvPr/>
        </p:nvSpPr>
        <p:spPr>
          <a:xfrm>
            <a:off x="9507787" y="2161079"/>
            <a:ext cx="904541" cy="69604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FCFED2BF-FB22-4D34-B5D7-3C5900CAC32B}"/>
              </a:ext>
            </a:extLst>
          </p:cNvPr>
          <p:cNvSpPr/>
          <p:nvPr/>
        </p:nvSpPr>
        <p:spPr>
          <a:xfrm>
            <a:off x="1374872" y="65204"/>
            <a:ext cx="904541" cy="69604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457770DF-27A8-40E7-BA23-7410F88D563D}"/>
              </a:ext>
            </a:extLst>
          </p:cNvPr>
          <p:cNvSpPr/>
          <p:nvPr/>
        </p:nvSpPr>
        <p:spPr>
          <a:xfrm>
            <a:off x="2279413" y="65204"/>
            <a:ext cx="904541" cy="69604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365503B7-0EDF-4017-8F7F-A970E6B16824}"/>
              </a:ext>
            </a:extLst>
          </p:cNvPr>
          <p:cNvSpPr/>
          <p:nvPr/>
        </p:nvSpPr>
        <p:spPr>
          <a:xfrm>
            <a:off x="3180956" y="65204"/>
            <a:ext cx="904541" cy="69604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86700DA6-204D-46F6-9AF5-21B30466B57E}"/>
              </a:ext>
            </a:extLst>
          </p:cNvPr>
          <p:cNvSpPr/>
          <p:nvPr/>
        </p:nvSpPr>
        <p:spPr>
          <a:xfrm>
            <a:off x="4091480" y="65204"/>
            <a:ext cx="904541" cy="69604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4EA332E6-85A1-42BC-903E-42D1F7396D82}"/>
              </a:ext>
            </a:extLst>
          </p:cNvPr>
          <p:cNvSpPr/>
          <p:nvPr/>
        </p:nvSpPr>
        <p:spPr>
          <a:xfrm>
            <a:off x="4986594" y="65204"/>
            <a:ext cx="904541" cy="69604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CEA7FD27-571F-4B2B-80A0-05A6B357D89A}"/>
              </a:ext>
            </a:extLst>
          </p:cNvPr>
          <p:cNvSpPr/>
          <p:nvPr/>
        </p:nvSpPr>
        <p:spPr>
          <a:xfrm>
            <a:off x="5897564" y="65204"/>
            <a:ext cx="904541" cy="69604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D0B2482F-EBD9-4E3D-AFC2-0E4B400DA9E4}"/>
              </a:ext>
            </a:extLst>
          </p:cNvPr>
          <p:cNvSpPr/>
          <p:nvPr/>
        </p:nvSpPr>
        <p:spPr>
          <a:xfrm>
            <a:off x="6798661" y="65204"/>
            <a:ext cx="904541" cy="69604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AD65C873-F918-45ED-A3BA-AE01C0C46660}"/>
              </a:ext>
            </a:extLst>
          </p:cNvPr>
          <p:cNvSpPr/>
          <p:nvPr/>
        </p:nvSpPr>
        <p:spPr>
          <a:xfrm>
            <a:off x="7703202" y="65204"/>
            <a:ext cx="904541" cy="69604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2A777CE7-063C-471B-87AC-435ADB9BF7D1}"/>
              </a:ext>
            </a:extLst>
          </p:cNvPr>
          <p:cNvSpPr/>
          <p:nvPr/>
        </p:nvSpPr>
        <p:spPr>
          <a:xfrm>
            <a:off x="2276415" y="765118"/>
            <a:ext cx="904541" cy="69604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201DCEB2-5B83-4160-B075-539727641A92}"/>
              </a:ext>
            </a:extLst>
          </p:cNvPr>
          <p:cNvSpPr/>
          <p:nvPr/>
        </p:nvSpPr>
        <p:spPr>
          <a:xfrm>
            <a:off x="3180956" y="765118"/>
            <a:ext cx="904541" cy="69604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55CB601A-A002-4FDF-973B-94EF2C5F28BF}"/>
              </a:ext>
            </a:extLst>
          </p:cNvPr>
          <p:cNvSpPr/>
          <p:nvPr/>
        </p:nvSpPr>
        <p:spPr>
          <a:xfrm>
            <a:off x="4082499" y="765118"/>
            <a:ext cx="904541" cy="69604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0B2B2AF3-76F6-4703-979B-48C3F3D98783}"/>
              </a:ext>
            </a:extLst>
          </p:cNvPr>
          <p:cNvSpPr/>
          <p:nvPr/>
        </p:nvSpPr>
        <p:spPr>
          <a:xfrm>
            <a:off x="4993023" y="765118"/>
            <a:ext cx="904541" cy="69604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1285ECE2-4D38-4A9B-A142-8C114FFB0EA9}"/>
              </a:ext>
            </a:extLst>
          </p:cNvPr>
          <p:cNvSpPr/>
          <p:nvPr/>
        </p:nvSpPr>
        <p:spPr>
          <a:xfrm>
            <a:off x="5888137" y="765118"/>
            <a:ext cx="904541" cy="69604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9FAD357B-4699-4B55-9544-6E6064B59B55}"/>
              </a:ext>
            </a:extLst>
          </p:cNvPr>
          <p:cNvSpPr/>
          <p:nvPr/>
        </p:nvSpPr>
        <p:spPr>
          <a:xfrm>
            <a:off x="6799107" y="765118"/>
            <a:ext cx="904541" cy="69604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7CF9FF67-0B48-4E16-8239-A4F7350C6006}"/>
              </a:ext>
            </a:extLst>
          </p:cNvPr>
          <p:cNvSpPr/>
          <p:nvPr/>
        </p:nvSpPr>
        <p:spPr>
          <a:xfrm>
            <a:off x="7700204" y="765118"/>
            <a:ext cx="904541" cy="69604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99AE205F-8ED4-403B-884F-D019CCBDD7DE}"/>
              </a:ext>
            </a:extLst>
          </p:cNvPr>
          <p:cNvSpPr/>
          <p:nvPr/>
        </p:nvSpPr>
        <p:spPr>
          <a:xfrm>
            <a:off x="1374872" y="1465032"/>
            <a:ext cx="904541" cy="69604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D493AF23-22B9-4646-8BA3-012B6A5829DE}"/>
              </a:ext>
            </a:extLst>
          </p:cNvPr>
          <p:cNvSpPr/>
          <p:nvPr/>
        </p:nvSpPr>
        <p:spPr>
          <a:xfrm>
            <a:off x="2279413" y="1465032"/>
            <a:ext cx="904541" cy="69604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FEFE8B57-43A2-4D56-BD59-6030511D97BE}"/>
              </a:ext>
            </a:extLst>
          </p:cNvPr>
          <p:cNvSpPr/>
          <p:nvPr/>
        </p:nvSpPr>
        <p:spPr>
          <a:xfrm>
            <a:off x="3180956" y="1465032"/>
            <a:ext cx="904541" cy="69604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675C3EF0-3286-42AF-8A0B-9C3682A63F5E}"/>
              </a:ext>
            </a:extLst>
          </p:cNvPr>
          <p:cNvSpPr/>
          <p:nvPr/>
        </p:nvSpPr>
        <p:spPr>
          <a:xfrm>
            <a:off x="4091480" y="1465032"/>
            <a:ext cx="904541" cy="69604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AA563C8D-1113-487E-A7A9-3E4A2566A3B3}"/>
              </a:ext>
            </a:extLst>
          </p:cNvPr>
          <p:cNvSpPr/>
          <p:nvPr/>
        </p:nvSpPr>
        <p:spPr>
          <a:xfrm>
            <a:off x="4986594" y="1465032"/>
            <a:ext cx="904541" cy="69604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E3C407FA-3489-4933-ABAC-44B7872FBAF0}"/>
              </a:ext>
            </a:extLst>
          </p:cNvPr>
          <p:cNvSpPr/>
          <p:nvPr/>
        </p:nvSpPr>
        <p:spPr>
          <a:xfrm>
            <a:off x="5897564" y="1465032"/>
            <a:ext cx="904541" cy="69604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E3F601BD-E626-4E39-8DF0-4554EE4DA8AC}"/>
              </a:ext>
            </a:extLst>
          </p:cNvPr>
          <p:cNvSpPr/>
          <p:nvPr/>
        </p:nvSpPr>
        <p:spPr>
          <a:xfrm>
            <a:off x="6798661" y="1465032"/>
            <a:ext cx="904541" cy="69604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FDDC4157-99D6-48F8-87EB-54E12DDE8232}"/>
              </a:ext>
            </a:extLst>
          </p:cNvPr>
          <p:cNvSpPr/>
          <p:nvPr/>
        </p:nvSpPr>
        <p:spPr>
          <a:xfrm>
            <a:off x="7703202" y="1465032"/>
            <a:ext cx="904541" cy="69604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CF30D71E-918F-4489-860C-D787CF163D4B}"/>
              </a:ext>
            </a:extLst>
          </p:cNvPr>
          <p:cNvSpPr/>
          <p:nvPr/>
        </p:nvSpPr>
        <p:spPr>
          <a:xfrm>
            <a:off x="8604745" y="1465032"/>
            <a:ext cx="904541" cy="69604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0D99DA7D-693C-4C13-85A3-516E9F66884D}"/>
              </a:ext>
            </a:extLst>
          </p:cNvPr>
          <p:cNvSpPr/>
          <p:nvPr/>
        </p:nvSpPr>
        <p:spPr>
          <a:xfrm>
            <a:off x="1365445" y="2857125"/>
            <a:ext cx="904541" cy="69604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5C2742A0-9931-47CB-8281-0DCA8BF35106}"/>
              </a:ext>
            </a:extLst>
          </p:cNvPr>
          <p:cNvSpPr/>
          <p:nvPr/>
        </p:nvSpPr>
        <p:spPr>
          <a:xfrm>
            <a:off x="2269986" y="2857125"/>
            <a:ext cx="904541" cy="69604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EAC13CB0-BB2A-4B6C-933A-36975CA76CB3}"/>
              </a:ext>
            </a:extLst>
          </p:cNvPr>
          <p:cNvSpPr/>
          <p:nvPr/>
        </p:nvSpPr>
        <p:spPr>
          <a:xfrm>
            <a:off x="3171529" y="2857125"/>
            <a:ext cx="904541" cy="69604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CB90E251-E4FC-441D-8C29-E7AC1F2E82F5}"/>
              </a:ext>
            </a:extLst>
          </p:cNvPr>
          <p:cNvSpPr/>
          <p:nvPr/>
        </p:nvSpPr>
        <p:spPr>
          <a:xfrm>
            <a:off x="4082053" y="2857125"/>
            <a:ext cx="904541" cy="69604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85B5DC44-F4B2-49B5-A831-00B5A545B363}"/>
              </a:ext>
            </a:extLst>
          </p:cNvPr>
          <p:cNvSpPr/>
          <p:nvPr/>
        </p:nvSpPr>
        <p:spPr>
          <a:xfrm>
            <a:off x="4977167" y="2857125"/>
            <a:ext cx="904541" cy="69604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D0F80923-CB45-4672-8BAD-99968B41E0C1}"/>
              </a:ext>
            </a:extLst>
          </p:cNvPr>
          <p:cNvSpPr/>
          <p:nvPr/>
        </p:nvSpPr>
        <p:spPr>
          <a:xfrm>
            <a:off x="5888137" y="2857125"/>
            <a:ext cx="904541" cy="69604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CC29E9CF-B06F-4B77-9FB4-4916671BAA5D}"/>
              </a:ext>
            </a:extLst>
          </p:cNvPr>
          <p:cNvSpPr/>
          <p:nvPr/>
        </p:nvSpPr>
        <p:spPr>
          <a:xfrm>
            <a:off x="6789234" y="2857125"/>
            <a:ext cx="904541" cy="69604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725F58BF-A797-4498-80D0-CB78F8C1C53C}"/>
              </a:ext>
            </a:extLst>
          </p:cNvPr>
          <p:cNvSpPr/>
          <p:nvPr/>
        </p:nvSpPr>
        <p:spPr>
          <a:xfrm>
            <a:off x="3180956" y="3557039"/>
            <a:ext cx="904541" cy="69604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39726A55-BC3F-411A-8BFB-1720278028FE}"/>
              </a:ext>
            </a:extLst>
          </p:cNvPr>
          <p:cNvSpPr/>
          <p:nvPr/>
        </p:nvSpPr>
        <p:spPr>
          <a:xfrm>
            <a:off x="4085497" y="3557039"/>
            <a:ext cx="904541" cy="69604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D9087D12-1386-44A5-B34B-42FC546BE5A8}"/>
              </a:ext>
            </a:extLst>
          </p:cNvPr>
          <p:cNvSpPr/>
          <p:nvPr/>
        </p:nvSpPr>
        <p:spPr>
          <a:xfrm>
            <a:off x="4987040" y="3557039"/>
            <a:ext cx="904541" cy="69604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977E41FE-E244-44E5-82D1-4DB959320B06}"/>
              </a:ext>
            </a:extLst>
          </p:cNvPr>
          <p:cNvSpPr/>
          <p:nvPr/>
        </p:nvSpPr>
        <p:spPr>
          <a:xfrm>
            <a:off x="5897564" y="3557039"/>
            <a:ext cx="904541" cy="69604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96E58D77-953C-4A58-BFA4-5B0031E60977}"/>
              </a:ext>
            </a:extLst>
          </p:cNvPr>
          <p:cNvSpPr/>
          <p:nvPr/>
        </p:nvSpPr>
        <p:spPr>
          <a:xfrm>
            <a:off x="6792678" y="3557039"/>
            <a:ext cx="904541" cy="69604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F88384EF-B2B3-41FA-81BC-326F3A12CF6B}"/>
              </a:ext>
            </a:extLst>
          </p:cNvPr>
          <p:cNvSpPr/>
          <p:nvPr/>
        </p:nvSpPr>
        <p:spPr>
          <a:xfrm>
            <a:off x="7703648" y="3557039"/>
            <a:ext cx="904541" cy="69604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1404EF66-C773-4030-B1C8-21E545222E5D}"/>
              </a:ext>
            </a:extLst>
          </p:cNvPr>
          <p:cNvSpPr/>
          <p:nvPr/>
        </p:nvSpPr>
        <p:spPr>
          <a:xfrm>
            <a:off x="8604745" y="3557039"/>
            <a:ext cx="904541" cy="69604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06BF2B96-F41D-4293-AAF2-5D2C05A9320B}"/>
              </a:ext>
            </a:extLst>
          </p:cNvPr>
          <p:cNvSpPr/>
          <p:nvPr/>
        </p:nvSpPr>
        <p:spPr>
          <a:xfrm>
            <a:off x="1381301" y="4260286"/>
            <a:ext cx="904541" cy="69604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B79E48F1-5A31-44A1-8A48-6B52B2AD6FE5}"/>
              </a:ext>
            </a:extLst>
          </p:cNvPr>
          <p:cNvSpPr/>
          <p:nvPr/>
        </p:nvSpPr>
        <p:spPr>
          <a:xfrm>
            <a:off x="2285842" y="4260286"/>
            <a:ext cx="904541" cy="69604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2F09375B-C594-4A22-B085-2D8814F6F148}"/>
              </a:ext>
            </a:extLst>
          </p:cNvPr>
          <p:cNvSpPr/>
          <p:nvPr/>
        </p:nvSpPr>
        <p:spPr>
          <a:xfrm>
            <a:off x="3187385" y="4260286"/>
            <a:ext cx="904541" cy="69604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DD72CB58-22AC-4067-A237-ACF3C86733C5}"/>
              </a:ext>
            </a:extLst>
          </p:cNvPr>
          <p:cNvSpPr/>
          <p:nvPr/>
        </p:nvSpPr>
        <p:spPr>
          <a:xfrm>
            <a:off x="4097909" y="4260286"/>
            <a:ext cx="904541" cy="69604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69919DF4-5894-4482-A251-A71FC18B93E5}"/>
              </a:ext>
            </a:extLst>
          </p:cNvPr>
          <p:cNvSpPr/>
          <p:nvPr/>
        </p:nvSpPr>
        <p:spPr>
          <a:xfrm>
            <a:off x="4993023" y="4260286"/>
            <a:ext cx="904541" cy="69604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09833859-31FC-47E9-8E5E-2390C54C7003}"/>
              </a:ext>
            </a:extLst>
          </p:cNvPr>
          <p:cNvSpPr/>
          <p:nvPr/>
        </p:nvSpPr>
        <p:spPr>
          <a:xfrm>
            <a:off x="5903993" y="4260286"/>
            <a:ext cx="904541" cy="69604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95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1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" dur="1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7" dur="1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0" dur="1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3" dur="1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6" dur="1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9" dur="1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2" dur="1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5" dur="1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9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4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5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9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0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4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5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4" dur="1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7" dur="1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0" dur="1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3" dur="1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6" dur="1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9" dur="1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2" dur="1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9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1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2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6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7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1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2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6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7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1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2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3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7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1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2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6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7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1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2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4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8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1" dur="1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4" dur="1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7" dur="1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0" dur="1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3" dur="1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6" dur="1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9" dur="1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2" dur="1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5" dur="1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2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6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9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2" dur="1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5" dur="1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8" dur="1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1" dur="1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4" dur="1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7" dur="1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0" dur="1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3" dur="1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6" dur="1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1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9" fill="hold">
                      <p:stCondLst>
                        <p:cond delay="0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3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5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6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7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0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1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2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3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6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7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8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0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1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2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3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5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6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7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8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0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1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2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3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5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6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7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8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2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5" dur="1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8" dur="1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1" dur="1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4" dur="1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7" dur="1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0" dur="1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3" dur="1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8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6" fill="hold">
                      <p:stCondLst>
                        <p:cond delay="0"/>
                      </p:stCondLst>
                      <p:childTnLst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0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2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3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4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5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7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8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9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0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2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3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4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5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7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8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9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0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2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3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4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5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7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8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9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0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2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3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4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5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6" fill="hold">
                      <p:stCondLst>
                        <p:cond delay="indefinite"/>
                      </p:stCondLst>
                      <p:childTnLst>
                        <p:par>
                          <p:cTn id="427" fill="hold">
                            <p:stCondLst>
                              <p:cond delay="0"/>
                            </p:stCondLst>
                            <p:childTnLst>
                              <p:par>
                                <p:cTn id="428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9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2" dur="1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5" dur="1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8" dur="1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1" dur="1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4" dur="1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7" dur="1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0" dur="1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5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3" fill="hold">
                      <p:stCondLst>
                        <p:cond delay="0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9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0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1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2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4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5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6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7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9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70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1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2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4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75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6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7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9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0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1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2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4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5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6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7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8" fill="hold">
                      <p:stCondLst>
                        <p:cond delay="indefinite"/>
                      </p:stCondLst>
                      <p:childTnLst>
                        <p:par>
                          <p:cTn id="489" fill="hold">
                            <p:stCondLst>
                              <p:cond delay="0"/>
                            </p:stCondLst>
                            <p:childTnLst>
                              <p:par>
                                <p:cTn id="49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1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4" dur="1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7" dur="1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00" dur="1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03" dur="1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06" dur="1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09" dur="1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</p:childTnLst>
        </p:cTn>
      </p:par>
    </p:tnLst>
    <p:bldLst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9" grpId="0" animBg="1"/>
      <p:bldP spid="89" grpId="1" animBg="1"/>
      <p:bldP spid="93" grpId="0" animBg="1"/>
      <p:bldP spid="93" grpId="1" animBg="1"/>
      <p:bldP spid="4" grpId="0" animBg="1"/>
      <p:bldP spid="4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101" grpId="0" animBg="1"/>
      <p:bldP spid="101" grpId="1" animBg="1"/>
      <p:bldP spid="104" grpId="0" animBg="1"/>
      <p:bldP spid="104" grpId="1" animBg="1"/>
      <p:bldP spid="105" grpId="0" animBg="1"/>
      <p:bldP spid="105" grpId="1" animBg="1"/>
      <p:bldP spid="111" grpId="0" animBg="1"/>
      <p:bldP spid="111" grpId="1" animBg="1"/>
      <p:bldP spid="112" grpId="0" animBg="1"/>
      <p:bldP spid="112" grpId="1" animBg="1"/>
      <p:bldP spid="115" grpId="0" animBg="1"/>
      <p:bldP spid="115" grpId="1" animBg="1"/>
      <p:bldP spid="116" grpId="0" animBg="1"/>
      <p:bldP spid="116" grpId="1" animBg="1"/>
      <p:bldP spid="117" grpId="0" animBg="1"/>
      <p:bldP spid="117" grpId="1" animBg="1"/>
      <p:bldP spid="118" grpId="0" animBg="1"/>
      <p:bldP spid="118" grpId="1" animBg="1"/>
      <p:bldP spid="119" grpId="0" animBg="1"/>
      <p:bldP spid="119" grpId="1" animBg="1"/>
      <p:bldP spid="120" grpId="0" animBg="1"/>
      <p:bldP spid="120" grpId="1" animBg="1"/>
      <p:bldP spid="122" grpId="0" animBg="1"/>
      <p:bldP spid="122" grpId="1" animBg="1"/>
      <p:bldP spid="123" grpId="0" animBg="1"/>
      <p:bldP spid="123" grpId="1" animBg="1"/>
      <p:bldP spid="126" grpId="0" animBg="1"/>
      <p:bldP spid="126" grpId="1" animBg="1"/>
      <p:bldP spid="127" grpId="0" animBg="1"/>
      <p:bldP spid="127" grpId="1" animBg="1"/>
      <p:bldP spid="129" grpId="0" animBg="1"/>
      <p:bldP spid="129" grpId="1" animBg="1"/>
      <p:bldP spid="130" grpId="0" animBg="1"/>
      <p:bldP spid="130" grpId="1" animBg="1"/>
      <p:bldP spid="131" grpId="0" animBg="1"/>
      <p:bldP spid="131" grpId="1" animBg="1"/>
      <p:bldP spid="132" grpId="0" animBg="1"/>
      <p:bldP spid="132" grpId="1" animBg="1"/>
      <p:bldP spid="133" grpId="0" animBg="1"/>
      <p:bldP spid="133" grpId="1" animBg="1"/>
      <p:bldP spid="137" grpId="0" animBg="1"/>
      <p:bldP spid="137" grpId="1" animBg="1"/>
      <p:bldP spid="138" grpId="0" animBg="1"/>
      <p:bldP spid="138" grpId="1" animBg="1"/>
      <p:bldP spid="139" grpId="0" animBg="1"/>
      <p:bldP spid="139" grpId="1" animBg="1"/>
      <p:bldP spid="140" grpId="0" animBg="1"/>
      <p:bldP spid="140" grpId="1" animBg="1"/>
      <p:bldP spid="142" grpId="0" animBg="1"/>
      <p:bldP spid="142" grpId="1" animBg="1"/>
      <p:bldP spid="143" grpId="0" animBg="1"/>
      <p:bldP spid="143" grpId="1" animBg="1"/>
      <p:bldP spid="144" grpId="0" animBg="1"/>
      <p:bldP spid="144" grpId="1" animBg="1"/>
      <p:bldP spid="145" grpId="0" animBg="1"/>
      <p:bldP spid="145" grpId="1" animBg="1"/>
      <p:bldP spid="146" grpId="0" animBg="1"/>
      <p:bldP spid="146" grpId="1" animBg="1"/>
      <p:bldP spid="148" grpId="0" animBg="1"/>
      <p:bldP spid="148" grpId="1" animBg="1"/>
      <p:bldP spid="156" grpId="0" animBg="1"/>
      <p:bldP spid="156" grpId="1" animBg="1"/>
      <p:bldP spid="157" grpId="0" animBg="1"/>
      <p:bldP spid="157" grpId="1" animBg="1"/>
      <p:bldP spid="164" grpId="0" animBg="1"/>
      <p:bldP spid="164" grpId="1" animBg="1"/>
      <p:bldP spid="165" grpId="0" animBg="1"/>
      <p:bldP spid="165" grpId="1" animBg="1"/>
      <p:bldP spid="166" grpId="0" animBg="1"/>
      <p:bldP spid="166" grpId="1" animBg="1"/>
      <p:bldP spid="167" grpId="0" animBg="1"/>
      <p:bldP spid="167" grpId="1" animBg="1"/>
      <p:bldP spid="185" grpId="0" animBg="1"/>
      <p:bldP spid="185" grpId="1" animBg="1"/>
      <p:bldP spid="186" grpId="0" animBg="1"/>
      <p:bldP spid="186" grpId="1" animBg="1"/>
      <p:bldP spid="194" grpId="0" animBg="1"/>
      <p:bldP spid="194" grpId="1" animBg="1"/>
      <p:bldP spid="195" grpId="0" animBg="1"/>
      <p:bldP spid="195" grpId="1" animBg="1"/>
      <p:bldP spid="203" grpId="0" animBg="1"/>
      <p:bldP spid="203" grpId="1" animBg="1"/>
      <p:bldP spid="204" grpId="0" animBg="1"/>
      <p:bldP spid="204" grpId="1" animBg="1"/>
      <p:bldP spid="205" grpId="0" animBg="1"/>
      <p:bldP spid="205" grpId="1" animBg="1"/>
      <p:bldP spid="209" grpId="0" animBg="1"/>
      <p:bldP spid="209" grpId="1" animBg="1"/>
      <p:bldP spid="210" grpId="0" animBg="1"/>
      <p:bldP spid="210" grpId="1" animBg="1"/>
      <p:bldP spid="211" grpId="0" animBg="1"/>
      <p:bldP spid="211" grpId="1" animBg="1"/>
      <p:bldP spid="212" grpId="0" animBg="1"/>
      <p:bldP spid="212" grpId="1" animBg="1"/>
      <p:bldP spid="213" grpId="0" animBg="1"/>
      <p:bldP spid="213" grpId="1" animBg="1"/>
      <p:bldP spid="214" grpId="0" animBg="1"/>
      <p:bldP spid="214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A16BF88-33E1-4268-91A3-DA2353175D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772585"/>
              </p:ext>
            </p:extLst>
          </p:nvPr>
        </p:nvGraphicFramePr>
        <p:xfrm>
          <a:off x="395925" y="329938"/>
          <a:ext cx="11406430" cy="6202840"/>
        </p:xfrm>
        <a:graphic>
          <a:graphicData uri="http://schemas.openxmlformats.org/drawingml/2006/table">
            <a:tbl>
              <a:tblPr firstRow="1" firstCol="1" bandRow="1"/>
              <a:tblGrid>
                <a:gridCol w="1140643">
                  <a:extLst>
                    <a:ext uri="{9D8B030D-6E8A-4147-A177-3AD203B41FA5}">
                      <a16:colId xmlns:a16="http://schemas.microsoft.com/office/drawing/2014/main" val="2558599588"/>
                    </a:ext>
                  </a:extLst>
                </a:gridCol>
                <a:gridCol w="1140643">
                  <a:extLst>
                    <a:ext uri="{9D8B030D-6E8A-4147-A177-3AD203B41FA5}">
                      <a16:colId xmlns:a16="http://schemas.microsoft.com/office/drawing/2014/main" val="1213060856"/>
                    </a:ext>
                  </a:extLst>
                </a:gridCol>
                <a:gridCol w="1140643">
                  <a:extLst>
                    <a:ext uri="{9D8B030D-6E8A-4147-A177-3AD203B41FA5}">
                      <a16:colId xmlns:a16="http://schemas.microsoft.com/office/drawing/2014/main" val="3217409530"/>
                    </a:ext>
                  </a:extLst>
                </a:gridCol>
                <a:gridCol w="1140643">
                  <a:extLst>
                    <a:ext uri="{9D8B030D-6E8A-4147-A177-3AD203B41FA5}">
                      <a16:colId xmlns:a16="http://schemas.microsoft.com/office/drawing/2014/main" val="2106380807"/>
                    </a:ext>
                  </a:extLst>
                </a:gridCol>
                <a:gridCol w="1140643">
                  <a:extLst>
                    <a:ext uri="{9D8B030D-6E8A-4147-A177-3AD203B41FA5}">
                      <a16:colId xmlns:a16="http://schemas.microsoft.com/office/drawing/2014/main" val="3932632223"/>
                    </a:ext>
                  </a:extLst>
                </a:gridCol>
                <a:gridCol w="1140643">
                  <a:extLst>
                    <a:ext uri="{9D8B030D-6E8A-4147-A177-3AD203B41FA5}">
                      <a16:colId xmlns:a16="http://schemas.microsoft.com/office/drawing/2014/main" val="2281963394"/>
                    </a:ext>
                  </a:extLst>
                </a:gridCol>
                <a:gridCol w="1140643">
                  <a:extLst>
                    <a:ext uri="{9D8B030D-6E8A-4147-A177-3AD203B41FA5}">
                      <a16:colId xmlns:a16="http://schemas.microsoft.com/office/drawing/2014/main" val="381587591"/>
                    </a:ext>
                  </a:extLst>
                </a:gridCol>
                <a:gridCol w="1140643">
                  <a:extLst>
                    <a:ext uri="{9D8B030D-6E8A-4147-A177-3AD203B41FA5}">
                      <a16:colId xmlns:a16="http://schemas.microsoft.com/office/drawing/2014/main" val="623388634"/>
                    </a:ext>
                  </a:extLst>
                </a:gridCol>
                <a:gridCol w="1140643">
                  <a:extLst>
                    <a:ext uri="{9D8B030D-6E8A-4147-A177-3AD203B41FA5}">
                      <a16:colId xmlns:a16="http://schemas.microsoft.com/office/drawing/2014/main" val="4214923506"/>
                    </a:ext>
                  </a:extLst>
                </a:gridCol>
                <a:gridCol w="1140643">
                  <a:extLst>
                    <a:ext uri="{9D8B030D-6E8A-4147-A177-3AD203B41FA5}">
                      <a16:colId xmlns:a16="http://schemas.microsoft.com/office/drawing/2014/main" val="1277883510"/>
                    </a:ext>
                  </a:extLst>
                </a:gridCol>
              </a:tblGrid>
              <a:tr h="8861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4080746"/>
                  </a:ext>
                </a:extLst>
              </a:tr>
              <a:tr h="8861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Ộ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Ọ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Ă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2513800"/>
                  </a:ext>
                </a:extLst>
              </a:tr>
              <a:tr h="8861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V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Ắ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5925486"/>
                  </a:ext>
                </a:extLst>
              </a:tr>
              <a:tr h="8861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Ò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Ư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Ơ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775396"/>
                  </a:ext>
                </a:extLst>
              </a:tr>
              <a:tr h="8861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Ò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Ừ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1193692"/>
                  </a:ext>
                </a:extLst>
              </a:tr>
              <a:tr h="8861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B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2819110"/>
                  </a:ext>
                </a:extLst>
              </a:tr>
              <a:tr h="8861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Ứ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Ă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0929410"/>
                  </a:ext>
                </a:extLst>
              </a:tr>
            </a:tbl>
          </a:graphicData>
        </a:graphic>
      </p:graphicFrame>
      <p:pic>
        <p:nvPicPr>
          <p:cNvPr id="6" name="V.A – Tiếng Vỗ Tay">
            <a:hlinkClick r:id="" action="ppaction://media"/>
            <a:extLst>
              <a:ext uri="{FF2B5EF4-FFF2-40B4-BE49-F238E27FC236}">
                <a16:creationId xmlns:a16="http://schemas.microsoft.com/office/drawing/2014/main" id="{B3F9D816-185C-42FA-89B6-AAEE8F223268}"/>
              </a:ext>
            </a:extLst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st="2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699712" y="325222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43561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87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7030A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27FFDE-9CD5-4E67-B014-858183DD86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49248" y="1591055"/>
            <a:ext cx="4875789" cy="3675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Chúa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Giê-su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biến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ra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Chúa Giê-su nhặt được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Của các môn đệ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Tất cả đều sai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7237" y="4504074"/>
            <a:ext cx="12240986" cy="807607"/>
            <a:chOff x="-1896924" y="4711697"/>
            <a:chExt cx="10567018" cy="692222"/>
          </a:xfrm>
          <a:solidFill>
            <a:srgbClr val="92D05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711697"/>
              <a:ext cx="835154" cy="685800"/>
            </a:xfrm>
            <a:prstGeom prst="flowChartAlternateProcess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4718119"/>
              <a:ext cx="9639069" cy="685800"/>
            </a:xfrm>
            <a:prstGeom prst="roundRect">
              <a:avLst>
                <a:gd name="adj" fmla="val 16667"/>
              </a:avLst>
            </a:prstGeom>
            <a:grpFill/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4800" b="1" dirty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Của các môn đệ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1.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Năm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chiếc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bánh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và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hai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con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cá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trong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bài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Tin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Mừng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là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của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ai?</a:t>
            </a:r>
          </a:p>
        </p:txBody>
      </p:sp>
    </p:spTree>
    <p:extLst>
      <p:ext uri="{BB962C8B-B14F-4D97-AF65-F5344CB8AC3E}">
        <p14:creationId xmlns:p14="http://schemas.microsoft.com/office/powerpoint/2010/main" val="214991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Những người đàn ông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Những người đàn bà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Trẻ em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Các môn đệ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7237" y="5352489"/>
            <a:ext cx="12240986" cy="807607"/>
            <a:chOff x="-1896924" y="4711697"/>
            <a:chExt cx="10567018" cy="692222"/>
          </a:xfrm>
          <a:solidFill>
            <a:srgbClr val="92D05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711697"/>
              <a:ext cx="835154" cy="685800"/>
            </a:xfrm>
            <a:prstGeom prst="flowChartAlternateProcess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4718119"/>
              <a:ext cx="9639069" cy="685800"/>
            </a:xfrm>
            <a:prstGeom prst="roundRect">
              <a:avLst>
                <a:gd name="adj" fmla="val 16667"/>
              </a:avLst>
            </a:prstGeom>
            <a:grpFill/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4800" b="1" dirty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Các môn đệ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Giê-su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mời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gọi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ai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giúp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người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phân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phát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bánh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cho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dân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chúng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92748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Chúa lười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0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Chúa muốn các </a:t>
              </a:r>
              <a:r>
                <a:rPr lang="en-US" sz="50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ông</a:t>
              </a:r>
              <a:r>
                <a:rPr lang="en-US" sz="50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vi-VN" sz="50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cộng tác với Người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Các môn đệ tự làm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Dân chúng muốn như vậy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7237" y="3646235"/>
            <a:ext cx="12240986" cy="807607"/>
            <a:chOff x="-1896924" y="4711697"/>
            <a:chExt cx="10567018" cy="692222"/>
          </a:xfrm>
          <a:solidFill>
            <a:srgbClr val="92D05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711697"/>
              <a:ext cx="835154" cy="685800"/>
            </a:xfrm>
            <a:prstGeom prst="flowChartAlternateProcess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4718119"/>
              <a:ext cx="9639069" cy="685800"/>
            </a:xfrm>
            <a:prstGeom prst="roundRect">
              <a:avLst>
                <a:gd name="adj" fmla="val 16667"/>
              </a:avLst>
            </a:prstGeom>
            <a:grpFill/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4800" b="1" dirty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Chúa muốn các ông cộng tác với Người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noProof="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Tại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sao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Giê-su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muốn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các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môn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đệ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phân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phát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bánh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cho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dân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chúng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54097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Làm thuê cho Chúa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Thuê Chúa làm việc cho mình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Làm việc tốt khi có thể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Chẳng làm gì cả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7237" y="4504078"/>
            <a:ext cx="12240986" cy="807606"/>
            <a:chOff x="-1896924" y="4711697"/>
            <a:chExt cx="10567018" cy="692221"/>
          </a:xfrm>
          <a:solidFill>
            <a:srgbClr val="92D05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711697"/>
              <a:ext cx="835154" cy="685800"/>
            </a:xfrm>
            <a:prstGeom prst="flowChartAlternateProcess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4718118"/>
              <a:ext cx="9639069" cy="685800"/>
            </a:xfrm>
            <a:prstGeom prst="roundRect">
              <a:avLst>
                <a:gd name="adj" fmla="val 16667"/>
              </a:avLst>
            </a:prstGeom>
            <a:grpFill/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4800" b="1" dirty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Làm việc tốt khi có thể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4.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Ngày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nay, con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người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có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thể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cộng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tác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với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Thiên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như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nào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53442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54108"/>
            <a:ext cx="12192000" cy="5903892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Khi ấy, được tin ông Gio-an Tẩy Giả chết, Đức Giê-su xuống thuyền đến một chỗ hoang vắng riêng biệt. </a:t>
            </a:r>
            <a:endParaRPr lang="en-US" sz="7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0"/>
            <a:ext cx="12192000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✠ TIN MỪNG CHÚA GIÊ-SU KI-TÔ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THEO THÁNH MÁT-THÊU✠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572001" y="111512"/>
            <a:ext cx="7620000" cy="6289288"/>
          </a:xfrm>
          <a:prstGeom prst="cloudCallout">
            <a:avLst>
              <a:gd name="adj1" fmla="val -47502"/>
              <a:gd name="adj2" fmla="val 49905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5081047" y="1124287"/>
            <a:ext cx="6909848" cy="4459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vi-VN" sz="54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Thiếu nhi Thánh Thể cộng tác với Chúa trong những việc làm nào?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Nghe biết vậy, đông đảo dân chúng từ các thành đi bộ mà theo Người.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676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1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Ra khỏi thuyền, Đức Giê-su trông thấy một đoàn người đông đảo thì chạnh lòng thương, và chữa lành các bệnh nhân của họ.</a:t>
            </a:r>
            <a:endParaRPr lang="en-US" sz="71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874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Chiều đến, các môn đệ lại gần thưa với Người : “Nơi đây hoang vắng, và đã muộn rồi,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848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vậy xin Thầy cho dân chúng về, để họ vào các làng mạc mua lấy thức ăn.”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649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Đức Giê-su bảo : “Họ không cần phải đi đâu cả, chính anh em hãy cho họ ăn.”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480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Sau đó, Người truyền cho dân chúng ngồi xuống cỏ. Người cầm lấy năm cái bánh và hai con cá,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56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1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ngước mắt lên trời, dâng lời chúc tụng, bẻ ra, trao cho môn đệ, và môn đệ trao cho đám đông. </a:t>
            </a:r>
            <a:endParaRPr lang="en-US" sz="71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232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767</Words>
  <Application>Microsoft Office PowerPoint</Application>
  <PresentationFormat>Widescreen</PresentationFormat>
  <Paragraphs>237</Paragraphs>
  <Slides>20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Algerian</vt:lpstr>
      <vt:lpstr>Arial</vt:lpstr>
      <vt:lpstr>Arial (Body)</vt:lpstr>
      <vt:lpstr>Calibri</vt:lpstr>
      <vt:lpstr>Calibri Light</vt:lpstr>
      <vt:lpstr>Tahoma</vt:lpstr>
      <vt:lpstr>Times New Roman</vt:lpstr>
      <vt:lpstr>Verdana</vt:lpstr>
      <vt:lpstr>Office Theme</vt:lpstr>
      <vt:lpstr>PowerPoint Presentation</vt:lpstr>
      <vt:lpstr>PowerPoint Presentation</vt:lpstr>
      <vt:lpstr>Nghe biết vậy, đông đảo dân chúng từ các thành đi bộ mà theo Người. </vt:lpstr>
      <vt:lpstr>Ra khỏi thuyền, Đức Giê-su trông thấy một đoàn người đông đảo thì chạnh lòng thương, và chữa lành các bệnh nhân của họ.</vt:lpstr>
      <vt:lpstr>Chiều đến, các môn đệ lại gần thưa với Người : “Nơi đây hoang vắng, và đã muộn rồi,</vt:lpstr>
      <vt:lpstr>vậy xin Thầy cho dân chúng về, để họ vào các làng mạc mua lấy thức ăn.”</vt:lpstr>
      <vt:lpstr>Đức Giê-su bảo : “Họ không cần phải đi đâu cả, chính anh em hãy cho họ ăn.” </vt:lpstr>
      <vt:lpstr>Sau đó, Người truyền cho dân chúng ngồi xuống cỏ. Người cầm lấy năm cái bánh và hai con cá, </vt:lpstr>
      <vt:lpstr>ngước mắt lên trời, dâng lời chúc tụng, bẻ ra, trao cho môn đệ, và môn đệ trao cho đám đông. </vt:lpstr>
      <vt:lpstr>Ai nấy đều ăn và được no nê. Những mẩu bánh còn thừa, người ta thu lại được mười hai giỏ đầy. </vt:lpstr>
      <vt:lpstr>Số người ăn khoảng chừng năm ngàn đàn ông, không kể đàn bà và trẻ con.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jacky phan</cp:lastModifiedBy>
  <cp:revision>5</cp:revision>
  <dcterms:created xsi:type="dcterms:W3CDTF">2020-08-01T05:28:19Z</dcterms:created>
  <dcterms:modified xsi:type="dcterms:W3CDTF">2020-08-01T05:56:43Z</dcterms:modified>
</cp:coreProperties>
</file>