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11" r:id="rId4"/>
    <p:sldId id="312" r:id="rId5"/>
    <p:sldId id="313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293" r:id="rId15"/>
    <p:sldId id="294" r:id="rId16"/>
    <p:sldId id="322" r:id="rId17"/>
    <p:sldId id="323" r:id="rId18"/>
    <p:sldId id="260" r:id="rId19"/>
    <p:sldId id="308" r:id="rId20"/>
    <p:sldId id="324" r:id="rId21"/>
    <p:sldId id="325" r:id="rId22"/>
    <p:sldId id="326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11B8-7BBA-4B4D-96CC-A00E9AB2A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99955-E209-426E-B380-23BC2713AF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04E1E-0AE2-42A7-838B-A171DBBB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0DE9-2C14-4160-8DB9-2B78297F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FD08-ACA3-441C-A93D-C8BD642F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1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80E9-AA1E-4F92-BEB6-4216E373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A6C69-6CA8-432F-910E-B5EA537ED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C505A-4C1E-4916-9FEC-8D780CC9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8BF52-5386-4E68-8C92-03731766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408DE-1F86-4777-B463-FE9D4D0E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866D0C-C69C-412A-BD7D-4B8102F74D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7B3A2-17A4-4733-93C7-52BBEE5EA0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A96AF-0541-4274-8F2B-849557E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555C8-376B-4161-A529-D053463A2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1E77-0A95-4CC2-84FB-BBC6CAFB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8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EDEB-52BF-4501-836B-7793CF858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DBAD8-7BFD-4C00-9E1D-37039D3A5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71219-6C21-44C2-A840-73AF9263F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EA61-ED7B-49D7-A583-FAF86AFA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76B1D-D436-4559-AEC5-9C12E214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0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7B38-B06A-437D-8777-235FEEC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A618-3F45-4B7D-BDCC-01DA0B485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6F104-EB70-4D20-93C5-6E107FDE6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4523-BBEF-4A59-AD8C-D2F7AFC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94B06-608D-47E2-A68A-BF8DAC32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8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8121-A4EB-4C34-BD53-246A9D1FB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8B95C-3507-4F77-B691-C22135E7F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18B2D-9E1B-4F37-9C72-8FC027D2A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45C97-E1B0-40E8-BCED-AD7D3D14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C3B25-A3B5-4664-B582-F100EEC4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0C1C6-8F67-4542-88BC-F0E3F0F2F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7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F2EF-616B-4497-9C38-8C66CDA00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F95EA-4504-412D-B63C-621897A41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DA663C-D120-4C4F-A05F-57CE6483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75BCE-91DD-449B-80E9-0E1AF5F8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0227A-829F-40D6-8C1E-6A010099D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33E270-B508-4B89-845A-6C89D540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5BF8A-F067-4ABE-9FBD-E766AE8DD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3AE15-CEE5-4310-AB19-9183C797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6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707C0-23BE-4E92-ADE3-EF6EE356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D352A-90A2-4F29-9EFF-9EB00C4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32D9C-9564-44E4-A684-5C4413E5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ABD2D-7834-4E5B-889C-FC43B768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AE34E-AB25-40B0-A619-24EDB8A5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BE4A9-D852-428C-94CF-F7AA48702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828335-2036-4CC4-8898-9769C1B2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D31C5-A2CC-48B0-984C-F3AECCC3F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5D40A-3BBE-4352-95EA-25C2E4C80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9245C-D40E-4DE3-AB8D-88DFA0163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2BB97-6EB4-4D78-9F81-B744CBCB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FF269-3CBB-4F3E-9C3B-C77DDFE4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56AA6-7898-4114-99F2-D0CE2138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1D5-7B28-45DF-BD0A-FE2792CA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38BF0-A703-48D4-88F3-00C0CA699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1F855-01D3-497A-88AC-D5A3479B5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F64F8-CB7B-4002-8C6F-08970702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D5F9C-039C-445B-B223-B6EFB17C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AC074-5E40-442C-AC4A-73D35D6B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D3443-839C-4E4A-906A-9B7C09CEF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6E7EE-1B13-4DD2-85F3-2CA9D64AF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04F4F-CF8F-4B4F-8AB5-7D708D212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409F-2625-47D3-9A8C-2FB2DD564125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7781A-0A2A-4421-A302-D15E450BE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70961-E8EF-42F6-88B2-3679E265E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5930-266F-4F99-87D7-38A02AF08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XVII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067675" y="4089441"/>
            <a:ext cx="3935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LẤY NƯỚC 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 ĐỔI MỌI THỨ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ở đó, người ta sẽ phải khóc lóc nghiến răng.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2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Anh em có hiểu tất cả những điều ấy không?” Họ đáp : “Thưa hiểu.”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bảo họ : “Bởi vậy, bất cứ kinh sư nào đã được học hỏi về Nước Trời,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6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thì cũng giống như chủ nhà kia lấy ra từ trong kho tàng của mình cả cái mới lẫn cái cũ.”</a:t>
            </a:r>
            <a:b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8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131844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74497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358532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1933565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257440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317579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6" name="Star: 10 Points 65">
            <a:extLst>
              <a:ext uri="{FF2B5EF4-FFF2-40B4-BE49-F238E27FC236}">
                <a16:creationId xmlns:a16="http://schemas.microsoft.com/office/drawing/2014/main" id="{53DC7DFF-EA5E-4A83-9817-CD4DFFD04E76}"/>
              </a:ext>
            </a:extLst>
          </p:cNvPr>
          <p:cNvSpPr/>
          <p:nvPr/>
        </p:nvSpPr>
        <p:spPr>
          <a:xfrm>
            <a:off x="339483" y="375934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tar: 10 Points 67">
            <a:extLst>
              <a:ext uri="{FF2B5EF4-FFF2-40B4-BE49-F238E27FC236}">
                <a16:creationId xmlns:a16="http://schemas.microsoft.com/office/drawing/2014/main" id="{5805A384-3591-4F5E-A234-3066F6A07A84}"/>
              </a:ext>
            </a:extLst>
          </p:cNvPr>
          <p:cNvSpPr/>
          <p:nvPr/>
        </p:nvSpPr>
        <p:spPr>
          <a:xfrm>
            <a:off x="339484" y="4342899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C8A3621-BDDF-462C-BBB4-96C0B3CCC91C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ÔNG TA RA ĐI, … … NHỮNG GÌ MÌNH CÓ MÀ MUA VIÊN NGỌC ẤY.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2EB26E8-91C5-4C74-A626-7315A597D09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CÓ NGƯỜI KIA GẶP ĐƯỢC THÌ LIỀN CHÔN GIẤU LẠI, RỒI … … ĐI BÁN TẤT CẢ NHỮNG GÌ MÌNH CÓ MÀ MUA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CC9267F-F4B3-457B-A4D3-DD907E9D8613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DỤ NGÔN ĐẦU TIÊN TRONG BÀI TIN MỪNG, NGƯỜI KIA ĐÃ ĐI TÌM KIẾM THỨ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D5D6027-D793-4487-A4FF-970749DC2A15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CÁC THIÊN SỨ QUĂNG CHÚNG VÀO LÒ LỬA ; Ở ĐÓ, NGƯỜI TA SẼ PHẢI … … NGHIẾN RĂNG.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05CA127-DD32-4436-8AD6-E8BC5FF46061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NƯỚC TRỜI LẠI CÒN GIỐNG NHƯ CHUYỆN CHIẾC LƯỚI THẢ XUỐNG BIỂN, GOM ĐƯỢC 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35A4E45-96AB-406F-9C6C-BB98DC45B35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NGƯỜI KIA ĐÃ TÌM THẤY KHO BÁU Ở ĐÂU?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76CAB2A-4E91-456B-A8E7-78172486B3BC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NGƯỜI THƯƠNG GIA TRONG DỤ NGÔN THỨ HAI ĐI TÌM KIẾM THỨ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1F88E22-0053-4C94-9100-F947235C552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NGƯỜI THƯƠNG GIA ĐÃ TÌM ĐƯỢC THỨ GÌ KHIẾN ÔNG BÁN TẤT CẢ ĐỂ MUA?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D27D47-428A-4073-9C26-898339F7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388704"/>
              </p:ext>
            </p:extLst>
          </p:nvPr>
        </p:nvGraphicFramePr>
        <p:xfrm>
          <a:off x="1241424" y="186395"/>
          <a:ext cx="9178930" cy="4757080"/>
        </p:xfrm>
        <a:graphic>
          <a:graphicData uri="http://schemas.openxmlformats.org/drawingml/2006/table">
            <a:tbl>
              <a:tblPr firstRow="1" firstCol="1" bandRow="1"/>
              <a:tblGrid>
                <a:gridCol w="917893">
                  <a:extLst>
                    <a:ext uri="{9D8B030D-6E8A-4147-A177-3AD203B41FA5}">
                      <a16:colId xmlns:a16="http://schemas.microsoft.com/office/drawing/2014/main" val="1254693452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48256597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501095327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479803315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147890769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169156924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3591037084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1786044153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604321399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753903091"/>
                    </a:ext>
                  </a:extLst>
                </a:gridCol>
              </a:tblGrid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50537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289050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882377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578358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865145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961702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Ý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155738"/>
                  </a:ext>
                </a:extLst>
              </a:tr>
              <a:tr h="594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Ì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1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2024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B4C8682-C69F-418D-A3CE-2EE5923F509D}"/>
              </a:ext>
            </a:extLst>
          </p:cNvPr>
          <p:cNvSpPr/>
          <p:nvPr/>
        </p:nvSpPr>
        <p:spPr>
          <a:xfrm>
            <a:off x="1241424" y="316310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7E0DD88-0BD8-4DFF-A1B6-5B9198076E50}"/>
              </a:ext>
            </a:extLst>
          </p:cNvPr>
          <p:cNvSpPr/>
          <p:nvPr/>
        </p:nvSpPr>
        <p:spPr>
          <a:xfrm>
            <a:off x="2157698" y="316310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1B53B480-3765-49A7-9167-A1FFB36BE291}"/>
              </a:ext>
            </a:extLst>
          </p:cNvPr>
          <p:cNvSpPr/>
          <p:nvPr/>
        </p:nvSpPr>
        <p:spPr>
          <a:xfrm>
            <a:off x="3080900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2716466-D245-40DF-99FC-5650BA4F3A8A}"/>
              </a:ext>
            </a:extLst>
          </p:cNvPr>
          <p:cNvSpPr/>
          <p:nvPr/>
        </p:nvSpPr>
        <p:spPr>
          <a:xfrm>
            <a:off x="3997174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D76AB30-6822-4852-B2BC-6DCE21C3D228}"/>
              </a:ext>
            </a:extLst>
          </p:cNvPr>
          <p:cNvSpPr/>
          <p:nvPr/>
        </p:nvSpPr>
        <p:spPr>
          <a:xfrm>
            <a:off x="4913448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789E327-D314-4384-AFE9-B0AC97D0BBB4}"/>
              </a:ext>
            </a:extLst>
          </p:cNvPr>
          <p:cNvSpPr/>
          <p:nvPr/>
        </p:nvSpPr>
        <p:spPr>
          <a:xfrm>
            <a:off x="5833186" y="316226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542FF27-4B29-4870-971B-B38400DA70D6}"/>
              </a:ext>
            </a:extLst>
          </p:cNvPr>
          <p:cNvSpPr/>
          <p:nvPr/>
        </p:nvSpPr>
        <p:spPr>
          <a:xfrm>
            <a:off x="6749460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27D021-7288-4C72-AB80-D3B80BDE72D2}"/>
              </a:ext>
            </a:extLst>
          </p:cNvPr>
          <p:cNvSpPr/>
          <p:nvPr/>
        </p:nvSpPr>
        <p:spPr>
          <a:xfrm>
            <a:off x="7669198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7212EFB-3244-46EC-BDDF-C7380256D272}"/>
              </a:ext>
            </a:extLst>
          </p:cNvPr>
          <p:cNvSpPr/>
          <p:nvPr/>
        </p:nvSpPr>
        <p:spPr>
          <a:xfrm>
            <a:off x="8588936" y="316142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407B890-FD41-4454-B236-7F14BF1CE1B0}"/>
              </a:ext>
            </a:extLst>
          </p:cNvPr>
          <p:cNvSpPr/>
          <p:nvPr/>
        </p:nvSpPr>
        <p:spPr>
          <a:xfrm>
            <a:off x="3077436" y="1872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0E643929-FA0D-48B0-AA89-71E87525433D}"/>
              </a:ext>
            </a:extLst>
          </p:cNvPr>
          <p:cNvSpPr/>
          <p:nvPr/>
        </p:nvSpPr>
        <p:spPr>
          <a:xfrm>
            <a:off x="3993710" y="1872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1F9794A3-A51D-496E-8182-F0B41550DF9B}"/>
              </a:ext>
            </a:extLst>
          </p:cNvPr>
          <p:cNvSpPr/>
          <p:nvPr/>
        </p:nvSpPr>
        <p:spPr>
          <a:xfrm>
            <a:off x="4916912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ED46F2E-5B86-4B3A-931B-58FE03A06445}"/>
              </a:ext>
            </a:extLst>
          </p:cNvPr>
          <p:cNvSpPr/>
          <p:nvPr/>
        </p:nvSpPr>
        <p:spPr>
          <a:xfrm>
            <a:off x="5833186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E0CEAF37-9AF4-4F74-8DD0-F0253766FFD5}"/>
              </a:ext>
            </a:extLst>
          </p:cNvPr>
          <p:cNvSpPr/>
          <p:nvPr/>
        </p:nvSpPr>
        <p:spPr>
          <a:xfrm>
            <a:off x="6749460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46D5CC3-48EC-489D-BDC7-48D5F83EEC54}"/>
              </a:ext>
            </a:extLst>
          </p:cNvPr>
          <p:cNvSpPr/>
          <p:nvPr/>
        </p:nvSpPr>
        <p:spPr>
          <a:xfrm>
            <a:off x="7669198" y="1863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842605-20C9-4D57-908F-53C1756CB7EC}"/>
              </a:ext>
            </a:extLst>
          </p:cNvPr>
          <p:cNvSpPr/>
          <p:nvPr/>
        </p:nvSpPr>
        <p:spPr>
          <a:xfrm>
            <a:off x="8585472" y="1855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F70B4BB-252D-4A0D-B030-C5983FE0F6C4}"/>
              </a:ext>
            </a:extLst>
          </p:cNvPr>
          <p:cNvSpPr/>
          <p:nvPr/>
        </p:nvSpPr>
        <p:spPr>
          <a:xfrm>
            <a:off x="9505210" y="1855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33F24E3-FE0D-4BBA-B6C7-C0422BC1D833}"/>
              </a:ext>
            </a:extLst>
          </p:cNvPr>
          <p:cNvSpPr/>
          <p:nvPr/>
        </p:nvSpPr>
        <p:spPr>
          <a:xfrm>
            <a:off x="3991836" y="78826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DC242D4-4071-42BC-9D84-C47423020657}"/>
              </a:ext>
            </a:extLst>
          </p:cNvPr>
          <p:cNvSpPr/>
          <p:nvPr/>
        </p:nvSpPr>
        <p:spPr>
          <a:xfrm>
            <a:off x="4908110" y="78826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B681D81D-8DCF-48D7-82CB-805BF5DB571F}"/>
              </a:ext>
            </a:extLst>
          </p:cNvPr>
          <p:cNvSpPr/>
          <p:nvPr/>
        </p:nvSpPr>
        <p:spPr>
          <a:xfrm>
            <a:off x="5831312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4476141-84FF-4AFD-A52E-02E944CC5C9A}"/>
              </a:ext>
            </a:extLst>
          </p:cNvPr>
          <p:cNvSpPr/>
          <p:nvPr/>
        </p:nvSpPr>
        <p:spPr>
          <a:xfrm>
            <a:off x="6747586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8C11B84-969D-4D85-85B3-FF734B1EA6B2}"/>
              </a:ext>
            </a:extLst>
          </p:cNvPr>
          <p:cNvSpPr/>
          <p:nvPr/>
        </p:nvSpPr>
        <p:spPr>
          <a:xfrm>
            <a:off x="7663860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01B2B59-C291-45B8-9BAA-9B2015E3D95B}"/>
              </a:ext>
            </a:extLst>
          </p:cNvPr>
          <p:cNvSpPr/>
          <p:nvPr/>
        </p:nvSpPr>
        <p:spPr>
          <a:xfrm>
            <a:off x="8583598" y="78742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F3FE965-7FA9-40D3-94A5-5155C2ED0897}"/>
              </a:ext>
            </a:extLst>
          </p:cNvPr>
          <p:cNvSpPr/>
          <p:nvPr/>
        </p:nvSpPr>
        <p:spPr>
          <a:xfrm>
            <a:off x="9499872" y="78658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2C66F33-2BE0-4E6C-8074-18A131D9D8EF}"/>
              </a:ext>
            </a:extLst>
          </p:cNvPr>
          <p:cNvSpPr/>
          <p:nvPr/>
        </p:nvSpPr>
        <p:spPr>
          <a:xfrm>
            <a:off x="3072098" y="138761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9305506-98B3-4E30-BB7E-BBE98C73441E}"/>
              </a:ext>
            </a:extLst>
          </p:cNvPr>
          <p:cNvSpPr/>
          <p:nvPr/>
        </p:nvSpPr>
        <p:spPr>
          <a:xfrm>
            <a:off x="3988372" y="138761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975DD898-A797-4B7E-BFB5-298E202D8B4F}"/>
              </a:ext>
            </a:extLst>
          </p:cNvPr>
          <p:cNvSpPr/>
          <p:nvPr/>
        </p:nvSpPr>
        <p:spPr>
          <a:xfrm>
            <a:off x="4911574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F2AF1CE-2AC5-45DD-94B5-14DDA0AA67DD}"/>
              </a:ext>
            </a:extLst>
          </p:cNvPr>
          <p:cNvSpPr/>
          <p:nvPr/>
        </p:nvSpPr>
        <p:spPr>
          <a:xfrm>
            <a:off x="5827848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2D5AFA6-2622-4DB3-98F8-A54DA935110D}"/>
              </a:ext>
            </a:extLst>
          </p:cNvPr>
          <p:cNvSpPr/>
          <p:nvPr/>
        </p:nvSpPr>
        <p:spPr>
          <a:xfrm>
            <a:off x="6744122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28D7EF6-0591-4FF5-BED4-9AA042DF0D43}"/>
              </a:ext>
            </a:extLst>
          </p:cNvPr>
          <p:cNvSpPr/>
          <p:nvPr/>
        </p:nvSpPr>
        <p:spPr>
          <a:xfrm>
            <a:off x="7663860" y="1386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E8F579C-6A8B-4F83-9032-4FFB3F619AE4}"/>
              </a:ext>
            </a:extLst>
          </p:cNvPr>
          <p:cNvSpPr/>
          <p:nvPr/>
        </p:nvSpPr>
        <p:spPr>
          <a:xfrm>
            <a:off x="2159288" y="196850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6FAAB63-B2A2-4D85-973B-96398C6A82E9}"/>
              </a:ext>
            </a:extLst>
          </p:cNvPr>
          <p:cNvSpPr/>
          <p:nvPr/>
        </p:nvSpPr>
        <p:spPr>
          <a:xfrm>
            <a:off x="3075562" y="196850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83B080C0-7775-497F-894C-80B6124E1EFA}"/>
              </a:ext>
            </a:extLst>
          </p:cNvPr>
          <p:cNvSpPr/>
          <p:nvPr/>
        </p:nvSpPr>
        <p:spPr>
          <a:xfrm>
            <a:off x="3998764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D5E5A573-4D2B-460B-8D94-2997A8BBFE3D}"/>
              </a:ext>
            </a:extLst>
          </p:cNvPr>
          <p:cNvSpPr/>
          <p:nvPr/>
        </p:nvSpPr>
        <p:spPr>
          <a:xfrm>
            <a:off x="4915038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3593273-A155-4B93-BE91-4BF147375D66}"/>
              </a:ext>
            </a:extLst>
          </p:cNvPr>
          <p:cNvSpPr/>
          <p:nvPr/>
        </p:nvSpPr>
        <p:spPr>
          <a:xfrm>
            <a:off x="5831312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027FEF5-8A26-459E-B28C-041E202F8389}"/>
              </a:ext>
            </a:extLst>
          </p:cNvPr>
          <p:cNvSpPr/>
          <p:nvPr/>
        </p:nvSpPr>
        <p:spPr>
          <a:xfrm>
            <a:off x="6751050" y="196765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5BEFB844-3C7C-4066-AFB2-2CFB4ED3B5FB}"/>
              </a:ext>
            </a:extLst>
          </p:cNvPr>
          <p:cNvSpPr/>
          <p:nvPr/>
        </p:nvSpPr>
        <p:spPr>
          <a:xfrm>
            <a:off x="7667324" y="196681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3453272-F8CC-4EB2-BD81-0FD07A005E85}"/>
              </a:ext>
            </a:extLst>
          </p:cNvPr>
          <p:cNvSpPr/>
          <p:nvPr/>
        </p:nvSpPr>
        <p:spPr>
          <a:xfrm>
            <a:off x="3079310" y="256784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DDB7197A-CB71-4B2F-B744-47E0B4253C9C}"/>
              </a:ext>
            </a:extLst>
          </p:cNvPr>
          <p:cNvSpPr/>
          <p:nvPr/>
        </p:nvSpPr>
        <p:spPr>
          <a:xfrm>
            <a:off x="3995584" y="256784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A6A58FA7-831D-49E2-992A-1774783FA4B8}"/>
              </a:ext>
            </a:extLst>
          </p:cNvPr>
          <p:cNvSpPr/>
          <p:nvPr/>
        </p:nvSpPr>
        <p:spPr>
          <a:xfrm>
            <a:off x="4918786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477E2044-8718-463A-A877-981B2B29153F}"/>
              </a:ext>
            </a:extLst>
          </p:cNvPr>
          <p:cNvSpPr/>
          <p:nvPr/>
        </p:nvSpPr>
        <p:spPr>
          <a:xfrm>
            <a:off x="5835060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DDE435F-8AEA-474B-BD15-E899A69845EC}"/>
              </a:ext>
            </a:extLst>
          </p:cNvPr>
          <p:cNvSpPr/>
          <p:nvPr/>
        </p:nvSpPr>
        <p:spPr>
          <a:xfrm>
            <a:off x="6751334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C76B353-BB6E-454E-BA21-4B1A08C49E21}"/>
              </a:ext>
            </a:extLst>
          </p:cNvPr>
          <p:cNvSpPr/>
          <p:nvPr/>
        </p:nvSpPr>
        <p:spPr>
          <a:xfrm>
            <a:off x="7671072" y="256700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8C25037-F827-491F-9402-8C1C10FA0A57}"/>
              </a:ext>
            </a:extLst>
          </p:cNvPr>
          <p:cNvSpPr/>
          <p:nvPr/>
        </p:nvSpPr>
        <p:spPr>
          <a:xfrm>
            <a:off x="8587346" y="256615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10B7953-9AC3-49F6-8C28-1FD0F228F8E1}"/>
              </a:ext>
            </a:extLst>
          </p:cNvPr>
          <p:cNvSpPr/>
          <p:nvPr/>
        </p:nvSpPr>
        <p:spPr>
          <a:xfrm>
            <a:off x="3082774" y="3749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0673C4F-7F71-4C5C-8001-46612BA21882}"/>
              </a:ext>
            </a:extLst>
          </p:cNvPr>
          <p:cNvSpPr/>
          <p:nvPr/>
        </p:nvSpPr>
        <p:spPr>
          <a:xfrm>
            <a:off x="3999048" y="3749767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E2453F10-B02E-4204-9106-BB6933FFCF51}"/>
              </a:ext>
            </a:extLst>
          </p:cNvPr>
          <p:cNvSpPr/>
          <p:nvPr/>
        </p:nvSpPr>
        <p:spPr>
          <a:xfrm>
            <a:off x="4922250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8C6C15C-AAD8-4A0C-AB68-637328446046}"/>
              </a:ext>
            </a:extLst>
          </p:cNvPr>
          <p:cNvSpPr/>
          <p:nvPr/>
        </p:nvSpPr>
        <p:spPr>
          <a:xfrm>
            <a:off x="5838524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A98F1A2-27DE-4FD1-BE3B-0153EB57F291}"/>
              </a:ext>
            </a:extLst>
          </p:cNvPr>
          <p:cNvSpPr/>
          <p:nvPr/>
        </p:nvSpPr>
        <p:spPr>
          <a:xfrm>
            <a:off x="6754798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F91712E-610B-404E-8ABE-222E273F58CE}"/>
              </a:ext>
            </a:extLst>
          </p:cNvPr>
          <p:cNvSpPr/>
          <p:nvPr/>
        </p:nvSpPr>
        <p:spPr>
          <a:xfrm>
            <a:off x="7674536" y="3748923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362CA9-E00C-46E0-802C-A19A0AF1EDCA}"/>
              </a:ext>
            </a:extLst>
          </p:cNvPr>
          <p:cNvSpPr/>
          <p:nvPr/>
        </p:nvSpPr>
        <p:spPr>
          <a:xfrm>
            <a:off x="8590810" y="374807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E6FA786-4512-4C29-8576-8A6577A6B979}"/>
              </a:ext>
            </a:extLst>
          </p:cNvPr>
          <p:cNvSpPr/>
          <p:nvPr/>
        </p:nvSpPr>
        <p:spPr>
          <a:xfrm>
            <a:off x="3994811" y="43454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FFAE8396-28A9-43B4-9819-C619060ED559}"/>
              </a:ext>
            </a:extLst>
          </p:cNvPr>
          <p:cNvSpPr/>
          <p:nvPr/>
        </p:nvSpPr>
        <p:spPr>
          <a:xfrm>
            <a:off x="4911085" y="4345439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33011F2-4FB4-443B-AB54-3F05B3C68B4A}"/>
              </a:ext>
            </a:extLst>
          </p:cNvPr>
          <p:cNvSpPr/>
          <p:nvPr/>
        </p:nvSpPr>
        <p:spPr>
          <a:xfrm>
            <a:off x="5834287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DE03F6F-1923-4D97-B4E3-CD4287B0FE29}"/>
              </a:ext>
            </a:extLst>
          </p:cNvPr>
          <p:cNvSpPr/>
          <p:nvPr/>
        </p:nvSpPr>
        <p:spPr>
          <a:xfrm>
            <a:off x="6750561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F6E7FF8-7E35-4A60-A270-5EAAF0787CB7}"/>
              </a:ext>
            </a:extLst>
          </p:cNvPr>
          <p:cNvSpPr/>
          <p:nvPr/>
        </p:nvSpPr>
        <p:spPr>
          <a:xfrm>
            <a:off x="7666835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D30D935B-D4A3-47AC-AEE4-3049E1856F92}"/>
              </a:ext>
            </a:extLst>
          </p:cNvPr>
          <p:cNvSpPr/>
          <p:nvPr/>
        </p:nvSpPr>
        <p:spPr>
          <a:xfrm>
            <a:off x="8586573" y="4344595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D6D7087-35FA-4964-A086-440F32E1D2C2}"/>
              </a:ext>
            </a:extLst>
          </p:cNvPr>
          <p:cNvSpPr/>
          <p:nvPr/>
        </p:nvSpPr>
        <p:spPr>
          <a:xfrm>
            <a:off x="9502847" y="4343751"/>
            <a:ext cx="914400" cy="590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4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7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3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6" dur="1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1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6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9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2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5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8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1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1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1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1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1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7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9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1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4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7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0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3" dur="1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6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9" dur="1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2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6" grpId="0" animBg="1"/>
      <p:bldP spid="76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1" grpId="0" animBg="1"/>
      <p:bldP spid="91" grpId="1" animBg="1"/>
      <p:bldP spid="8" grpId="0" animBg="1"/>
      <p:bldP spid="8" grpId="1" animBg="1"/>
      <p:bldP spid="92" grpId="0" animBg="1"/>
      <p:bldP spid="92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3" grpId="0" animBg="1"/>
      <p:bldP spid="113" grpId="1" animBg="1"/>
      <p:bldP spid="114" grpId="0" animBg="1"/>
      <p:bldP spid="114" grpId="1" animBg="1"/>
      <p:bldP spid="121" grpId="0" animBg="1"/>
      <p:bldP spid="121" grpId="1" animBg="1"/>
      <p:bldP spid="128" grpId="0" animBg="1"/>
      <p:bldP spid="128" grpId="1" animBg="1"/>
      <p:bldP spid="141" grpId="0" animBg="1"/>
      <p:bldP spid="141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4" grpId="0" animBg="1"/>
      <p:bldP spid="174" grpId="1" animBg="1"/>
      <p:bldP spid="175" grpId="0" animBg="1"/>
      <p:bldP spid="175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5AE5C6C-E2E8-4207-B8C5-F6EE2B3B0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28762"/>
              </p:ext>
            </p:extLst>
          </p:nvPr>
        </p:nvGraphicFramePr>
        <p:xfrm>
          <a:off x="600075" y="390524"/>
          <a:ext cx="10934700" cy="6086472"/>
        </p:xfrm>
        <a:graphic>
          <a:graphicData uri="http://schemas.openxmlformats.org/drawingml/2006/table">
            <a:tbl>
              <a:tblPr firstRow="1" firstCol="1" bandRow="1"/>
              <a:tblGrid>
                <a:gridCol w="1093470">
                  <a:extLst>
                    <a:ext uri="{9D8B030D-6E8A-4147-A177-3AD203B41FA5}">
                      <a16:colId xmlns:a16="http://schemas.microsoft.com/office/drawing/2014/main" val="4101525648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23222082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937985470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437200427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419284061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743575178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1439795734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3575219679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2440183061"/>
                    </a:ext>
                  </a:extLst>
                </a:gridCol>
                <a:gridCol w="1093470">
                  <a:extLst>
                    <a:ext uri="{9D8B030D-6E8A-4147-A177-3AD203B41FA5}">
                      <a16:colId xmlns:a16="http://schemas.microsoft.com/office/drawing/2014/main" val="991873075"/>
                    </a:ext>
                  </a:extLst>
                </a:gridCol>
              </a:tblGrid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Ấ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Ả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596511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V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Ừ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903325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743451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25200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Ứ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857878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Ử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R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Ộ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510066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Ờ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Q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Ý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782606"/>
                  </a:ext>
                </a:extLst>
              </a:tr>
              <a:tr h="760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333333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4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79885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8153A1D-C951-4709-B94E-8411C7A126A6}"/>
              </a:ext>
            </a:extLst>
          </p:cNvPr>
          <p:cNvSpPr/>
          <p:nvPr/>
        </p:nvSpPr>
        <p:spPr>
          <a:xfrm>
            <a:off x="4966855" y="391390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C708EE-A0A7-435D-AD25-D7B5EA1293EF}"/>
              </a:ext>
            </a:extLst>
          </p:cNvPr>
          <p:cNvSpPr/>
          <p:nvPr/>
        </p:nvSpPr>
        <p:spPr>
          <a:xfrm>
            <a:off x="4966855" y="1153391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3DFDE5-BC10-4D1A-9F72-9DCD74131EAA}"/>
              </a:ext>
            </a:extLst>
          </p:cNvPr>
          <p:cNvSpPr/>
          <p:nvPr/>
        </p:nvSpPr>
        <p:spPr>
          <a:xfrm>
            <a:off x="4966855" y="1915392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Ó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F27213-BFA9-4616-95C2-BD411C98C93E}"/>
              </a:ext>
            </a:extLst>
          </p:cNvPr>
          <p:cNvSpPr/>
          <p:nvPr/>
        </p:nvSpPr>
        <p:spPr>
          <a:xfrm>
            <a:off x="4965989" y="2677393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9760CF-E90A-4088-941D-8665144C8B11}"/>
              </a:ext>
            </a:extLst>
          </p:cNvPr>
          <p:cNvSpPr/>
          <p:nvPr/>
        </p:nvSpPr>
        <p:spPr>
          <a:xfrm>
            <a:off x="4966855" y="3439394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9EDAF2-8891-4A33-BED5-DC64BACF412D}"/>
              </a:ext>
            </a:extLst>
          </p:cNvPr>
          <p:cNvSpPr/>
          <p:nvPr/>
        </p:nvSpPr>
        <p:spPr>
          <a:xfrm>
            <a:off x="4966855" y="4201395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EF038-C309-431A-B7AA-32E9BAA551E2}"/>
              </a:ext>
            </a:extLst>
          </p:cNvPr>
          <p:cNvSpPr/>
          <p:nvPr/>
        </p:nvSpPr>
        <p:spPr>
          <a:xfrm>
            <a:off x="4966855" y="4963396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Ọ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AD8741-7B0A-49A4-8A19-61FC570B15D5}"/>
              </a:ext>
            </a:extLst>
          </p:cNvPr>
          <p:cNvSpPr/>
          <p:nvPr/>
        </p:nvSpPr>
        <p:spPr>
          <a:xfrm>
            <a:off x="4965989" y="5725397"/>
            <a:ext cx="1101436" cy="762001"/>
          </a:xfrm>
          <a:prstGeom prst="rect">
            <a:avLst/>
          </a:prstGeom>
          <a:solidFill>
            <a:srgbClr val="00B0F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Ì</a:t>
            </a:r>
          </a:p>
        </p:txBody>
      </p:sp>
      <p:pic>
        <p:nvPicPr>
          <p:cNvPr id="2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A0805407-9DEC-4D45-94D8-ED57B28FF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3022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"/>
                            </p:stCondLst>
                            <p:childTnLst>
                              <p:par>
                                <p:cTn id="1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"/>
                            </p:stCondLst>
                            <p:childTnLst>
                              <p:par>
                                <p:cTn id="4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DE5C2-45FD-4DD2-8143-BAFD1DF36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7" y="562138"/>
            <a:ext cx="7350927" cy="5733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63E21-2EC1-40CA-8D7F-E55EA5489D8B}"/>
              </a:ext>
            </a:extLst>
          </p:cNvPr>
          <p:cNvSpPr txBox="1"/>
          <p:nvPr/>
        </p:nvSpPr>
        <p:spPr>
          <a:xfrm>
            <a:off x="8534400" y="404292"/>
            <a:ext cx="3135086" cy="604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BÁN TẤT CẢ NHỮNG GÌ ĐANG CÓ MÀ MUA</a:t>
            </a:r>
          </a:p>
        </p:txBody>
      </p:sp>
    </p:spTree>
    <p:extLst>
      <p:ext uri="{BB962C8B-B14F-4D97-AF65-F5344CB8AC3E}">
        <p14:creationId xmlns:p14="http://schemas.microsoft.com/office/powerpoint/2010/main" val="320981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9248" y="1591055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ruộng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Ngọc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kho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báu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Chiếc lưới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Thửa ruộng và chiếc lưới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46236"/>
            <a:ext cx="12240986" cy="807607"/>
            <a:chOff x="-1896924" y="4711697"/>
            <a:chExt cx="10567018" cy="69222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18119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Ngọc quý và kho báu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dụ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ngôn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đầu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giống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kể cho dân chúng dụ ngôn này : “Nước Trời giống như chuyện kho báu chôn giấu trong ruộng. 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Rất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Quý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hiếm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ta sẵn sàng bán mọi thứ để mua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506182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Người ta sẵn sàng bán mọi thứ để mua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Đặc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điểm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chung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ngọc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quý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báu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nêu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662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tuyệt vời hơn tất cả mọi thứ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khó tìm thấy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trời không dành cho những người gian 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Phải bán mọi thứ mới mua được nước trời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2753578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Nước trời tuyệt vời hơn tất cả mọi thứ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Giê-su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hiểu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về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037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gian ác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công chính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Người theo Đạo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Tất cả mọi người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35324"/>
            <a:ext cx="12240986" cy="807627"/>
            <a:chOff x="-1896924" y="5448801"/>
            <a:chExt cx="10567018" cy="692242"/>
          </a:xfrm>
          <a:solidFill>
            <a:srgbClr val="92D050"/>
          </a:solidFill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48801"/>
              <a:ext cx="835154" cy="685800"/>
            </a:xfrm>
            <a:prstGeom prst="flowChartAlternateProcess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5455243"/>
              <a:ext cx="9639069" cy="68580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Người công chính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Vậy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sẽ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Nước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Trời</a:t>
            </a:r>
            <a:r>
              <a:rPr lang="en-US" sz="5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97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24287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làm gì để trở </a:t>
            </a:r>
            <a:r>
              <a:rPr lang="en-US" sz="54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nên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người công chính?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Có người kia gặp được thì liền chôn giấu lại, rồi vui mừng đi bán tất cả những gì mình có mà mua thửa ruộng ấy.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9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lại cũng giống như chuyện một thương gia đi tìm ngọc đẹp.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Tìm được một viên ngọc quý, ông ta ra đi, bán tất cả những gì mình có mà mua viên ngọc ấy.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1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lại còn giống như chuyện chiếc lưới thả xuống biển, gom được đủ thứ cá.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8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lưới đầy, người ta kéo lên bãi, rồi ngồi nhặt cá tốt cho vào giỏ, còn cá xấu thì vứt ra ngoài.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53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 ngày tận thế, cũng sẽ xảy ra như vậy. Các thiên sứ sẽ xuất hiện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9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và tách biệt kẻ xấu ra khỏi hàng ngũ người công chính, rồi quăng chúng vào lò lửa;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0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892</Words>
  <Application>Microsoft Office PowerPoint</Application>
  <PresentationFormat>Widescreen</PresentationFormat>
  <Paragraphs>270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Có người kia gặp được thì liền chôn giấu lại, rồi vui mừng đi bán tất cả những gì mình có mà mua thửa ruộng ấy.</vt:lpstr>
      <vt:lpstr>“Nước Trời lại cũng giống như chuyện một thương gia đi tìm ngọc đẹp. </vt:lpstr>
      <vt:lpstr>Tìm được một viên ngọc quý, ông ta ra đi, bán tất cả những gì mình có mà mua viên ngọc ấy.</vt:lpstr>
      <vt:lpstr>“Nước Trời lại còn giống như chuyện chiếc lưới thả xuống biển, gom được đủ thứ cá.</vt:lpstr>
      <vt:lpstr>Khi lưới đầy, người ta kéo lên bãi, rồi ngồi nhặt cá tốt cho vào giỏ, còn cá xấu thì vứt ra ngoài. </vt:lpstr>
      <vt:lpstr>Đến ngày tận thế, cũng sẽ xảy ra như vậy. Các thiên sứ sẽ xuất hiện</vt:lpstr>
      <vt:lpstr>và tách biệt kẻ xấu ra khỏi hàng ngũ người công chính, rồi quăng chúng vào lò lửa; </vt:lpstr>
      <vt:lpstr>ở đó, người ta sẽ phải khóc lóc nghiến răng.</vt:lpstr>
      <vt:lpstr>Anh em có hiểu tất cả những điều ấy không?” Họ đáp : “Thưa hiểu.”</vt:lpstr>
      <vt:lpstr>Người bảo họ : “Bởi vậy, bất cứ kinh sư nào đã được học hỏi về Nước Trời, </vt:lpstr>
      <vt:lpstr>thì cũng giống như chủ nhà kia lấy ra từ trong kho tàng của mình cả cái mới lẫn cái cũ.”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jacky phan</cp:lastModifiedBy>
  <cp:revision>7</cp:revision>
  <dcterms:created xsi:type="dcterms:W3CDTF">2020-07-24T00:31:52Z</dcterms:created>
  <dcterms:modified xsi:type="dcterms:W3CDTF">2020-07-24T01:29:53Z</dcterms:modified>
</cp:coreProperties>
</file>