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sldIdLst>
    <p:sldId id="258" r:id="rId4"/>
    <p:sldId id="259" r:id="rId5"/>
    <p:sldId id="297" r:id="rId6"/>
    <p:sldId id="298" r:id="rId7"/>
    <p:sldId id="299" r:id="rId8"/>
    <p:sldId id="300" r:id="rId9"/>
    <p:sldId id="302" r:id="rId10"/>
    <p:sldId id="303" r:id="rId11"/>
    <p:sldId id="304" r:id="rId12"/>
    <p:sldId id="305" r:id="rId13"/>
    <p:sldId id="293" r:id="rId14"/>
    <p:sldId id="294" r:id="rId15"/>
    <p:sldId id="307" r:id="rId16"/>
    <p:sldId id="306" r:id="rId17"/>
    <p:sldId id="260" r:id="rId18"/>
    <p:sldId id="308" r:id="rId19"/>
    <p:sldId id="309" r:id="rId20"/>
    <p:sldId id="310" r:id="rId21"/>
    <p:sldId id="311" r:id="rId22"/>
    <p:sldId id="29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8" autoAdjust="0"/>
    <p:restoredTop sz="94660"/>
  </p:normalViewPr>
  <p:slideViewPr>
    <p:cSldViewPr snapToGrid="0">
      <p:cViewPr>
        <p:scale>
          <a:sx n="75" d="100"/>
          <a:sy n="75" d="100"/>
        </p:scale>
        <p:origin x="31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85771-0199-4DA5-AA7A-BAB3D09DA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4F054D-3B2E-4774-B912-FE9680440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E81DF-E577-4F43-8B22-6F59CD68A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2221-6956-455C-A083-B4986999C386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001C2-5582-474C-99D4-D48284D87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BBF10-EC61-4511-9798-5CBF5E391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ED5D-0A92-479C-888B-6EED4E564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21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594B5-9B05-4249-B2CE-EB0A9B68B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270F44-8743-402B-A8B0-EA4D711F49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1BAD5-9558-47FB-98A2-1078F9A21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2221-6956-455C-A083-B4986999C386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305AD-B786-47ED-8A4D-8DDF5E845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568B0-D57D-4BD7-B703-64EAF5F55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ED5D-0A92-479C-888B-6EED4E564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66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DA88F0-2130-43F3-B644-B6E0E3D932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9C9A85-C393-4EBC-84FC-C42746ACD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9015A-DC20-4BDA-90E4-B3E6935D4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2221-6956-455C-A083-B4986999C386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12CB4-4782-4AF4-A838-147005EF1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F98DB-F91B-4111-B262-56B1C7CAE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ED5D-0A92-479C-888B-6EED4E564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90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27/06/2020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5997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27/06/2020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895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27/06/2020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0615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27/06/2020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9365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27/06/2020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5047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27/06/2020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4898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27/06/2020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2160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27/06/2020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3199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570AE-21E0-4364-BE64-367FB81C1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8700D-5BB6-4257-A6F0-1233D138B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44F06-D085-4B5C-9770-AD54D0438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2221-6956-455C-A083-B4986999C386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AA968-95D6-411A-B780-0E6831836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4F460-8134-4170-8419-CE5FB5DCA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ED5D-0A92-479C-888B-6EED4E564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865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27/06/2020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8507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27/06/2020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8708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27/06/2020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08224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9EFF6F5F-504B-4E25-BC0D-3512FB791460}" type="datetimeFigureOut">
              <a:rPr lang="vi-VN" smtClean="0"/>
              <a:t>27/06/2020</a:t>
            </a:fld>
            <a:endParaRPr lang="vi-VN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973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27/06/2020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28889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EFF6F5F-504B-4E25-BC0D-3512FB791460}" type="datetimeFigureOut">
              <a:rPr lang="vi-VN" smtClean="0"/>
              <a:t>27/06/2020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9662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27/06/2020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81287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27/06/2020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61024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27/06/2020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80901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27/06/2020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024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361B4-CDAA-4763-9DCB-B013A5E73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E75B17-53FC-4876-AD85-1DBDA3051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03F7B-33E7-4B1D-8527-8340AC1C1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2221-6956-455C-A083-B4986999C386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E5986-022B-4EA5-9B5D-E723A089C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A4953-4485-4081-A177-BB6328E63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ED5D-0A92-479C-888B-6EED4E564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966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27/06/2020</a:t>
            </a:fld>
            <a:endParaRPr lang="vi-V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vi-V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36810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EFF6F5F-504B-4E25-BC0D-3512FB791460}" type="datetimeFigureOut">
              <a:rPr lang="vi-VN" smtClean="0"/>
              <a:t>27/06/2020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48405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27/06/2020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56607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27/06/2020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6617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E3865-8378-438B-8DF1-8E97C8D75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65CC6-EF62-45E7-BB52-AFB2A67E95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2AFBD6-7A8F-4A0C-86F3-DB13B98964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9E772A-56E5-41F7-BD40-857F65282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2221-6956-455C-A083-B4986999C386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A1983-DBED-4831-81F4-A87870CDA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400C1-1F6E-4755-9AE8-99B7CD209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ED5D-0A92-479C-888B-6EED4E564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44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6D8EA-ED13-4055-BF30-A067BD82B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80D6D-D487-48D7-8348-CC3EF9E77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73C636-A7EF-4976-A530-D8BD9DD26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AA810C-7C84-48EF-8E0A-FA8F4044A7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422ABB-14E1-44B8-BFCE-F8B47684D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F7CF8C-6F91-4A3D-93F0-0D5DC9186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2221-6956-455C-A083-B4986999C386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446344-69F9-4ADF-9525-8EFA3F2C1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0C9E3F-03FB-4AB8-AF70-1D0667C94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ED5D-0A92-479C-888B-6EED4E564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86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03726-D064-4CC6-8926-AB89702F5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A240AA-6A92-4DF4-9FCD-959EEE534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2221-6956-455C-A083-B4986999C386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BB672A-233B-41B2-ABA5-3E249AFE2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059B2C-521B-4449-BD04-A33B2C81D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ED5D-0A92-479C-888B-6EED4E564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2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9CDD3B-DDDA-48C2-BB33-BDB0BE02E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2221-6956-455C-A083-B4986999C386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83A39C-F184-4D24-BC61-75A5D6338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1AA8D8-6C91-41DE-A34F-AE88CF37B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ED5D-0A92-479C-888B-6EED4E564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11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7C813-0EF8-4D0B-A65F-87859FC00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4A52F-31A1-48F9-B695-142FFF124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7DF2EF-3E3A-459E-B215-2EB748150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2AA0E9-FC38-432C-8536-33AE2A21E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2221-6956-455C-A083-B4986999C386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8CBF92-8E3A-4749-81A7-CF927AF7E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4006CF-C175-4EC8-A093-0D0930471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ED5D-0A92-479C-888B-6EED4E564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08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D6731-F420-4FC9-B24F-8C875C3FB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12B9A8-2C63-4E72-815F-FBFA962B89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0169CA-D5C8-4BCE-86CA-BBD98AB36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0E4588-A2FD-4394-AAD9-E30FA5CEA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2221-6956-455C-A083-B4986999C386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6F10C1-ECAF-4673-A12F-465BE5E16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A47318-A920-40BF-AD1D-8C0A1738E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ED5D-0A92-479C-888B-6EED4E564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02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C5DBDB-CEBA-4A95-9200-DB90EB5DC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AAE5D-C631-40E8-8205-6061E80AB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4DA5E-FE98-48A8-B8C9-619BD0784E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12221-6956-455C-A083-B4986999C386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801B1-B79D-4161-8693-F101E3D3AD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8E361-F5DD-474B-9620-D346337F1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7ED5D-0A92-479C-888B-6EED4E564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71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F6F5F-504B-4E25-BC0D-3512FB791460}" type="datetimeFigureOut">
              <a:rPr lang="vi-VN" smtClean="0"/>
              <a:t>27/06/2020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7103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2B12221-6956-455C-A083-B4986999C386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467ED5D-0A92-479C-888B-6EED4E564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6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VUI HỌC KINH THÁNH</a:t>
            </a: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" cap="none" spc="0" normalizeH="0" baseline="0" noProof="0" dirty="0">
                <a:ln w="9525">
                  <a:noFill/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CHÚA NHẬT </a:t>
            </a:r>
            <a:r>
              <a:rPr lang="en-US" sz="4400" b="1" kern="10" dirty="0">
                <a:ln w="9525">
                  <a:noFill/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</a:rPr>
              <a:t>XIII</a:t>
            </a:r>
            <a:r>
              <a:rPr kumimoji="0" lang="en-US" sz="4400" b="1" i="0" u="none" strike="noStrike" kern="10" cap="none" spc="0" normalizeH="0" baseline="0" noProof="0" dirty="0">
                <a:ln w="9525">
                  <a:noFill/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THƯỜNG</a:t>
            </a:r>
            <a:r>
              <a:rPr kumimoji="0" lang="en-US" sz="4400" b="1" i="0" u="none" strike="noStrike" kern="10" cap="none" spc="0" normalizeH="0" noProof="0" dirty="0">
                <a:ln w="9525">
                  <a:noFill/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NIÊN </a:t>
            </a:r>
            <a:r>
              <a:rPr kumimoji="0" lang="en-US" sz="4400" b="1" i="0" u="none" strike="noStrike" kern="10" cap="none" spc="0" normalizeH="0" baseline="0" noProof="0" dirty="0">
                <a:ln w="9525">
                  <a:noFill/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NĂM 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193984" y="4089441"/>
            <a:ext cx="3809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 GIỮ LỜI THẦY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-33959" y="4089441"/>
            <a:ext cx="4031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YÊU MẾN THẦY</a:t>
            </a: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thì Thầy bảo thật anh em, người đó sẽ không mất phần thưởng đâu.”</a:t>
            </a:r>
            <a:b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sz="72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ĐÓ LÀ LỜI CHÚA</a:t>
            </a:r>
            <a:endParaRPr lang="en-US" sz="7200" b="1" i="1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69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58937" y="238622"/>
            <a:ext cx="651116" cy="64372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58937" y="1011272"/>
            <a:ext cx="651116" cy="64372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58937" y="1834377"/>
            <a:ext cx="651116" cy="64372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58937" y="2599910"/>
            <a:ext cx="651116" cy="64372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39484" y="3393556"/>
            <a:ext cx="651116" cy="64372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39484" y="4118771"/>
            <a:ext cx="651116" cy="64372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graphicFrame>
        <p:nvGraphicFramePr>
          <p:cNvPr id="85" name="Table 84">
            <a:extLst>
              <a:ext uri="{FF2B5EF4-FFF2-40B4-BE49-F238E27FC236}">
                <a16:creationId xmlns:a16="http://schemas.microsoft.com/office/drawing/2014/main" id="{FF6DB418-73FC-4B2D-B11F-57325269FB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893677"/>
              </p:ext>
            </p:extLst>
          </p:nvPr>
        </p:nvGraphicFramePr>
        <p:xfrm>
          <a:off x="1173828" y="142874"/>
          <a:ext cx="9354310" cy="4718304"/>
        </p:xfrm>
        <a:graphic>
          <a:graphicData uri="http://schemas.openxmlformats.org/drawingml/2006/table">
            <a:tbl>
              <a:tblPr firstRow="1" firstCol="1" bandRow="1"/>
              <a:tblGrid>
                <a:gridCol w="848391">
                  <a:extLst>
                    <a:ext uri="{9D8B030D-6E8A-4147-A177-3AD203B41FA5}">
                      <a16:colId xmlns:a16="http://schemas.microsoft.com/office/drawing/2014/main" val="755542789"/>
                    </a:ext>
                  </a:extLst>
                </a:gridCol>
                <a:gridCol w="836385">
                  <a:extLst>
                    <a:ext uri="{9D8B030D-6E8A-4147-A177-3AD203B41FA5}">
                      <a16:colId xmlns:a16="http://schemas.microsoft.com/office/drawing/2014/main" val="4293256256"/>
                    </a:ext>
                  </a:extLst>
                </a:gridCol>
                <a:gridCol w="861397">
                  <a:extLst>
                    <a:ext uri="{9D8B030D-6E8A-4147-A177-3AD203B41FA5}">
                      <a16:colId xmlns:a16="http://schemas.microsoft.com/office/drawing/2014/main" val="911346978"/>
                    </a:ext>
                  </a:extLst>
                </a:gridCol>
                <a:gridCol w="849390">
                  <a:extLst>
                    <a:ext uri="{9D8B030D-6E8A-4147-A177-3AD203B41FA5}">
                      <a16:colId xmlns:a16="http://schemas.microsoft.com/office/drawing/2014/main" val="1237611217"/>
                    </a:ext>
                  </a:extLst>
                </a:gridCol>
                <a:gridCol w="861397">
                  <a:extLst>
                    <a:ext uri="{9D8B030D-6E8A-4147-A177-3AD203B41FA5}">
                      <a16:colId xmlns:a16="http://schemas.microsoft.com/office/drawing/2014/main" val="2050993077"/>
                    </a:ext>
                  </a:extLst>
                </a:gridCol>
                <a:gridCol w="854394">
                  <a:extLst>
                    <a:ext uri="{9D8B030D-6E8A-4147-A177-3AD203B41FA5}">
                      <a16:colId xmlns:a16="http://schemas.microsoft.com/office/drawing/2014/main" val="2883334646"/>
                    </a:ext>
                  </a:extLst>
                </a:gridCol>
                <a:gridCol w="854394">
                  <a:extLst>
                    <a:ext uri="{9D8B030D-6E8A-4147-A177-3AD203B41FA5}">
                      <a16:colId xmlns:a16="http://schemas.microsoft.com/office/drawing/2014/main" val="581204245"/>
                    </a:ext>
                  </a:extLst>
                </a:gridCol>
                <a:gridCol w="854394">
                  <a:extLst>
                    <a:ext uri="{9D8B030D-6E8A-4147-A177-3AD203B41FA5}">
                      <a16:colId xmlns:a16="http://schemas.microsoft.com/office/drawing/2014/main" val="933713"/>
                    </a:ext>
                  </a:extLst>
                </a:gridCol>
                <a:gridCol w="856396">
                  <a:extLst>
                    <a:ext uri="{9D8B030D-6E8A-4147-A177-3AD203B41FA5}">
                      <a16:colId xmlns:a16="http://schemas.microsoft.com/office/drawing/2014/main" val="3310940998"/>
                    </a:ext>
                  </a:extLst>
                </a:gridCol>
                <a:gridCol w="854394">
                  <a:extLst>
                    <a:ext uri="{9D8B030D-6E8A-4147-A177-3AD203B41FA5}">
                      <a16:colId xmlns:a16="http://schemas.microsoft.com/office/drawing/2014/main" val="2219082247"/>
                    </a:ext>
                  </a:extLst>
                </a:gridCol>
                <a:gridCol w="823378">
                  <a:extLst>
                    <a:ext uri="{9D8B030D-6E8A-4147-A177-3AD203B41FA5}">
                      <a16:colId xmlns:a16="http://schemas.microsoft.com/office/drawing/2014/main" val="2630867156"/>
                    </a:ext>
                  </a:extLst>
                </a:gridCol>
              </a:tblGrid>
              <a:tr h="7863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Ì</a:t>
                      </a:r>
                      <a:endParaRPr lang="en-US" sz="4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Ấ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Ư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Ợ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294875"/>
                  </a:ext>
                </a:extLst>
              </a:tr>
              <a:tr h="7863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Ó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Ê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0024454"/>
                  </a:ext>
                </a:extLst>
              </a:tr>
              <a:tr h="7863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Ầ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Ư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Ở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3771646"/>
                  </a:ext>
                </a:extLst>
              </a:tr>
              <a:tr h="7863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Ì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Ẽ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Ấ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634619"/>
                  </a:ext>
                </a:extLst>
              </a:tr>
              <a:tr h="7863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Ộ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5893333"/>
                  </a:ext>
                </a:extLst>
              </a:tr>
              <a:tr h="7863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Ộ</a:t>
                      </a:r>
                      <a:endParaRPr lang="en-US" sz="4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Ô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Ứ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305380"/>
                  </a:ext>
                </a:extLst>
              </a:tr>
            </a:tbl>
          </a:graphicData>
        </a:graphic>
      </p:graphicFrame>
      <p:sp>
        <p:nvSpPr>
          <p:cNvPr id="86" name="Rectangle 85">
            <a:extLst>
              <a:ext uri="{FF2B5EF4-FFF2-40B4-BE49-F238E27FC236}">
                <a16:creationId xmlns:a16="http://schemas.microsoft.com/office/drawing/2014/main" id="{6EF9C27A-492A-4D71-B740-D441AF681F32}"/>
              </a:ext>
            </a:extLst>
          </p:cNvPr>
          <p:cNvSpPr/>
          <p:nvPr/>
        </p:nvSpPr>
        <p:spPr>
          <a:xfrm>
            <a:off x="0" y="503976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FF0000"/>
                </a:solidFill>
                <a:latin typeface="Arial (Body)"/>
              </a:rPr>
              <a:t>1.	AI LIỀU MẤT MẠNG SỐNG MÌNH VÌ THẦY, THÌ SẼ … …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DCEFFC4-A8F7-4FD6-9451-265BFF0E4008}"/>
              </a:ext>
            </a:extLst>
          </p:cNvPr>
          <p:cNvSpPr/>
          <p:nvPr/>
        </p:nvSpPr>
        <p:spPr>
          <a:xfrm>
            <a:off x="0" y="503976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FF0000"/>
                </a:solidFill>
                <a:latin typeface="Arial (Body)"/>
              </a:rPr>
              <a:t>2.	AI … … ANH EM LÀ … … THẦY, VÀ AI … … THẦY LÀ … … ĐẤNG ĐÃ SAI THẦY.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5320D14-89F9-424E-8C57-5FCF64B7CB4D}"/>
              </a:ext>
            </a:extLst>
          </p:cNvPr>
          <p:cNvSpPr/>
          <p:nvPr/>
        </p:nvSpPr>
        <p:spPr>
          <a:xfrm>
            <a:off x="0" y="503976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FF0000"/>
                </a:solidFill>
                <a:latin typeface="Arial (Body)"/>
              </a:rPr>
              <a:t>3.	AI ĐÓN TIẾP MỘT NGƯỜI CÔNG CHÍNH, THÌ SẼ ĐƯỢC LÃNH … … DÀNH CHO BẬC CÔNG CHÍNH.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9AD03070-1DF2-4DE7-AB50-327F00A08A7D}"/>
              </a:ext>
            </a:extLst>
          </p:cNvPr>
          <p:cNvSpPr/>
          <p:nvPr/>
        </p:nvSpPr>
        <p:spPr>
          <a:xfrm>
            <a:off x="0" y="5033172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400" b="1" dirty="0">
                <a:solidFill>
                  <a:srgbClr val="FF0000"/>
                </a:solidFill>
                <a:latin typeface="Arial (Body)"/>
              </a:rPr>
              <a:t>4.	AI TÌM GIỮ MẠNG SỐNG </a:t>
            </a:r>
            <a:r>
              <a:rPr lang="vi-VN" sz="4400" b="1">
                <a:solidFill>
                  <a:srgbClr val="FF0000"/>
                </a:solidFill>
                <a:latin typeface="Arial (Body)"/>
              </a:rPr>
              <a:t>MÌNH,</a:t>
            </a:r>
            <a:r>
              <a:rPr lang="en-US" sz="4400" b="1">
                <a:solidFill>
                  <a:srgbClr val="FF0000"/>
                </a:solidFill>
                <a:latin typeface="Arial (Body)"/>
              </a:rPr>
              <a:t> </a:t>
            </a:r>
            <a:r>
              <a:rPr lang="vi-VN" sz="4400" b="1">
                <a:solidFill>
                  <a:srgbClr val="FF0000"/>
                </a:solidFill>
                <a:latin typeface="Arial (Body)"/>
              </a:rPr>
              <a:t>… …</a:t>
            </a:r>
            <a:r>
              <a:rPr lang="en-US" sz="4400" b="1">
                <a:solidFill>
                  <a:srgbClr val="FF0000"/>
                </a:solidFill>
                <a:latin typeface="Arial (Body)"/>
              </a:rPr>
              <a:t> …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BBF47B5B-7B1A-483C-8B86-4A42941AC5BF}"/>
              </a:ext>
            </a:extLst>
          </p:cNvPr>
          <p:cNvSpPr/>
          <p:nvPr/>
        </p:nvSpPr>
        <p:spPr>
          <a:xfrm>
            <a:off x="7451" y="503016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FF0000"/>
                </a:solidFill>
                <a:latin typeface="Arial (Body)"/>
              </a:rPr>
              <a:t>5.	VÀ AI CHO MỘT TRONG NHỮNG KẺ BÉ NHỎ NÀY UỐNG, DÙ CHỈ … … NƯỚC LÃ THÔI, VÌ KẺ ẤY LÀ MÔN ĐỆ CỦA THẦY.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C33A500A-10D8-46E0-A500-3C09655FF019}"/>
              </a:ext>
            </a:extLst>
          </p:cNvPr>
          <p:cNvSpPr/>
          <p:nvPr/>
        </p:nvSpPr>
        <p:spPr>
          <a:xfrm>
            <a:off x="14902" y="503016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FF0000"/>
                </a:solidFill>
                <a:latin typeface="Arial (Body)"/>
              </a:rPr>
              <a:t>6.	AI ĐÓN TIẾP </a:t>
            </a:r>
            <a:r>
              <a:rPr lang="vi-VN" sz="4000" b="1">
                <a:solidFill>
                  <a:srgbClr val="FF0000"/>
                </a:solidFill>
                <a:latin typeface="Arial (Body)"/>
              </a:rPr>
              <a:t>… …</a:t>
            </a:r>
            <a:r>
              <a:rPr lang="en-US" sz="4000" b="1">
                <a:solidFill>
                  <a:srgbClr val="FF0000"/>
                </a:solidFill>
                <a:latin typeface="Arial (Body)"/>
              </a:rPr>
              <a:t> …</a:t>
            </a:r>
            <a:r>
              <a:rPr lang="vi-VN" sz="4000" b="1">
                <a:solidFill>
                  <a:srgbClr val="FF0000"/>
                </a:solidFill>
                <a:latin typeface="Arial (Body)"/>
              </a:rPr>
              <a:t>, </a:t>
            </a:r>
            <a:r>
              <a:rPr lang="vi-VN" sz="4000" b="1" dirty="0">
                <a:solidFill>
                  <a:srgbClr val="FF0000"/>
                </a:solidFill>
                <a:latin typeface="Arial (Body)"/>
              </a:rPr>
              <a:t>THÌ SẼ ĐƯỢC LÃNH PHẦN THƯỞNG DÀNH CHO BẬC NGÔN SỨ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D9FB77-6233-48C1-B45F-24CD8A901654}"/>
              </a:ext>
            </a:extLst>
          </p:cNvPr>
          <p:cNvSpPr/>
          <p:nvPr/>
        </p:nvSpPr>
        <p:spPr>
          <a:xfrm>
            <a:off x="1159635" y="130603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FF84B98D-A5E2-44E3-8D27-29F2AC3E1C2B}"/>
              </a:ext>
            </a:extLst>
          </p:cNvPr>
          <p:cNvSpPr/>
          <p:nvPr/>
        </p:nvSpPr>
        <p:spPr>
          <a:xfrm>
            <a:off x="2005773" y="130602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9A09F995-1101-48F3-B906-1E185D1319AD}"/>
              </a:ext>
            </a:extLst>
          </p:cNvPr>
          <p:cNvSpPr/>
          <p:nvPr/>
        </p:nvSpPr>
        <p:spPr>
          <a:xfrm>
            <a:off x="2848598" y="130600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CB6E33E9-17B4-4B26-85D7-8060DABA35C7}"/>
              </a:ext>
            </a:extLst>
          </p:cNvPr>
          <p:cNvSpPr/>
          <p:nvPr/>
        </p:nvSpPr>
        <p:spPr>
          <a:xfrm>
            <a:off x="3705616" y="130599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7FBA8642-6FBE-4BE5-AE6C-7FFB8F79CF27}"/>
              </a:ext>
            </a:extLst>
          </p:cNvPr>
          <p:cNvSpPr/>
          <p:nvPr/>
        </p:nvSpPr>
        <p:spPr>
          <a:xfrm>
            <a:off x="4562634" y="130603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E1705968-E932-4636-8EBA-79B27F1C7407}"/>
              </a:ext>
            </a:extLst>
          </p:cNvPr>
          <p:cNvSpPr/>
          <p:nvPr/>
        </p:nvSpPr>
        <p:spPr>
          <a:xfrm>
            <a:off x="5417161" y="130602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13BA59E1-921B-4912-AC9A-483BE2D3AB4A}"/>
              </a:ext>
            </a:extLst>
          </p:cNvPr>
          <p:cNvSpPr/>
          <p:nvPr/>
        </p:nvSpPr>
        <p:spPr>
          <a:xfrm>
            <a:off x="6268375" y="130600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FCA9F9E7-74A1-4DE5-92C3-CEDF7AD88635}"/>
              </a:ext>
            </a:extLst>
          </p:cNvPr>
          <p:cNvSpPr/>
          <p:nvPr/>
        </p:nvSpPr>
        <p:spPr>
          <a:xfrm>
            <a:off x="7127962" y="130599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4783C67D-685E-4C76-A0B9-4B272420BAD2}"/>
              </a:ext>
            </a:extLst>
          </p:cNvPr>
          <p:cNvSpPr/>
          <p:nvPr/>
        </p:nvSpPr>
        <p:spPr>
          <a:xfrm>
            <a:off x="7981216" y="130603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1F349C6D-3EEB-43BC-B4C2-D0BA12242123}"/>
              </a:ext>
            </a:extLst>
          </p:cNvPr>
          <p:cNvSpPr/>
          <p:nvPr/>
        </p:nvSpPr>
        <p:spPr>
          <a:xfrm>
            <a:off x="8827354" y="130602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2B8FF39C-98B2-4687-9003-FE711950E661}"/>
              </a:ext>
            </a:extLst>
          </p:cNvPr>
          <p:cNvSpPr/>
          <p:nvPr/>
        </p:nvSpPr>
        <p:spPr>
          <a:xfrm>
            <a:off x="9684372" y="142871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23E91CFF-79B7-4B30-AD41-F5EF4B7671D1}"/>
              </a:ext>
            </a:extLst>
          </p:cNvPr>
          <p:cNvSpPr/>
          <p:nvPr/>
        </p:nvSpPr>
        <p:spPr>
          <a:xfrm>
            <a:off x="2005773" y="919592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6B6EB7FB-A618-4BF6-BFA7-EC9EEDCC2476}"/>
              </a:ext>
            </a:extLst>
          </p:cNvPr>
          <p:cNvSpPr/>
          <p:nvPr/>
        </p:nvSpPr>
        <p:spPr>
          <a:xfrm>
            <a:off x="2851911" y="919591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A1F266A0-B4D0-4CB9-9648-412965CC18E5}"/>
              </a:ext>
            </a:extLst>
          </p:cNvPr>
          <p:cNvSpPr/>
          <p:nvPr/>
        </p:nvSpPr>
        <p:spPr>
          <a:xfrm>
            <a:off x="3703203" y="919589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86385226-7BE7-409A-B565-157693BBC10D}"/>
              </a:ext>
            </a:extLst>
          </p:cNvPr>
          <p:cNvSpPr/>
          <p:nvPr/>
        </p:nvSpPr>
        <p:spPr>
          <a:xfrm>
            <a:off x="4560221" y="919588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B9FED3AB-B881-45C8-B375-5C7DE0120959}"/>
              </a:ext>
            </a:extLst>
          </p:cNvPr>
          <p:cNvSpPr/>
          <p:nvPr/>
        </p:nvSpPr>
        <p:spPr>
          <a:xfrm>
            <a:off x="5417239" y="919592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066840D8-8B83-4FF1-8DE2-1D9C8C9F3147}"/>
              </a:ext>
            </a:extLst>
          </p:cNvPr>
          <p:cNvSpPr/>
          <p:nvPr/>
        </p:nvSpPr>
        <p:spPr>
          <a:xfrm>
            <a:off x="6271766" y="919591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BE100158-8DC1-4D3F-B66E-4FFE9D4896F8}"/>
              </a:ext>
            </a:extLst>
          </p:cNvPr>
          <p:cNvSpPr/>
          <p:nvPr/>
        </p:nvSpPr>
        <p:spPr>
          <a:xfrm>
            <a:off x="7131447" y="919589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FD0C8803-C37B-4D52-8A29-DE5DBAF54480}"/>
              </a:ext>
            </a:extLst>
          </p:cNvPr>
          <p:cNvSpPr/>
          <p:nvPr/>
        </p:nvSpPr>
        <p:spPr>
          <a:xfrm>
            <a:off x="1159635" y="1708573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6FEDE08F-CA12-4CA5-8A39-D836556E6D30}"/>
              </a:ext>
            </a:extLst>
          </p:cNvPr>
          <p:cNvSpPr/>
          <p:nvPr/>
        </p:nvSpPr>
        <p:spPr>
          <a:xfrm>
            <a:off x="2005773" y="1708572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B786075A-9336-4BA4-8B6E-87B3903A8264}"/>
              </a:ext>
            </a:extLst>
          </p:cNvPr>
          <p:cNvSpPr/>
          <p:nvPr/>
        </p:nvSpPr>
        <p:spPr>
          <a:xfrm>
            <a:off x="2848598" y="1708570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0E0165C0-24CC-430F-B77D-F4A3260050A9}"/>
              </a:ext>
            </a:extLst>
          </p:cNvPr>
          <p:cNvSpPr/>
          <p:nvPr/>
        </p:nvSpPr>
        <p:spPr>
          <a:xfrm>
            <a:off x="3705616" y="1708569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E9E1C0A9-B2D9-4209-BB7D-3AF0CC95E75D}"/>
              </a:ext>
            </a:extLst>
          </p:cNvPr>
          <p:cNvSpPr/>
          <p:nvPr/>
        </p:nvSpPr>
        <p:spPr>
          <a:xfrm>
            <a:off x="4562634" y="1708573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7B1D578C-D313-4107-9DDB-FCCDD6A6463C}"/>
              </a:ext>
            </a:extLst>
          </p:cNvPr>
          <p:cNvSpPr/>
          <p:nvPr/>
        </p:nvSpPr>
        <p:spPr>
          <a:xfrm>
            <a:off x="5417161" y="1708572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53E5E9E9-7C8F-4205-B1E5-56C4AE409D09}"/>
              </a:ext>
            </a:extLst>
          </p:cNvPr>
          <p:cNvSpPr/>
          <p:nvPr/>
        </p:nvSpPr>
        <p:spPr>
          <a:xfrm>
            <a:off x="6268375" y="1708570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E5BE8E57-9FB0-41C6-AC1F-D8575539741F}"/>
              </a:ext>
            </a:extLst>
          </p:cNvPr>
          <p:cNvSpPr/>
          <p:nvPr/>
        </p:nvSpPr>
        <p:spPr>
          <a:xfrm>
            <a:off x="7127962" y="1708569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EB823006-4981-4CF4-8698-3AAEF10949C5}"/>
              </a:ext>
            </a:extLst>
          </p:cNvPr>
          <p:cNvSpPr/>
          <p:nvPr/>
        </p:nvSpPr>
        <p:spPr>
          <a:xfrm>
            <a:off x="7981216" y="1708573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320511D6-7DE4-4C0C-A11C-56D2937FB0EF}"/>
              </a:ext>
            </a:extLst>
          </p:cNvPr>
          <p:cNvSpPr/>
          <p:nvPr/>
        </p:nvSpPr>
        <p:spPr>
          <a:xfrm>
            <a:off x="8827354" y="1708572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21155F9D-8C84-492C-838A-C434C3D3BEBA}"/>
              </a:ext>
            </a:extLst>
          </p:cNvPr>
          <p:cNvSpPr/>
          <p:nvPr/>
        </p:nvSpPr>
        <p:spPr>
          <a:xfrm>
            <a:off x="2005045" y="2497559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F2A220CA-7BAF-4245-90C4-02157463B813}"/>
              </a:ext>
            </a:extLst>
          </p:cNvPr>
          <p:cNvSpPr/>
          <p:nvPr/>
        </p:nvSpPr>
        <p:spPr>
          <a:xfrm>
            <a:off x="2851183" y="2497558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44C13C06-16E4-43F2-97FB-19F600BF4BBC}"/>
              </a:ext>
            </a:extLst>
          </p:cNvPr>
          <p:cNvSpPr/>
          <p:nvPr/>
        </p:nvSpPr>
        <p:spPr>
          <a:xfrm>
            <a:off x="3694008" y="2497556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F92D5105-4104-4364-8F01-E85BD6D1A03C}"/>
              </a:ext>
            </a:extLst>
          </p:cNvPr>
          <p:cNvSpPr/>
          <p:nvPr/>
        </p:nvSpPr>
        <p:spPr>
          <a:xfrm>
            <a:off x="4551026" y="2497555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8F9093B5-3BDD-44E9-A982-66C80217B306}"/>
              </a:ext>
            </a:extLst>
          </p:cNvPr>
          <p:cNvSpPr/>
          <p:nvPr/>
        </p:nvSpPr>
        <p:spPr>
          <a:xfrm>
            <a:off x="5408044" y="2497559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CF28E01E-65C7-445C-8F09-4DE0BE3C0C72}"/>
              </a:ext>
            </a:extLst>
          </p:cNvPr>
          <p:cNvSpPr/>
          <p:nvPr/>
        </p:nvSpPr>
        <p:spPr>
          <a:xfrm>
            <a:off x="6262571" y="2497558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B24BB86D-C647-4AFC-AFCE-8DE47697E07E}"/>
              </a:ext>
            </a:extLst>
          </p:cNvPr>
          <p:cNvSpPr/>
          <p:nvPr/>
        </p:nvSpPr>
        <p:spPr>
          <a:xfrm>
            <a:off x="7113785" y="2497556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8907DB13-6506-4F36-B2DE-1E257B5E5A2E}"/>
              </a:ext>
            </a:extLst>
          </p:cNvPr>
          <p:cNvSpPr/>
          <p:nvPr/>
        </p:nvSpPr>
        <p:spPr>
          <a:xfrm>
            <a:off x="7975065" y="2497555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C858E43F-FC69-45C3-BD6A-D55DC448721B}"/>
              </a:ext>
            </a:extLst>
          </p:cNvPr>
          <p:cNvSpPr/>
          <p:nvPr/>
        </p:nvSpPr>
        <p:spPr>
          <a:xfrm>
            <a:off x="2004317" y="3258116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5502A543-3257-486B-8AE3-BA1B02625A77}"/>
              </a:ext>
            </a:extLst>
          </p:cNvPr>
          <p:cNvSpPr/>
          <p:nvPr/>
        </p:nvSpPr>
        <p:spPr>
          <a:xfrm>
            <a:off x="2850455" y="3258115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55750509-E9B5-486A-84EC-781EDC153377}"/>
              </a:ext>
            </a:extLst>
          </p:cNvPr>
          <p:cNvSpPr/>
          <p:nvPr/>
        </p:nvSpPr>
        <p:spPr>
          <a:xfrm>
            <a:off x="3693280" y="3258113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32ABFC7D-5B2A-459B-9347-B8D839020EC4}"/>
              </a:ext>
            </a:extLst>
          </p:cNvPr>
          <p:cNvSpPr/>
          <p:nvPr/>
        </p:nvSpPr>
        <p:spPr>
          <a:xfrm>
            <a:off x="4550298" y="3258112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212C1069-C40E-405E-8A08-6FA3EF43D078}"/>
              </a:ext>
            </a:extLst>
          </p:cNvPr>
          <p:cNvSpPr/>
          <p:nvPr/>
        </p:nvSpPr>
        <p:spPr>
          <a:xfrm>
            <a:off x="5407316" y="3258116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7E843CBB-140C-43AE-B69B-63C6CA6FB2C8}"/>
              </a:ext>
            </a:extLst>
          </p:cNvPr>
          <p:cNvSpPr/>
          <p:nvPr/>
        </p:nvSpPr>
        <p:spPr>
          <a:xfrm>
            <a:off x="6261843" y="3258115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C72AA567-70B0-4340-95AA-DE597BDB3DD7}"/>
              </a:ext>
            </a:extLst>
          </p:cNvPr>
          <p:cNvSpPr/>
          <p:nvPr/>
        </p:nvSpPr>
        <p:spPr>
          <a:xfrm>
            <a:off x="7113057" y="3258113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1DE4F7A7-891D-4490-910D-049A946B5381}"/>
              </a:ext>
            </a:extLst>
          </p:cNvPr>
          <p:cNvSpPr/>
          <p:nvPr/>
        </p:nvSpPr>
        <p:spPr>
          <a:xfrm>
            <a:off x="1152375" y="4053509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78C57C75-508D-4F7C-A916-C9CD4D7C90AB}"/>
              </a:ext>
            </a:extLst>
          </p:cNvPr>
          <p:cNvSpPr/>
          <p:nvPr/>
        </p:nvSpPr>
        <p:spPr>
          <a:xfrm>
            <a:off x="1998513" y="4053508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CECE2E68-2490-4B0A-97E5-73FB7168534F}"/>
              </a:ext>
            </a:extLst>
          </p:cNvPr>
          <p:cNvSpPr/>
          <p:nvPr/>
        </p:nvSpPr>
        <p:spPr>
          <a:xfrm>
            <a:off x="2841338" y="4053506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0ECF732A-0E4F-4D39-B48A-B841478B23CB}"/>
              </a:ext>
            </a:extLst>
          </p:cNvPr>
          <p:cNvSpPr/>
          <p:nvPr/>
        </p:nvSpPr>
        <p:spPr>
          <a:xfrm>
            <a:off x="3698356" y="4053505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4CB18D4E-5187-46AD-9ED4-92A511318CF4}"/>
              </a:ext>
            </a:extLst>
          </p:cNvPr>
          <p:cNvSpPr/>
          <p:nvPr/>
        </p:nvSpPr>
        <p:spPr>
          <a:xfrm>
            <a:off x="4555374" y="4053509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7B74B14F-AC2B-4D31-91D4-E71ADA635AC0}"/>
              </a:ext>
            </a:extLst>
          </p:cNvPr>
          <p:cNvSpPr/>
          <p:nvPr/>
        </p:nvSpPr>
        <p:spPr>
          <a:xfrm>
            <a:off x="5409901" y="4053508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8A5325EA-C825-4C96-9872-F63D90E6A6DF}"/>
              </a:ext>
            </a:extLst>
          </p:cNvPr>
          <p:cNvSpPr/>
          <p:nvPr/>
        </p:nvSpPr>
        <p:spPr>
          <a:xfrm>
            <a:off x="6261115" y="4053506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A754669F-08EC-4838-960C-EC6B9A9800DF}"/>
              </a:ext>
            </a:extLst>
          </p:cNvPr>
          <p:cNvSpPr/>
          <p:nvPr/>
        </p:nvSpPr>
        <p:spPr>
          <a:xfrm>
            <a:off x="7112235" y="4053505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C6FB69D6-25C7-419A-BE86-EDEAC1EAEE4F}"/>
              </a:ext>
            </a:extLst>
          </p:cNvPr>
          <p:cNvSpPr/>
          <p:nvPr/>
        </p:nvSpPr>
        <p:spPr>
          <a:xfrm>
            <a:off x="7973956" y="4053509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5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8" dur="1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1" dur="1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7" dur="1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0" dur="1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3" dur="1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1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9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3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8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9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8" dur="1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1" dur="1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4" dur="1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7" dur="1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0" dur="1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3" dur="1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6" dur="1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5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0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1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5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6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0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1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5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6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0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1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5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6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0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5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6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0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1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0" dur="1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3" dur="1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6" dur="1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9" dur="1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2" dur="1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5" dur="1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8" dur="1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1" dur="1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4" dur="1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7" dur="1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6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7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8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1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2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3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6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7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8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1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2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3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4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6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7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9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1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2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4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6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7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8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9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1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2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3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4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1" dur="1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4" dur="1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7" dur="1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0" dur="1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3" dur="1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6" dur="1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9" dur="1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2" dur="1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5" fill="hold">
                      <p:stCondLst>
                        <p:cond delay="0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1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2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3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4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6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7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8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9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1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2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3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4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6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7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8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9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1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2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3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4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6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7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1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2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3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4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1" dur="1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4" dur="1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7" dur="1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0" dur="1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3" dur="1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6" dur="1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9" dur="1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8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9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0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1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3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4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5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6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8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9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0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1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3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4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5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6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8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9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0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1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3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4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5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6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8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9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0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1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3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4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5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6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8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9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0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1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2" fill="hold">
                      <p:stCondLst>
                        <p:cond delay="indefinite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8" dur="1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1" dur="1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4" dur="1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7" dur="1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0" dur="1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3" dur="1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6" dur="1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9" dur="1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2" dur="1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8" grpId="0" animBg="1"/>
      <p:bldP spid="8" grpId="1" animBg="1"/>
      <p:bldP spid="98" grpId="0" animBg="1"/>
      <p:bldP spid="98" grpId="1" animBg="1"/>
      <p:bldP spid="100" grpId="0" animBg="1"/>
      <p:bldP spid="100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222" grpId="0" animBg="1"/>
      <p:bldP spid="222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26" grpId="0" animBg="1"/>
      <p:bldP spid="226" grpId="1" animBg="1"/>
      <p:bldP spid="227" grpId="0" animBg="1"/>
      <p:bldP spid="227" grpId="1" animBg="1"/>
      <p:bldP spid="228" grpId="0" animBg="1"/>
      <p:bldP spid="228" grpId="1" animBg="1"/>
      <p:bldP spid="233" grpId="0" animBg="1"/>
      <p:bldP spid="233" grpId="1" animBg="1"/>
      <p:bldP spid="234" grpId="0" animBg="1"/>
      <p:bldP spid="234" grpId="1" animBg="1"/>
      <p:bldP spid="235" grpId="0" animBg="1"/>
      <p:bldP spid="235" grpId="1" animBg="1"/>
      <p:bldP spid="236" grpId="0" animBg="1"/>
      <p:bldP spid="236" grpId="1" animBg="1"/>
      <p:bldP spid="237" grpId="0" animBg="1"/>
      <p:bldP spid="237" grpId="1" animBg="1"/>
      <p:bldP spid="238" grpId="0" animBg="1"/>
      <p:bldP spid="238" grpId="1" animBg="1"/>
      <p:bldP spid="239" grpId="0" animBg="1"/>
      <p:bldP spid="239" grpId="1" animBg="1"/>
      <p:bldP spid="240" grpId="0" animBg="1"/>
      <p:bldP spid="240" grpId="1" animBg="1"/>
      <p:bldP spid="241" grpId="0" animBg="1"/>
      <p:bldP spid="241" grpId="1" animBg="1"/>
      <p:bldP spid="242" grpId="0" animBg="1"/>
      <p:bldP spid="242" grpId="1" animBg="1"/>
      <p:bldP spid="244" grpId="0" animBg="1"/>
      <p:bldP spid="244" grpId="1" animBg="1"/>
      <p:bldP spid="245" grpId="0" animBg="1"/>
      <p:bldP spid="245" grpId="1" animBg="1"/>
      <p:bldP spid="246" grpId="0" animBg="1"/>
      <p:bldP spid="246" grpId="1" animBg="1"/>
      <p:bldP spid="247" grpId="0" animBg="1"/>
      <p:bldP spid="247" grpId="1" animBg="1"/>
      <p:bldP spid="248" grpId="0" animBg="1"/>
      <p:bldP spid="248" grpId="1" animBg="1"/>
      <p:bldP spid="249" grpId="0" animBg="1"/>
      <p:bldP spid="249" grpId="1" animBg="1"/>
      <p:bldP spid="250" grpId="0" animBg="1"/>
      <p:bldP spid="250" grpId="1" animBg="1"/>
      <p:bldP spid="251" grpId="0" animBg="1"/>
      <p:bldP spid="251" grpId="1" animBg="1"/>
      <p:bldP spid="255" grpId="0" animBg="1"/>
      <p:bldP spid="255" grpId="1" animBg="1"/>
      <p:bldP spid="256" grpId="0" animBg="1"/>
      <p:bldP spid="256" grpId="1" animBg="1"/>
      <p:bldP spid="257" grpId="0" animBg="1"/>
      <p:bldP spid="257" grpId="1" animBg="1"/>
      <p:bldP spid="258" grpId="0" animBg="1"/>
      <p:bldP spid="258" grpId="1" animBg="1"/>
      <p:bldP spid="259" grpId="0" animBg="1"/>
      <p:bldP spid="259" grpId="1" animBg="1"/>
      <p:bldP spid="260" grpId="0" animBg="1"/>
      <p:bldP spid="260" grpId="1" animBg="1"/>
      <p:bldP spid="261" grpId="0" animBg="1"/>
      <p:bldP spid="261" grpId="1" animBg="1"/>
      <p:bldP spid="266" grpId="0" animBg="1"/>
      <p:bldP spid="266" grpId="1" animBg="1"/>
      <p:bldP spid="267" grpId="0" animBg="1"/>
      <p:bldP spid="267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1" grpId="0" animBg="1"/>
      <p:bldP spid="271" grpId="1" animBg="1"/>
      <p:bldP spid="272" grpId="0" animBg="1"/>
      <p:bldP spid="272" grpId="1" animBg="1"/>
      <p:bldP spid="273" grpId="0" animBg="1"/>
      <p:bldP spid="273" grpId="1" animBg="1"/>
      <p:bldP spid="274" grpId="0" animBg="1"/>
      <p:bldP spid="27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E2D4BEA-4F88-42C3-AC6E-EC700A2D93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423764"/>
              </p:ext>
            </p:extLst>
          </p:nvPr>
        </p:nvGraphicFramePr>
        <p:xfrm>
          <a:off x="485775" y="371475"/>
          <a:ext cx="11191878" cy="6019800"/>
        </p:xfrm>
        <a:graphic>
          <a:graphicData uri="http://schemas.openxmlformats.org/drawingml/2006/table">
            <a:tbl>
              <a:tblPr firstRow="1" firstCol="1" bandRow="1"/>
              <a:tblGrid>
                <a:gridCol w="1015049">
                  <a:extLst>
                    <a:ext uri="{9D8B030D-6E8A-4147-A177-3AD203B41FA5}">
                      <a16:colId xmlns:a16="http://schemas.microsoft.com/office/drawing/2014/main" val="755542789"/>
                    </a:ext>
                  </a:extLst>
                </a:gridCol>
                <a:gridCol w="1000685">
                  <a:extLst>
                    <a:ext uri="{9D8B030D-6E8A-4147-A177-3AD203B41FA5}">
                      <a16:colId xmlns:a16="http://schemas.microsoft.com/office/drawing/2014/main" val="4293256256"/>
                    </a:ext>
                  </a:extLst>
                </a:gridCol>
                <a:gridCol w="1030610">
                  <a:extLst>
                    <a:ext uri="{9D8B030D-6E8A-4147-A177-3AD203B41FA5}">
                      <a16:colId xmlns:a16="http://schemas.microsoft.com/office/drawing/2014/main" val="911346978"/>
                    </a:ext>
                  </a:extLst>
                </a:gridCol>
                <a:gridCol w="1016246">
                  <a:extLst>
                    <a:ext uri="{9D8B030D-6E8A-4147-A177-3AD203B41FA5}">
                      <a16:colId xmlns:a16="http://schemas.microsoft.com/office/drawing/2014/main" val="1237611217"/>
                    </a:ext>
                  </a:extLst>
                </a:gridCol>
                <a:gridCol w="1030610">
                  <a:extLst>
                    <a:ext uri="{9D8B030D-6E8A-4147-A177-3AD203B41FA5}">
                      <a16:colId xmlns:a16="http://schemas.microsoft.com/office/drawing/2014/main" val="2050993077"/>
                    </a:ext>
                  </a:extLst>
                </a:gridCol>
                <a:gridCol w="1022232">
                  <a:extLst>
                    <a:ext uri="{9D8B030D-6E8A-4147-A177-3AD203B41FA5}">
                      <a16:colId xmlns:a16="http://schemas.microsoft.com/office/drawing/2014/main" val="2883334646"/>
                    </a:ext>
                  </a:extLst>
                </a:gridCol>
                <a:gridCol w="1022232">
                  <a:extLst>
                    <a:ext uri="{9D8B030D-6E8A-4147-A177-3AD203B41FA5}">
                      <a16:colId xmlns:a16="http://schemas.microsoft.com/office/drawing/2014/main" val="581204245"/>
                    </a:ext>
                  </a:extLst>
                </a:gridCol>
                <a:gridCol w="1022232">
                  <a:extLst>
                    <a:ext uri="{9D8B030D-6E8A-4147-A177-3AD203B41FA5}">
                      <a16:colId xmlns:a16="http://schemas.microsoft.com/office/drawing/2014/main" val="933713"/>
                    </a:ext>
                  </a:extLst>
                </a:gridCol>
                <a:gridCol w="1024626">
                  <a:extLst>
                    <a:ext uri="{9D8B030D-6E8A-4147-A177-3AD203B41FA5}">
                      <a16:colId xmlns:a16="http://schemas.microsoft.com/office/drawing/2014/main" val="3310940998"/>
                    </a:ext>
                  </a:extLst>
                </a:gridCol>
                <a:gridCol w="1022232">
                  <a:extLst>
                    <a:ext uri="{9D8B030D-6E8A-4147-A177-3AD203B41FA5}">
                      <a16:colId xmlns:a16="http://schemas.microsoft.com/office/drawing/2014/main" val="2219082247"/>
                    </a:ext>
                  </a:extLst>
                </a:gridCol>
                <a:gridCol w="985124">
                  <a:extLst>
                    <a:ext uri="{9D8B030D-6E8A-4147-A177-3AD203B41FA5}">
                      <a16:colId xmlns:a16="http://schemas.microsoft.com/office/drawing/2014/main" val="2630867156"/>
                    </a:ext>
                  </a:extLst>
                </a:gridCol>
              </a:tblGrid>
              <a:tr h="10033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Ì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Ấ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5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Ư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Ợ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294875"/>
                  </a:ext>
                </a:extLst>
              </a:tr>
              <a:tr h="10033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Ó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Ê</a:t>
                      </a:r>
                      <a:endParaRPr lang="en-US" sz="5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0024454"/>
                  </a:ext>
                </a:extLst>
              </a:tr>
              <a:tr h="10033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Ầ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5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Ở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3771646"/>
                  </a:ext>
                </a:extLst>
              </a:tr>
              <a:tr h="10033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Ì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Ẽ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5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Ấ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634619"/>
                  </a:ext>
                </a:extLst>
              </a:tr>
              <a:tr h="10033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Ộ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Ế</a:t>
                      </a:r>
                      <a:endParaRPr lang="en-US" sz="5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5893333"/>
                  </a:ext>
                </a:extLst>
              </a:tr>
              <a:tr h="10033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Ộ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Ô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5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Ứ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305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5476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72CEFA-E56C-4776-8051-B5936D23ED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556" y="241967"/>
            <a:ext cx="7100888" cy="531679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4DFD30-6A73-433E-9BA7-4FEA215617E4}"/>
              </a:ext>
            </a:extLst>
          </p:cNvPr>
          <p:cNvSpPr txBox="1"/>
          <p:nvPr/>
        </p:nvSpPr>
        <p:spPr>
          <a:xfrm>
            <a:off x="1166812" y="5657671"/>
            <a:ext cx="9858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NÀY EM GÌ </a:t>
            </a:r>
            <a:r>
              <a:rPr lang="vi-VN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Ơ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I, </a:t>
            </a:r>
          </a:p>
          <a:p>
            <a:pPr algn="ctr"/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 CÓ YÊU MẾN THẦY CH</a:t>
            </a:r>
            <a:r>
              <a:rPr lang="vi-VN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Ư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A?</a:t>
            </a:r>
            <a:endParaRPr lang="en-US" sz="36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210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7030A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27FFDE-9CD5-4E67-B014-858183DD8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8105" y="1591056"/>
            <a:ext cx="4875789" cy="3675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Yêu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mến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tha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nhân</a:t>
              </a:r>
              <a:endPara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Yêu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mến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Thiên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Chúa</a:t>
              </a:r>
              <a:endPara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Yêu mến cha mẹ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Yêu mến con cái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6604" y="3637401"/>
            <a:ext cx="12240986" cy="818492"/>
            <a:chOff x="-1896924" y="4711697"/>
            <a:chExt cx="10567018" cy="701552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27449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Yêu mến Thiên Chúa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1.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Bài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Tin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Mừng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hôm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nay,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Chúa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Giê-su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dạy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chúng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ta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điều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gì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49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Hơn cha mẹ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Hơn con cái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Hơn mọi người xung quanh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Hơn tất cả mọi điều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6604" y="5351901"/>
            <a:ext cx="12240986" cy="818492"/>
            <a:chOff x="-1896924" y="4711697"/>
            <a:chExt cx="10567018" cy="701552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27449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Hơn tất cả mọi điều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5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Đức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Giê-su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dạy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chúng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ta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yêu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mến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Thiên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Chúa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hơn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những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ai?</a:t>
            </a:r>
          </a:p>
        </p:txBody>
      </p:sp>
    </p:spTree>
    <p:extLst>
      <p:ext uri="{BB962C8B-B14F-4D97-AF65-F5344CB8AC3E}">
        <p14:creationId xmlns:p14="http://schemas.microsoft.com/office/powerpoint/2010/main" val="328087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Nghe Tin Mừng hàng ngày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Làm môn đệ của Chúa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Vác thánh giá mình mà theo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Làm việc bái ái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6604" y="4493262"/>
            <a:ext cx="12240986" cy="818492"/>
            <a:chOff x="-1896924" y="4711697"/>
            <a:chExt cx="10567018" cy="701552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27449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Vác thánh giá mình mà theo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noProof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Trong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bài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Tin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Mừng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Chúa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còn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dạy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chúng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ta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theo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Người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bằng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cách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nào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050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Đi rửa tội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4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Hy sinh, hãm mình trong danh Ki-tô hữu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Chịu chết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Chịu đóng đinh với Chúa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6604" y="3634619"/>
            <a:ext cx="12240986" cy="818492"/>
            <a:chOff x="-1896924" y="4711697"/>
            <a:chExt cx="10567018" cy="701552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27449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44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Hy sinh, hãm mình trong danh Ki-tô hữu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6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60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Vác</a:t>
            </a:r>
            <a:r>
              <a:rPr lang="en-US" sz="6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Thánh</a:t>
            </a:r>
            <a:r>
              <a:rPr lang="en-US" sz="6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Giá</a:t>
            </a:r>
            <a:r>
              <a:rPr lang="en-US" sz="6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mình</a:t>
            </a:r>
            <a:r>
              <a:rPr lang="en-US" sz="6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nghĩa</a:t>
            </a:r>
            <a:r>
              <a:rPr lang="en-US" sz="6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</a:t>
            </a:r>
            <a:r>
              <a:rPr lang="en-US" sz="6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gì</a:t>
            </a:r>
            <a:r>
              <a:rPr lang="en-US" sz="6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6256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15A55-7274-42F7-AF7E-F8766496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54108"/>
            <a:ext cx="12192000" cy="5903892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vi-VN" sz="7200" b="1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Khi ấy, Đức Giê-su nói với các môn đệ rằng : “Ai yêu cha yêu mẹ hơn Thầy, thì không xứng đáng với Thầy. </a:t>
            </a:r>
            <a:endParaRPr lang="en-US" sz="7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1A515-5A14-4D60-B4DD-51DDF5EC02A1}"/>
              </a:ext>
            </a:extLst>
          </p:cNvPr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✠ KẾT THÚC TIN MỪNG CHÚA GIÊ-SU KI-TÔ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THEO THÁNH MÁT-THÊU✠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264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572001" y="111512"/>
            <a:ext cx="7620000" cy="6289288"/>
          </a:xfrm>
          <a:prstGeom prst="cloudCallout">
            <a:avLst>
              <a:gd name="adj1" fmla="val -47502"/>
              <a:gd name="adj2" fmla="val 49905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5327627" y="1154430"/>
            <a:ext cx="6083719" cy="4297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TNTT,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đã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yêu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mến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bằng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việc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nào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?</a:t>
            </a:r>
            <a:endParaRPr kumimoji="0" lang="en-US" sz="5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Ai yêu con trai con gái hơn Thầy, thì không xứng đáng với Thầy.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576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Ai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vác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thập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giá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mình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mà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theo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Thầy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thì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xứng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đáng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Thầy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 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692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Ai tìm giữ mạng sống mình, thì sẽ mất ; còn ai liều mất mạng sống mình vì Thầy, thì sẽ tìm thấy được. 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753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Ai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đón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tiếp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anh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đón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tiếp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Thầy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ai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đón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tiếp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Thầy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đón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tiếp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Đấng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đã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sai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Thầy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848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“Ai đón tiếp một ngôn sứ, vì người ấy là ngôn sứ, thì sẽ được lãnh phần thưởng dành cho bậc ngôn sứ;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257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ai đón tiếp một người công chính, vì người ấy là người công chính, thì sẽ được lãnh phần thưởng dành cho bậc công chính.</a:t>
            </a:r>
            <a:endParaRPr lang="en-US" sz="7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092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“Và ai cho một trong những kẻ bé nhỏ này uống, dù chỉ một chén nước lã thôi, vì kẻ ấy là môn đệ của Thầy,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542575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avon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772</Words>
  <Application>Microsoft Office PowerPoint</Application>
  <PresentationFormat>Widescreen</PresentationFormat>
  <Paragraphs>228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Algerian</vt:lpstr>
      <vt:lpstr>Arial</vt:lpstr>
      <vt:lpstr>Arial (Body)</vt:lpstr>
      <vt:lpstr>Calibri</vt:lpstr>
      <vt:lpstr>Calibri Light</vt:lpstr>
      <vt:lpstr>Century Gothic</vt:lpstr>
      <vt:lpstr>Garamond</vt:lpstr>
      <vt:lpstr>Tahoma</vt:lpstr>
      <vt:lpstr>Times New Roman</vt:lpstr>
      <vt:lpstr>Verdana</vt:lpstr>
      <vt:lpstr>Office Theme</vt:lpstr>
      <vt:lpstr>1_Office Theme</vt:lpstr>
      <vt:lpstr>Savon</vt:lpstr>
      <vt:lpstr>PowerPoint Presentation</vt:lpstr>
      <vt:lpstr>PowerPoint Presentation</vt:lpstr>
      <vt:lpstr>Ai yêu con trai con gái hơn Thầy, thì không xứng đáng với Thầy.</vt:lpstr>
      <vt:lpstr>Ai không vác thập giá mình mà theo Thầy, thì không xứng đáng với Thầy. </vt:lpstr>
      <vt:lpstr>Ai tìm giữ mạng sống mình, thì sẽ mất ; còn ai liều mất mạng sống mình vì Thầy, thì sẽ tìm thấy được. </vt:lpstr>
      <vt:lpstr>Ai đón tiếp anh em là đón tiếp Thầy, và ai đón tiếp Thầy là đón tiếp Đấng đã sai Thầy.</vt:lpstr>
      <vt:lpstr>“Ai đón tiếp một ngôn sứ, vì người ấy là ngôn sứ, thì sẽ được lãnh phần thưởng dành cho bậc ngôn sứ;</vt:lpstr>
      <vt:lpstr>ai đón tiếp một người công chính, vì người ấy là người công chính, thì sẽ được lãnh phần thưởng dành cho bậc công chính.</vt:lpstr>
      <vt:lpstr>“Và ai cho một trong những kẻ bé nhỏ này uống, dù chỉ một chén nước lã thôi, vì kẻ ấy là môn đệ của Thầy,</vt:lpstr>
      <vt:lpstr>thì Thầy bảo thật anh em, người đó sẽ không mất phần thưởng đâu.”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11</cp:revision>
  <dcterms:created xsi:type="dcterms:W3CDTF">2020-06-26T15:07:37Z</dcterms:created>
  <dcterms:modified xsi:type="dcterms:W3CDTF">2020-06-27T01:58:09Z</dcterms:modified>
</cp:coreProperties>
</file>