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96" r:id="rId5"/>
    <p:sldId id="297" r:id="rId6"/>
    <p:sldId id="298" r:id="rId7"/>
    <p:sldId id="307" r:id="rId8"/>
    <p:sldId id="299" r:id="rId9"/>
    <p:sldId id="300" r:id="rId10"/>
    <p:sldId id="308" r:id="rId11"/>
    <p:sldId id="301" r:id="rId12"/>
    <p:sldId id="302" r:id="rId13"/>
    <p:sldId id="293" r:id="rId14"/>
    <p:sldId id="303" r:id="rId15"/>
    <p:sldId id="304" r:id="rId16"/>
    <p:sldId id="260" r:id="rId17"/>
    <p:sldId id="261" r:id="rId18"/>
    <p:sldId id="305" r:id="rId19"/>
    <p:sldId id="306" r:id="rId20"/>
    <p:sldId id="309" r:id="rId21"/>
    <p:sldId id="310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C9F4-FD7C-45CE-ABA3-CE546F0D3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DC66D-458F-4296-BEAC-18118000B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AB237-229B-48CB-B972-5BFC5975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4D2C8-FFA4-48B6-A49A-6B397D14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F0E2D-905B-415D-94D4-39E3CCDC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1DB7-AC9D-4DD1-89B1-C736416B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0C9C0-3DEE-4BED-ABAF-7E1C8201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6576A-2012-4AA4-B4C6-624404B1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EAEC3-32C4-4A16-A168-36007274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0B198-CA7C-447F-B592-8BCCEE27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A3568-0EC5-49D7-BD23-A1B100852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57B24-21C6-4605-8B9B-5387A4DCE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BF91D-70A8-49C4-B2D8-9E38A9AF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23DDF-DBF9-40C6-B6CE-D44F8E90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972FE-025C-41B5-BB8B-A8773016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5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30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137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21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107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79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93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11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8017-7597-4A09-8337-6FC858E4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831-3855-4F2F-9623-4F3081389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E846-99AD-46E7-A246-B829CCEC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39DB7-A013-403B-BE7A-4D4085D3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ED70D-FF1A-4F42-98AD-D21BE4AB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14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399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171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3452-8B62-4993-B5C3-E2D0FCCD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4BBEA-0D1F-4D69-914F-88034E956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C9A24-DA85-4E5E-945F-55A09B9C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D11EE-256E-4CD7-AF05-373F7FEB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BDCD-4597-44B9-88CB-0ED9F590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4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8C7E-B044-4A1C-BB67-4F30A52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1675-4C7B-4513-8B50-6BF12EEDB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6F0EF-1AC2-44FA-BA26-B0169E820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B96A5-3FE3-40D9-A726-F287828E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0D0EA-09F1-4EE3-9BC3-0A9A7EFC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A88A6-58E3-45F9-814A-9DA11074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3F67-F5DF-4118-B204-9A493706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670E0-4FEB-4C4D-8C8B-42028EF5E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3C0BE-7790-4348-8782-1423AB30F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26CF3-6619-4DF2-94FF-3833B526C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CAF97-A941-46CA-AEFC-6AA8C9092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B2422-401D-4E82-9651-EA3A4DDE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EBD2D-565D-42D2-9555-8F193163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AD84D-34B6-4F0A-8FA6-7CD5871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E875-22E9-4858-B271-BD47B887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3ADB1-6F12-4847-9788-2CB72208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BA40F-7148-4CC2-B73B-7AEFF0BE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BE8B2-13A6-4DB8-8598-25188FED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B24B1-9236-4504-938C-7E6A74E1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8E465-1DAE-4171-883D-DA0A4368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FC1F6-9556-4940-84F2-80B8C6D1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A50A-032C-410F-8B84-C9960BE9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A8102-3F89-418B-8177-E199BFD97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9094E-728C-4FF5-949A-0FD64AC8D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1422E-2FCC-422A-98CB-B7FE4AB0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F1061-8204-424A-9ABE-CAF1BEE5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DCE95-99DD-4879-A00D-20C1634E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1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4524-0BDA-4086-8139-DEC84DA2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2E11F-2065-4E05-924A-570A037D9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22DB3-9FDF-4870-8C3C-F905BBBB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35C3B-BBEA-4B95-B574-627DF023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16150-1DE9-4036-A2EF-850C0CA3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5A12E-00DE-4C25-B2B5-F7759EC1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C4078-D78C-40A6-B5BC-33D3802A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62B6D-E014-4AB2-B759-B064068DA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44260-974F-414A-A9FA-3E599D6E2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7017-EE65-435C-8BDF-80E502D4565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B3108-2B74-4620-ADEB-1B9FB369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43503-BB32-496A-9A10-DF83EB75E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20/06/2020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9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XII THƯỜNG</a:t>
            </a:r>
            <a:r>
              <a:rPr kumimoji="0" lang="en-US" sz="4400" b="1" i="0" u="none" strike="noStrike" kern="10" cap="none" spc="0" normalizeH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“Phàm ai tuyên bố nhận Thầy trước mặt thiên hạ, thì Thầy cũng sẽ tuyên bố nhận người ấy trước mặt Cha Thầy, Đấng ngự trên trời.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5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Còn ai chối Thầy trước mặt thiên hạ, thì Thầy cũng sẽ chối người ấy trước mặt Cha Thầy, Đấng ngự trên trời.”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4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5" y="219976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5" y="1021168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5" y="1796665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5" y="2564050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5" y="3390900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5" y="4217750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F38563-63B3-46EB-977D-021578534392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800" b="1" dirty="0">
                <a:solidFill>
                  <a:srgbClr val="FF0000"/>
                </a:solidFill>
                <a:latin typeface="Arial (Body)"/>
              </a:rPr>
              <a:t>1.</a:t>
            </a:r>
            <a:r>
              <a:rPr lang="vi-VN" sz="4800" b="1">
                <a:solidFill>
                  <a:srgbClr val="FF0000"/>
                </a:solidFill>
                <a:latin typeface="Arial (Body)"/>
              </a:rPr>
              <a:t>	</a:t>
            </a:r>
            <a:r>
              <a:rPr lang="en-US" sz="4800" b="1">
                <a:solidFill>
                  <a:srgbClr val="FF0000"/>
                </a:solidFill>
                <a:latin typeface="Arial (Body)"/>
              </a:rPr>
              <a:t> </a:t>
            </a:r>
            <a:r>
              <a:rPr lang="vi-VN" sz="4800" b="1">
                <a:solidFill>
                  <a:srgbClr val="FF0000"/>
                </a:solidFill>
                <a:latin typeface="Arial (Body)"/>
              </a:rPr>
              <a:t>ĐIỀU </a:t>
            </a:r>
            <a:r>
              <a:rPr lang="vi-VN" sz="4800" b="1" dirty="0">
                <a:solidFill>
                  <a:srgbClr val="FF0000"/>
                </a:solidFill>
                <a:latin typeface="Arial (Body)"/>
              </a:rPr>
              <a:t>THẦY NÓI VỚI ANH EM … … …, THÌ HÃY NÓI RA GIỮA BAN NGÀY.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665B9C-EB59-467A-BEB8-BC491D1C8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55225"/>
              </p:ext>
            </p:extLst>
          </p:nvPr>
        </p:nvGraphicFramePr>
        <p:xfrm>
          <a:off x="1403350" y="140111"/>
          <a:ext cx="8978900" cy="4803366"/>
        </p:xfrm>
        <a:graphic>
          <a:graphicData uri="http://schemas.openxmlformats.org/drawingml/2006/table">
            <a:tbl>
              <a:tblPr firstRow="1" firstCol="1" bandRow="1"/>
              <a:tblGrid>
                <a:gridCol w="897890">
                  <a:extLst>
                    <a:ext uri="{9D8B030D-6E8A-4147-A177-3AD203B41FA5}">
                      <a16:colId xmlns:a16="http://schemas.microsoft.com/office/drawing/2014/main" val="670315306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345772397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600371622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4112910317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129901475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128557782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803756373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176856303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55035702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3641548936"/>
                    </a:ext>
                  </a:extLst>
                </a:gridCol>
              </a:tblGrid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37443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386904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263114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987426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Ũ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88067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75196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3FC37ACB-EE2D-4EA3-9B5B-8F63C82A6F42}"/>
              </a:ext>
            </a:extLst>
          </p:cNvPr>
          <p:cNvSpPr/>
          <p:nvPr/>
        </p:nvSpPr>
        <p:spPr>
          <a:xfrm>
            <a:off x="2288665" y="13829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8B46AAE-45E2-4278-B844-3F8D44679F2C}"/>
              </a:ext>
            </a:extLst>
          </p:cNvPr>
          <p:cNvSpPr/>
          <p:nvPr/>
        </p:nvSpPr>
        <p:spPr>
          <a:xfrm>
            <a:off x="3193378" y="13829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CFBF87-59FE-45F7-8DC0-36ED14EE59E3}"/>
              </a:ext>
            </a:extLst>
          </p:cNvPr>
          <p:cNvSpPr/>
          <p:nvPr/>
        </p:nvSpPr>
        <p:spPr>
          <a:xfrm>
            <a:off x="4089994" y="13829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AE7290-8D92-480C-8AE7-A553A22D021E}"/>
              </a:ext>
            </a:extLst>
          </p:cNvPr>
          <p:cNvSpPr/>
          <p:nvPr/>
        </p:nvSpPr>
        <p:spPr>
          <a:xfrm>
            <a:off x="4994707" y="13829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F274CC-9044-40BB-AE2B-A4363DB3DA7D}"/>
              </a:ext>
            </a:extLst>
          </p:cNvPr>
          <p:cNvSpPr/>
          <p:nvPr/>
        </p:nvSpPr>
        <p:spPr>
          <a:xfrm>
            <a:off x="5893178" y="13829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4CDA803-3849-4A75-A71A-4D5E14F7033D}"/>
              </a:ext>
            </a:extLst>
          </p:cNvPr>
          <p:cNvSpPr/>
          <p:nvPr/>
        </p:nvSpPr>
        <p:spPr>
          <a:xfrm>
            <a:off x="6788528" y="13829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DB81A1-D36D-4EEA-93C7-AD0F9F1C892C}"/>
              </a:ext>
            </a:extLst>
          </p:cNvPr>
          <p:cNvSpPr/>
          <p:nvPr/>
        </p:nvSpPr>
        <p:spPr>
          <a:xfrm>
            <a:off x="7696362" y="13829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82095C-616E-4422-ABE6-D3836C5E6DDC}"/>
              </a:ext>
            </a:extLst>
          </p:cNvPr>
          <p:cNvSpPr/>
          <p:nvPr/>
        </p:nvSpPr>
        <p:spPr>
          <a:xfrm>
            <a:off x="8591712" y="13829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40AE87-0F51-4449-86E6-EE5000151997}"/>
              </a:ext>
            </a:extLst>
          </p:cNvPr>
          <p:cNvSpPr/>
          <p:nvPr/>
        </p:nvSpPr>
        <p:spPr>
          <a:xfrm>
            <a:off x="9487062" y="13499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07C636-6CD5-4191-9CEF-3FAE2DB3D8D1}"/>
              </a:ext>
            </a:extLst>
          </p:cNvPr>
          <p:cNvSpPr/>
          <p:nvPr/>
        </p:nvSpPr>
        <p:spPr>
          <a:xfrm>
            <a:off x="2287266" y="93785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9A752DF-2DE9-4CED-B45F-F4416D9B8C9B}"/>
              </a:ext>
            </a:extLst>
          </p:cNvPr>
          <p:cNvSpPr/>
          <p:nvPr/>
        </p:nvSpPr>
        <p:spPr>
          <a:xfrm>
            <a:off x="3191979" y="93785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B25B769-4E84-4A12-AE66-321704A0C577}"/>
              </a:ext>
            </a:extLst>
          </p:cNvPr>
          <p:cNvSpPr/>
          <p:nvPr/>
        </p:nvSpPr>
        <p:spPr>
          <a:xfrm>
            <a:off x="4088595" y="93785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B5A703-B190-492B-85E3-58DFBECE4E51}"/>
              </a:ext>
            </a:extLst>
          </p:cNvPr>
          <p:cNvSpPr/>
          <p:nvPr/>
        </p:nvSpPr>
        <p:spPr>
          <a:xfrm>
            <a:off x="4993308" y="93785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95E8F16-41CD-4683-A8C3-D713F69545B0}"/>
              </a:ext>
            </a:extLst>
          </p:cNvPr>
          <p:cNvSpPr/>
          <p:nvPr/>
        </p:nvSpPr>
        <p:spPr>
          <a:xfrm>
            <a:off x="5891779" y="93785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7C619E-15DD-487A-83EF-39BBC553BFD9}"/>
              </a:ext>
            </a:extLst>
          </p:cNvPr>
          <p:cNvSpPr/>
          <p:nvPr/>
        </p:nvSpPr>
        <p:spPr>
          <a:xfrm>
            <a:off x="6787129" y="93785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A13552-38D9-4A19-A98F-999FEBB3234B}"/>
              </a:ext>
            </a:extLst>
          </p:cNvPr>
          <p:cNvSpPr/>
          <p:nvPr/>
        </p:nvSpPr>
        <p:spPr>
          <a:xfrm>
            <a:off x="7694963" y="93785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705A5C4-C97D-4FC6-AD34-2F4903E169F5}"/>
              </a:ext>
            </a:extLst>
          </p:cNvPr>
          <p:cNvSpPr/>
          <p:nvPr/>
        </p:nvSpPr>
        <p:spPr>
          <a:xfrm>
            <a:off x="8599938" y="93785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8368FCC-86B4-431A-B936-0C6B274DA6E1}"/>
              </a:ext>
            </a:extLst>
          </p:cNvPr>
          <p:cNvSpPr/>
          <p:nvPr/>
        </p:nvSpPr>
        <p:spPr>
          <a:xfrm>
            <a:off x="3191979" y="173741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53FAC4F-F6C0-4DB6-B292-1F3B21764A45}"/>
              </a:ext>
            </a:extLst>
          </p:cNvPr>
          <p:cNvSpPr/>
          <p:nvPr/>
        </p:nvSpPr>
        <p:spPr>
          <a:xfrm>
            <a:off x="4096692" y="173741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A5437F7-E177-4670-975A-2CDDE3838221}"/>
              </a:ext>
            </a:extLst>
          </p:cNvPr>
          <p:cNvSpPr/>
          <p:nvPr/>
        </p:nvSpPr>
        <p:spPr>
          <a:xfrm>
            <a:off x="4993308" y="173741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2FA2F15-6D2C-448D-9F7F-935DC7E4FE94}"/>
              </a:ext>
            </a:extLst>
          </p:cNvPr>
          <p:cNvSpPr/>
          <p:nvPr/>
        </p:nvSpPr>
        <p:spPr>
          <a:xfrm>
            <a:off x="5898021" y="173741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03FF03D-40FE-4B5F-8573-8C2E74F82001}"/>
              </a:ext>
            </a:extLst>
          </p:cNvPr>
          <p:cNvSpPr/>
          <p:nvPr/>
        </p:nvSpPr>
        <p:spPr>
          <a:xfrm>
            <a:off x="6796492" y="173741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AFE2D9A-AB26-46CC-9057-F9A12B262F58}"/>
              </a:ext>
            </a:extLst>
          </p:cNvPr>
          <p:cNvSpPr/>
          <p:nvPr/>
        </p:nvSpPr>
        <p:spPr>
          <a:xfrm>
            <a:off x="7691842" y="173741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C77BDC4-AAB4-411B-8D3E-621CCC8E0F6D}"/>
              </a:ext>
            </a:extLst>
          </p:cNvPr>
          <p:cNvSpPr/>
          <p:nvPr/>
        </p:nvSpPr>
        <p:spPr>
          <a:xfrm>
            <a:off x="8599676" y="173741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1FBCD2C-0189-458C-BDE1-51D7AA67D368}"/>
              </a:ext>
            </a:extLst>
          </p:cNvPr>
          <p:cNvSpPr/>
          <p:nvPr/>
        </p:nvSpPr>
        <p:spPr>
          <a:xfrm>
            <a:off x="2285838" y="252652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31EF474-60C1-46B3-8844-5E5C0D88E904}"/>
              </a:ext>
            </a:extLst>
          </p:cNvPr>
          <p:cNvSpPr/>
          <p:nvPr/>
        </p:nvSpPr>
        <p:spPr>
          <a:xfrm>
            <a:off x="3190551" y="252652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4637F54-F4FC-45AF-9356-C337968454EF}"/>
              </a:ext>
            </a:extLst>
          </p:cNvPr>
          <p:cNvSpPr/>
          <p:nvPr/>
        </p:nvSpPr>
        <p:spPr>
          <a:xfrm>
            <a:off x="4087167" y="252652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E8C3D42-1ECC-4F2A-9FAC-F6159311BD28}"/>
              </a:ext>
            </a:extLst>
          </p:cNvPr>
          <p:cNvSpPr/>
          <p:nvPr/>
        </p:nvSpPr>
        <p:spPr>
          <a:xfrm>
            <a:off x="4991880" y="252652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ECE5927-BDFD-4566-B8E6-35EA6394854B}"/>
              </a:ext>
            </a:extLst>
          </p:cNvPr>
          <p:cNvSpPr/>
          <p:nvPr/>
        </p:nvSpPr>
        <p:spPr>
          <a:xfrm>
            <a:off x="5890351" y="252652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FC78A52-FC68-4780-A7D5-3F975320DFD2}"/>
              </a:ext>
            </a:extLst>
          </p:cNvPr>
          <p:cNvSpPr/>
          <p:nvPr/>
        </p:nvSpPr>
        <p:spPr>
          <a:xfrm>
            <a:off x="6785701" y="252652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43FAA43-B428-4211-8438-27F071217037}"/>
              </a:ext>
            </a:extLst>
          </p:cNvPr>
          <p:cNvSpPr/>
          <p:nvPr/>
        </p:nvSpPr>
        <p:spPr>
          <a:xfrm>
            <a:off x="7693535" y="252652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DE38D9F-9F49-4FD6-AF1E-A4DB2D8D9158}"/>
              </a:ext>
            </a:extLst>
          </p:cNvPr>
          <p:cNvSpPr/>
          <p:nvPr/>
        </p:nvSpPr>
        <p:spPr>
          <a:xfrm>
            <a:off x="1377950" y="332939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5EF005-CD5E-46CA-BB1D-100F08A3F409}"/>
              </a:ext>
            </a:extLst>
          </p:cNvPr>
          <p:cNvSpPr/>
          <p:nvPr/>
        </p:nvSpPr>
        <p:spPr>
          <a:xfrm>
            <a:off x="2295363" y="332939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E657E4-195E-45CE-9E59-99103BD8E659}"/>
              </a:ext>
            </a:extLst>
          </p:cNvPr>
          <p:cNvSpPr/>
          <p:nvPr/>
        </p:nvSpPr>
        <p:spPr>
          <a:xfrm>
            <a:off x="3191979" y="332939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5A35BC2-D8A9-4B91-B882-5107FD74C43C}"/>
              </a:ext>
            </a:extLst>
          </p:cNvPr>
          <p:cNvSpPr/>
          <p:nvPr/>
        </p:nvSpPr>
        <p:spPr>
          <a:xfrm>
            <a:off x="4096692" y="332939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E55254A-0337-43C8-8ED1-4FB8CC6222F0}"/>
              </a:ext>
            </a:extLst>
          </p:cNvPr>
          <p:cNvSpPr/>
          <p:nvPr/>
        </p:nvSpPr>
        <p:spPr>
          <a:xfrm>
            <a:off x="4995163" y="332939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FE111F7-D5D8-4914-824F-F5657582C321}"/>
              </a:ext>
            </a:extLst>
          </p:cNvPr>
          <p:cNvSpPr/>
          <p:nvPr/>
        </p:nvSpPr>
        <p:spPr>
          <a:xfrm>
            <a:off x="5890513" y="332939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785D62E-DA24-4861-97FE-6D6E0D493819}"/>
              </a:ext>
            </a:extLst>
          </p:cNvPr>
          <p:cNvSpPr/>
          <p:nvPr/>
        </p:nvSpPr>
        <p:spPr>
          <a:xfrm>
            <a:off x="6798347" y="332939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06BB830-4BED-445B-A4B9-3C06F7521206}"/>
              </a:ext>
            </a:extLst>
          </p:cNvPr>
          <p:cNvSpPr/>
          <p:nvPr/>
        </p:nvSpPr>
        <p:spPr>
          <a:xfrm>
            <a:off x="7693697" y="332939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4004440-C6C8-4A61-9E62-8ADDBDB55F8D}"/>
              </a:ext>
            </a:extLst>
          </p:cNvPr>
          <p:cNvSpPr/>
          <p:nvPr/>
        </p:nvSpPr>
        <p:spPr>
          <a:xfrm>
            <a:off x="8589047" y="332608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C57B432-ECB4-458E-8801-0F44F10232ED}"/>
              </a:ext>
            </a:extLst>
          </p:cNvPr>
          <p:cNvSpPr/>
          <p:nvPr/>
        </p:nvSpPr>
        <p:spPr>
          <a:xfrm>
            <a:off x="9479906" y="332540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D18BF9D-7DFD-40E5-965A-0A09162859E0}"/>
              </a:ext>
            </a:extLst>
          </p:cNvPr>
          <p:cNvSpPr/>
          <p:nvPr/>
        </p:nvSpPr>
        <p:spPr>
          <a:xfrm>
            <a:off x="3190713" y="412927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A48F96E-7C11-4B9B-BA13-FB34B222EFB7}"/>
              </a:ext>
            </a:extLst>
          </p:cNvPr>
          <p:cNvSpPr/>
          <p:nvPr/>
        </p:nvSpPr>
        <p:spPr>
          <a:xfrm>
            <a:off x="4095426" y="412927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53E847-53BE-4E31-B114-15A2B0A329CF}"/>
              </a:ext>
            </a:extLst>
          </p:cNvPr>
          <p:cNvSpPr/>
          <p:nvPr/>
        </p:nvSpPr>
        <p:spPr>
          <a:xfrm>
            <a:off x="4992042" y="412927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C641BB1-68E8-45AC-B891-889F9A85ABCD}"/>
              </a:ext>
            </a:extLst>
          </p:cNvPr>
          <p:cNvSpPr/>
          <p:nvPr/>
        </p:nvSpPr>
        <p:spPr>
          <a:xfrm>
            <a:off x="5896755" y="412927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4D5F251-C178-461B-B18F-3E6151FA26B0}"/>
              </a:ext>
            </a:extLst>
          </p:cNvPr>
          <p:cNvSpPr/>
          <p:nvPr/>
        </p:nvSpPr>
        <p:spPr>
          <a:xfrm>
            <a:off x="6795226" y="412927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FCAEC23-8D6D-4DE9-B3EC-2CAE8C33DB68}"/>
              </a:ext>
            </a:extLst>
          </p:cNvPr>
          <p:cNvSpPr/>
          <p:nvPr/>
        </p:nvSpPr>
        <p:spPr>
          <a:xfrm>
            <a:off x="7690576" y="412927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2881841-7534-4C4E-A4BD-BB604421724E}"/>
              </a:ext>
            </a:extLst>
          </p:cNvPr>
          <p:cNvSpPr/>
          <p:nvPr/>
        </p:nvSpPr>
        <p:spPr>
          <a:xfrm>
            <a:off x="8598410" y="412927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4AEB77A-B4CA-4DDF-9D06-C77EF8E3DDD2}"/>
              </a:ext>
            </a:extLst>
          </p:cNvPr>
          <p:cNvSpPr/>
          <p:nvPr/>
        </p:nvSpPr>
        <p:spPr>
          <a:xfrm>
            <a:off x="9493760" y="412927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A2A00E0-2103-49DA-8831-A8D568624788}"/>
              </a:ext>
            </a:extLst>
          </p:cNvPr>
          <p:cNvSpPr/>
          <p:nvPr/>
        </p:nvSpPr>
        <p:spPr>
          <a:xfrm>
            <a:off x="0" y="502842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800" b="1" dirty="0">
                <a:solidFill>
                  <a:srgbClr val="FF0000"/>
                </a:solidFill>
                <a:latin typeface="Arial (Body)"/>
              </a:rPr>
              <a:t>2.</a:t>
            </a:r>
            <a:r>
              <a:rPr lang="vi-VN" sz="4800" b="1">
                <a:solidFill>
                  <a:srgbClr val="FF0000"/>
                </a:solidFill>
                <a:latin typeface="Arial (Body)"/>
              </a:rPr>
              <a:t>	</a:t>
            </a:r>
            <a:r>
              <a:rPr lang="en-US" sz="4800" b="1">
                <a:solidFill>
                  <a:srgbClr val="FF0000"/>
                </a:solidFill>
                <a:latin typeface="Arial (Body)"/>
              </a:rPr>
              <a:t> </a:t>
            </a:r>
            <a:r>
              <a:rPr lang="vi-VN" sz="4800" b="1">
                <a:solidFill>
                  <a:srgbClr val="FF0000"/>
                </a:solidFill>
                <a:latin typeface="Arial (Body)"/>
              </a:rPr>
              <a:t>ANH </a:t>
            </a:r>
            <a:r>
              <a:rPr lang="vi-VN" sz="4800" b="1" dirty="0">
                <a:solidFill>
                  <a:srgbClr val="FF0000"/>
                </a:solidFill>
                <a:latin typeface="Arial (Body)"/>
              </a:rPr>
              <a:t>EM HÃY SỢ ĐẤNG CÓ THỂ … … CẢ HỒN LẪN XÁC TRONG HOẢ NGỤC.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FB4A4AE-13C3-4D28-B23F-1F2C3AC6CD2E}"/>
              </a:ext>
            </a:extLst>
          </p:cNvPr>
          <p:cNvSpPr/>
          <p:nvPr/>
        </p:nvSpPr>
        <p:spPr>
          <a:xfrm>
            <a:off x="0" y="5095960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Arial (Body)"/>
              </a:rPr>
              <a:t>3.</a:t>
            </a:r>
            <a:r>
              <a:rPr lang="vi-VN" sz="4400" b="1">
                <a:solidFill>
                  <a:srgbClr val="FF0000"/>
                </a:solidFill>
                <a:latin typeface="Arial (Body)"/>
              </a:rPr>
              <a:t>	</a:t>
            </a:r>
            <a:r>
              <a:rPr lang="en-US" sz="4400" b="1">
                <a:solidFill>
                  <a:srgbClr val="FF0000"/>
                </a:solidFill>
                <a:latin typeface="Arial (Body)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Arial (Body)"/>
              </a:rPr>
              <a:t>“</a:t>
            </a:r>
            <a:r>
              <a:rPr lang="vi-VN" sz="4400" b="1" dirty="0">
                <a:solidFill>
                  <a:srgbClr val="FF0000"/>
                </a:solidFill>
                <a:latin typeface="Arial (Body)"/>
              </a:rPr>
              <a:t>ANH EM ĐỪNG SỢ NHỮNG KẺ GIẾT THÂN XÁC MÀ KHÔNG GIẾT ĐƯỢC … …”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E99567A-206F-4C71-BD7C-847795DAC64D}"/>
              </a:ext>
            </a:extLst>
          </p:cNvPr>
          <p:cNvSpPr/>
          <p:nvPr/>
        </p:nvSpPr>
        <p:spPr>
          <a:xfrm>
            <a:off x="0" y="5057516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Arial (Body)"/>
              </a:rPr>
              <a:t>4.</a:t>
            </a:r>
            <a:r>
              <a:rPr lang="vi-VN" sz="5400" b="1">
                <a:solidFill>
                  <a:srgbClr val="FF0000"/>
                </a:solidFill>
                <a:latin typeface="Arial (Body)"/>
              </a:rPr>
              <a:t>	</a:t>
            </a:r>
            <a:r>
              <a:rPr lang="en-US" sz="5400" b="1">
                <a:solidFill>
                  <a:srgbClr val="FF0000"/>
                </a:solidFill>
                <a:latin typeface="Arial (Body)"/>
              </a:rPr>
              <a:t> </a:t>
            </a:r>
            <a:r>
              <a:rPr lang="vi-VN" sz="5400" b="1">
                <a:solidFill>
                  <a:srgbClr val="FF0000"/>
                </a:solidFill>
                <a:latin typeface="Arial (Body)"/>
              </a:rPr>
              <a:t>KHÔNG </a:t>
            </a:r>
            <a:r>
              <a:rPr lang="vi-VN" sz="5400" b="1" dirty="0">
                <a:solidFill>
                  <a:srgbClr val="FF0000"/>
                </a:solidFill>
                <a:latin typeface="Arial (Body)"/>
              </a:rPr>
              <a:t>CÓ GÌ … … MÀ SẼ KHÔNG ĐƯỢC TỎ LỘ.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F31835-D0ED-4423-A742-33494E63B033}"/>
              </a:ext>
            </a:extLst>
          </p:cNvPr>
          <p:cNvSpPr/>
          <p:nvPr/>
        </p:nvSpPr>
        <p:spPr>
          <a:xfrm>
            <a:off x="0" y="5082199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Arial (Body)"/>
              </a:rPr>
              <a:t>5.	AI CHỐI THẦY TRƯỚC MẶT THIÊN HẠ, THÌ THẦY … … … NGƯỜI ẤY TRƯỚC MẶT CHA THẦY.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6AA785A-EC59-4FD4-8865-E0F53EDD3033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Arial (Body)"/>
              </a:rPr>
              <a:t>6.</a:t>
            </a:r>
            <a:r>
              <a:rPr lang="vi-VN" sz="5400" b="1">
                <a:solidFill>
                  <a:srgbClr val="FF0000"/>
                </a:solidFill>
                <a:latin typeface="Arial (Body)"/>
              </a:rPr>
              <a:t>	</a:t>
            </a:r>
            <a:r>
              <a:rPr lang="en-US" sz="5400" b="1">
                <a:solidFill>
                  <a:srgbClr val="FF0000"/>
                </a:solidFill>
                <a:latin typeface="Arial (Body)"/>
              </a:rPr>
              <a:t> </a:t>
            </a:r>
            <a:r>
              <a:rPr lang="vi-VN" sz="5400" b="1">
                <a:solidFill>
                  <a:srgbClr val="FF0000"/>
                </a:solidFill>
                <a:latin typeface="Arial (Body)"/>
              </a:rPr>
              <a:t>ĐIỀU </a:t>
            </a:r>
            <a:r>
              <a:rPr lang="vi-VN" sz="5400" b="1" dirty="0">
                <a:solidFill>
                  <a:srgbClr val="FF0000"/>
                </a:solidFill>
                <a:latin typeface="Arial (Body)"/>
              </a:rPr>
              <a:t>ANH EM NGHE RỈ TAI, THÌ HÃY LÊN MÁI NHÀ … ....</a:t>
            </a:r>
          </a:p>
        </p:txBody>
      </p:sp>
    </p:spTree>
    <p:extLst>
      <p:ext uri="{BB962C8B-B14F-4D97-AF65-F5344CB8AC3E}">
        <p14:creationId xmlns:p14="http://schemas.microsoft.com/office/powerpoint/2010/main" val="3353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9" grpId="0" animBg="1"/>
      <p:bldP spid="79" grpId="1" animBg="1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5" grpId="0" animBg="1"/>
      <p:bldP spid="95" grpId="1" animBg="1"/>
      <p:bldP spid="96" grpId="0" animBg="1"/>
      <p:bldP spid="96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20" grpId="0" animBg="1"/>
      <p:bldP spid="120" grpId="1" animBg="1"/>
      <p:bldP spid="121" grpId="0" animBg="1"/>
      <p:bldP spid="121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4BC601-7B84-43BF-B38B-0FA79F40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73332"/>
              </p:ext>
            </p:extLst>
          </p:nvPr>
        </p:nvGraphicFramePr>
        <p:xfrm>
          <a:off x="269874" y="222885"/>
          <a:ext cx="11617330" cy="6541392"/>
        </p:xfrm>
        <a:graphic>
          <a:graphicData uri="http://schemas.openxmlformats.org/drawingml/2006/table">
            <a:tbl>
              <a:tblPr firstRow="1" firstCol="1" bandRow="1"/>
              <a:tblGrid>
                <a:gridCol w="1161733">
                  <a:extLst>
                    <a:ext uri="{9D8B030D-6E8A-4147-A177-3AD203B41FA5}">
                      <a16:colId xmlns:a16="http://schemas.microsoft.com/office/drawing/2014/main" val="943398614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2605501882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1973985400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184751561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2749806522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939179619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2941618136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3954547497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1794954649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814013062"/>
                    </a:ext>
                  </a:extLst>
                </a:gridCol>
              </a:tblGrid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84386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Ừ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707047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820105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26796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Ũ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71877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16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29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nói ra giữa ban ngày.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nói cho mọi người biết.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rao giảng trên mái nhà.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Hãy rao giảng khắp tứ phương thiên hạ.</a:t>
              </a:r>
              <a:endPara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87" y="2746582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Hãy nói ra giữa ban ngày.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Điều Thầy nói với anh em lúc đêm hôm, thì hãy </a:t>
            </a:r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gì?</a:t>
            </a: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Đồi cao.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Hội đường.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Mái nhà.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Thành Giêrusalem.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4537" y="450830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Mái nhà.</a:t>
              </a:r>
              <a:endParaRPr lang="vi-VN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anh em nghe rỉ tai, thì hãy </a:t>
            </a: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lên đâu </a:t>
            </a:r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 rao giảng?</a:t>
            </a:r>
            <a:endParaRPr lang="en-US" sz="6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Quạ.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Bồ câu.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Đại bàng.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Chim sẻ.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534650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Chim sẻ.</a:t>
              </a:r>
              <a:endParaRPr lang="vi-VN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vật gì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chỉ bán được 1 hào, nhưng không 1 con nào rơi xuống đất ngoài ý của Cha anh em?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 kẻ giết thân xác.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 kẻ giết được linh hồn.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 kẻ giết được cả thân xác và linh hồn.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Cả a, b và c đúng.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275570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Những kẻ giết thân xác.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72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7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 em đừng sợ </a:t>
            </a:r>
            <a:r>
              <a:rPr lang="vi-VN" sz="7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ai?</a:t>
            </a:r>
            <a:endParaRPr lang="en-US" sz="7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nói với các môn đệ rằng : Anh em đừng sợ người ta.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KẾT THÚC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761571" y="278296"/>
            <a:ext cx="7430429" cy="5425274"/>
          </a:xfrm>
          <a:prstGeom prst="cloudCallout">
            <a:avLst>
              <a:gd name="adj1" fmla="val -49404"/>
              <a:gd name="adj2" fmla="val 53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836930"/>
            <a:ext cx="6083719" cy="434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</a:t>
            </a:r>
            <a:r>
              <a:rPr lang="en-US" sz="6600" b="1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làm </a:t>
            </a:r>
            <a:r>
              <a:rPr lang="en-US" sz="66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66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không còn lo sợ?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4FD91EE4-1BAB-4684-907F-FEA8DED42508}"/>
              </a:ext>
            </a:extLst>
          </p:cNvPr>
          <p:cNvSpPr/>
          <p:nvPr/>
        </p:nvSpPr>
        <p:spPr>
          <a:xfrm>
            <a:off x="11049000" y="5880100"/>
            <a:ext cx="977900" cy="699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05F12-73DA-4665-91E6-DD68B050EF37}"/>
              </a:ext>
            </a:extLst>
          </p:cNvPr>
          <p:cNvSpPr txBox="1"/>
          <p:nvPr/>
        </p:nvSpPr>
        <p:spPr>
          <a:xfrm>
            <a:off x="8826576" y="1257300"/>
            <a:ext cx="3365424" cy="491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PHÓ THÁC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CẬY TRÔNG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TIN TƯỞNG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315438-983A-46F1-B3D1-9732DD146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" b="-1"/>
          <a:stretch/>
        </p:blipFill>
        <p:spPr bwMode="auto">
          <a:xfrm>
            <a:off x="487560" y="189142"/>
            <a:ext cx="7608304" cy="5211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F840E-A379-447D-A551-F110F53F38DB}"/>
              </a:ext>
            </a:extLst>
          </p:cNvPr>
          <p:cNvSpPr txBox="1"/>
          <p:nvPr/>
        </p:nvSpPr>
        <p:spPr>
          <a:xfrm>
            <a:off x="302085" y="5401047"/>
            <a:ext cx="11889913" cy="1456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VÀO SỰ QUAN PHÒNG CỦA THIÊN CHÚA</a:t>
            </a:r>
          </a:p>
        </p:txBody>
      </p:sp>
    </p:spTree>
    <p:extLst>
      <p:ext uri="{BB962C8B-B14F-4D97-AF65-F5344CB8AC3E}">
        <p14:creationId xmlns:p14="http://schemas.microsoft.com/office/powerpoint/2010/main" val="296646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Thật ra, không có gì che giấu mà sẽ không được tỏ lộ, không có gì bí mật, mà người ta sẽ không biết.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8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Điều Thầy nói với anh em lúc đêm hôm, thì hãy nói ra giữa ban ngày ; và điều anh em nghe rỉ tai, thì hãy lên mái nhà rao giảng.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6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đừng sợ những kẻ giết thân xác mà không giết được linh hồn.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3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Đúng hơn, anh em hãy sợ Đấng có thể tiêu diệt cả hồn lẫn xác trong hoả ngục. 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2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Hai con chim sẻ chỉ bán được một hào phải không? Thế mà, không một con nào rơi xuống đất ngoài ý của Cha anh em.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đối với anh em cũng vậy, ngay đến tóc trên đầu anh em, Người cũng đếm cả rồi.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6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Vậy anh em đừng sợ, anh em còn quý giá hơn muôn vàn chim sẻ.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786</Words>
  <Application>Microsoft Office PowerPoint</Application>
  <PresentationFormat>Widescreen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Thật ra, không có gì che giấu mà sẽ không được tỏ lộ, không có gì bí mật, mà người ta sẽ không biết. </vt:lpstr>
      <vt:lpstr>Điều Thầy nói với anh em lúc đêm hôm, thì hãy nói ra giữa ban ngày ; và điều anh em nghe rỉ tai, thì hãy lên mái nhà rao giảng.</vt:lpstr>
      <vt:lpstr>Anh em đừng sợ những kẻ giết thân xác mà không giết được linh hồn.</vt:lpstr>
      <vt:lpstr>Đúng hơn, anh em hãy sợ Đấng có thể tiêu diệt cả hồn lẫn xác trong hoả ngục. </vt:lpstr>
      <vt:lpstr>Hai con chim sẻ chỉ bán được một hào phải không? Thế mà, không một con nào rơi xuống đất ngoài ý của Cha anh em. </vt:lpstr>
      <vt:lpstr>Thì đối với anh em cũng vậy, ngay đến tóc trên đầu anh em, Người cũng đếm cả rồi.</vt:lpstr>
      <vt:lpstr>Vậy anh em đừng sợ, anh em còn quý giá hơn muôn vàn chim sẻ.</vt:lpstr>
      <vt:lpstr>“Phàm ai tuyên bố nhận Thầy trước mặt thiên hạ, thì Thầy cũng sẽ tuyên bố nhận người ấy trước mặt Cha Thầy, Đấng ngự trên trời.</vt:lpstr>
      <vt:lpstr>Còn ai chối Thầy trước mặt thiên hạ, thì Thầy cũng sẽ chối người ấy trước mặt Cha Thầy, Đấng ngự trên trời.”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Tam Nguyen</dc:creator>
  <cp:lastModifiedBy>Mr Tam Nguyen</cp:lastModifiedBy>
  <cp:revision>1</cp:revision>
  <dcterms:created xsi:type="dcterms:W3CDTF">2020-06-20T01:43:48Z</dcterms:created>
  <dcterms:modified xsi:type="dcterms:W3CDTF">2020-06-20T01:49:02Z</dcterms:modified>
</cp:coreProperties>
</file>