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69" r:id="rId13"/>
    <p:sldId id="270" r:id="rId14"/>
    <p:sldId id="286" r:id="rId15"/>
    <p:sldId id="260" r:id="rId16"/>
    <p:sldId id="261" r:id="rId17"/>
    <p:sldId id="287" r:id="rId18"/>
    <p:sldId id="288" r:id="rId19"/>
    <p:sldId id="289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A6342-2E31-4BFD-9FBE-F37C95A9D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F38FE5-9298-4936-BE4E-A5C859D79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A8D75-9DE6-4C4B-84E4-97687C3ED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16B84-9675-4A96-92C7-6FE41DA1F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FE1E7-CF7C-4328-A9DF-E40C60CD8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1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550D7-0775-4C8A-B7BF-A158DC11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CD1363-5D72-4CD2-BD7C-7B49478B5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2AAA6-80A0-4EE9-9BD6-9B928B60C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6F439-EDC7-4597-B072-B60E23F23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5A5F5-033F-444D-988D-CD18818D0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9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963CDE-521F-4E9E-B174-FA3A2B1987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C6968-2D3D-4029-B576-5B7A91135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CFD65-5DFD-4BF1-A3CE-407C59C69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BF345-C453-48A4-A5D4-09E1CDBE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8A6CA-CBE3-46D6-8D1B-305640D4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2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6A765-0988-4817-A983-66288AC44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3F41E-8624-434E-B8E6-CC501C487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055F0-E12A-4FE4-9FA4-1E426354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D45DA-5547-4C09-AAF7-6C85FC0F8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F4181-FCA3-40B4-BAB6-2DE1A98D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4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D7CAC-9CAC-49BA-A6D9-EC2FC697A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8454B-DD30-484F-8F7A-A0855A37D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CB883-0BD1-439B-8733-E518841EC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0B729-4004-449A-B853-5F4C867FE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4F65-998D-4730-B97D-6B5E56F8A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8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F4466-F837-4FAB-A579-6E33BDA2A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6EB83-C9D6-49CF-A802-596D9FB789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85FBD-0A3A-4070-9D75-F2F19132C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07D0F-79E0-4D2D-A7F2-E84A61A66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454CC9-1C19-4E93-8206-E0D698275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3FFAC-03A0-4CA7-8164-D8B2E79D0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9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6BB7-D9A1-4F7F-A782-CE4649212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A0CA3-6584-40A2-9FFB-A269C4E91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936AF8-1FA0-4FA3-8DA8-2471C98F0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59EB8F-D986-4F4B-B761-21D54ADB3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E043F-F6BA-4158-A43C-1B4C32CD84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9484E-71FE-407A-8BA3-59E57673D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D0F0D3-C3CD-4E66-8F5F-117A79543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4896EA-A824-4087-9D38-882E04E1F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8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27640-51CB-41B7-A6FA-FBE9D54E6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7F99F-9D25-4177-BBFC-613B34FE5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868A18-DA64-4676-878C-84DE30455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7038C3-9716-4028-9551-59B45EBC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C74FDE-9784-49D7-95FE-D91FD72D5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42C026-1EF1-4C27-85FC-D5C75A2A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CF7A1-C706-4A80-B62C-D81463862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75FC7-C836-41C5-BD80-FB0051011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E4727-E486-4D71-BE36-61259FCAC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9570D-F8C8-45FD-BE15-1D05C4578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C4A45C-C28A-4A3B-81AA-49C9EE084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52EA3-BE6C-4FC7-8313-8FB5D3F89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EA4642-0C7C-4079-9B29-CDE4E73E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8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4DA38-F091-4D2D-8B7C-12C2BBCBC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C9AA97-25EA-425F-BFFD-6F16745EC3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F1965-26C5-428B-9676-C9D57869C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F6281-B711-4F66-8230-D6EB38052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7B30-AAA2-4B08-8110-8E06E0A6B05D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7F049-FA7B-4AFC-894B-15E27478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2948B8-4F2E-4436-B084-2800C2794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7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00E7B8-F9F6-4532-BFA1-C599EAFB5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2DF12-A6C7-4283-9B27-BAEF1DF70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625E1-E44F-4279-9A05-45AAF9250A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E7B30-AAA2-4B08-8110-8E06E0A6B05D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CAB2A-F150-4504-8BB3-E3F6F8D893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BC795-DBF6-42BD-BE0A-427C48A42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2818A-29CB-4072-BC69-430106683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2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sp>
        <p:nvSpPr>
          <p:cNvPr id="4" name="Hình chữ nhật 3"/>
          <p:cNvSpPr/>
          <p:nvPr/>
        </p:nvSpPr>
        <p:spPr>
          <a:xfrm>
            <a:off x="0" y="5512552"/>
            <a:ext cx="12192000" cy="142346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NHẬT </a:t>
            </a:r>
          </a:p>
          <a:p>
            <a:pPr lvl="0" algn="ctr" defTabSz="457200">
              <a:defRPr/>
            </a:pPr>
            <a:r>
              <a:rPr lang="en-US" sz="4400" b="1" kern="10" dirty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MÌNH VÀ MÁU THÁNH CHÚA KI-TÔ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TRỜI XUỐNG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BÁNH HẰNG SỐNG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Invocaciones de reparación a Jesús Eucaristía • Enlace Católico.INFO">
            <a:extLst>
              <a:ext uri="{FF2B5EF4-FFF2-40B4-BE49-F238E27FC236}">
                <a16:creationId xmlns:a16="http://schemas.microsoft.com/office/drawing/2014/main" id="{05287FAD-80CF-417F-9A46-0FFED1652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435" y="1716404"/>
            <a:ext cx="4893130" cy="342519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Đây là bánh từ trời xuống, không phải như bánh tổ tiên các ông đã ăn, và họ đã chết.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870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Ai ăn bánh này, sẽ được sống muôn đời.”</a:t>
            </a:r>
            <a:r>
              <a:rPr lang="en-US" sz="72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Đó</a:t>
            </a:r>
            <a:r>
              <a:rPr lang="en-US" sz="7200" b="1" i="1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Là</a:t>
            </a:r>
            <a:r>
              <a:rPr lang="en-US" sz="7200" b="1" i="1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Lời</a:t>
            </a:r>
            <a:r>
              <a:rPr lang="en-US" sz="7200" b="1" i="1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US" sz="7200" b="1" i="1" dirty="0" err="1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255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350272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39482" y="164454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39482" y="764390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39482" y="1363125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39482" y="1965091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39482" y="2567057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39482" y="3169023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3" name="Star: 10 Points 62">
            <a:extLst>
              <a:ext uri="{FF2B5EF4-FFF2-40B4-BE49-F238E27FC236}">
                <a16:creationId xmlns:a16="http://schemas.microsoft.com/office/drawing/2014/main" id="{3E8A48A8-5EEF-40B6-8C5E-432849592B66}"/>
              </a:ext>
            </a:extLst>
          </p:cNvPr>
          <p:cNvSpPr/>
          <p:nvPr/>
        </p:nvSpPr>
        <p:spPr>
          <a:xfrm>
            <a:off x="339482" y="3765264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8EE9764-2454-488B-86C2-551C1A1F3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427126"/>
              </p:ext>
            </p:extLst>
          </p:nvPr>
        </p:nvGraphicFramePr>
        <p:xfrm>
          <a:off x="960780" y="121540"/>
          <a:ext cx="9535773" cy="4750720"/>
        </p:xfrm>
        <a:graphic>
          <a:graphicData uri="http://schemas.openxmlformats.org/drawingml/2006/table">
            <a:tbl>
              <a:tblPr firstRow="1" firstCol="1" bandRow="1"/>
              <a:tblGrid>
                <a:gridCol w="863828">
                  <a:extLst>
                    <a:ext uri="{9D8B030D-6E8A-4147-A177-3AD203B41FA5}">
                      <a16:colId xmlns:a16="http://schemas.microsoft.com/office/drawing/2014/main" val="1033779692"/>
                    </a:ext>
                  </a:extLst>
                </a:gridCol>
                <a:gridCol w="863828">
                  <a:extLst>
                    <a:ext uri="{9D8B030D-6E8A-4147-A177-3AD203B41FA5}">
                      <a16:colId xmlns:a16="http://schemas.microsoft.com/office/drawing/2014/main" val="1530124464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192744689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1748745742"/>
                    </a:ext>
                  </a:extLst>
                </a:gridCol>
                <a:gridCol w="889325">
                  <a:extLst>
                    <a:ext uri="{9D8B030D-6E8A-4147-A177-3AD203B41FA5}">
                      <a16:colId xmlns:a16="http://schemas.microsoft.com/office/drawing/2014/main" val="3231329261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189387550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315710598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312689869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878651960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413669220"/>
                    </a:ext>
                  </a:extLst>
                </a:gridCol>
                <a:gridCol w="864849">
                  <a:extLst>
                    <a:ext uri="{9D8B030D-6E8A-4147-A177-3AD203B41FA5}">
                      <a16:colId xmlns:a16="http://schemas.microsoft.com/office/drawing/2014/main" val="228353685"/>
                    </a:ext>
                  </a:extLst>
                </a:gridCol>
              </a:tblGrid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Ị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Ô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9582503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Ă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Ị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99568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Ă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947685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Ằ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Ố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674872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Ừ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Ờ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799158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Ổ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Ê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28687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Ã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Ế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424172"/>
                  </a:ext>
                </a:extLst>
              </a:tr>
              <a:tr h="593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Ế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1142209"/>
                  </a:ext>
                </a:extLst>
              </a:tr>
            </a:tbl>
          </a:graphicData>
        </a:graphic>
      </p:graphicFrame>
      <p:sp>
        <p:nvSpPr>
          <p:cNvPr id="70" name="Star: 10 Points 69">
            <a:extLst>
              <a:ext uri="{FF2B5EF4-FFF2-40B4-BE49-F238E27FC236}">
                <a16:creationId xmlns:a16="http://schemas.microsoft.com/office/drawing/2014/main" id="{C9F2AC3F-8E7A-432C-A78D-388FA7C21EDB}"/>
              </a:ext>
            </a:extLst>
          </p:cNvPr>
          <p:cNvSpPr/>
          <p:nvPr/>
        </p:nvSpPr>
        <p:spPr>
          <a:xfrm>
            <a:off x="339482" y="4361505"/>
            <a:ext cx="527294" cy="489638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8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7020B8B-D135-4F66-BDCE-F05CF2BEE8E0}"/>
              </a:ext>
            </a:extLst>
          </p:cNvPr>
          <p:cNvSpPr/>
          <p:nvPr/>
        </p:nvSpPr>
        <p:spPr>
          <a:xfrm>
            <a:off x="0" y="5011916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BÁNH TÔI SẼ BAN TẶNG, CHÍNH LÀ … … ĐÂY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FCC585A-EC00-4C57-ACF5-25CFB5A9688C}"/>
              </a:ext>
            </a:extLst>
          </p:cNvPr>
          <p:cNvSpPr/>
          <p:nvPr/>
        </p:nvSpPr>
        <p:spPr>
          <a:xfrm>
            <a:off x="0" y="501859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NẾU CÁC ÔNG KHÔNG … … VÀ UỐNG MÁU CON NGƯỜI, CÁC ÔNG KHÔNG CÓ SỰ SỐNG NƠI MÌNH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26C866D-11AC-405D-BE64-6480415945D8}"/>
              </a:ext>
            </a:extLst>
          </p:cNvPr>
          <p:cNvSpPr/>
          <p:nvPr/>
        </p:nvSpPr>
        <p:spPr>
          <a:xfrm>
            <a:off x="0" y="5025272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AI … … NÀY, SẼ ĐƯỢC SỐNG MUÔN ĐỜI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8C1CE5C-E0F2-44EC-8C60-EE901EC866E0}"/>
              </a:ext>
            </a:extLst>
          </p:cNvPr>
          <p:cNvSpPr/>
          <p:nvPr/>
        </p:nvSpPr>
        <p:spPr>
          <a:xfrm>
            <a:off x="0" y="5031950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NHƯ CHÚA CHA LÀ ĐẤNG … … ĐÃ SAI TÔI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3BBA468-C84A-4A36-A39A-91B7953BF60F}"/>
              </a:ext>
            </a:extLst>
          </p:cNvPr>
          <p:cNvSpPr/>
          <p:nvPr/>
        </p:nvSpPr>
        <p:spPr>
          <a:xfrm>
            <a:off x="0" y="5038628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ĐÂY LÀ … … … XUỐNG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C26CA279-0C4C-418A-906B-3C7C49578C19}"/>
              </a:ext>
            </a:extLst>
          </p:cNvPr>
          <p:cNvSpPr/>
          <p:nvPr/>
        </p:nvSpPr>
        <p:spPr>
          <a:xfrm>
            <a:off x="0" y="5045306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KHÔNG PHẢI NHƯ BÁNH … … CÁC ÔNG ĐÃ ĂN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BB518F6-9CDE-4B82-835C-FC8722392FC4}"/>
              </a:ext>
            </a:extLst>
          </p:cNvPr>
          <p:cNvSpPr/>
          <p:nvPr/>
        </p:nvSpPr>
        <p:spPr>
          <a:xfrm>
            <a:off x="0" y="505198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KHÔNG PHẢI NHƯ BÁNH TỔ TIÊN CÁC ÔNG ĐÃ ĂN, VÀ HỌ … …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A659DA9-E89E-4E27-A995-2096FFE55BEF}"/>
              </a:ext>
            </a:extLst>
          </p:cNvPr>
          <p:cNvSpPr/>
          <p:nvPr/>
        </p:nvSpPr>
        <p:spPr>
          <a:xfrm>
            <a:off x="0" y="5005238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8.	BÁNH TÔI SẼ BAN TẶNG, CHÍNH LÀ THỊT TÔI ĐÂY, ĐỂ CHO … … ĐƯỢC SỐNG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C4DB8B8-F6F2-4B06-8958-9C263F293331}"/>
              </a:ext>
            </a:extLst>
          </p:cNvPr>
          <p:cNvSpPr/>
          <p:nvPr/>
        </p:nvSpPr>
        <p:spPr>
          <a:xfrm>
            <a:off x="1824319" y="12153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52D1E42-5573-4D1F-AC63-43E91F5F54E2}"/>
              </a:ext>
            </a:extLst>
          </p:cNvPr>
          <p:cNvSpPr/>
          <p:nvPr/>
        </p:nvSpPr>
        <p:spPr>
          <a:xfrm>
            <a:off x="2687858" y="12153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1865846D-3E4C-4105-9541-19C33B8C20B4}"/>
              </a:ext>
            </a:extLst>
          </p:cNvPr>
          <p:cNvSpPr/>
          <p:nvPr/>
        </p:nvSpPr>
        <p:spPr>
          <a:xfrm>
            <a:off x="3557747" y="125135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A57AB44-42C7-467F-BF65-0DE68451C853}"/>
              </a:ext>
            </a:extLst>
          </p:cNvPr>
          <p:cNvSpPr/>
          <p:nvPr/>
        </p:nvSpPr>
        <p:spPr>
          <a:xfrm>
            <a:off x="4421286" y="125134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F710870-FFE4-47EC-B492-B8AF3A58C1B6}"/>
              </a:ext>
            </a:extLst>
          </p:cNvPr>
          <p:cNvSpPr/>
          <p:nvPr/>
        </p:nvSpPr>
        <p:spPr>
          <a:xfrm>
            <a:off x="5305859" y="121541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3ED9878-0168-4AF6-87E1-4A0055A4C7EA}"/>
              </a:ext>
            </a:extLst>
          </p:cNvPr>
          <p:cNvSpPr/>
          <p:nvPr/>
        </p:nvSpPr>
        <p:spPr>
          <a:xfrm>
            <a:off x="6169398" y="121540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A5D3CFF4-7E7E-4868-A17A-6E054BA68F8B}"/>
              </a:ext>
            </a:extLst>
          </p:cNvPr>
          <p:cNvSpPr/>
          <p:nvPr/>
        </p:nvSpPr>
        <p:spPr>
          <a:xfrm>
            <a:off x="7039287" y="12513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7CEDD7C-694A-4686-B447-4CD432CE7D7B}"/>
              </a:ext>
            </a:extLst>
          </p:cNvPr>
          <p:cNvSpPr/>
          <p:nvPr/>
        </p:nvSpPr>
        <p:spPr>
          <a:xfrm>
            <a:off x="1824319" y="714931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D0D4E1B-797A-4C03-8819-66C62B850EF3}"/>
              </a:ext>
            </a:extLst>
          </p:cNvPr>
          <p:cNvSpPr/>
          <p:nvPr/>
        </p:nvSpPr>
        <p:spPr>
          <a:xfrm>
            <a:off x="2687858" y="714930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8ABFD4E-6E61-4D91-853D-565C0E7FB803}"/>
              </a:ext>
            </a:extLst>
          </p:cNvPr>
          <p:cNvSpPr/>
          <p:nvPr/>
        </p:nvSpPr>
        <p:spPr>
          <a:xfrm>
            <a:off x="3557747" y="71852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1FFD7A00-DB9F-4D23-A9A1-724EC542448F}"/>
              </a:ext>
            </a:extLst>
          </p:cNvPr>
          <p:cNvSpPr/>
          <p:nvPr/>
        </p:nvSpPr>
        <p:spPr>
          <a:xfrm>
            <a:off x="4421286" y="718526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D8F7F7A4-1B45-4AE5-8BEC-115B18BDB1A7}"/>
              </a:ext>
            </a:extLst>
          </p:cNvPr>
          <p:cNvSpPr/>
          <p:nvPr/>
        </p:nvSpPr>
        <p:spPr>
          <a:xfrm>
            <a:off x="5305859" y="71493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A0E546A-45DA-4A67-BED2-7304B14A2088}"/>
              </a:ext>
            </a:extLst>
          </p:cNvPr>
          <p:cNvSpPr/>
          <p:nvPr/>
        </p:nvSpPr>
        <p:spPr>
          <a:xfrm>
            <a:off x="6169398" y="71493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10078E1-4C30-404B-9858-4059969EE2F1}"/>
              </a:ext>
            </a:extLst>
          </p:cNvPr>
          <p:cNvSpPr/>
          <p:nvPr/>
        </p:nvSpPr>
        <p:spPr>
          <a:xfrm>
            <a:off x="1824319" y="131859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5B0CDC6-BAC5-4678-9343-3FAFD78DB40A}"/>
              </a:ext>
            </a:extLst>
          </p:cNvPr>
          <p:cNvSpPr/>
          <p:nvPr/>
        </p:nvSpPr>
        <p:spPr>
          <a:xfrm>
            <a:off x="2687858" y="1318596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940731D4-2B31-47AA-94F6-27732C38883C}"/>
              </a:ext>
            </a:extLst>
          </p:cNvPr>
          <p:cNvSpPr/>
          <p:nvPr/>
        </p:nvSpPr>
        <p:spPr>
          <a:xfrm>
            <a:off x="3557747" y="132219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FB0D9B00-1DC9-4B22-AEC9-19F1BBAB0F3C}"/>
              </a:ext>
            </a:extLst>
          </p:cNvPr>
          <p:cNvSpPr/>
          <p:nvPr/>
        </p:nvSpPr>
        <p:spPr>
          <a:xfrm>
            <a:off x="4421286" y="132219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F06AB6AB-F22A-44D7-A1FC-055A705C8E9F}"/>
              </a:ext>
            </a:extLst>
          </p:cNvPr>
          <p:cNvSpPr/>
          <p:nvPr/>
        </p:nvSpPr>
        <p:spPr>
          <a:xfrm>
            <a:off x="5305859" y="131859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6813CCC4-EB1E-4701-98CF-4B45919E7972}"/>
              </a:ext>
            </a:extLst>
          </p:cNvPr>
          <p:cNvSpPr/>
          <p:nvPr/>
        </p:nvSpPr>
        <p:spPr>
          <a:xfrm>
            <a:off x="6169398" y="131859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FD1F37E-4E00-4B1C-916E-1381F6E12C9C}"/>
              </a:ext>
            </a:extLst>
          </p:cNvPr>
          <p:cNvSpPr/>
          <p:nvPr/>
        </p:nvSpPr>
        <p:spPr>
          <a:xfrm>
            <a:off x="2689413" y="1898041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25C41DFC-CDC3-4456-96BF-969B2481F50B}"/>
              </a:ext>
            </a:extLst>
          </p:cNvPr>
          <p:cNvSpPr/>
          <p:nvPr/>
        </p:nvSpPr>
        <p:spPr>
          <a:xfrm>
            <a:off x="3552952" y="1898040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3E181F2B-D9B8-4214-8A86-AC7CD803ED47}"/>
              </a:ext>
            </a:extLst>
          </p:cNvPr>
          <p:cNvSpPr/>
          <p:nvPr/>
        </p:nvSpPr>
        <p:spPr>
          <a:xfrm>
            <a:off x="4422841" y="190163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7B35EF50-25A8-4BB5-96D2-CF74B96C3A66}"/>
              </a:ext>
            </a:extLst>
          </p:cNvPr>
          <p:cNvSpPr/>
          <p:nvPr/>
        </p:nvSpPr>
        <p:spPr>
          <a:xfrm>
            <a:off x="5286380" y="1901636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5D2EF954-3FFA-44E2-BCC1-69B2E0038FC8}"/>
              </a:ext>
            </a:extLst>
          </p:cNvPr>
          <p:cNvSpPr/>
          <p:nvPr/>
        </p:nvSpPr>
        <p:spPr>
          <a:xfrm>
            <a:off x="6170953" y="189804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9A623BD9-A19B-408B-86BF-05C61DB7E0ED}"/>
              </a:ext>
            </a:extLst>
          </p:cNvPr>
          <p:cNvSpPr/>
          <p:nvPr/>
        </p:nvSpPr>
        <p:spPr>
          <a:xfrm>
            <a:off x="7034492" y="189804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CE099DD1-2B8C-4BEF-A136-A3582E974234}"/>
              </a:ext>
            </a:extLst>
          </p:cNvPr>
          <p:cNvSpPr/>
          <p:nvPr/>
        </p:nvSpPr>
        <p:spPr>
          <a:xfrm>
            <a:off x="7904381" y="190163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9709D847-8583-4408-8CB5-FDB6E52665D4}"/>
              </a:ext>
            </a:extLst>
          </p:cNvPr>
          <p:cNvSpPr/>
          <p:nvPr/>
        </p:nvSpPr>
        <p:spPr>
          <a:xfrm>
            <a:off x="8767920" y="1895954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3D2DFF42-D84B-4F72-8C58-2EB19DCE3A27}"/>
              </a:ext>
            </a:extLst>
          </p:cNvPr>
          <p:cNvSpPr/>
          <p:nvPr/>
        </p:nvSpPr>
        <p:spPr>
          <a:xfrm>
            <a:off x="1819524" y="249142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A4D4E6C4-58EC-4DF1-8818-5C8B4E40152D}"/>
              </a:ext>
            </a:extLst>
          </p:cNvPr>
          <p:cNvSpPr/>
          <p:nvPr/>
        </p:nvSpPr>
        <p:spPr>
          <a:xfrm>
            <a:off x="2683063" y="2491426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583E14D9-19B1-42FD-85CD-F53C7E28C4A3}"/>
              </a:ext>
            </a:extLst>
          </p:cNvPr>
          <p:cNvSpPr/>
          <p:nvPr/>
        </p:nvSpPr>
        <p:spPr>
          <a:xfrm>
            <a:off x="3552952" y="249502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147878FA-C7CA-4441-AEFF-49C8FC92B3C9}"/>
              </a:ext>
            </a:extLst>
          </p:cNvPr>
          <p:cNvSpPr/>
          <p:nvPr/>
        </p:nvSpPr>
        <p:spPr>
          <a:xfrm>
            <a:off x="4416491" y="249502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F2F9E371-32FF-4DDB-BE1A-7581A92B01D2}"/>
              </a:ext>
            </a:extLst>
          </p:cNvPr>
          <p:cNvSpPr/>
          <p:nvPr/>
        </p:nvSpPr>
        <p:spPr>
          <a:xfrm>
            <a:off x="5301064" y="249142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E16F2271-DF1D-43A6-8FCE-DCF7B30799C5}"/>
              </a:ext>
            </a:extLst>
          </p:cNvPr>
          <p:cNvSpPr/>
          <p:nvPr/>
        </p:nvSpPr>
        <p:spPr>
          <a:xfrm>
            <a:off x="6164603" y="249142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E86359B2-CFA8-4BB3-96F8-BDC193E3D472}"/>
              </a:ext>
            </a:extLst>
          </p:cNvPr>
          <p:cNvSpPr/>
          <p:nvPr/>
        </p:nvSpPr>
        <p:spPr>
          <a:xfrm>
            <a:off x="7034492" y="2495025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D10B894-A844-42B8-9745-54D3CBE6790B}"/>
              </a:ext>
            </a:extLst>
          </p:cNvPr>
          <p:cNvSpPr/>
          <p:nvPr/>
        </p:nvSpPr>
        <p:spPr>
          <a:xfrm>
            <a:off x="7898031" y="2489340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369D1B61-7F2C-446A-BEDD-1CF38D7213DF}"/>
              </a:ext>
            </a:extLst>
          </p:cNvPr>
          <p:cNvSpPr/>
          <p:nvPr/>
        </p:nvSpPr>
        <p:spPr>
          <a:xfrm>
            <a:off x="8758330" y="248834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769A08A6-AA33-4AA6-A3F5-7C11C5B6269E}"/>
              </a:ext>
            </a:extLst>
          </p:cNvPr>
          <p:cNvSpPr/>
          <p:nvPr/>
        </p:nvSpPr>
        <p:spPr>
          <a:xfrm>
            <a:off x="9621869" y="248266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6C38AFF6-0B5B-4FCC-A1A3-4939F6635956}"/>
              </a:ext>
            </a:extLst>
          </p:cNvPr>
          <p:cNvSpPr/>
          <p:nvPr/>
        </p:nvSpPr>
        <p:spPr>
          <a:xfrm>
            <a:off x="2689413" y="308488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D5DC46B-66EE-4156-B6B0-E7BD3F52CE18}"/>
              </a:ext>
            </a:extLst>
          </p:cNvPr>
          <p:cNvSpPr/>
          <p:nvPr/>
        </p:nvSpPr>
        <p:spPr>
          <a:xfrm>
            <a:off x="3552952" y="3084881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905EE989-835F-41F3-9375-55C089C31968}"/>
              </a:ext>
            </a:extLst>
          </p:cNvPr>
          <p:cNvSpPr/>
          <p:nvPr/>
        </p:nvSpPr>
        <p:spPr>
          <a:xfrm>
            <a:off x="4422841" y="308847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15F234BE-C3A8-43D7-95E6-FBCA1D2A1CB5}"/>
              </a:ext>
            </a:extLst>
          </p:cNvPr>
          <p:cNvSpPr/>
          <p:nvPr/>
        </p:nvSpPr>
        <p:spPr>
          <a:xfrm>
            <a:off x="5286380" y="308847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95D9AA26-9BFB-4015-8AD1-C17AE389CF26}"/>
              </a:ext>
            </a:extLst>
          </p:cNvPr>
          <p:cNvSpPr/>
          <p:nvPr/>
        </p:nvSpPr>
        <p:spPr>
          <a:xfrm>
            <a:off x="6170953" y="3084884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E6D380EA-4CDA-446B-A1D5-7B1D81811532}"/>
              </a:ext>
            </a:extLst>
          </p:cNvPr>
          <p:cNvSpPr/>
          <p:nvPr/>
        </p:nvSpPr>
        <p:spPr>
          <a:xfrm>
            <a:off x="7034492" y="308488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8A8F47C2-2D5E-43D7-8990-439674FF853C}"/>
              </a:ext>
            </a:extLst>
          </p:cNvPr>
          <p:cNvSpPr/>
          <p:nvPr/>
        </p:nvSpPr>
        <p:spPr>
          <a:xfrm>
            <a:off x="1819524" y="368279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9561CFD1-EE19-43E3-B7B7-C3A86FEEABFA}"/>
              </a:ext>
            </a:extLst>
          </p:cNvPr>
          <p:cNvSpPr/>
          <p:nvPr/>
        </p:nvSpPr>
        <p:spPr>
          <a:xfrm>
            <a:off x="2683063" y="368279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0E6E4B1E-6BC2-4B1B-ACAB-DDA4DE7C0DA6}"/>
              </a:ext>
            </a:extLst>
          </p:cNvPr>
          <p:cNvSpPr/>
          <p:nvPr/>
        </p:nvSpPr>
        <p:spPr>
          <a:xfrm>
            <a:off x="3552952" y="3686394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0F080FAC-1A62-4C60-A652-43D998667C33}"/>
              </a:ext>
            </a:extLst>
          </p:cNvPr>
          <p:cNvSpPr/>
          <p:nvPr/>
        </p:nvSpPr>
        <p:spPr>
          <a:xfrm>
            <a:off x="4416491" y="368639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4AF42D04-9EB7-4606-894F-48E92104C879}"/>
              </a:ext>
            </a:extLst>
          </p:cNvPr>
          <p:cNvSpPr/>
          <p:nvPr/>
        </p:nvSpPr>
        <p:spPr>
          <a:xfrm>
            <a:off x="5301064" y="3682800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B4043EEE-E205-4AF1-AED6-78E306F4CCB5}"/>
              </a:ext>
            </a:extLst>
          </p:cNvPr>
          <p:cNvSpPr/>
          <p:nvPr/>
        </p:nvSpPr>
        <p:spPr>
          <a:xfrm>
            <a:off x="6164603" y="368279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90CA50D1-56C3-4778-BA9B-DC3D2A122694}"/>
              </a:ext>
            </a:extLst>
          </p:cNvPr>
          <p:cNvSpPr/>
          <p:nvPr/>
        </p:nvSpPr>
        <p:spPr>
          <a:xfrm>
            <a:off x="2683063" y="4265847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C6E5BB0A-3541-4A87-B707-B9A8462EE56B}"/>
              </a:ext>
            </a:extLst>
          </p:cNvPr>
          <p:cNvSpPr/>
          <p:nvPr/>
        </p:nvSpPr>
        <p:spPr>
          <a:xfrm>
            <a:off x="3546602" y="4265846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98CCF2B1-22DF-4C15-BA73-0B21FF537D91}"/>
              </a:ext>
            </a:extLst>
          </p:cNvPr>
          <p:cNvSpPr/>
          <p:nvPr/>
        </p:nvSpPr>
        <p:spPr>
          <a:xfrm>
            <a:off x="4416491" y="4269443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914C22BD-5DA2-4132-8C2D-D8A5B6582830}"/>
              </a:ext>
            </a:extLst>
          </p:cNvPr>
          <p:cNvSpPr/>
          <p:nvPr/>
        </p:nvSpPr>
        <p:spPr>
          <a:xfrm>
            <a:off x="5280030" y="4269442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DA777CF7-F984-45BD-AF9A-EAD1A34B21BE}"/>
              </a:ext>
            </a:extLst>
          </p:cNvPr>
          <p:cNvSpPr/>
          <p:nvPr/>
        </p:nvSpPr>
        <p:spPr>
          <a:xfrm>
            <a:off x="6164603" y="4265849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994B0673-4483-42C7-93DC-7218823850DD}"/>
              </a:ext>
            </a:extLst>
          </p:cNvPr>
          <p:cNvSpPr/>
          <p:nvPr/>
        </p:nvSpPr>
        <p:spPr>
          <a:xfrm>
            <a:off x="7028142" y="4265848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57923BC9-B3AB-44D8-AFE6-2E7A9CB94562}"/>
              </a:ext>
            </a:extLst>
          </p:cNvPr>
          <p:cNvSpPr/>
          <p:nvPr/>
        </p:nvSpPr>
        <p:spPr>
          <a:xfrm>
            <a:off x="7898031" y="4269445"/>
            <a:ext cx="865094" cy="59339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1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1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1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1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1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1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1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1" dur="1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1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7" dur="1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1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1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0" dur="1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3" dur="1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6" dur="1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9" dur="1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2" dur="1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5" dur="1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9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2" dur="1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5" dur="1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8" dur="1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1" dur="1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4" dur="1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7" dur="1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0" dur="1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4" dur="1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7" dur="1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0" dur="1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3" dur="1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6" dur="1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9" dur="1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2" dur="1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5" dur="1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8" dur="1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1" dur="1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5" dur="1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1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1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4"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7" dur="1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0" dur="1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4" dur="1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7" dur="1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0" dur="1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3" dur="1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6" dur="1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9" dur="1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47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2" fill="hold">
                      <p:stCondLst>
                        <p:cond delay="0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0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4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5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9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4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5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8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9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0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4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5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6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8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9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0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8" dur="1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1" dur="1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4" dur="1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7" dur="1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0" dur="1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3" dur="1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6" dur="1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78" grpId="0" animBg="1"/>
      <p:bldP spid="78" grpId="1" animBg="1"/>
      <p:bldP spid="80" grpId="0" animBg="1"/>
      <p:bldP spid="80" grpId="1" animBg="1"/>
      <p:bldP spid="81" grpId="0" animBg="1"/>
      <p:bldP spid="81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4" grpId="0" animBg="1"/>
      <p:bldP spid="104" grpId="1" animBg="1"/>
      <p:bldP spid="105" grpId="0" animBg="1"/>
      <p:bldP spid="105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7" grpId="0" animBg="1"/>
      <p:bldP spid="117" grpId="1" animBg="1"/>
      <p:bldP spid="118" grpId="0" animBg="1"/>
      <p:bldP spid="118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31" grpId="0" animBg="1"/>
      <p:bldP spid="131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45" grpId="0" animBg="1"/>
      <p:bldP spid="145" grpId="1" animBg="1"/>
      <p:bldP spid="154" grpId="0" animBg="1"/>
      <p:bldP spid="154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FA3E504-5399-4468-977C-1043B9599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78061"/>
              </p:ext>
            </p:extLst>
          </p:nvPr>
        </p:nvGraphicFramePr>
        <p:xfrm>
          <a:off x="-383458" y="186813"/>
          <a:ext cx="11985523" cy="6469624"/>
        </p:xfrm>
        <a:graphic>
          <a:graphicData uri="http://schemas.openxmlformats.org/drawingml/2006/table">
            <a:tbl>
              <a:tblPr firstRow="1" firstCol="1" bandRow="1"/>
              <a:tblGrid>
                <a:gridCol w="1085748">
                  <a:extLst>
                    <a:ext uri="{9D8B030D-6E8A-4147-A177-3AD203B41FA5}">
                      <a16:colId xmlns:a16="http://schemas.microsoft.com/office/drawing/2014/main" val="2987185819"/>
                    </a:ext>
                  </a:extLst>
                </a:gridCol>
                <a:gridCol w="1085748">
                  <a:extLst>
                    <a:ext uri="{9D8B030D-6E8A-4147-A177-3AD203B41FA5}">
                      <a16:colId xmlns:a16="http://schemas.microsoft.com/office/drawing/2014/main" val="955144045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3886109378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1950384038"/>
                    </a:ext>
                  </a:extLst>
                </a:gridCol>
                <a:gridCol w="1117795">
                  <a:extLst>
                    <a:ext uri="{9D8B030D-6E8A-4147-A177-3AD203B41FA5}">
                      <a16:colId xmlns:a16="http://schemas.microsoft.com/office/drawing/2014/main" val="2614329085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1289958648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1979679281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1548794587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1084477875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3140323060"/>
                    </a:ext>
                  </a:extLst>
                </a:gridCol>
                <a:gridCol w="1087029">
                  <a:extLst>
                    <a:ext uri="{9D8B030D-6E8A-4147-A177-3AD203B41FA5}">
                      <a16:colId xmlns:a16="http://schemas.microsoft.com/office/drawing/2014/main" val="2641309660"/>
                    </a:ext>
                  </a:extLst>
                </a:gridCol>
              </a:tblGrid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Ị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Ô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745629"/>
                  </a:ext>
                </a:extLst>
              </a:tr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Ă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Ị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395499"/>
                  </a:ext>
                </a:extLst>
              </a:tr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Ă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873219"/>
                  </a:ext>
                </a:extLst>
              </a:tr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Ằ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Ố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749166"/>
                  </a:ext>
                </a:extLst>
              </a:tr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Ừ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Ờ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947881"/>
                  </a:ext>
                </a:extLst>
              </a:tr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Ổ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Ê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121688"/>
                  </a:ext>
                </a:extLst>
              </a:tr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Ã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Ế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7005221"/>
                  </a:ext>
                </a:extLst>
              </a:tr>
              <a:tr h="808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Ể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908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428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/>
          <a:lstStyle/>
          <a:p>
            <a:pPr lvl="0" algn="ctr" defTabSz="457200">
              <a:defRPr/>
            </a:pPr>
            <a:r>
              <a:rPr lang="vi-VN" sz="4000" b="1" kern="10" dirty="0"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ĂN BÁNH NÀY, SẼ ĐƯỢC SỐNG MUÔN ĐỜI</a:t>
            </a:r>
            <a:endParaRPr kumimoji="0" lang="en-US" sz="40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2" descr="Lễ Mình Máu Thánh Chúa - Bí Tích Thánh Thể: Của Ăn Nhiệm Mầu">
            <a:extLst>
              <a:ext uri="{FF2B5EF4-FFF2-40B4-BE49-F238E27FC236}">
                <a16:creationId xmlns:a16="http://schemas.microsoft.com/office/drawing/2014/main" id="{A5F23837-90FD-4266-8379-072A7EFB0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061270"/>
            <a:ext cx="5048250" cy="4381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546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Con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Thiên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Đấng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Ki-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tô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Bánh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Hằng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Sống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trời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Mana trong sa mạc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61367" y="4490807"/>
            <a:ext cx="12253367" cy="837619"/>
            <a:chOff x="-1902399" y="4722583"/>
            <a:chExt cx="10561524" cy="68580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2399" y="4742416"/>
              <a:ext cx="840630" cy="655081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3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60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Bánh Hằng Sống từ trời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bài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Tin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Mừng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hôm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nay,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nói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6776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Máu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Thân thể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Đức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tin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Tình yêu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61367" y="3602231"/>
            <a:ext cx="12265747" cy="855649"/>
            <a:chOff x="-1902399" y="4696935"/>
            <a:chExt cx="10572195" cy="700562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2399" y="4742416"/>
              <a:ext cx="840630" cy="655081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273" y="4696935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6000" b="1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Thân thể </a:t>
              </a:r>
              <a:r>
                <a:rPr lang="pt-BR" sz="60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Bánh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ban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tặng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sự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thực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6706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Khi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cầu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nguyện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Khi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việc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bác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ái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Khi ăn năn xưng tội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Khi lãnh nhận bí tích Thánh Thể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44269"/>
            <a:ext cx="12253367" cy="837619"/>
            <a:chOff x="-1902399" y="4722583"/>
            <a:chExt cx="10561524" cy="68580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2399" y="4742416"/>
              <a:ext cx="840630" cy="655081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3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Khi lãnh nhận bí tích Thánh Thể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 </a:t>
            </a:r>
            <a:r>
              <a:rPr lang="en-US" sz="5400" b="1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lãnh</a:t>
            </a:r>
            <a:r>
              <a:rPr lang="en-US" sz="5400" b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nhận thịt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nào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3335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Giới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trẻ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Thiếu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nhi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Mân côi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Ca đoàn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5" y="3636439"/>
            <a:ext cx="12253367" cy="837619"/>
            <a:chOff x="-1902399" y="4722583"/>
            <a:chExt cx="10561524" cy="68580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902399" y="4742416"/>
              <a:ext cx="840630" cy="655081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3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Thiếu nhi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Hội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đoàn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Công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Giáo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nào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lấy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Thánh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Thể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chiều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kích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hướng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tới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2097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52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Khi ấy, Đức Giê-su nói với người Do-thái rằng: “Tôi là bánh hằng sống từ trời xuống. 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238526"/>
            <a:ext cx="12192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GIOAN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69" y="2514600"/>
            <a:ext cx="5084131" cy="39855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686425" y="575405"/>
            <a:ext cx="6105921" cy="476444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vi-VN" sz="4800" b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 </a:t>
            </a:r>
            <a:r>
              <a:rPr lang="vi-VN" sz="4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một Thiếu nhi Thánh Thể, </a:t>
            </a:r>
            <a:r>
              <a:rPr lang="vi-VN" sz="4800" b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đã </a:t>
            </a:r>
            <a:r>
              <a:rPr lang="vi-VN" sz="4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làm gì và có thể làm gì để yêu mến Chúa Giê-su Thánh Thể hơn?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42749047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Ai ăn bánh này, sẽ được sống muôn đời. Và bánh tôi sẽ ban tặng, chính là thịt tôi đây, để cho thế gian được sống.”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04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Người Do-thái liền tranh luận sôi nổi với nhau. Họ nói: “Làm sao ông này có thể cho chúng ta ăn thịt ông ta được ?” 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498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Đức Giê-su nói với họ: “Thật, tôi bảo thật các ông: nếu các ông không ăn thịt và uống máu Con Người, các ông không có sự sống nơi mình. 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76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Ai ăn thịt và uống máu tôi, thì được sống muôn đời, và tôi sẽ cho người ấy sống lại vào ngày sau hết, 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659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vì thịt tôi thật là của ăn, và máu tôi thật là của uống. Ai ăn thịt và uống máu tôi, thì ở lại trong tôi, và tôi ở lại trong người ấy. 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812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 Chúa Cha là Đấng hằng sống đã sai tôi, và tôi sống nhờ Chúa Cha thế nào,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399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thì kẻ ăn tôi, cũng sẽ nhờ tôi mà được sống như vậy. 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498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809</Words>
  <Application>Microsoft Office PowerPoint</Application>
  <PresentationFormat>Widescreen</PresentationFormat>
  <Paragraphs>275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Ai ăn bánh này, sẽ được sống muôn đời. Và bánh tôi sẽ ban tặng, chính là thịt tôi đây, để cho thế gian được sống.”</vt:lpstr>
      <vt:lpstr>Người Do-thái liền tranh luận sôi nổi với nhau. Họ nói: “Làm sao ông này có thể cho chúng ta ăn thịt ông ta được ?” </vt:lpstr>
      <vt:lpstr>Đức Giê-su nói với họ: “Thật, tôi bảo thật các ông: nếu các ông không ăn thịt và uống máu Con Người, các ông không có sự sống nơi mình. </vt:lpstr>
      <vt:lpstr>Ai ăn thịt và uống máu tôi, thì được sống muôn đời, và tôi sẽ cho người ấy sống lại vào ngày sau hết, </vt:lpstr>
      <vt:lpstr>vì thịt tôi thật là của ăn, và máu tôi thật là của uống. Ai ăn thịt và uống máu tôi, thì ở lại trong tôi, và tôi ở lại trong người ấy. </vt:lpstr>
      <vt:lpstr>Như Chúa Cha là Đấng hằng sống đã sai tôi, và tôi sống nhờ Chúa Cha thế nào,</vt:lpstr>
      <vt:lpstr>thì kẻ ăn tôi, cũng sẽ nhờ tôi mà được sống như vậy. </vt:lpstr>
      <vt:lpstr>Đây là bánh từ trời xuống, không phải như bánh tổ tiên các ông đã ăn, và họ đã chết.</vt:lpstr>
      <vt:lpstr>Ai ăn bánh này, sẽ được sống muôn đời.”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9</cp:revision>
  <dcterms:created xsi:type="dcterms:W3CDTF">2020-06-11T15:08:17Z</dcterms:created>
  <dcterms:modified xsi:type="dcterms:W3CDTF">2020-06-12T01:28:38Z</dcterms:modified>
</cp:coreProperties>
</file>