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87" r:id="rId4"/>
    <p:sldId id="288" r:id="rId5"/>
    <p:sldId id="293" r:id="rId6"/>
    <p:sldId id="294" r:id="rId7"/>
    <p:sldId id="300" r:id="rId8"/>
    <p:sldId id="301" r:id="rId9"/>
    <p:sldId id="260" r:id="rId10"/>
    <p:sldId id="261" r:id="rId11"/>
    <p:sldId id="299" r:id="rId12"/>
    <p:sldId id="298" r:id="rId13"/>
    <p:sldId id="297" r:id="rId14"/>
    <p:sldId id="302"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720" y="4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06/06/2020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772823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06/06/2020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95424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06/06/2020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491547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06/06/2020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27388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F6F5F-504B-4E25-BC0D-3512FB791460}" type="datetimeFigureOut">
              <a:rPr lang="vi-VN" smtClean="0"/>
              <a:t>06/06/2020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418886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F6F5F-504B-4E25-BC0D-3512FB791460}" type="datetimeFigureOut">
              <a:rPr lang="vi-VN" smtClean="0"/>
              <a:t>06/06/2020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37244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F6F5F-504B-4E25-BC0D-3512FB791460}" type="datetimeFigureOut">
              <a:rPr lang="vi-VN" smtClean="0"/>
              <a:t>06/06/2020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06966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F6F5F-504B-4E25-BC0D-3512FB791460}" type="datetimeFigureOut">
              <a:rPr lang="vi-VN" smtClean="0"/>
              <a:t>06/06/2020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83763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6F5F-504B-4E25-BC0D-3512FB791460}" type="datetimeFigureOut">
              <a:rPr lang="vi-VN" smtClean="0"/>
              <a:t>06/06/2020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26101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06/06/2020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284166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06/06/2020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446739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6F5F-504B-4E25-BC0D-3512FB791460}" type="datetimeFigureOut">
              <a:rPr lang="vi-VN" smtClean="0"/>
              <a:t>06/06/2020</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E03F-87A6-484C-92DC-656CDCAFC68D}" type="slidenum">
              <a:rPr lang="vi-VN" smtClean="0"/>
              <a:t>‹#›</a:t>
            </a:fld>
            <a:endParaRPr lang="vi-VN"/>
          </a:p>
        </p:txBody>
      </p:sp>
    </p:spTree>
    <p:extLst>
      <p:ext uri="{BB962C8B-B14F-4D97-AF65-F5344CB8AC3E}">
        <p14:creationId xmlns:p14="http://schemas.microsoft.com/office/powerpoint/2010/main" val="345549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Verdana" panose="020B0604030504040204" pitchFamily="34" charset="0"/>
                <a:ea typeface="Verdana" panose="020B0604030504040204" pitchFamily="34" charset="0"/>
                <a:cs typeface="+mn-cs"/>
              </a:rPr>
              <a:t>VUI HỌC KINH THÁNH</a:t>
            </a:r>
            <a:r>
              <a:rPr kumimoji="0" lang="en-US" sz="34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a:t>
            </a: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1" y="5407737"/>
            <a:ext cx="12192000" cy="1423467"/>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0" cap="none" spc="0" normalizeH="0" baseline="0" noProof="0" dirty="0">
                <a:ln w="9525">
                  <a:noFill/>
                  <a:prstDash val="solid"/>
                </a:ln>
                <a:solidFill>
                  <a:srgbClr val="00B05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mn-cs"/>
              </a:rPr>
              <a:t>CHÚA </a:t>
            </a:r>
            <a:r>
              <a:rPr kumimoji="0" lang="en-US" sz="4400" b="1" i="0" u="none" strike="noStrike" kern="10" cap="none" spc="0" normalizeH="0" baseline="0" noProof="0">
                <a:ln w="9525">
                  <a:noFill/>
                  <a:prstDash val="solid"/>
                </a:ln>
                <a:solidFill>
                  <a:srgbClr val="00B05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mn-cs"/>
              </a:rPr>
              <a:t>NHẬT X THƯỜNG</a:t>
            </a:r>
            <a:r>
              <a:rPr kumimoji="0" lang="en-US" sz="4400" b="1" i="0" u="none" strike="noStrike" kern="10" cap="none" spc="0" normalizeH="0" noProof="0">
                <a:ln w="9525">
                  <a:noFill/>
                  <a:prstDash val="solid"/>
                </a:ln>
                <a:solidFill>
                  <a:srgbClr val="00B05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mn-cs"/>
              </a:rPr>
              <a:t> NIÊN</a:t>
            </a:r>
            <a:r>
              <a:rPr kumimoji="0" lang="en-US" sz="4400" b="1" i="0" u="none" strike="noStrike" kern="10" cap="none" spc="0" normalizeH="0" baseline="0" noProof="0">
                <a:ln w="9525">
                  <a:noFill/>
                  <a:prstDash val="solid"/>
                </a:ln>
                <a:solidFill>
                  <a:srgbClr val="00B05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mn-cs"/>
              </a:rPr>
              <a:t>- NĂM 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0" cap="none" spc="0" normalizeH="0" baseline="0" noProof="0">
                <a:ln w="9525">
                  <a:noFill/>
                  <a:prstDash val="solid"/>
                </a:ln>
                <a:solidFill>
                  <a:srgbClr val="00B05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mn-cs"/>
              </a:rPr>
              <a:t>LỄ</a:t>
            </a:r>
            <a:r>
              <a:rPr kumimoji="0" lang="en-US" sz="4400" b="1" i="0" u="none" strike="noStrike" kern="10" cap="none" spc="0" normalizeH="0" noProof="0">
                <a:ln w="9525">
                  <a:noFill/>
                  <a:prstDash val="solid"/>
                </a:ln>
                <a:solidFill>
                  <a:srgbClr val="00B05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mn-cs"/>
              </a:rPr>
              <a:t> CHÚA BA NGÔI</a:t>
            </a:r>
            <a:endParaRPr kumimoji="0" lang="en-US" sz="4400" b="1" i="0" u="none" strike="noStrike" kern="10" cap="none" spc="0" normalizeH="0" baseline="0" noProof="0" dirty="0">
              <a:ln w="9525">
                <a:noFill/>
                <a:prstDash val="solid"/>
              </a:ln>
              <a:solidFill>
                <a:srgbClr val="00B05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93984" y="4089441"/>
            <a:ext cx="38091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B0F0"/>
                </a:solidFill>
                <a:effectLst/>
                <a:uLnTx/>
                <a:uFillTx/>
                <a:latin typeface="Tahoma" panose="020B0604030504040204" pitchFamily="34" charset="0"/>
                <a:ea typeface="Tahoma" panose="020B0604030504040204" pitchFamily="34" charset="0"/>
                <a:cs typeface="Tahoma" panose="020B0604030504040204" pitchFamily="34" charset="0"/>
              </a:rPr>
              <a:t>SẼ GIỮ LỜI THẦY</a:t>
            </a:r>
          </a:p>
        </p:txBody>
      </p:sp>
      <p:sp>
        <p:nvSpPr>
          <p:cNvPr id="10" name="TextBox 9">
            <a:extLst>
              <a:ext uri="{FF2B5EF4-FFF2-40B4-BE49-F238E27FC236}">
                <a16:creationId xmlns:a16="http://schemas.microsoft.com/office/drawing/2014/main" id="{D3D3FAF6-AAC4-4566-AC54-18ECD0D69DEE}"/>
              </a:ext>
            </a:extLst>
          </p:cNvPr>
          <p:cNvSpPr txBox="1"/>
          <p:nvPr/>
        </p:nvSpPr>
        <p:spPr>
          <a:xfrm>
            <a:off x="-33959" y="4089441"/>
            <a:ext cx="403197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B0F0"/>
                </a:solidFill>
                <a:effectLst/>
                <a:uLnTx/>
                <a:uFillTx/>
                <a:latin typeface="Tahoma" panose="020B0604030504040204" pitchFamily="34" charset="0"/>
                <a:ea typeface="Tahoma" panose="020B0604030504040204" pitchFamily="34" charset="0"/>
                <a:cs typeface="Tahoma" panose="020B0604030504040204" pitchFamily="34" charset="0"/>
              </a:rPr>
              <a:t>AI YÊU MẾN THẦY</a:t>
            </a: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Dân Ít-ra-en. </a:t>
              </a:r>
              <a:endParaRPr kumimoji="0" lang="en-US"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Thế gian.</a:t>
              </a:r>
              <a:endParaRPr kumimoji="0" lang="en-US"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Người công chính.</a:t>
              </a:r>
              <a:endParaRPr kumimoji="0" lang="vi-VN"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Người phụ nữ bên bờ giếng Giacóp.</a:t>
              </a:r>
              <a:endParaRPr kumimoji="0" lang="vi-VN"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9" name="Group 33"/>
          <p:cNvGrpSpPr>
            <a:grpSpLocks/>
          </p:cNvGrpSpPr>
          <p:nvPr/>
        </p:nvGrpSpPr>
        <p:grpSpPr bwMode="auto">
          <a:xfrm>
            <a:off x="-36604" y="3640559"/>
            <a:ext cx="12240986" cy="805816"/>
            <a:chOff x="-1896924" y="5473692"/>
            <a:chExt cx="10567018" cy="690690"/>
          </a:xfrm>
        </p:grpSpPr>
        <p:sp>
          <p:nvSpPr>
            <p:cNvPr id="19" name="AutoShape 46"/>
            <p:cNvSpPr>
              <a:spLocks noChangeArrowheads="1"/>
            </p:cNvSpPr>
            <p:nvPr/>
          </p:nvSpPr>
          <p:spPr bwMode="auto">
            <a:xfrm>
              <a:off x="-1896924" y="5473692"/>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sp>
          <p:nvSpPr>
            <p:cNvPr id="33" name="Rounded Rectangle 12"/>
            <p:cNvSpPr>
              <a:spLocks noChangeArrowheads="1"/>
            </p:cNvSpPr>
            <p:nvPr/>
          </p:nvSpPr>
          <p:spPr bwMode="auto">
            <a:xfrm>
              <a:off x="-968975" y="5478582"/>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Thế gian.</a:t>
              </a:r>
              <a:endParaRPr kumimoji="0" lang="vi-VN" sz="5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dirty="0">
                <a:solidFill>
                  <a:srgbClr val="FF0000"/>
                </a:solidFill>
                <a:latin typeface="Verdana" panose="020B0604030504040204" pitchFamily="34" charset="0"/>
                <a:ea typeface="Verdana" panose="020B0604030504040204" pitchFamily="34" charset="0"/>
              </a:rPr>
              <a:t>1</a:t>
            </a:r>
            <a:r>
              <a:rPr lang="en-US" sz="4000" b="1">
                <a:solidFill>
                  <a:srgbClr val="FF0000"/>
                </a:solidFill>
                <a:latin typeface="Verdana" panose="020B0604030504040204" pitchFamily="34" charset="0"/>
                <a:ea typeface="Verdana" panose="020B0604030504040204" pitchFamily="34" charset="0"/>
              </a:rPr>
              <a:t>. </a:t>
            </a:r>
            <a:r>
              <a:rPr lang="vi-VN" sz="4000" b="1">
                <a:solidFill>
                  <a:schemeClr val="tx1"/>
                </a:solidFill>
                <a:latin typeface="Verdana" panose="020B0604030504040204" pitchFamily="34" charset="0"/>
                <a:ea typeface="Verdana" panose="020B0604030504040204" pitchFamily="34" charset="0"/>
              </a:rPr>
              <a:t>“Thiên Chúa yêu ai đến nỗi đã ban Con Một, để </a:t>
            </a:r>
            <a:r>
              <a:rPr lang="vi-VN" sz="4000" b="1" u="sng">
                <a:solidFill>
                  <a:srgbClr val="FF0000"/>
                </a:solidFill>
                <a:latin typeface="Verdana" panose="020B0604030504040204" pitchFamily="34" charset="0"/>
                <a:ea typeface="Verdana" panose="020B0604030504040204" pitchFamily="34" charset="0"/>
              </a:rPr>
              <a:t>ai</a:t>
            </a:r>
            <a:r>
              <a:rPr lang="vi-VN" sz="4000" b="1">
                <a:solidFill>
                  <a:schemeClr val="tx1"/>
                </a:solidFill>
                <a:latin typeface="Verdana" panose="020B0604030504040204" pitchFamily="34" charset="0"/>
                <a:ea typeface="Verdana" panose="020B0604030504040204" pitchFamily="34" charset="0"/>
              </a:rPr>
              <a:t> tin vào Con của Người thì khỏi phải chết, nhưng được sống muôn đời” ?</a:t>
            </a:r>
            <a:endParaRPr lang="en-US" sz="4000" b="1"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5400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Sự sống trường sinh.</a:t>
              </a:r>
              <a:endParaRPr kumimoji="0" lang="en-US"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Thánh Thể.</a:t>
              </a:r>
              <a:endParaRPr kumimoji="0" lang="en-US"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Con Một.</a:t>
              </a:r>
              <a:endParaRPr kumimoji="0" lang="vi-VN"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Manna.</a:t>
              </a:r>
              <a:endParaRPr kumimoji="0" lang="vi-VN"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9" name="Group 33"/>
          <p:cNvGrpSpPr>
            <a:grpSpLocks/>
          </p:cNvGrpSpPr>
          <p:nvPr/>
        </p:nvGrpSpPr>
        <p:grpSpPr bwMode="auto">
          <a:xfrm>
            <a:off x="-36604" y="4506719"/>
            <a:ext cx="12240986" cy="818484"/>
            <a:chOff x="-1896924" y="3982366"/>
            <a:chExt cx="10567018" cy="701544"/>
          </a:xfrm>
        </p:grpSpPr>
        <p:sp>
          <p:nvSpPr>
            <p:cNvPr id="19" name="AutoShape 46"/>
            <p:cNvSpPr>
              <a:spLocks noChangeArrowheads="1"/>
            </p:cNvSpPr>
            <p:nvPr/>
          </p:nvSpPr>
          <p:spPr bwMode="auto">
            <a:xfrm>
              <a:off x="-1896924" y="3982366"/>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rPr>
                <a:t>C</a:t>
              </a:r>
              <a:endPar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sp>
          <p:nvSpPr>
            <p:cNvPr id="33" name="Rounded Rectangle 12"/>
            <p:cNvSpPr>
              <a:spLocks noChangeArrowheads="1"/>
            </p:cNvSpPr>
            <p:nvPr/>
          </p:nvSpPr>
          <p:spPr bwMode="auto">
            <a:xfrm>
              <a:off x="-968975" y="3998110"/>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Con Một.</a:t>
              </a:r>
              <a:endParaRPr kumimoji="0" lang="vi-VN" sz="5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61368" y="-63442"/>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6000" b="1" dirty="0">
                <a:solidFill>
                  <a:srgbClr val="FF0000"/>
                </a:solidFill>
                <a:latin typeface="Verdana" panose="020B0604030504040204" pitchFamily="34" charset="0"/>
                <a:ea typeface="Verdana" panose="020B0604030504040204" pitchFamily="34" charset="0"/>
              </a:rPr>
              <a:t>2</a:t>
            </a:r>
            <a:r>
              <a:rPr lang="en-US" sz="6000" b="1">
                <a:solidFill>
                  <a:srgbClr val="FF0000"/>
                </a:solidFill>
                <a:latin typeface="Verdana" panose="020B0604030504040204" pitchFamily="34" charset="0"/>
                <a:ea typeface="Verdana" panose="020B0604030504040204" pitchFamily="34" charset="0"/>
              </a:rPr>
              <a:t>. </a:t>
            </a:r>
            <a:r>
              <a:rPr lang="en-US" sz="6000" b="1">
                <a:solidFill>
                  <a:schemeClr val="tx1"/>
                </a:solidFill>
                <a:latin typeface="Verdana" panose="020B0604030504040204" pitchFamily="34" charset="0"/>
                <a:ea typeface="Verdana" panose="020B0604030504040204" pitchFamily="34" charset="0"/>
              </a:rPr>
              <a:t>Thiên Chúa yêu thế gian đến nỗi ban </a:t>
            </a:r>
            <a:r>
              <a:rPr lang="en-US" sz="6000" b="1">
                <a:solidFill>
                  <a:srgbClr val="FF0000"/>
                </a:solidFill>
                <a:latin typeface="Verdana" panose="020B0604030504040204" pitchFamily="34" charset="0"/>
                <a:ea typeface="Verdana" panose="020B0604030504040204" pitchFamily="34" charset="0"/>
              </a:rPr>
              <a:t>điều gì </a:t>
            </a:r>
            <a:r>
              <a:rPr lang="en-US" sz="6000" b="1">
                <a:solidFill>
                  <a:schemeClr val="tx1"/>
                </a:solidFill>
                <a:latin typeface="Verdana" panose="020B0604030504040204" pitchFamily="34" charset="0"/>
                <a:ea typeface="Verdana" panose="020B0604030504040204" pitchFamily="34" charset="0"/>
              </a:rPr>
              <a:t>cho thế gian?</a:t>
            </a:r>
            <a:endParaRPr lang="en-US" sz="6000" b="1"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56945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Được hưởng phúc thiên đường.</a:t>
              </a:r>
              <a:endParaRPr kumimoji="0" lang="en-US"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Được ơn cứu thoát.</a:t>
              </a:r>
              <a:endParaRPr kumimoji="0" lang="en-US"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Được gặp Chúa trong ngày sau hết.</a:t>
              </a:r>
              <a:endParaRPr kumimoji="0" lang="vi-VN"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Được sống muôn đời.</a:t>
              </a:r>
              <a:endParaRPr kumimoji="0" lang="vi-VN"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9" name="Group 33"/>
          <p:cNvGrpSpPr>
            <a:grpSpLocks/>
          </p:cNvGrpSpPr>
          <p:nvPr/>
        </p:nvGrpSpPr>
        <p:grpSpPr bwMode="auto">
          <a:xfrm>
            <a:off x="-36604" y="5346180"/>
            <a:ext cx="12258546" cy="814301"/>
            <a:chOff x="-1896924" y="4711697"/>
            <a:chExt cx="10582177" cy="697961"/>
          </a:xfrm>
        </p:grpSpPr>
        <p:sp>
          <p:nvSpPr>
            <p:cNvPr id="19" name="AutoShape 46"/>
            <p:cNvSpPr>
              <a:spLocks noChangeArrowheads="1"/>
            </p:cNvSpPr>
            <p:nvPr/>
          </p:nvSpPr>
          <p:spPr bwMode="auto">
            <a:xfrm>
              <a:off x="-1896924" y="471169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rPr>
                <a:t>D</a:t>
              </a:r>
            </a:p>
          </p:txBody>
        </p:sp>
        <p:sp>
          <p:nvSpPr>
            <p:cNvPr id="33" name="Rounded Rectangle 12"/>
            <p:cNvSpPr>
              <a:spLocks noChangeArrowheads="1"/>
            </p:cNvSpPr>
            <p:nvPr/>
          </p:nvSpPr>
          <p:spPr bwMode="auto">
            <a:xfrm>
              <a:off x="-953816" y="4723858"/>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Được sống muôn đời.</a:t>
              </a:r>
              <a:endParaRPr kumimoji="0" lang="vi-VN" sz="5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200" b="1" dirty="0">
                <a:solidFill>
                  <a:srgbClr val="FF0000"/>
                </a:solidFill>
                <a:latin typeface="Verdana" panose="020B0604030504040204" pitchFamily="34" charset="0"/>
                <a:ea typeface="Verdana" panose="020B0604030504040204" pitchFamily="34" charset="0"/>
              </a:rPr>
              <a:t>3</a:t>
            </a:r>
            <a:r>
              <a:rPr lang="en-US" sz="4200" b="1">
                <a:solidFill>
                  <a:srgbClr val="FF0000"/>
                </a:solidFill>
                <a:latin typeface="Verdana" panose="020B0604030504040204" pitchFamily="34" charset="0"/>
                <a:ea typeface="Verdana" panose="020B0604030504040204" pitchFamily="34" charset="0"/>
              </a:rPr>
              <a:t>. </a:t>
            </a:r>
            <a:r>
              <a:rPr lang="vi-VN" sz="4200" b="1">
                <a:solidFill>
                  <a:schemeClr val="tx1"/>
                </a:solidFill>
                <a:latin typeface="Verdana" panose="020B0604030504040204" pitchFamily="34" charset="0"/>
                <a:ea typeface="Verdana" panose="020B0604030504040204" pitchFamily="34" charset="0"/>
              </a:rPr>
              <a:t>“Thiên Chúa yêu thế gian đến nỗi đã ban Con Một để ai tin vào Con của Người thì khỏi phải chết, nhưng </a:t>
            </a:r>
            <a:r>
              <a:rPr lang="vi-VN" sz="4200" b="1">
                <a:solidFill>
                  <a:srgbClr val="FF0000"/>
                </a:solidFill>
                <a:latin typeface="Verdana" panose="020B0604030504040204" pitchFamily="34" charset="0"/>
                <a:ea typeface="Verdana" panose="020B0604030504040204" pitchFamily="34" charset="0"/>
              </a:rPr>
              <a:t>… … … </a:t>
            </a:r>
            <a:endParaRPr lang="en-US" sz="42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91047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vi-VN" sz="5400" b="1">
                  <a:solidFill>
                    <a:prstClr val="black"/>
                  </a:solidFill>
                  <a:latin typeface="Times New Roman" pitchFamily="18" charset="0"/>
                  <a:cs typeface="Times New Roman" pitchFamily="18" charset="0"/>
                </a:rPr>
                <a:t>Được hạnh phúc muôn đời.</a:t>
              </a:r>
              <a:endParaRPr kumimoji="0" lang="en-US"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Không bị lên án</a:t>
              </a:r>
              <a:endParaRPr kumimoji="0" lang="en-US"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Được giải thoát.</a:t>
              </a:r>
              <a:endParaRPr kumimoji="0" lang="vi-VN"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Được hưởng phúc Nước Trời.</a:t>
              </a:r>
              <a:endParaRPr kumimoji="0" lang="vi-VN"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9" name="Group 33"/>
          <p:cNvGrpSpPr>
            <a:grpSpLocks/>
          </p:cNvGrpSpPr>
          <p:nvPr/>
        </p:nvGrpSpPr>
        <p:grpSpPr bwMode="auto">
          <a:xfrm>
            <a:off x="-36604" y="3624078"/>
            <a:ext cx="12240986" cy="818468"/>
            <a:chOff x="-1896924" y="3960590"/>
            <a:chExt cx="10567018" cy="701528"/>
          </a:xfrm>
        </p:grpSpPr>
        <p:sp>
          <p:nvSpPr>
            <p:cNvPr id="19" name="AutoShape 46"/>
            <p:cNvSpPr>
              <a:spLocks noChangeArrowheads="1"/>
            </p:cNvSpPr>
            <p:nvPr/>
          </p:nvSpPr>
          <p:spPr bwMode="auto">
            <a:xfrm>
              <a:off x="-1896924" y="3960590"/>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sp>
          <p:nvSpPr>
            <p:cNvPr id="33" name="Rounded Rectangle 12"/>
            <p:cNvSpPr>
              <a:spLocks noChangeArrowheads="1"/>
            </p:cNvSpPr>
            <p:nvPr/>
          </p:nvSpPr>
          <p:spPr bwMode="auto">
            <a:xfrm>
              <a:off x="-968975" y="3976318"/>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Không bị lên án</a:t>
              </a:r>
              <a:endParaRPr kumimoji="0" lang="vi-VN" sz="5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61368" y="-63442"/>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6600" b="1" dirty="0">
                <a:solidFill>
                  <a:srgbClr val="FF0000"/>
                </a:solidFill>
                <a:latin typeface="Verdana" panose="020B0604030504040204" pitchFamily="34" charset="0"/>
                <a:ea typeface="Verdana" panose="020B0604030504040204" pitchFamily="34" charset="0"/>
              </a:rPr>
              <a:t>4</a:t>
            </a:r>
            <a:r>
              <a:rPr lang="en-US" sz="6600" b="1">
                <a:solidFill>
                  <a:srgbClr val="FF0000"/>
                </a:solidFill>
                <a:latin typeface="Verdana" panose="020B0604030504040204" pitchFamily="34" charset="0"/>
                <a:ea typeface="Verdana" panose="020B0604030504040204" pitchFamily="34" charset="0"/>
              </a:rPr>
              <a:t>. </a:t>
            </a:r>
            <a:r>
              <a:rPr lang="vi-VN" sz="6600" b="1">
                <a:solidFill>
                  <a:schemeClr val="tx1"/>
                </a:solidFill>
                <a:latin typeface="Verdana" panose="020B0604030504040204" pitchFamily="34" charset="0"/>
                <a:ea typeface="Verdana" panose="020B0604030504040204" pitchFamily="34" charset="0"/>
              </a:rPr>
              <a:t>Ai tin vào Con của Người thì </a:t>
            </a:r>
            <a:r>
              <a:rPr lang="vi-VN" sz="6600" b="1">
                <a:solidFill>
                  <a:srgbClr val="FF0000"/>
                </a:solidFill>
                <a:latin typeface="Verdana" panose="020B0604030504040204" pitchFamily="34" charset="0"/>
                <a:ea typeface="Verdana" panose="020B0604030504040204" pitchFamily="34" charset="0"/>
              </a:rPr>
              <a:t>thế nào?</a:t>
            </a:r>
            <a:endParaRPr lang="en-US" sz="6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78467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vi-VN" sz="4200" b="1">
                  <a:solidFill>
                    <a:prstClr val="black"/>
                  </a:solidFill>
                  <a:latin typeface="Times New Roman" pitchFamily="18" charset="0"/>
                  <a:cs typeface="Times New Roman" pitchFamily="18" charset="0"/>
                </a:rPr>
                <a:t>Không tin vào danh của Con Một Thiên Chúa.</a:t>
              </a:r>
              <a:endParaRPr kumimoji="0" lang="en-US" sz="4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Không nghe lời con một Thiên Chúa.</a:t>
              </a:r>
              <a:endParaRPr kumimoji="0" lang="en-US" sz="4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Không tin vào Đức Giêsu</a:t>
              </a:r>
              <a:endParaRPr kumimoji="0" lang="vi-VN" sz="4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Không tuân giữ lời Đức Giêsu dạy.</a:t>
              </a:r>
              <a:endParaRPr kumimoji="0" lang="vi-VN" sz="4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9" name="Group 33"/>
          <p:cNvGrpSpPr>
            <a:grpSpLocks/>
          </p:cNvGrpSpPr>
          <p:nvPr/>
        </p:nvGrpSpPr>
        <p:grpSpPr bwMode="auto">
          <a:xfrm>
            <a:off x="-36604" y="2747770"/>
            <a:ext cx="12240986" cy="818484"/>
            <a:chOff x="-1896924" y="3209495"/>
            <a:chExt cx="10567018" cy="701544"/>
          </a:xfrm>
        </p:grpSpPr>
        <p:sp>
          <p:nvSpPr>
            <p:cNvPr id="19" name="AutoShape 46"/>
            <p:cNvSpPr>
              <a:spLocks noChangeArrowheads="1"/>
            </p:cNvSpPr>
            <p:nvPr/>
          </p:nvSpPr>
          <p:spPr bwMode="auto">
            <a:xfrm>
              <a:off x="-1896924" y="3209495"/>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rPr>
                <a:t>A</a:t>
              </a:r>
              <a:endPar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sp>
          <p:nvSpPr>
            <p:cNvPr id="33" name="Rounded Rectangle 12"/>
            <p:cNvSpPr>
              <a:spLocks noChangeArrowheads="1"/>
            </p:cNvSpPr>
            <p:nvPr/>
          </p:nvSpPr>
          <p:spPr bwMode="auto">
            <a:xfrm>
              <a:off x="-968975" y="3225239"/>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Không tin vào danh của Con Một Thiên Chúa.</a:t>
              </a:r>
              <a:endParaRPr kumimoji="0" lang="vi-VN" sz="42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61368" y="-63442"/>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6600" b="1" dirty="0">
                <a:solidFill>
                  <a:srgbClr val="FF0000"/>
                </a:solidFill>
                <a:latin typeface="Verdana" panose="020B0604030504040204" pitchFamily="34" charset="0"/>
                <a:ea typeface="Verdana" panose="020B0604030504040204" pitchFamily="34" charset="0"/>
              </a:rPr>
              <a:t>5</a:t>
            </a:r>
            <a:r>
              <a:rPr lang="en-US" sz="6600" b="1">
                <a:solidFill>
                  <a:srgbClr val="FF0000"/>
                </a:solidFill>
                <a:latin typeface="Verdana" panose="020B0604030504040204" pitchFamily="34" charset="0"/>
                <a:ea typeface="Verdana" panose="020B0604030504040204" pitchFamily="34" charset="0"/>
              </a:rPr>
              <a:t>. </a:t>
            </a:r>
            <a:r>
              <a:rPr lang="vi-VN" sz="6600" b="1">
                <a:solidFill>
                  <a:schemeClr val="tx1"/>
                </a:solidFill>
                <a:latin typeface="Verdana" panose="020B0604030504040204" pitchFamily="34" charset="0"/>
                <a:ea typeface="Verdana" panose="020B0604030504040204" pitchFamily="34" charset="0"/>
              </a:rPr>
              <a:t>Những kẻ không tin, thì bị lên án rồi, vì đã </a:t>
            </a:r>
            <a:r>
              <a:rPr lang="vi-VN" sz="6600" b="1">
                <a:solidFill>
                  <a:srgbClr val="FF0000"/>
                </a:solidFill>
                <a:latin typeface="Verdana" panose="020B0604030504040204" pitchFamily="34" charset="0"/>
                <a:ea typeface="Verdana" panose="020B0604030504040204" pitchFamily="34" charset="0"/>
              </a:rPr>
              <a:t>thế nào?</a:t>
            </a:r>
            <a:endParaRPr lang="en-US" sz="6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80598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761571" y="278296"/>
            <a:ext cx="7430429" cy="5425274"/>
          </a:xfrm>
          <a:prstGeom prst="cloudCallout">
            <a:avLst>
              <a:gd name="adj1" fmla="val -49404"/>
              <a:gd name="adj2" fmla="val 5309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5327627" y="1154430"/>
            <a:ext cx="6083719" cy="3441583"/>
          </a:xfrm>
          <a:prstGeom prst="rect">
            <a:avLst/>
          </a:prstGeom>
          <a:noFill/>
        </p:spPr>
        <p:txBody>
          <a:bodyPr wrap="square">
            <a:spAutoFit/>
          </a:bodyPr>
          <a:lstStyle/>
          <a:p>
            <a:pPr lvl="0" algn="ctr">
              <a:lnSpc>
                <a:spcPct val="107000"/>
              </a:lnSpc>
              <a:spcAft>
                <a:spcPts val="800"/>
              </a:spcAft>
            </a:pPr>
            <a:r>
              <a:rPr lang="en-US" sz="5200" b="1">
                <a:solidFill>
                  <a:prstClr val="white"/>
                </a:solidFill>
                <a:latin typeface="Verdana" panose="020B0604030504040204" pitchFamily="34" charset="0"/>
                <a:ea typeface="Verdana" panose="020B0604030504040204" pitchFamily="34" charset="0"/>
                <a:cs typeface="Times New Roman" panose="02020603050405020304" pitchFamily="18" charset="0"/>
              </a:rPr>
              <a:t>Thiếu </a:t>
            </a:r>
            <a:r>
              <a:rPr lang="en-US" sz="5200" b="1" err="1">
                <a:solidFill>
                  <a:prstClr val="white"/>
                </a:solidFill>
                <a:latin typeface="Verdana" panose="020B0604030504040204" pitchFamily="34" charset="0"/>
                <a:ea typeface="Verdana" panose="020B0604030504040204" pitchFamily="34" charset="0"/>
                <a:cs typeface="Times New Roman" panose="02020603050405020304" pitchFamily="18" charset="0"/>
              </a:rPr>
              <a:t>nhi</a:t>
            </a:r>
            <a:r>
              <a:rPr lang="en-US" sz="5200" b="1">
                <a:solidFill>
                  <a:prstClr val="white"/>
                </a:solidFill>
                <a:latin typeface="Verdana" panose="020B0604030504040204" pitchFamily="34" charset="0"/>
                <a:ea typeface="Verdana" panose="020B0604030504040204" pitchFamily="34" charset="0"/>
                <a:cs typeface="Times New Roman" panose="02020603050405020304" pitchFamily="18" charset="0"/>
              </a:rPr>
              <a:t> làm </a:t>
            </a:r>
            <a:r>
              <a:rPr lang="en-US" sz="5200" b="1" dirty="0" err="1">
                <a:solidFill>
                  <a:prstClr val="white"/>
                </a:solidFill>
                <a:latin typeface="Verdana" panose="020B0604030504040204" pitchFamily="34" charset="0"/>
                <a:ea typeface="Verdana" panose="020B0604030504040204" pitchFamily="34" charset="0"/>
                <a:cs typeface="Times New Roman" panose="02020603050405020304" pitchFamily="18" charset="0"/>
              </a:rPr>
              <a:t>gì</a:t>
            </a:r>
            <a:r>
              <a:rPr lang="en-US" sz="5200" b="1" dirty="0">
                <a:solidFill>
                  <a:prstClr val="white"/>
                </a:solidFill>
                <a:latin typeface="Verdana" panose="020B0604030504040204" pitchFamily="34" charset="0"/>
                <a:ea typeface="Verdana" panose="020B0604030504040204" pitchFamily="34" charset="0"/>
                <a:cs typeface="Times New Roman" panose="02020603050405020304" pitchFamily="18" charset="0"/>
              </a:rPr>
              <a:t> </a:t>
            </a:r>
            <a:r>
              <a:rPr lang="en-US" sz="5200" b="1" err="1">
                <a:solidFill>
                  <a:prstClr val="white"/>
                </a:solidFill>
                <a:latin typeface="Verdana" panose="020B0604030504040204" pitchFamily="34" charset="0"/>
                <a:ea typeface="Verdana" panose="020B0604030504040204" pitchFamily="34" charset="0"/>
                <a:cs typeface="Times New Roman" panose="02020603050405020304" pitchFamily="18" charset="0"/>
              </a:rPr>
              <a:t>để</a:t>
            </a:r>
            <a:r>
              <a:rPr lang="en-US" sz="5200" b="1">
                <a:solidFill>
                  <a:prstClr val="white"/>
                </a:solidFill>
                <a:latin typeface="Verdana" panose="020B0604030504040204" pitchFamily="34" charset="0"/>
                <a:ea typeface="Verdana" panose="020B0604030504040204" pitchFamily="34" charset="0"/>
                <a:cs typeface="Times New Roman" panose="02020603050405020304" pitchFamily="18" charset="0"/>
              </a:rPr>
              <a:t> tuyên xưng Thiên Chúa Ba Ngôi?</a:t>
            </a:r>
            <a:endParaRPr kumimoji="0" lang="en-US" sz="5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315A55-7274-42F7-AF7E-F8766496E22A}"/>
              </a:ext>
            </a:extLst>
          </p:cNvPr>
          <p:cNvSpPr>
            <a:spLocks noGrp="1"/>
          </p:cNvSpPr>
          <p:nvPr>
            <p:ph idx="1"/>
          </p:nvPr>
        </p:nvSpPr>
        <p:spPr>
          <a:xfrm>
            <a:off x="0" y="954108"/>
            <a:ext cx="12192000" cy="5903892"/>
          </a:xfrm>
        </p:spPr>
        <p:txBody>
          <a:bodyPr anchor="ctr">
            <a:noAutofit/>
          </a:bodyPr>
          <a:lstStyle/>
          <a:p>
            <a:pPr marL="0" indent="0" algn="just">
              <a:lnSpc>
                <a:spcPct val="100000"/>
              </a:lnSpc>
              <a:buNone/>
            </a:pPr>
            <a:r>
              <a:rPr lang="vi-VN" sz="6600" b="1">
                <a:solidFill>
                  <a:srgbClr val="333333"/>
                </a:solidFill>
                <a:effectLst/>
                <a:latin typeface="Verdana" panose="020B0604030504040204" pitchFamily="34" charset="0"/>
                <a:ea typeface="Times New Roman" panose="02020603050405020304" pitchFamily="18" charset="0"/>
              </a:rPr>
              <a:t>Thiên Chúa yêu thế gian đến nỗi đã ban Con Một, để ai tin vào Con của Người thì khỏi phải chết, nhưng được sống muôn đời.</a:t>
            </a:r>
            <a:endParaRPr lang="en-US" sz="6600" dirty="0"/>
          </a:p>
        </p:txBody>
      </p:sp>
      <p:sp>
        <p:nvSpPr>
          <p:cNvPr id="8" name="TextBox 7">
            <a:extLst>
              <a:ext uri="{FF2B5EF4-FFF2-40B4-BE49-F238E27FC236}">
                <a16:creationId xmlns:a16="http://schemas.microsoft.com/office/drawing/2014/main" id="{53D1A515-5A14-4D60-B4DD-51DDF5EC02A1}"/>
              </a:ext>
            </a:extLst>
          </p:cNvPr>
          <p:cNvSpPr txBox="1"/>
          <p:nvPr/>
        </p:nvSpPr>
        <p:spPr>
          <a:xfrm>
            <a:off x="0" y="192359"/>
            <a:ext cx="12192000" cy="56938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TIN </a:t>
            </a:r>
            <a:r>
              <a:rPr kumimoji="0" lang="en-US" sz="31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MỪNG CHÚA </a:t>
            </a:r>
            <a:r>
              <a:rPr kumimoji="0" lang="en-US" sz="31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GIÊ-SU KI-TÔ THEO THÁNH GIO-AN</a:t>
            </a:r>
            <a:endParaRPr kumimoji="0" lang="en-US" sz="3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68264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vi-VN" sz="6600" b="1">
                <a:effectLst/>
                <a:latin typeface="Verdana" panose="020B0604030504040204" pitchFamily="34" charset="0"/>
                <a:ea typeface="Verdana" panose="020B0604030504040204" pitchFamily="34" charset="0"/>
                <a:cs typeface="Times New Roman" panose="02020603050405020304" pitchFamily="18" charset="0"/>
              </a:rPr>
              <a:t>Quả vậy, Thiên Chúa sai Con của Người đến thế gian, không phải để lên án thế gian, nhưng là để thế gian, nhờ Con của Người, mà được cứu độ.</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6023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vi-VN" sz="6600" b="1">
                <a:effectLst/>
                <a:latin typeface="Verdana" panose="020B0604030504040204" pitchFamily="34" charset="0"/>
                <a:ea typeface="Verdana" panose="020B0604030504040204" pitchFamily="34" charset="0"/>
                <a:cs typeface="Times New Roman" panose="02020603050405020304" pitchFamily="18" charset="0"/>
              </a:rPr>
              <a:t>Ai tin vào Con của Người, thì không bị lên án; nhưng kẻ không tin, thì bị lên án rồi, vì đã không tin vào danh của Con Một Thiên Chúa.</a:t>
            </a:r>
            <a:r>
              <a:rPr lang="en-US" sz="6600" b="1">
                <a:effectLst/>
                <a:latin typeface="Verdana" panose="020B0604030504040204" pitchFamily="34" charset="0"/>
                <a:ea typeface="Verdana" panose="020B0604030504040204" pitchFamily="34" charset="0"/>
                <a:cs typeface="Times New Roman" panose="02020603050405020304" pitchFamily="18" charset="0"/>
              </a:rPr>
              <a:t> </a:t>
            </a:r>
            <a:r>
              <a:rPr lang="en-US" sz="5400" b="1">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Đó là L</a:t>
            </a:r>
            <a:r>
              <a:rPr lang="en-US" sz="5400" b="1">
                <a:solidFill>
                  <a:srgbClr val="FF0000"/>
                </a:solidFill>
                <a:latin typeface="Verdana" panose="020B0604030504040204" pitchFamily="34" charset="0"/>
                <a:ea typeface="Verdana" panose="020B0604030504040204" pitchFamily="34" charset="0"/>
                <a:cs typeface="Times New Roman" panose="02020603050405020304" pitchFamily="18" charset="0"/>
              </a:rPr>
              <a:t>ời Chúa</a:t>
            </a:r>
            <a:endParaRPr lang="en-US" sz="66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352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39484" y="258077"/>
            <a:ext cx="632667" cy="675007"/>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39480" y="1042520"/>
            <a:ext cx="632667" cy="675007"/>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39481" y="1794662"/>
            <a:ext cx="632667" cy="675007"/>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39482" y="2587519"/>
            <a:ext cx="632667" cy="675007"/>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39483" y="3380376"/>
            <a:ext cx="632667" cy="675007"/>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39483" y="4229847"/>
            <a:ext cx="632667" cy="675007"/>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graphicFrame>
        <p:nvGraphicFramePr>
          <p:cNvPr id="3" name="Table 2">
            <a:extLst>
              <a:ext uri="{FF2B5EF4-FFF2-40B4-BE49-F238E27FC236}">
                <a16:creationId xmlns:a16="http://schemas.microsoft.com/office/drawing/2014/main" id="{F8B28DC8-5CAE-443B-8646-379FF982E3E3}"/>
              </a:ext>
            </a:extLst>
          </p:cNvPr>
          <p:cNvGraphicFramePr>
            <a:graphicFrameLocks noGrp="1"/>
          </p:cNvGraphicFramePr>
          <p:nvPr>
            <p:extLst>
              <p:ext uri="{D42A27DB-BD31-4B8C-83A1-F6EECF244321}">
                <p14:modId xmlns:p14="http://schemas.microsoft.com/office/powerpoint/2010/main" val="4064388203"/>
              </p:ext>
            </p:extLst>
          </p:nvPr>
        </p:nvGraphicFramePr>
        <p:xfrm>
          <a:off x="1189244" y="248137"/>
          <a:ext cx="9147450" cy="4651122"/>
        </p:xfrm>
        <a:graphic>
          <a:graphicData uri="http://schemas.openxmlformats.org/drawingml/2006/table">
            <a:tbl>
              <a:tblPr firstRow="1" firstCol="1" bandRow="1"/>
              <a:tblGrid>
                <a:gridCol w="914745">
                  <a:extLst>
                    <a:ext uri="{9D8B030D-6E8A-4147-A177-3AD203B41FA5}">
                      <a16:colId xmlns:a16="http://schemas.microsoft.com/office/drawing/2014/main" val="3604397789"/>
                    </a:ext>
                  </a:extLst>
                </a:gridCol>
                <a:gridCol w="914745">
                  <a:extLst>
                    <a:ext uri="{9D8B030D-6E8A-4147-A177-3AD203B41FA5}">
                      <a16:colId xmlns:a16="http://schemas.microsoft.com/office/drawing/2014/main" val="4010060972"/>
                    </a:ext>
                  </a:extLst>
                </a:gridCol>
                <a:gridCol w="914745">
                  <a:extLst>
                    <a:ext uri="{9D8B030D-6E8A-4147-A177-3AD203B41FA5}">
                      <a16:colId xmlns:a16="http://schemas.microsoft.com/office/drawing/2014/main" val="853129688"/>
                    </a:ext>
                  </a:extLst>
                </a:gridCol>
                <a:gridCol w="914745">
                  <a:extLst>
                    <a:ext uri="{9D8B030D-6E8A-4147-A177-3AD203B41FA5}">
                      <a16:colId xmlns:a16="http://schemas.microsoft.com/office/drawing/2014/main" val="1827171393"/>
                    </a:ext>
                  </a:extLst>
                </a:gridCol>
                <a:gridCol w="914745">
                  <a:extLst>
                    <a:ext uri="{9D8B030D-6E8A-4147-A177-3AD203B41FA5}">
                      <a16:colId xmlns:a16="http://schemas.microsoft.com/office/drawing/2014/main" val="2146027666"/>
                    </a:ext>
                  </a:extLst>
                </a:gridCol>
                <a:gridCol w="914745">
                  <a:extLst>
                    <a:ext uri="{9D8B030D-6E8A-4147-A177-3AD203B41FA5}">
                      <a16:colId xmlns:a16="http://schemas.microsoft.com/office/drawing/2014/main" val="3579509892"/>
                    </a:ext>
                  </a:extLst>
                </a:gridCol>
                <a:gridCol w="914745">
                  <a:extLst>
                    <a:ext uri="{9D8B030D-6E8A-4147-A177-3AD203B41FA5}">
                      <a16:colId xmlns:a16="http://schemas.microsoft.com/office/drawing/2014/main" val="3987703301"/>
                    </a:ext>
                  </a:extLst>
                </a:gridCol>
                <a:gridCol w="914745">
                  <a:extLst>
                    <a:ext uri="{9D8B030D-6E8A-4147-A177-3AD203B41FA5}">
                      <a16:colId xmlns:a16="http://schemas.microsoft.com/office/drawing/2014/main" val="3167205970"/>
                    </a:ext>
                  </a:extLst>
                </a:gridCol>
                <a:gridCol w="914745">
                  <a:extLst>
                    <a:ext uri="{9D8B030D-6E8A-4147-A177-3AD203B41FA5}">
                      <a16:colId xmlns:a16="http://schemas.microsoft.com/office/drawing/2014/main" val="886052613"/>
                    </a:ext>
                  </a:extLst>
                </a:gridCol>
                <a:gridCol w="914745">
                  <a:extLst>
                    <a:ext uri="{9D8B030D-6E8A-4147-A177-3AD203B41FA5}">
                      <a16:colId xmlns:a16="http://schemas.microsoft.com/office/drawing/2014/main" val="1852236043"/>
                    </a:ext>
                  </a:extLst>
                </a:gridCol>
              </a:tblGrid>
              <a:tr h="775187">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Đ</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Ã</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B</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4392149"/>
                  </a:ext>
                </a:extLst>
              </a:tr>
              <a:tr h="775187">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D</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0460108"/>
                  </a:ext>
                </a:extLst>
              </a:tr>
              <a:tr h="775187">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O</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M</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Ộ</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T</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8432986"/>
                  </a:ext>
                </a:extLst>
              </a:tr>
              <a:tr h="775187">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T</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Ế</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G</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4987282"/>
                  </a:ext>
                </a:extLst>
              </a:tr>
              <a:tr h="775187">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S</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Ố</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G</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0876158"/>
                  </a:ext>
                </a:extLst>
              </a:tr>
              <a:tr h="775187">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Ê</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C</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Ú</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536994906"/>
                  </a:ext>
                </a:extLst>
              </a:tr>
            </a:tbl>
          </a:graphicData>
        </a:graphic>
      </p:graphicFrame>
      <p:sp>
        <p:nvSpPr>
          <p:cNvPr id="2" name="Rectangle 1">
            <a:extLst>
              <a:ext uri="{FF2B5EF4-FFF2-40B4-BE49-F238E27FC236}">
                <a16:creationId xmlns:a16="http://schemas.microsoft.com/office/drawing/2014/main" id="{55F2EF84-DFAC-4503-A0FD-46B7D3F65EFD}"/>
              </a:ext>
            </a:extLst>
          </p:cNvPr>
          <p:cNvSpPr/>
          <p:nvPr/>
        </p:nvSpPr>
        <p:spPr>
          <a:xfrm>
            <a:off x="2111417" y="246380"/>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D3A6566E-24A7-4F65-987A-EAA3842D7755}"/>
              </a:ext>
            </a:extLst>
          </p:cNvPr>
          <p:cNvSpPr/>
          <p:nvPr/>
        </p:nvSpPr>
        <p:spPr>
          <a:xfrm>
            <a:off x="3025125" y="245377"/>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D5848E6-8D61-4519-A8CD-96FD7E875770}"/>
              </a:ext>
            </a:extLst>
          </p:cNvPr>
          <p:cNvSpPr/>
          <p:nvPr/>
        </p:nvSpPr>
        <p:spPr>
          <a:xfrm>
            <a:off x="3942317" y="248920"/>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9D4C774-3CCB-47DC-A999-A81D21B5AE55}"/>
              </a:ext>
            </a:extLst>
          </p:cNvPr>
          <p:cNvSpPr/>
          <p:nvPr/>
        </p:nvSpPr>
        <p:spPr>
          <a:xfrm>
            <a:off x="4856025" y="247917"/>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FDF0F51-4753-4175-A933-E0F911D99808}"/>
              </a:ext>
            </a:extLst>
          </p:cNvPr>
          <p:cNvSpPr/>
          <p:nvPr/>
        </p:nvSpPr>
        <p:spPr>
          <a:xfrm>
            <a:off x="5764668" y="247917"/>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96DF5B6-2E32-40CB-B4C2-5E85D85ADD31}"/>
              </a:ext>
            </a:extLst>
          </p:cNvPr>
          <p:cNvSpPr/>
          <p:nvPr/>
        </p:nvSpPr>
        <p:spPr>
          <a:xfrm>
            <a:off x="3025140" y="1010377"/>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B07D27B-7CEC-4C3B-844E-7CE6579A9866}"/>
              </a:ext>
            </a:extLst>
          </p:cNvPr>
          <p:cNvSpPr/>
          <p:nvPr/>
        </p:nvSpPr>
        <p:spPr>
          <a:xfrm>
            <a:off x="3942332" y="1013920"/>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DF6C53-87F9-480A-B385-6F4E7CCF9F9E}"/>
              </a:ext>
            </a:extLst>
          </p:cNvPr>
          <p:cNvSpPr/>
          <p:nvPr/>
        </p:nvSpPr>
        <p:spPr>
          <a:xfrm>
            <a:off x="4856040" y="1012917"/>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C39F94F-6893-4311-B13E-9FC5CBFFF41C}"/>
              </a:ext>
            </a:extLst>
          </p:cNvPr>
          <p:cNvSpPr/>
          <p:nvPr/>
        </p:nvSpPr>
        <p:spPr>
          <a:xfrm>
            <a:off x="5764683" y="1012917"/>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7DCD1FCE-BB81-4B91-A322-B858220842A1}"/>
              </a:ext>
            </a:extLst>
          </p:cNvPr>
          <p:cNvSpPr/>
          <p:nvPr/>
        </p:nvSpPr>
        <p:spPr>
          <a:xfrm>
            <a:off x="2111475" y="1789570"/>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36DED165-A5E9-4FC6-B884-0ECB6B6F02D5}"/>
              </a:ext>
            </a:extLst>
          </p:cNvPr>
          <p:cNvSpPr/>
          <p:nvPr/>
        </p:nvSpPr>
        <p:spPr>
          <a:xfrm>
            <a:off x="3025183" y="1788567"/>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E7E487C-0F24-4B2E-BE08-C34863FC11B5}"/>
              </a:ext>
            </a:extLst>
          </p:cNvPr>
          <p:cNvSpPr/>
          <p:nvPr/>
        </p:nvSpPr>
        <p:spPr>
          <a:xfrm>
            <a:off x="3942375" y="1792110"/>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1274694F-23A5-476A-901C-F6C47908C320}"/>
              </a:ext>
            </a:extLst>
          </p:cNvPr>
          <p:cNvSpPr/>
          <p:nvPr/>
        </p:nvSpPr>
        <p:spPr>
          <a:xfrm>
            <a:off x="4856083" y="1791107"/>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985B9D4C-FEA5-4814-B7F4-7F6ED041A588}"/>
              </a:ext>
            </a:extLst>
          </p:cNvPr>
          <p:cNvSpPr/>
          <p:nvPr/>
        </p:nvSpPr>
        <p:spPr>
          <a:xfrm>
            <a:off x="5764726" y="1791107"/>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832A6B2A-5EE1-4A81-9B75-7AD89A8DC4BA}"/>
              </a:ext>
            </a:extLst>
          </p:cNvPr>
          <p:cNvSpPr/>
          <p:nvPr/>
        </p:nvSpPr>
        <p:spPr>
          <a:xfrm>
            <a:off x="6678449" y="1798154"/>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E418AB73-E2FD-4304-B821-A9FDCE06F2FC}"/>
              </a:ext>
            </a:extLst>
          </p:cNvPr>
          <p:cNvSpPr/>
          <p:nvPr/>
        </p:nvSpPr>
        <p:spPr>
          <a:xfrm>
            <a:off x="2112232" y="2567991"/>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466F868B-9C1F-4E2E-983A-1E07C274091E}"/>
              </a:ext>
            </a:extLst>
          </p:cNvPr>
          <p:cNvSpPr/>
          <p:nvPr/>
        </p:nvSpPr>
        <p:spPr>
          <a:xfrm>
            <a:off x="3025940" y="2566988"/>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ADA3900B-F3FC-447B-8F81-65BC4556E116}"/>
              </a:ext>
            </a:extLst>
          </p:cNvPr>
          <p:cNvSpPr/>
          <p:nvPr/>
        </p:nvSpPr>
        <p:spPr>
          <a:xfrm>
            <a:off x="3943132" y="2570531"/>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3DB7D8C2-FE4B-4230-8BFA-CAFD1B591C24}"/>
              </a:ext>
            </a:extLst>
          </p:cNvPr>
          <p:cNvSpPr/>
          <p:nvPr/>
        </p:nvSpPr>
        <p:spPr>
          <a:xfrm>
            <a:off x="4856840" y="2569528"/>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60F7CAEB-DFD6-4E96-8E2D-85FEFFE5D592}"/>
              </a:ext>
            </a:extLst>
          </p:cNvPr>
          <p:cNvSpPr/>
          <p:nvPr/>
        </p:nvSpPr>
        <p:spPr>
          <a:xfrm>
            <a:off x="5765483" y="2569528"/>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C480AC1F-2141-479C-B78D-04FA37F36188}"/>
              </a:ext>
            </a:extLst>
          </p:cNvPr>
          <p:cNvSpPr/>
          <p:nvPr/>
        </p:nvSpPr>
        <p:spPr>
          <a:xfrm>
            <a:off x="6679206" y="2576575"/>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1F472DAE-3AB1-4AEB-B8B9-990A409F9F3C}"/>
              </a:ext>
            </a:extLst>
          </p:cNvPr>
          <p:cNvSpPr/>
          <p:nvPr/>
        </p:nvSpPr>
        <p:spPr>
          <a:xfrm>
            <a:off x="1191693" y="2566988"/>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C6D7D9B4-AB85-4DC2-9C87-B1C5F67163CB}"/>
              </a:ext>
            </a:extLst>
          </p:cNvPr>
          <p:cNvSpPr/>
          <p:nvPr/>
        </p:nvSpPr>
        <p:spPr>
          <a:xfrm>
            <a:off x="3025981" y="3346529"/>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6B16402C-979E-4AD2-9DF6-FA24E701DF09}"/>
              </a:ext>
            </a:extLst>
          </p:cNvPr>
          <p:cNvSpPr/>
          <p:nvPr/>
        </p:nvSpPr>
        <p:spPr>
          <a:xfrm>
            <a:off x="3943173" y="3350072"/>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8011CC8B-33B9-40DD-82CE-29BC2C10B012}"/>
              </a:ext>
            </a:extLst>
          </p:cNvPr>
          <p:cNvSpPr/>
          <p:nvPr/>
        </p:nvSpPr>
        <p:spPr>
          <a:xfrm>
            <a:off x="4856881" y="3349069"/>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A654ECC-796A-4327-A8BF-24968E4426DA}"/>
              </a:ext>
            </a:extLst>
          </p:cNvPr>
          <p:cNvSpPr/>
          <p:nvPr/>
        </p:nvSpPr>
        <p:spPr>
          <a:xfrm>
            <a:off x="5765524" y="3349069"/>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9BBADB5E-1B6F-429F-8D99-A1546BEC8C6B}"/>
              </a:ext>
            </a:extLst>
          </p:cNvPr>
          <p:cNvSpPr/>
          <p:nvPr/>
        </p:nvSpPr>
        <p:spPr>
          <a:xfrm>
            <a:off x="3026834" y="4118606"/>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BEEB0052-A08A-4D94-93BD-9CDBC2750B6F}"/>
              </a:ext>
            </a:extLst>
          </p:cNvPr>
          <p:cNvSpPr/>
          <p:nvPr/>
        </p:nvSpPr>
        <p:spPr>
          <a:xfrm>
            <a:off x="3940542" y="4117603"/>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0310AF18-F64D-486D-9423-0F2EA8A1528A}"/>
              </a:ext>
            </a:extLst>
          </p:cNvPr>
          <p:cNvSpPr/>
          <p:nvPr/>
        </p:nvSpPr>
        <p:spPr>
          <a:xfrm>
            <a:off x="4857734" y="4121146"/>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AFC6A11C-C2C7-4DBC-A005-483A9D55ACBC}"/>
              </a:ext>
            </a:extLst>
          </p:cNvPr>
          <p:cNvSpPr/>
          <p:nvPr/>
        </p:nvSpPr>
        <p:spPr>
          <a:xfrm>
            <a:off x="5771442" y="4120143"/>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0121F338-946B-4EBB-AEDB-D728F2BD87E5}"/>
              </a:ext>
            </a:extLst>
          </p:cNvPr>
          <p:cNvSpPr/>
          <p:nvPr/>
        </p:nvSpPr>
        <p:spPr>
          <a:xfrm>
            <a:off x="6680085" y="4120143"/>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6419E4FF-3B8B-40BA-A36F-636CF5AEE8E3}"/>
              </a:ext>
            </a:extLst>
          </p:cNvPr>
          <p:cNvSpPr/>
          <p:nvPr/>
        </p:nvSpPr>
        <p:spPr>
          <a:xfrm>
            <a:off x="7593808" y="4127190"/>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5616322F-FC88-4BC1-AF38-218FDEDAF730}"/>
              </a:ext>
            </a:extLst>
          </p:cNvPr>
          <p:cNvSpPr/>
          <p:nvPr/>
        </p:nvSpPr>
        <p:spPr>
          <a:xfrm>
            <a:off x="2106295" y="4117603"/>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279D4042-0C5A-4A29-B2C3-083BB877B2AE}"/>
              </a:ext>
            </a:extLst>
          </p:cNvPr>
          <p:cNvSpPr/>
          <p:nvPr/>
        </p:nvSpPr>
        <p:spPr>
          <a:xfrm>
            <a:off x="8517692" y="4127069"/>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D77AD468-A6C7-473C-8D04-C598ED61F4E2}"/>
              </a:ext>
            </a:extLst>
          </p:cNvPr>
          <p:cNvSpPr/>
          <p:nvPr/>
        </p:nvSpPr>
        <p:spPr>
          <a:xfrm>
            <a:off x="9418715" y="4121416"/>
            <a:ext cx="898483" cy="77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6070EB-66BB-439E-9298-205DF7EADE11}"/>
              </a:ext>
            </a:extLst>
          </p:cNvPr>
          <p:cNvSpPr/>
          <p:nvPr/>
        </p:nvSpPr>
        <p:spPr>
          <a:xfrm>
            <a:off x="0" y="5000628"/>
            <a:ext cx="12153327" cy="18573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i="0">
                <a:solidFill>
                  <a:srgbClr val="CC0000"/>
                </a:solidFill>
                <a:effectLst/>
                <a:latin typeface="Tahoma" panose="020B0604030504040204" pitchFamily="34" charset="0"/>
              </a:rPr>
              <a:t>1. Thiên Chúa yêu thế gian đến nỗi </a:t>
            </a:r>
            <a:r>
              <a:rPr lang="en-US" sz="6000" b="1" i="0">
                <a:solidFill>
                  <a:schemeClr val="tx1"/>
                </a:solidFill>
                <a:effectLst/>
                <a:latin typeface="Tahoma" panose="020B0604030504040204" pitchFamily="34" charset="0"/>
              </a:rPr>
              <a:t>… … </a:t>
            </a:r>
            <a:r>
              <a:rPr lang="en-US" sz="6000" b="1" i="0">
                <a:solidFill>
                  <a:srgbClr val="CC0000"/>
                </a:solidFill>
                <a:effectLst/>
                <a:latin typeface="Tahoma" panose="020B0604030504040204" pitchFamily="34" charset="0"/>
              </a:rPr>
              <a:t>Con Một</a:t>
            </a:r>
            <a:endParaRPr lang="en-US" sz="6000" b="1"/>
          </a:p>
        </p:txBody>
      </p:sp>
      <p:sp>
        <p:nvSpPr>
          <p:cNvPr id="123" name="Rectangle 122">
            <a:extLst>
              <a:ext uri="{FF2B5EF4-FFF2-40B4-BE49-F238E27FC236}">
                <a16:creationId xmlns:a16="http://schemas.microsoft.com/office/drawing/2014/main" id="{948AB914-0859-4B0A-9725-09EC8713EB12}"/>
              </a:ext>
            </a:extLst>
          </p:cNvPr>
          <p:cNvSpPr/>
          <p:nvPr/>
        </p:nvSpPr>
        <p:spPr>
          <a:xfrm>
            <a:off x="-1" y="5006854"/>
            <a:ext cx="12192001" cy="18573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a:solidFill>
                  <a:srgbClr val="CC0000"/>
                </a:solidFill>
                <a:latin typeface="Tahoma" panose="020B0604030504040204" pitchFamily="34" charset="0"/>
              </a:rPr>
              <a:t>2. </a:t>
            </a:r>
            <a:r>
              <a:rPr lang="vi-VN" sz="4000" b="1">
                <a:solidFill>
                  <a:srgbClr val="CC0000"/>
                </a:solidFill>
                <a:latin typeface="Tahoma" panose="020B0604030504040204" pitchFamily="34" charset="0"/>
              </a:rPr>
              <a:t>Ai tin vào Con của Người, thì không bị lên án; nhưng kẻ không tin, thì bị lên án rồi, vì đã không tin vào </a:t>
            </a:r>
            <a:r>
              <a:rPr lang="vi-VN" sz="4000" b="1" u="sng">
                <a:solidFill>
                  <a:schemeClr val="tx1"/>
                </a:solidFill>
                <a:latin typeface="Tahoma" panose="020B0604030504040204" pitchFamily="34" charset="0"/>
              </a:rPr>
              <a:t>điều gì </a:t>
            </a:r>
            <a:r>
              <a:rPr lang="vi-VN" sz="4000" b="1">
                <a:solidFill>
                  <a:srgbClr val="CC0000"/>
                </a:solidFill>
                <a:latin typeface="Tahoma" panose="020B0604030504040204" pitchFamily="34" charset="0"/>
              </a:rPr>
              <a:t>của Con Một Thiên Chúa?</a:t>
            </a:r>
            <a:endParaRPr lang="en-US" sz="4000" b="1"/>
          </a:p>
        </p:txBody>
      </p:sp>
      <p:sp>
        <p:nvSpPr>
          <p:cNvPr id="124" name="Rectangle 123">
            <a:extLst>
              <a:ext uri="{FF2B5EF4-FFF2-40B4-BE49-F238E27FC236}">
                <a16:creationId xmlns:a16="http://schemas.microsoft.com/office/drawing/2014/main" id="{C4B8DB71-3413-4120-A1D4-8F23E9E7E69F}"/>
              </a:ext>
            </a:extLst>
          </p:cNvPr>
          <p:cNvSpPr/>
          <p:nvPr/>
        </p:nvSpPr>
        <p:spPr>
          <a:xfrm>
            <a:off x="-6065" y="5001794"/>
            <a:ext cx="12192001" cy="18573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solidFill>
                  <a:srgbClr val="CC0000"/>
                </a:solidFill>
                <a:latin typeface="Tahoma" panose="020B0604030504040204" pitchFamily="34" charset="0"/>
              </a:rPr>
              <a:t>3. Thiên Chúa yêu thế gian đến nỗi </a:t>
            </a:r>
            <a:r>
              <a:rPr lang="en-US" sz="6000" b="1">
                <a:solidFill>
                  <a:srgbClr val="C00000"/>
                </a:solidFill>
                <a:latin typeface="Tahoma" panose="020B0604030504040204" pitchFamily="34" charset="0"/>
              </a:rPr>
              <a:t>ban</a:t>
            </a:r>
            <a:r>
              <a:rPr lang="en-US" sz="6000" b="1" u="sng">
                <a:solidFill>
                  <a:schemeClr val="tx1"/>
                </a:solidFill>
                <a:latin typeface="Tahoma" panose="020B0604030504040204" pitchFamily="34" charset="0"/>
              </a:rPr>
              <a:t> Ai </a:t>
            </a:r>
            <a:r>
              <a:rPr lang="en-US" sz="6000" b="1">
                <a:solidFill>
                  <a:srgbClr val="CC0000"/>
                </a:solidFill>
                <a:latin typeface="Tahoma" panose="020B0604030504040204" pitchFamily="34" charset="0"/>
              </a:rPr>
              <a:t>cho thế gian?</a:t>
            </a:r>
            <a:endParaRPr lang="en-US" sz="6000" b="1"/>
          </a:p>
        </p:txBody>
      </p:sp>
      <p:sp>
        <p:nvSpPr>
          <p:cNvPr id="125" name="Rectangle 124">
            <a:extLst>
              <a:ext uri="{FF2B5EF4-FFF2-40B4-BE49-F238E27FC236}">
                <a16:creationId xmlns:a16="http://schemas.microsoft.com/office/drawing/2014/main" id="{9E6FD1A5-44CC-4B46-AE6A-96049A404B3F}"/>
              </a:ext>
            </a:extLst>
          </p:cNvPr>
          <p:cNvSpPr/>
          <p:nvPr/>
        </p:nvSpPr>
        <p:spPr>
          <a:xfrm>
            <a:off x="-6638" y="4987608"/>
            <a:ext cx="12192001" cy="18573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solidFill>
                  <a:srgbClr val="CC0000"/>
                </a:solidFill>
                <a:latin typeface="Tahoma" panose="020B0604030504040204" pitchFamily="34" charset="0"/>
              </a:rPr>
              <a:t>4. Thiên Chúa yêu </a:t>
            </a:r>
            <a:r>
              <a:rPr lang="en-US" sz="6000" b="1" u="sng">
                <a:solidFill>
                  <a:schemeClr val="tx1"/>
                </a:solidFill>
                <a:latin typeface="Tahoma" panose="020B0604030504040204" pitchFamily="34" charset="0"/>
              </a:rPr>
              <a:t>ai</a:t>
            </a:r>
            <a:r>
              <a:rPr lang="en-US" sz="6000" b="1">
                <a:solidFill>
                  <a:srgbClr val="CC0000"/>
                </a:solidFill>
                <a:latin typeface="Tahoma" panose="020B0604030504040204" pitchFamily="34" charset="0"/>
              </a:rPr>
              <a:t> đến nỗi đã ban Con Một?</a:t>
            </a:r>
            <a:endParaRPr lang="en-US" sz="6000" b="1"/>
          </a:p>
        </p:txBody>
      </p:sp>
      <p:sp>
        <p:nvSpPr>
          <p:cNvPr id="126" name="Rectangle 125">
            <a:extLst>
              <a:ext uri="{FF2B5EF4-FFF2-40B4-BE49-F238E27FC236}">
                <a16:creationId xmlns:a16="http://schemas.microsoft.com/office/drawing/2014/main" id="{3142A1E6-6E85-458C-AEBB-A98B6247CE02}"/>
              </a:ext>
            </a:extLst>
          </p:cNvPr>
          <p:cNvSpPr/>
          <p:nvPr/>
        </p:nvSpPr>
        <p:spPr>
          <a:xfrm>
            <a:off x="-6638" y="4973422"/>
            <a:ext cx="12192001" cy="18573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300" b="1">
                <a:solidFill>
                  <a:srgbClr val="CC0000"/>
                </a:solidFill>
                <a:latin typeface="Tahoma" panose="020B0604030504040204" pitchFamily="34" charset="0"/>
              </a:rPr>
              <a:t>5. </a:t>
            </a:r>
            <a:r>
              <a:rPr lang="vi-VN" sz="4300" b="1">
                <a:solidFill>
                  <a:srgbClr val="CC0000"/>
                </a:solidFill>
                <a:latin typeface="Tahoma" panose="020B0604030504040204" pitchFamily="34" charset="0"/>
              </a:rPr>
              <a:t>Thiên Chúa yêu thế gian đến nỗi đã ban Con Một, để ai tin vào Con của Người thì khỏi phải chết, nhưng được</a:t>
            </a:r>
            <a:r>
              <a:rPr lang="en-US" sz="4300" b="1">
                <a:solidFill>
                  <a:srgbClr val="CC0000"/>
                </a:solidFill>
                <a:latin typeface="Tahoma" panose="020B0604030504040204" pitchFamily="34" charset="0"/>
              </a:rPr>
              <a:t> </a:t>
            </a:r>
            <a:r>
              <a:rPr lang="en-US" sz="4300" b="1" u="sng">
                <a:solidFill>
                  <a:schemeClr val="tx1"/>
                </a:solidFill>
                <a:latin typeface="Tahoma" panose="020B0604030504040204" pitchFamily="34" charset="0"/>
              </a:rPr>
              <a:t>GÌ</a:t>
            </a:r>
            <a:r>
              <a:rPr lang="vi-VN" sz="4300" b="1">
                <a:solidFill>
                  <a:srgbClr val="CC0000"/>
                </a:solidFill>
                <a:latin typeface="Tahoma" panose="020B0604030504040204" pitchFamily="34" charset="0"/>
              </a:rPr>
              <a:t> muôn đời.</a:t>
            </a:r>
            <a:endParaRPr lang="en-US" sz="4300" b="1">
              <a:solidFill>
                <a:schemeClr val="tx1"/>
              </a:solidFill>
            </a:endParaRPr>
          </a:p>
        </p:txBody>
      </p:sp>
      <p:sp>
        <p:nvSpPr>
          <p:cNvPr id="127" name="Rectangle 126">
            <a:extLst>
              <a:ext uri="{FF2B5EF4-FFF2-40B4-BE49-F238E27FC236}">
                <a16:creationId xmlns:a16="http://schemas.microsoft.com/office/drawing/2014/main" id="{26837379-A5D0-4C48-8964-77B11317132E}"/>
              </a:ext>
            </a:extLst>
          </p:cNvPr>
          <p:cNvSpPr/>
          <p:nvPr/>
        </p:nvSpPr>
        <p:spPr>
          <a:xfrm>
            <a:off x="-6638" y="4987928"/>
            <a:ext cx="12192001" cy="18573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solidFill>
                  <a:srgbClr val="CC0000"/>
                </a:solidFill>
                <a:latin typeface="Tahoma" panose="020B0604030504040204" pitchFamily="34" charset="0"/>
              </a:rPr>
              <a:t>6. </a:t>
            </a:r>
            <a:r>
              <a:rPr lang="en-US" sz="6000" b="1" u="sng">
                <a:solidFill>
                  <a:schemeClr val="tx1"/>
                </a:solidFill>
                <a:latin typeface="Tahoma" panose="020B0604030504040204" pitchFamily="34" charset="0"/>
              </a:rPr>
              <a:t>Ai</a:t>
            </a:r>
            <a:r>
              <a:rPr lang="en-US" sz="6000" b="1">
                <a:solidFill>
                  <a:srgbClr val="CC0000"/>
                </a:solidFill>
                <a:latin typeface="Tahoma" panose="020B0604030504040204" pitchFamily="34" charset="0"/>
              </a:rPr>
              <a:t> đã yêu thế gian đến nỗi đã ban Con Một mình?</a:t>
            </a:r>
            <a:endParaRPr lang="en-US" sz="6000" b="1">
              <a:solidFill>
                <a:schemeClr val="tx1"/>
              </a:solidFill>
            </a:endParaRPr>
          </a:p>
        </p:txBody>
      </p:sp>
    </p:spTree>
    <p:extLst>
      <p:ext uri="{BB962C8B-B14F-4D97-AF65-F5344CB8AC3E}">
        <p14:creationId xmlns:p14="http://schemas.microsoft.com/office/powerpoint/2010/main" val="38249573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2"/>
                                        </p:tgtEl>
                                        <p:attrNameLst>
                                          <p:attrName>style.color</p:attrName>
                                        </p:attrNameLst>
                                      </p:cBhvr>
                                      <p:to>
                                        <a:schemeClr val="accent2"/>
                                      </p:to>
                                    </p:animClr>
                                    <p:animClr clrSpc="rgb" dir="cw">
                                      <p:cBhvr>
                                        <p:cTn id="10" dur="500" fill="hold"/>
                                        <p:tgtEl>
                                          <p:spTgt spid="2"/>
                                        </p:tgtEl>
                                        <p:attrNameLst>
                                          <p:attrName>fillcolor</p:attrName>
                                        </p:attrNameLst>
                                      </p:cBhvr>
                                      <p:to>
                                        <a:schemeClr val="accent2"/>
                                      </p:to>
                                    </p:animClr>
                                    <p:set>
                                      <p:cBhvr>
                                        <p:cTn id="11" dur="500" fill="hold"/>
                                        <p:tgtEl>
                                          <p:spTgt spid="2"/>
                                        </p:tgtEl>
                                        <p:attrNameLst>
                                          <p:attrName>fill.type</p:attrName>
                                        </p:attrNameLst>
                                      </p:cBhvr>
                                      <p:to>
                                        <p:strVal val="solid"/>
                                      </p:to>
                                    </p:set>
                                    <p:set>
                                      <p:cBhvr>
                                        <p:cTn id="12" dur="500" fill="hold"/>
                                        <p:tgtEl>
                                          <p:spTgt spid="2"/>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76"/>
                                        </p:tgtEl>
                                        <p:attrNameLst>
                                          <p:attrName>style.color</p:attrName>
                                        </p:attrNameLst>
                                      </p:cBhvr>
                                      <p:to>
                                        <a:schemeClr val="accent2"/>
                                      </p:to>
                                    </p:animClr>
                                    <p:animClr clrSpc="rgb" dir="cw">
                                      <p:cBhvr>
                                        <p:cTn id="15" dur="500" fill="hold"/>
                                        <p:tgtEl>
                                          <p:spTgt spid="76"/>
                                        </p:tgtEl>
                                        <p:attrNameLst>
                                          <p:attrName>fillcolor</p:attrName>
                                        </p:attrNameLst>
                                      </p:cBhvr>
                                      <p:to>
                                        <a:schemeClr val="accent2"/>
                                      </p:to>
                                    </p:animClr>
                                    <p:set>
                                      <p:cBhvr>
                                        <p:cTn id="16" dur="500" fill="hold"/>
                                        <p:tgtEl>
                                          <p:spTgt spid="76"/>
                                        </p:tgtEl>
                                        <p:attrNameLst>
                                          <p:attrName>fill.type</p:attrName>
                                        </p:attrNameLst>
                                      </p:cBhvr>
                                      <p:to>
                                        <p:strVal val="solid"/>
                                      </p:to>
                                    </p:set>
                                    <p:set>
                                      <p:cBhvr>
                                        <p:cTn id="17" dur="500" fill="hold"/>
                                        <p:tgtEl>
                                          <p:spTgt spid="76"/>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77"/>
                                        </p:tgtEl>
                                        <p:attrNameLst>
                                          <p:attrName>style.color</p:attrName>
                                        </p:attrNameLst>
                                      </p:cBhvr>
                                      <p:to>
                                        <a:schemeClr val="accent2"/>
                                      </p:to>
                                    </p:animClr>
                                    <p:animClr clrSpc="rgb" dir="cw">
                                      <p:cBhvr>
                                        <p:cTn id="20" dur="500" fill="hold"/>
                                        <p:tgtEl>
                                          <p:spTgt spid="77"/>
                                        </p:tgtEl>
                                        <p:attrNameLst>
                                          <p:attrName>fillcolor</p:attrName>
                                        </p:attrNameLst>
                                      </p:cBhvr>
                                      <p:to>
                                        <a:schemeClr val="accent2"/>
                                      </p:to>
                                    </p:animClr>
                                    <p:set>
                                      <p:cBhvr>
                                        <p:cTn id="21" dur="500" fill="hold"/>
                                        <p:tgtEl>
                                          <p:spTgt spid="77"/>
                                        </p:tgtEl>
                                        <p:attrNameLst>
                                          <p:attrName>fill.type</p:attrName>
                                        </p:attrNameLst>
                                      </p:cBhvr>
                                      <p:to>
                                        <p:strVal val="solid"/>
                                      </p:to>
                                    </p:set>
                                    <p:set>
                                      <p:cBhvr>
                                        <p:cTn id="22" dur="500" fill="hold"/>
                                        <p:tgtEl>
                                          <p:spTgt spid="77"/>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78"/>
                                        </p:tgtEl>
                                        <p:attrNameLst>
                                          <p:attrName>style.color</p:attrName>
                                        </p:attrNameLst>
                                      </p:cBhvr>
                                      <p:to>
                                        <a:schemeClr val="accent2"/>
                                      </p:to>
                                    </p:animClr>
                                    <p:animClr clrSpc="rgb" dir="cw">
                                      <p:cBhvr>
                                        <p:cTn id="25" dur="500" fill="hold"/>
                                        <p:tgtEl>
                                          <p:spTgt spid="78"/>
                                        </p:tgtEl>
                                        <p:attrNameLst>
                                          <p:attrName>fillcolor</p:attrName>
                                        </p:attrNameLst>
                                      </p:cBhvr>
                                      <p:to>
                                        <a:schemeClr val="accent2"/>
                                      </p:to>
                                    </p:animClr>
                                    <p:set>
                                      <p:cBhvr>
                                        <p:cTn id="26" dur="500" fill="hold"/>
                                        <p:tgtEl>
                                          <p:spTgt spid="78"/>
                                        </p:tgtEl>
                                        <p:attrNameLst>
                                          <p:attrName>fill.type</p:attrName>
                                        </p:attrNameLst>
                                      </p:cBhvr>
                                      <p:to>
                                        <p:strVal val="solid"/>
                                      </p:to>
                                    </p:set>
                                    <p:set>
                                      <p:cBhvr>
                                        <p:cTn id="27" dur="500" fill="hold"/>
                                        <p:tgtEl>
                                          <p:spTgt spid="78"/>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80"/>
                                        </p:tgtEl>
                                        <p:attrNameLst>
                                          <p:attrName>style.color</p:attrName>
                                        </p:attrNameLst>
                                      </p:cBhvr>
                                      <p:to>
                                        <a:schemeClr val="accent2"/>
                                      </p:to>
                                    </p:animClr>
                                    <p:animClr clrSpc="rgb" dir="cw">
                                      <p:cBhvr>
                                        <p:cTn id="30" dur="500" fill="hold"/>
                                        <p:tgtEl>
                                          <p:spTgt spid="80"/>
                                        </p:tgtEl>
                                        <p:attrNameLst>
                                          <p:attrName>fillcolor</p:attrName>
                                        </p:attrNameLst>
                                      </p:cBhvr>
                                      <p:to>
                                        <a:schemeClr val="accent2"/>
                                      </p:to>
                                    </p:animClr>
                                    <p:set>
                                      <p:cBhvr>
                                        <p:cTn id="31" dur="500" fill="hold"/>
                                        <p:tgtEl>
                                          <p:spTgt spid="80"/>
                                        </p:tgtEl>
                                        <p:attrNameLst>
                                          <p:attrName>fill.type</p:attrName>
                                        </p:attrNameLst>
                                      </p:cBhvr>
                                      <p:to>
                                        <p:strVal val="solid"/>
                                      </p:to>
                                    </p:set>
                                    <p:set>
                                      <p:cBhvr>
                                        <p:cTn id="32" dur="500" fill="hold"/>
                                        <p:tgtEl>
                                          <p:spTgt spid="80"/>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grpId="1" nodeType="clickEffect">
                                  <p:stCondLst>
                                    <p:cond delay="0"/>
                                  </p:stCondLst>
                                  <p:childTnLst>
                                    <p:animEffect transition="out" filter="circle(out)">
                                      <p:cBhvr>
                                        <p:cTn id="36" dur="2000"/>
                                        <p:tgtEl>
                                          <p:spTgt spid="2"/>
                                        </p:tgtEl>
                                      </p:cBhvr>
                                    </p:animEffect>
                                    <p:set>
                                      <p:cBhvr>
                                        <p:cTn id="37" dur="1" fill="hold">
                                          <p:stCondLst>
                                            <p:cond delay="1999"/>
                                          </p:stCondLst>
                                        </p:cTn>
                                        <p:tgtEl>
                                          <p:spTgt spid="2"/>
                                        </p:tgtEl>
                                        <p:attrNameLst>
                                          <p:attrName>style.visibility</p:attrName>
                                        </p:attrNameLst>
                                      </p:cBhvr>
                                      <p:to>
                                        <p:strVal val="hidden"/>
                                      </p:to>
                                    </p:set>
                                  </p:childTnLst>
                                </p:cTn>
                              </p:par>
                              <p:par>
                                <p:cTn id="38" presetID="6" presetClass="exit" presetSubtype="32" fill="hold" grpId="1" nodeType="withEffect">
                                  <p:stCondLst>
                                    <p:cond delay="0"/>
                                  </p:stCondLst>
                                  <p:childTnLst>
                                    <p:animEffect transition="out" filter="circle(out)">
                                      <p:cBhvr>
                                        <p:cTn id="39" dur="2000"/>
                                        <p:tgtEl>
                                          <p:spTgt spid="76"/>
                                        </p:tgtEl>
                                      </p:cBhvr>
                                    </p:animEffect>
                                    <p:set>
                                      <p:cBhvr>
                                        <p:cTn id="40" dur="1" fill="hold">
                                          <p:stCondLst>
                                            <p:cond delay="1999"/>
                                          </p:stCondLst>
                                        </p:cTn>
                                        <p:tgtEl>
                                          <p:spTgt spid="76"/>
                                        </p:tgtEl>
                                        <p:attrNameLst>
                                          <p:attrName>style.visibility</p:attrName>
                                        </p:attrNameLst>
                                      </p:cBhvr>
                                      <p:to>
                                        <p:strVal val="hidden"/>
                                      </p:to>
                                    </p:set>
                                  </p:childTnLst>
                                </p:cTn>
                              </p:par>
                              <p:par>
                                <p:cTn id="41" presetID="6" presetClass="exit" presetSubtype="32" fill="hold" grpId="1" nodeType="withEffect">
                                  <p:stCondLst>
                                    <p:cond delay="0"/>
                                  </p:stCondLst>
                                  <p:childTnLst>
                                    <p:animEffect transition="out" filter="circle(out)">
                                      <p:cBhvr>
                                        <p:cTn id="42" dur="2000"/>
                                        <p:tgtEl>
                                          <p:spTgt spid="77"/>
                                        </p:tgtEl>
                                      </p:cBhvr>
                                    </p:animEffect>
                                    <p:set>
                                      <p:cBhvr>
                                        <p:cTn id="43" dur="1" fill="hold">
                                          <p:stCondLst>
                                            <p:cond delay="1999"/>
                                          </p:stCondLst>
                                        </p:cTn>
                                        <p:tgtEl>
                                          <p:spTgt spid="77"/>
                                        </p:tgtEl>
                                        <p:attrNameLst>
                                          <p:attrName>style.visibility</p:attrName>
                                        </p:attrNameLst>
                                      </p:cBhvr>
                                      <p:to>
                                        <p:strVal val="hidden"/>
                                      </p:to>
                                    </p:set>
                                  </p:childTnLst>
                                </p:cTn>
                              </p:par>
                              <p:par>
                                <p:cTn id="44" presetID="6" presetClass="exit" presetSubtype="32" fill="hold" grpId="1" nodeType="withEffect">
                                  <p:stCondLst>
                                    <p:cond delay="0"/>
                                  </p:stCondLst>
                                  <p:childTnLst>
                                    <p:animEffect transition="out" filter="circle(out)">
                                      <p:cBhvr>
                                        <p:cTn id="45" dur="2000"/>
                                        <p:tgtEl>
                                          <p:spTgt spid="78"/>
                                        </p:tgtEl>
                                      </p:cBhvr>
                                    </p:animEffect>
                                    <p:set>
                                      <p:cBhvr>
                                        <p:cTn id="46" dur="1" fill="hold">
                                          <p:stCondLst>
                                            <p:cond delay="1999"/>
                                          </p:stCondLst>
                                        </p:cTn>
                                        <p:tgtEl>
                                          <p:spTgt spid="78"/>
                                        </p:tgtEl>
                                        <p:attrNameLst>
                                          <p:attrName>style.visibility</p:attrName>
                                        </p:attrNameLst>
                                      </p:cBhvr>
                                      <p:to>
                                        <p:strVal val="hidden"/>
                                      </p:to>
                                    </p:set>
                                  </p:childTnLst>
                                </p:cTn>
                              </p:par>
                              <p:par>
                                <p:cTn id="47" presetID="6" presetClass="exit" presetSubtype="32" fill="hold" grpId="1" nodeType="withEffect">
                                  <p:stCondLst>
                                    <p:cond delay="0"/>
                                  </p:stCondLst>
                                  <p:childTnLst>
                                    <p:animEffect transition="out" filter="circle(out)">
                                      <p:cBhvr>
                                        <p:cTn id="48" dur="2000"/>
                                        <p:tgtEl>
                                          <p:spTgt spid="80"/>
                                        </p:tgtEl>
                                      </p:cBhvr>
                                    </p:animEffect>
                                    <p:set>
                                      <p:cBhvr>
                                        <p:cTn id="49" dur="1" fill="hold">
                                          <p:stCondLst>
                                            <p:cond delay="1999"/>
                                          </p:stCondLst>
                                        </p:cTn>
                                        <p:tgtEl>
                                          <p:spTgt spid="80"/>
                                        </p:tgtEl>
                                        <p:attrNameLst>
                                          <p:attrName>style.visibility</p:attrName>
                                        </p:attrNameLst>
                                      </p:cBhvr>
                                      <p:to>
                                        <p:strVal val="hidden"/>
                                      </p:to>
                                    </p:set>
                                  </p:childTnLst>
                                </p:cTn>
                              </p:par>
                              <p:par>
                                <p:cTn id="50" presetID="6" presetClass="exit" presetSubtype="32" fill="hold" grpId="1" nodeType="withEffect">
                                  <p:stCondLst>
                                    <p:cond delay="0"/>
                                  </p:stCondLst>
                                  <p:childTnLst>
                                    <p:animEffect transition="out" filter="circle(out)">
                                      <p:cBhvr>
                                        <p:cTn id="51" dur="2000"/>
                                        <p:tgtEl>
                                          <p:spTgt spid="5"/>
                                        </p:tgtEl>
                                      </p:cBhvr>
                                    </p:animEffect>
                                    <p:set>
                                      <p:cBhvr>
                                        <p:cTn id="52"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6" presetClass="entr" presetSubtype="16" fill="hold" grpId="0" nodeType="withEffect">
                                  <p:stCondLst>
                                    <p:cond delay="0"/>
                                  </p:stCondLst>
                                  <p:childTnLst>
                                    <p:set>
                                      <p:cBhvr>
                                        <p:cTn id="57" dur="1" fill="hold">
                                          <p:stCondLst>
                                            <p:cond delay="0"/>
                                          </p:stCondLst>
                                        </p:cTn>
                                        <p:tgtEl>
                                          <p:spTgt spid="123"/>
                                        </p:tgtEl>
                                        <p:attrNameLst>
                                          <p:attrName>style.visibility</p:attrName>
                                        </p:attrNameLst>
                                      </p:cBhvr>
                                      <p:to>
                                        <p:strVal val="visible"/>
                                      </p:to>
                                    </p:set>
                                    <p:animEffect transition="in" filter="circle(in)">
                                      <p:cBhvr>
                                        <p:cTn id="58" dur="2000"/>
                                        <p:tgtEl>
                                          <p:spTgt spid="123"/>
                                        </p:tgtEl>
                                      </p:cBhvr>
                                    </p:animEffect>
                                  </p:childTnLst>
                                </p:cTn>
                              </p:par>
                              <p:par>
                                <p:cTn id="59" presetID="19" presetClass="emph" presetSubtype="0" fill="hold" grpId="0" nodeType="withEffect">
                                  <p:stCondLst>
                                    <p:cond delay="0"/>
                                  </p:stCondLst>
                                  <p:childTnLst>
                                    <p:animClr clrSpc="rgb" dir="cw">
                                      <p:cBhvr override="childStyle">
                                        <p:cTn id="60" dur="500" fill="hold"/>
                                        <p:tgtEl>
                                          <p:spTgt spid="81"/>
                                        </p:tgtEl>
                                        <p:attrNameLst>
                                          <p:attrName>style.color</p:attrName>
                                        </p:attrNameLst>
                                      </p:cBhvr>
                                      <p:to>
                                        <a:schemeClr val="accent2"/>
                                      </p:to>
                                    </p:animClr>
                                    <p:animClr clrSpc="rgb" dir="cw">
                                      <p:cBhvr>
                                        <p:cTn id="61" dur="500" fill="hold"/>
                                        <p:tgtEl>
                                          <p:spTgt spid="81"/>
                                        </p:tgtEl>
                                        <p:attrNameLst>
                                          <p:attrName>fillcolor</p:attrName>
                                        </p:attrNameLst>
                                      </p:cBhvr>
                                      <p:to>
                                        <a:schemeClr val="accent2"/>
                                      </p:to>
                                    </p:animClr>
                                    <p:set>
                                      <p:cBhvr>
                                        <p:cTn id="62" dur="500" fill="hold"/>
                                        <p:tgtEl>
                                          <p:spTgt spid="81"/>
                                        </p:tgtEl>
                                        <p:attrNameLst>
                                          <p:attrName>fill.type</p:attrName>
                                        </p:attrNameLst>
                                      </p:cBhvr>
                                      <p:to>
                                        <p:strVal val="solid"/>
                                      </p:to>
                                    </p:set>
                                    <p:set>
                                      <p:cBhvr>
                                        <p:cTn id="63" dur="500" fill="hold"/>
                                        <p:tgtEl>
                                          <p:spTgt spid="81"/>
                                        </p:tgtEl>
                                        <p:attrNameLst>
                                          <p:attrName>fill.on</p:attrName>
                                        </p:attrNameLst>
                                      </p:cBhvr>
                                      <p:to>
                                        <p:strVal val="true"/>
                                      </p:to>
                                    </p:set>
                                  </p:childTnLst>
                                </p:cTn>
                              </p:par>
                              <p:par>
                                <p:cTn id="64" presetID="19" presetClass="emph" presetSubtype="0" fill="hold" grpId="0" nodeType="withEffect">
                                  <p:stCondLst>
                                    <p:cond delay="0"/>
                                  </p:stCondLst>
                                  <p:childTnLst>
                                    <p:animClr clrSpc="rgb" dir="cw">
                                      <p:cBhvr override="childStyle">
                                        <p:cTn id="65" dur="500" fill="hold"/>
                                        <p:tgtEl>
                                          <p:spTgt spid="83"/>
                                        </p:tgtEl>
                                        <p:attrNameLst>
                                          <p:attrName>style.color</p:attrName>
                                        </p:attrNameLst>
                                      </p:cBhvr>
                                      <p:to>
                                        <a:schemeClr val="accent2"/>
                                      </p:to>
                                    </p:animClr>
                                    <p:animClr clrSpc="rgb" dir="cw">
                                      <p:cBhvr>
                                        <p:cTn id="66" dur="500" fill="hold"/>
                                        <p:tgtEl>
                                          <p:spTgt spid="83"/>
                                        </p:tgtEl>
                                        <p:attrNameLst>
                                          <p:attrName>fillcolor</p:attrName>
                                        </p:attrNameLst>
                                      </p:cBhvr>
                                      <p:to>
                                        <a:schemeClr val="accent2"/>
                                      </p:to>
                                    </p:animClr>
                                    <p:set>
                                      <p:cBhvr>
                                        <p:cTn id="67" dur="500" fill="hold"/>
                                        <p:tgtEl>
                                          <p:spTgt spid="83"/>
                                        </p:tgtEl>
                                        <p:attrNameLst>
                                          <p:attrName>fill.type</p:attrName>
                                        </p:attrNameLst>
                                      </p:cBhvr>
                                      <p:to>
                                        <p:strVal val="solid"/>
                                      </p:to>
                                    </p:set>
                                    <p:set>
                                      <p:cBhvr>
                                        <p:cTn id="68" dur="500" fill="hold"/>
                                        <p:tgtEl>
                                          <p:spTgt spid="83"/>
                                        </p:tgtEl>
                                        <p:attrNameLst>
                                          <p:attrName>fill.on</p:attrName>
                                        </p:attrNameLst>
                                      </p:cBhvr>
                                      <p:to>
                                        <p:strVal val="true"/>
                                      </p:to>
                                    </p:set>
                                  </p:childTnLst>
                                </p:cTn>
                              </p:par>
                              <p:par>
                                <p:cTn id="69" presetID="19" presetClass="emph" presetSubtype="0" fill="hold" grpId="0" nodeType="withEffect">
                                  <p:stCondLst>
                                    <p:cond delay="0"/>
                                  </p:stCondLst>
                                  <p:childTnLst>
                                    <p:animClr clrSpc="rgb" dir="cw">
                                      <p:cBhvr override="childStyle">
                                        <p:cTn id="70" dur="500" fill="hold"/>
                                        <p:tgtEl>
                                          <p:spTgt spid="84"/>
                                        </p:tgtEl>
                                        <p:attrNameLst>
                                          <p:attrName>style.color</p:attrName>
                                        </p:attrNameLst>
                                      </p:cBhvr>
                                      <p:to>
                                        <a:schemeClr val="accent2"/>
                                      </p:to>
                                    </p:animClr>
                                    <p:animClr clrSpc="rgb" dir="cw">
                                      <p:cBhvr>
                                        <p:cTn id="71" dur="500" fill="hold"/>
                                        <p:tgtEl>
                                          <p:spTgt spid="84"/>
                                        </p:tgtEl>
                                        <p:attrNameLst>
                                          <p:attrName>fillcolor</p:attrName>
                                        </p:attrNameLst>
                                      </p:cBhvr>
                                      <p:to>
                                        <a:schemeClr val="accent2"/>
                                      </p:to>
                                    </p:animClr>
                                    <p:set>
                                      <p:cBhvr>
                                        <p:cTn id="72" dur="500" fill="hold"/>
                                        <p:tgtEl>
                                          <p:spTgt spid="84"/>
                                        </p:tgtEl>
                                        <p:attrNameLst>
                                          <p:attrName>fill.type</p:attrName>
                                        </p:attrNameLst>
                                      </p:cBhvr>
                                      <p:to>
                                        <p:strVal val="solid"/>
                                      </p:to>
                                    </p:set>
                                    <p:set>
                                      <p:cBhvr>
                                        <p:cTn id="73" dur="500" fill="hold"/>
                                        <p:tgtEl>
                                          <p:spTgt spid="84"/>
                                        </p:tgtEl>
                                        <p:attrNameLst>
                                          <p:attrName>fill.on</p:attrName>
                                        </p:attrNameLst>
                                      </p:cBhvr>
                                      <p:to>
                                        <p:strVal val="true"/>
                                      </p:to>
                                    </p:set>
                                  </p:childTnLst>
                                </p:cTn>
                              </p:par>
                              <p:par>
                                <p:cTn id="74" presetID="19" presetClass="emph" presetSubtype="0" fill="hold" grpId="0" nodeType="withEffect">
                                  <p:stCondLst>
                                    <p:cond delay="0"/>
                                  </p:stCondLst>
                                  <p:childTnLst>
                                    <p:animClr clrSpc="rgb" dir="cw">
                                      <p:cBhvr override="childStyle">
                                        <p:cTn id="75" dur="500" fill="hold"/>
                                        <p:tgtEl>
                                          <p:spTgt spid="85"/>
                                        </p:tgtEl>
                                        <p:attrNameLst>
                                          <p:attrName>style.color</p:attrName>
                                        </p:attrNameLst>
                                      </p:cBhvr>
                                      <p:to>
                                        <a:schemeClr val="accent2"/>
                                      </p:to>
                                    </p:animClr>
                                    <p:animClr clrSpc="rgb" dir="cw">
                                      <p:cBhvr>
                                        <p:cTn id="76" dur="500" fill="hold"/>
                                        <p:tgtEl>
                                          <p:spTgt spid="85"/>
                                        </p:tgtEl>
                                        <p:attrNameLst>
                                          <p:attrName>fillcolor</p:attrName>
                                        </p:attrNameLst>
                                      </p:cBhvr>
                                      <p:to>
                                        <a:schemeClr val="accent2"/>
                                      </p:to>
                                    </p:animClr>
                                    <p:set>
                                      <p:cBhvr>
                                        <p:cTn id="77" dur="500" fill="hold"/>
                                        <p:tgtEl>
                                          <p:spTgt spid="85"/>
                                        </p:tgtEl>
                                        <p:attrNameLst>
                                          <p:attrName>fill.type</p:attrName>
                                        </p:attrNameLst>
                                      </p:cBhvr>
                                      <p:to>
                                        <p:strVal val="solid"/>
                                      </p:to>
                                    </p:set>
                                    <p:set>
                                      <p:cBhvr>
                                        <p:cTn id="78" dur="500" fill="hold"/>
                                        <p:tgtEl>
                                          <p:spTgt spid="85"/>
                                        </p:tgtEl>
                                        <p:attrNameLst>
                                          <p:attrName>fill.on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6" presetClass="exit" presetSubtype="32" fill="hold" grpId="1" nodeType="clickEffect">
                                  <p:stCondLst>
                                    <p:cond delay="0"/>
                                  </p:stCondLst>
                                  <p:childTnLst>
                                    <p:animEffect transition="out" filter="circle(out)">
                                      <p:cBhvr>
                                        <p:cTn id="82" dur="2000"/>
                                        <p:tgtEl>
                                          <p:spTgt spid="81"/>
                                        </p:tgtEl>
                                      </p:cBhvr>
                                    </p:animEffect>
                                    <p:set>
                                      <p:cBhvr>
                                        <p:cTn id="83" dur="1" fill="hold">
                                          <p:stCondLst>
                                            <p:cond delay="1999"/>
                                          </p:stCondLst>
                                        </p:cTn>
                                        <p:tgtEl>
                                          <p:spTgt spid="81"/>
                                        </p:tgtEl>
                                        <p:attrNameLst>
                                          <p:attrName>style.visibility</p:attrName>
                                        </p:attrNameLst>
                                      </p:cBhvr>
                                      <p:to>
                                        <p:strVal val="hidden"/>
                                      </p:to>
                                    </p:set>
                                  </p:childTnLst>
                                </p:cTn>
                              </p:par>
                              <p:par>
                                <p:cTn id="84" presetID="6" presetClass="exit" presetSubtype="32" fill="hold" grpId="1" nodeType="withEffect">
                                  <p:stCondLst>
                                    <p:cond delay="0"/>
                                  </p:stCondLst>
                                  <p:childTnLst>
                                    <p:animEffect transition="out" filter="circle(out)">
                                      <p:cBhvr>
                                        <p:cTn id="85" dur="2000"/>
                                        <p:tgtEl>
                                          <p:spTgt spid="83"/>
                                        </p:tgtEl>
                                      </p:cBhvr>
                                    </p:animEffect>
                                    <p:set>
                                      <p:cBhvr>
                                        <p:cTn id="86" dur="1" fill="hold">
                                          <p:stCondLst>
                                            <p:cond delay="1999"/>
                                          </p:stCondLst>
                                        </p:cTn>
                                        <p:tgtEl>
                                          <p:spTgt spid="83"/>
                                        </p:tgtEl>
                                        <p:attrNameLst>
                                          <p:attrName>style.visibility</p:attrName>
                                        </p:attrNameLst>
                                      </p:cBhvr>
                                      <p:to>
                                        <p:strVal val="hidden"/>
                                      </p:to>
                                    </p:set>
                                  </p:childTnLst>
                                </p:cTn>
                              </p:par>
                              <p:par>
                                <p:cTn id="87" presetID="6" presetClass="exit" presetSubtype="32" fill="hold" grpId="1" nodeType="withEffect">
                                  <p:stCondLst>
                                    <p:cond delay="0"/>
                                  </p:stCondLst>
                                  <p:childTnLst>
                                    <p:animEffect transition="out" filter="circle(out)">
                                      <p:cBhvr>
                                        <p:cTn id="88" dur="2000"/>
                                        <p:tgtEl>
                                          <p:spTgt spid="84"/>
                                        </p:tgtEl>
                                      </p:cBhvr>
                                    </p:animEffect>
                                    <p:set>
                                      <p:cBhvr>
                                        <p:cTn id="89" dur="1" fill="hold">
                                          <p:stCondLst>
                                            <p:cond delay="1999"/>
                                          </p:stCondLst>
                                        </p:cTn>
                                        <p:tgtEl>
                                          <p:spTgt spid="84"/>
                                        </p:tgtEl>
                                        <p:attrNameLst>
                                          <p:attrName>style.visibility</p:attrName>
                                        </p:attrNameLst>
                                      </p:cBhvr>
                                      <p:to>
                                        <p:strVal val="hidden"/>
                                      </p:to>
                                    </p:set>
                                  </p:childTnLst>
                                </p:cTn>
                              </p:par>
                              <p:par>
                                <p:cTn id="90" presetID="6" presetClass="exit" presetSubtype="32" fill="hold" grpId="1" nodeType="withEffect">
                                  <p:stCondLst>
                                    <p:cond delay="0"/>
                                  </p:stCondLst>
                                  <p:childTnLst>
                                    <p:animEffect transition="out" filter="circle(out)">
                                      <p:cBhvr>
                                        <p:cTn id="91" dur="2000"/>
                                        <p:tgtEl>
                                          <p:spTgt spid="85"/>
                                        </p:tgtEl>
                                      </p:cBhvr>
                                    </p:animEffect>
                                    <p:set>
                                      <p:cBhvr>
                                        <p:cTn id="92" dur="1" fill="hold">
                                          <p:stCondLst>
                                            <p:cond delay="1999"/>
                                          </p:stCondLst>
                                        </p:cTn>
                                        <p:tgtEl>
                                          <p:spTgt spid="85"/>
                                        </p:tgtEl>
                                        <p:attrNameLst>
                                          <p:attrName>style.visibility</p:attrName>
                                        </p:attrNameLst>
                                      </p:cBhvr>
                                      <p:to>
                                        <p:strVal val="hidden"/>
                                      </p:to>
                                    </p:set>
                                  </p:childTnLst>
                                </p:cTn>
                              </p:par>
                              <p:par>
                                <p:cTn id="93" presetID="6" presetClass="exit" presetSubtype="32" fill="hold" grpId="1" nodeType="withEffect">
                                  <p:stCondLst>
                                    <p:cond delay="0"/>
                                  </p:stCondLst>
                                  <p:childTnLst>
                                    <p:animEffect transition="out" filter="circle(out)">
                                      <p:cBhvr>
                                        <p:cTn id="94" dur="2000"/>
                                        <p:tgtEl>
                                          <p:spTgt spid="123"/>
                                        </p:tgtEl>
                                      </p:cBhvr>
                                    </p:animEffect>
                                    <p:set>
                                      <p:cBhvr>
                                        <p:cTn id="95" dur="1" fill="hold">
                                          <p:stCondLst>
                                            <p:cond delay="1999"/>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6" restart="whenNotActive" fill="hold" evtFilter="cancelBubble" nodeType="interactiveSeq">
                <p:stCondLst>
                  <p:cond evt="onClick" delay="0">
                    <p:tgtEl>
                      <p:spTgt spid="21"/>
                    </p:tgtEl>
                  </p:cond>
                </p:stCondLst>
                <p:endSync evt="end" delay="0">
                  <p:rtn val="all"/>
                </p:endSync>
                <p:childTnLst>
                  <p:par>
                    <p:cTn id="97" fill="hold">
                      <p:stCondLst>
                        <p:cond delay="0"/>
                      </p:stCondLst>
                      <p:childTnLst>
                        <p:par>
                          <p:cTn id="98" fill="hold">
                            <p:stCondLst>
                              <p:cond delay="0"/>
                            </p:stCondLst>
                            <p:childTnLst>
                              <p:par>
                                <p:cTn id="99" presetID="6" presetClass="entr" presetSubtype="16" fill="hold" grpId="0" nodeType="withEffect">
                                  <p:stCondLst>
                                    <p:cond delay="0"/>
                                  </p:stCondLst>
                                  <p:childTnLst>
                                    <p:set>
                                      <p:cBhvr>
                                        <p:cTn id="100" dur="1" fill="hold">
                                          <p:stCondLst>
                                            <p:cond delay="0"/>
                                          </p:stCondLst>
                                        </p:cTn>
                                        <p:tgtEl>
                                          <p:spTgt spid="124"/>
                                        </p:tgtEl>
                                        <p:attrNameLst>
                                          <p:attrName>style.visibility</p:attrName>
                                        </p:attrNameLst>
                                      </p:cBhvr>
                                      <p:to>
                                        <p:strVal val="visible"/>
                                      </p:to>
                                    </p:set>
                                    <p:animEffect transition="in" filter="circle(in)">
                                      <p:cBhvr>
                                        <p:cTn id="101" dur="2000"/>
                                        <p:tgtEl>
                                          <p:spTgt spid="124"/>
                                        </p:tgtEl>
                                      </p:cBhvr>
                                    </p:animEffect>
                                  </p:childTnLst>
                                </p:cTn>
                              </p:par>
                              <p:par>
                                <p:cTn id="102" presetID="19" presetClass="emph" presetSubtype="0" fill="hold" grpId="0" nodeType="withEffect">
                                  <p:stCondLst>
                                    <p:cond delay="0"/>
                                  </p:stCondLst>
                                  <p:childTnLst>
                                    <p:animClr clrSpc="rgb" dir="cw">
                                      <p:cBhvr override="childStyle">
                                        <p:cTn id="103" dur="500" fill="hold"/>
                                        <p:tgtEl>
                                          <p:spTgt spid="86"/>
                                        </p:tgtEl>
                                        <p:attrNameLst>
                                          <p:attrName>style.color</p:attrName>
                                        </p:attrNameLst>
                                      </p:cBhvr>
                                      <p:to>
                                        <a:schemeClr val="accent2"/>
                                      </p:to>
                                    </p:animClr>
                                    <p:animClr clrSpc="rgb" dir="cw">
                                      <p:cBhvr>
                                        <p:cTn id="104" dur="500" fill="hold"/>
                                        <p:tgtEl>
                                          <p:spTgt spid="86"/>
                                        </p:tgtEl>
                                        <p:attrNameLst>
                                          <p:attrName>fillcolor</p:attrName>
                                        </p:attrNameLst>
                                      </p:cBhvr>
                                      <p:to>
                                        <a:schemeClr val="accent2"/>
                                      </p:to>
                                    </p:animClr>
                                    <p:set>
                                      <p:cBhvr>
                                        <p:cTn id="105" dur="500" fill="hold"/>
                                        <p:tgtEl>
                                          <p:spTgt spid="86"/>
                                        </p:tgtEl>
                                        <p:attrNameLst>
                                          <p:attrName>fill.type</p:attrName>
                                        </p:attrNameLst>
                                      </p:cBhvr>
                                      <p:to>
                                        <p:strVal val="solid"/>
                                      </p:to>
                                    </p:set>
                                    <p:set>
                                      <p:cBhvr>
                                        <p:cTn id="106" dur="500" fill="hold"/>
                                        <p:tgtEl>
                                          <p:spTgt spid="86"/>
                                        </p:tgtEl>
                                        <p:attrNameLst>
                                          <p:attrName>fill.on</p:attrName>
                                        </p:attrNameLst>
                                      </p:cBhvr>
                                      <p:to>
                                        <p:strVal val="true"/>
                                      </p:to>
                                    </p:set>
                                  </p:childTnLst>
                                </p:cTn>
                              </p:par>
                              <p:par>
                                <p:cTn id="107" presetID="19" presetClass="emph" presetSubtype="0" fill="hold" grpId="0" nodeType="withEffect">
                                  <p:stCondLst>
                                    <p:cond delay="0"/>
                                  </p:stCondLst>
                                  <p:childTnLst>
                                    <p:animClr clrSpc="rgb" dir="cw">
                                      <p:cBhvr override="childStyle">
                                        <p:cTn id="108" dur="500" fill="hold"/>
                                        <p:tgtEl>
                                          <p:spTgt spid="87"/>
                                        </p:tgtEl>
                                        <p:attrNameLst>
                                          <p:attrName>style.color</p:attrName>
                                        </p:attrNameLst>
                                      </p:cBhvr>
                                      <p:to>
                                        <a:schemeClr val="accent2"/>
                                      </p:to>
                                    </p:animClr>
                                    <p:animClr clrSpc="rgb" dir="cw">
                                      <p:cBhvr>
                                        <p:cTn id="109" dur="500" fill="hold"/>
                                        <p:tgtEl>
                                          <p:spTgt spid="87"/>
                                        </p:tgtEl>
                                        <p:attrNameLst>
                                          <p:attrName>fillcolor</p:attrName>
                                        </p:attrNameLst>
                                      </p:cBhvr>
                                      <p:to>
                                        <a:schemeClr val="accent2"/>
                                      </p:to>
                                    </p:animClr>
                                    <p:set>
                                      <p:cBhvr>
                                        <p:cTn id="110" dur="500" fill="hold"/>
                                        <p:tgtEl>
                                          <p:spTgt spid="87"/>
                                        </p:tgtEl>
                                        <p:attrNameLst>
                                          <p:attrName>fill.type</p:attrName>
                                        </p:attrNameLst>
                                      </p:cBhvr>
                                      <p:to>
                                        <p:strVal val="solid"/>
                                      </p:to>
                                    </p:set>
                                    <p:set>
                                      <p:cBhvr>
                                        <p:cTn id="111" dur="500" fill="hold"/>
                                        <p:tgtEl>
                                          <p:spTgt spid="87"/>
                                        </p:tgtEl>
                                        <p:attrNameLst>
                                          <p:attrName>fill.on</p:attrName>
                                        </p:attrNameLst>
                                      </p:cBhvr>
                                      <p:to>
                                        <p:strVal val="true"/>
                                      </p:to>
                                    </p:set>
                                  </p:childTnLst>
                                </p:cTn>
                              </p:par>
                              <p:par>
                                <p:cTn id="112" presetID="19" presetClass="emph" presetSubtype="0" fill="hold" grpId="0" nodeType="withEffect">
                                  <p:stCondLst>
                                    <p:cond delay="0"/>
                                  </p:stCondLst>
                                  <p:childTnLst>
                                    <p:animClr clrSpc="rgb" dir="cw">
                                      <p:cBhvr override="childStyle">
                                        <p:cTn id="113" dur="500" fill="hold"/>
                                        <p:tgtEl>
                                          <p:spTgt spid="88"/>
                                        </p:tgtEl>
                                        <p:attrNameLst>
                                          <p:attrName>style.color</p:attrName>
                                        </p:attrNameLst>
                                      </p:cBhvr>
                                      <p:to>
                                        <a:schemeClr val="accent2"/>
                                      </p:to>
                                    </p:animClr>
                                    <p:animClr clrSpc="rgb" dir="cw">
                                      <p:cBhvr>
                                        <p:cTn id="114" dur="500" fill="hold"/>
                                        <p:tgtEl>
                                          <p:spTgt spid="88"/>
                                        </p:tgtEl>
                                        <p:attrNameLst>
                                          <p:attrName>fillcolor</p:attrName>
                                        </p:attrNameLst>
                                      </p:cBhvr>
                                      <p:to>
                                        <a:schemeClr val="accent2"/>
                                      </p:to>
                                    </p:animClr>
                                    <p:set>
                                      <p:cBhvr>
                                        <p:cTn id="115" dur="500" fill="hold"/>
                                        <p:tgtEl>
                                          <p:spTgt spid="88"/>
                                        </p:tgtEl>
                                        <p:attrNameLst>
                                          <p:attrName>fill.type</p:attrName>
                                        </p:attrNameLst>
                                      </p:cBhvr>
                                      <p:to>
                                        <p:strVal val="solid"/>
                                      </p:to>
                                    </p:set>
                                    <p:set>
                                      <p:cBhvr>
                                        <p:cTn id="116" dur="500" fill="hold"/>
                                        <p:tgtEl>
                                          <p:spTgt spid="88"/>
                                        </p:tgtEl>
                                        <p:attrNameLst>
                                          <p:attrName>fill.on</p:attrName>
                                        </p:attrNameLst>
                                      </p:cBhvr>
                                      <p:to>
                                        <p:strVal val="true"/>
                                      </p:to>
                                    </p:set>
                                  </p:childTnLst>
                                </p:cTn>
                              </p:par>
                              <p:par>
                                <p:cTn id="117" presetID="19" presetClass="emph" presetSubtype="0" fill="hold" grpId="0" nodeType="withEffect">
                                  <p:stCondLst>
                                    <p:cond delay="0"/>
                                  </p:stCondLst>
                                  <p:childTnLst>
                                    <p:animClr clrSpc="rgb" dir="cw">
                                      <p:cBhvr override="childStyle">
                                        <p:cTn id="118" dur="500" fill="hold"/>
                                        <p:tgtEl>
                                          <p:spTgt spid="90"/>
                                        </p:tgtEl>
                                        <p:attrNameLst>
                                          <p:attrName>style.color</p:attrName>
                                        </p:attrNameLst>
                                      </p:cBhvr>
                                      <p:to>
                                        <a:schemeClr val="accent2"/>
                                      </p:to>
                                    </p:animClr>
                                    <p:animClr clrSpc="rgb" dir="cw">
                                      <p:cBhvr>
                                        <p:cTn id="119" dur="500" fill="hold"/>
                                        <p:tgtEl>
                                          <p:spTgt spid="90"/>
                                        </p:tgtEl>
                                        <p:attrNameLst>
                                          <p:attrName>fillcolor</p:attrName>
                                        </p:attrNameLst>
                                      </p:cBhvr>
                                      <p:to>
                                        <a:schemeClr val="accent2"/>
                                      </p:to>
                                    </p:animClr>
                                    <p:set>
                                      <p:cBhvr>
                                        <p:cTn id="120" dur="500" fill="hold"/>
                                        <p:tgtEl>
                                          <p:spTgt spid="90"/>
                                        </p:tgtEl>
                                        <p:attrNameLst>
                                          <p:attrName>fill.type</p:attrName>
                                        </p:attrNameLst>
                                      </p:cBhvr>
                                      <p:to>
                                        <p:strVal val="solid"/>
                                      </p:to>
                                    </p:set>
                                    <p:set>
                                      <p:cBhvr>
                                        <p:cTn id="121" dur="500" fill="hold"/>
                                        <p:tgtEl>
                                          <p:spTgt spid="90"/>
                                        </p:tgtEl>
                                        <p:attrNameLst>
                                          <p:attrName>fill.on</p:attrName>
                                        </p:attrNameLst>
                                      </p:cBhvr>
                                      <p:to>
                                        <p:strVal val="true"/>
                                      </p:to>
                                    </p:set>
                                  </p:childTnLst>
                                </p:cTn>
                              </p:par>
                              <p:par>
                                <p:cTn id="122" presetID="19" presetClass="emph" presetSubtype="0" fill="hold" grpId="0" nodeType="withEffect">
                                  <p:stCondLst>
                                    <p:cond delay="0"/>
                                  </p:stCondLst>
                                  <p:childTnLst>
                                    <p:animClr clrSpc="rgb" dir="cw">
                                      <p:cBhvr override="childStyle">
                                        <p:cTn id="123" dur="500" fill="hold"/>
                                        <p:tgtEl>
                                          <p:spTgt spid="91"/>
                                        </p:tgtEl>
                                        <p:attrNameLst>
                                          <p:attrName>style.color</p:attrName>
                                        </p:attrNameLst>
                                      </p:cBhvr>
                                      <p:to>
                                        <a:schemeClr val="accent2"/>
                                      </p:to>
                                    </p:animClr>
                                    <p:animClr clrSpc="rgb" dir="cw">
                                      <p:cBhvr>
                                        <p:cTn id="124" dur="500" fill="hold"/>
                                        <p:tgtEl>
                                          <p:spTgt spid="91"/>
                                        </p:tgtEl>
                                        <p:attrNameLst>
                                          <p:attrName>fillcolor</p:attrName>
                                        </p:attrNameLst>
                                      </p:cBhvr>
                                      <p:to>
                                        <a:schemeClr val="accent2"/>
                                      </p:to>
                                    </p:animClr>
                                    <p:set>
                                      <p:cBhvr>
                                        <p:cTn id="125" dur="500" fill="hold"/>
                                        <p:tgtEl>
                                          <p:spTgt spid="91"/>
                                        </p:tgtEl>
                                        <p:attrNameLst>
                                          <p:attrName>fill.type</p:attrName>
                                        </p:attrNameLst>
                                      </p:cBhvr>
                                      <p:to>
                                        <p:strVal val="solid"/>
                                      </p:to>
                                    </p:set>
                                    <p:set>
                                      <p:cBhvr>
                                        <p:cTn id="126" dur="500" fill="hold"/>
                                        <p:tgtEl>
                                          <p:spTgt spid="91"/>
                                        </p:tgtEl>
                                        <p:attrNameLst>
                                          <p:attrName>fill.on</p:attrName>
                                        </p:attrNameLst>
                                      </p:cBhvr>
                                      <p:to>
                                        <p:strVal val="true"/>
                                      </p:to>
                                    </p:set>
                                  </p:childTnLst>
                                </p:cTn>
                              </p:par>
                              <p:par>
                                <p:cTn id="127" presetID="19" presetClass="emph" presetSubtype="0" fill="hold" grpId="0" nodeType="withEffect">
                                  <p:stCondLst>
                                    <p:cond delay="0"/>
                                  </p:stCondLst>
                                  <p:childTnLst>
                                    <p:animClr clrSpc="rgb" dir="cw">
                                      <p:cBhvr override="childStyle">
                                        <p:cTn id="128" dur="500" fill="hold"/>
                                        <p:tgtEl>
                                          <p:spTgt spid="94"/>
                                        </p:tgtEl>
                                        <p:attrNameLst>
                                          <p:attrName>style.color</p:attrName>
                                        </p:attrNameLst>
                                      </p:cBhvr>
                                      <p:to>
                                        <a:schemeClr val="accent2"/>
                                      </p:to>
                                    </p:animClr>
                                    <p:animClr clrSpc="rgb" dir="cw">
                                      <p:cBhvr>
                                        <p:cTn id="129" dur="500" fill="hold"/>
                                        <p:tgtEl>
                                          <p:spTgt spid="94"/>
                                        </p:tgtEl>
                                        <p:attrNameLst>
                                          <p:attrName>fillcolor</p:attrName>
                                        </p:attrNameLst>
                                      </p:cBhvr>
                                      <p:to>
                                        <a:schemeClr val="accent2"/>
                                      </p:to>
                                    </p:animClr>
                                    <p:set>
                                      <p:cBhvr>
                                        <p:cTn id="130" dur="500" fill="hold"/>
                                        <p:tgtEl>
                                          <p:spTgt spid="94"/>
                                        </p:tgtEl>
                                        <p:attrNameLst>
                                          <p:attrName>fill.type</p:attrName>
                                        </p:attrNameLst>
                                      </p:cBhvr>
                                      <p:to>
                                        <p:strVal val="solid"/>
                                      </p:to>
                                    </p:set>
                                    <p:set>
                                      <p:cBhvr>
                                        <p:cTn id="131" dur="500" fill="hold"/>
                                        <p:tgtEl>
                                          <p:spTgt spid="94"/>
                                        </p:tgtEl>
                                        <p:attrNameLst>
                                          <p:attrName>fill.on</p:attrName>
                                        </p:attrNameLst>
                                      </p:cBhvr>
                                      <p:to>
                                        <p:strVal val="true"/>
                                      </p:to>
                                    </p:set>
                                  </p:childTnLst>
                                </p:cTn>
                              </p:par>
                            </p:childTnLst>
                          </p:cTn>
                        </p:par>
                      </p:childTnLst>
                    </p:cTn>
                  </p:par>
                  <p:par>
                    <p:cTn id="132" fill="hold">
                      <p:stCondLst>
                        <p:cond delay="indefinite"/>
                      </p:stCondLst>
                      <p:childTnLst>
                        <p:par>
                          <p:cTn id="133" fill="hold">
                            <p:stCondLst>
                              <p:cond delay="0"/>
                            </p:stCondLst>
                            <p:childTnLst>
                              <p:par>
                                <p:cTn id="134" presetID="6" presetClass="exit" presetSubtype="32" fill="hold" grpId="1" nodeType="clickEffect">
                                  <p:stCondLst>
                                    <p:cond delay="0"/>
                                  </p:stCondLst>
                                  <p:childTnLst>
                                    <p:animEffect transition="out" filter="circle(out)">
                                      <p:cBhvr>
                                        <p:cTn id="135" dur="2000"/>
                                        <p:tgtEl>
                                          <p:spTgt spid="86"/>
                                        </p:tgtEl>
                                      </p:cBhvr>
                                    </p:animEffect>
                                    <p:set>
                                      <p:cBhvr>
                                        <p:cTn id="136" dur="1" fill="hold">
                                          <p:stCondLst>
                                            <p:cond delay="1999"/>
                                          </p:stCondLst>
                                        </p:cTn>
                                        <p:tgtEl>
                                          <p:spTgt spid="86"/>
                                        </p:tgtEl>
                                        <p:attrNameLst>
                                          <p:attrName>style.visibility</p:attrName>
                                        </p:attrNameLst>
                                      </p:cBhvr>
                                      <p:to>
                                        <p:strVal val="hidden"/>
                                      </p:to>
                                    </p:set>
                                  </p:childTnLst>
                                </p:cTn>
                              </p:par>
                              <p:par>
                                <p:cTn id="137" presetID="6" presetClass="exit" presetSubtype="32" fill="hold" grpId="1" nodeType="withEffect">
                                  <p:stCondLst>
                                    <p:cond delay="0"/>
                                  </p:stCondLst>
                                  <p:childTnLst>
                                    <p:animEffect transition="out" filter="circle(out)">
                                      <p:cBhvr>
                                        <p:cTn id="138" dur="2000"/>
                                        <p:tgtEl>
                                          <p:spTgt spid="87"/>
                                        </p:tgtEl>
                                      </p:cBhvr>
                                    </p:animEffect>
                                    <p:set>
                                      <p:cBhvr>
                                        <p:cTn id="139" dur="1" fill="hold">
                                          <p:stCondLst>
                                            <p:cond delay="1999"/>
                                          </p:stCondLst>
                                        </p:cTn>
                                        <p:tgtEl>
                                          <p:spTgt spid="87"/>
                                        </p:tgtEl>
                                        <p:attrNameLst>
                                          <p:attrName>style.visibility</p:attrName>
                                        </p:attrNameLst>
                                      </p:cBhvr>
                                      <p:to>
                                        <p:strVal val="hidden"/>
                                      </p:to>
                                    </p:set>
                                  </p:childTnLst>
                                </p:cTn>
                              </p:par>
                              <p:par>
                                <p:cTn id="140" presetID="6" presetClass="exit" presetSubtype="32" fill="hold" grpId="1" nodeType="withEffect">
                                  <p:stCondLst>
                                    <p:cond delay="0"/>
                                  </p:stCondLst>
                                  <p:childTnLst>
                                    <p:animEffect transition="out" filter="circle(out)">
                                      <p:cBhvr>
                                        <p:cTn id="141" dur="2000"/>
                                        <p:tgtEl>
                                          <p:spTgt spid="88"/>
                                        </p:tgtEl>
                                      </p:cBhvr>
                                    </p:animEffect>
                                    <p:set>
                                      <p:cBhvr>
                                        <p:cTn id="142" dur="1" fill="hold">
                                          <p:stCondLst>
                                            <p:cond delay="1999"/>
                                          </p:stCondLst>
                                        </p:cTn>
                                        <p:tgtEl>
                                          <p:spTgt spid="88"/>
                                        </p:tgtEl>
                                        <p:attrNameLst>
                                          <p:attrName>style.visibility</p:attrName>
                                        </p:attrNameLst>
                                      </p:cBhvr>
                                      <p:to>
                                        <p:strVal val="hidden"/>
                                      </p:to>
                                    </p:set>
                                  </p:childTnLst>
                                </p:cTn>
                              </p:par>
                              <p:par>
                                <p:cTn id="143" presetID="6" presetClass="exit" presetSubtype="32" fill="hold" grpId="1" nodeType="withEffect">
                                  <p:stCondLst>
                                    <p:cond delay="0"/>
                                  </p:stCondLst>
                                  <p:childTnLst>
                                    <p:animEffect transition="out" filter="circle(out)">
                                      <p:cBhvr>
                                        <p:cTn id="144" dur="2000"/>
                                        <p:tgtEl>
                                          <p:spTgt spid="90"/>
                                        </p:tgtEl>
                                      </p:cBhvr>
                                    </p:animEffect>
                                    <p:set>
                                      <p:cBhvr>
                                        <p:cTn id="145" dur="1" fill="hold">
                                          <p:stCondLst>
                                            <p:cond delay="1999"/>
                                          </p:stCondLst>
                                        </p:cTn>
                                        <p:tgtEl>
                                          <p:spTgt spid="90"/>
                                        </p:tgtEl>
                                        <p:attrNameLst>
                                          <p:attrName>style.visibility</p:attrName>
                                        </p:attrNameLst>
                                      </p:cBhvr>
                                      <p:to>
                                        <p:strVal val="hidden"/>
                                      </p:to>
                                    </p:set>
                                  </p:childTnLst>
                                </p:cTn>
                              </p:par>
                              <p:par>
                                <p:cTn id="146" presetID="6" presetClass="exit" presetSubtype="32" fill="hold" grpId="1" nodeType="withEffect">
                                  <p:stCondLst>
                                    <p:cond delay="0"/>
                                  </p:stCondLst>
                                  <p:childTnLst>
                                    <p:animEffect transition="out" filter="circle(out)">
                                      <p:cBhvr>
                                        <p:cTn id="147" dur="2000"/>
                                        <p:tgtEl>
                                          <p:spTgt spid="91"/>
                                        </p:tgtEl>
                                      </p:cBhvr>
                                    </p:animEffect>
                                    <p:set>
                                      <p:cBhvr>
                                        <p:cTn id="148" dur="1" fill="hold">
                                          <p:stCondLst>
                                            <p:cond delay="1999"/>
                                          </p:stCondLst>
                                        </p:cTn>
                                        <p:tgtEl>
                                          <p:spTgt spid="91"/>
                                        </p:tgtEl>
                                        <p:attrNameLst>
                                          <p:attrName>style.visibility</p:attrName>
                                        </p:attrNameLst>
                                      </p:cBhvr>
                                      <p:to>
                                        <p:strVal val="hidden"/>
                                      </p:to>
                                    </p:set>
                                  </p:childTnLst>
                                </p:cTn>
                              </p:par>
                              <p:par>
                                <p:cTn id="149" presetID="6" presetClass="exit" presetSubtype="32" fill="hold" grpId="1" nodeType="withEffect">
                                  <p:stCondLst>
                                    <p:cond delay="0"/>
                                  </p:stCondLst>
                                  <p:childTnLst>
                                    <p:animEffect transition="out" filter="circle(out)">
                                      <p:cBhvr>
                                        <p:cTn id="150" dur="2000"/>
                                        <p:tgtEl>
                                          <p:spTgt spid="94"/>
                                        </p:tgtEl>
                                      </p:cBhvr>
                                    </p:animEffect>
                                    <p:set>
                                      <p:cBhvr>
                                        <p:cTn id="151" dur="1" fill="hold">
                                          <p:stCondLst>
                                            <p:cond delay="1999"/>
                                          </p:stCondLst>
                                        </p:cTn>
                                        <p:tgtEl>
                                          <p:spTgt spid="94"/>
                                        </p:tgtEl>
                                        <p:attrNameLst>
                                          <p:attrName>style.visibility</p:attrName>
                                        </p:attrNameLst>
                                      </p:cBhvr>
                                      <p:to>
                                        <p:strVal val="hidden"/>
                                      </p:to>
                                    </p:set>
                                  </p:childTnLst>
                                </p:cTn>
                              </p:par>
                              <p:par>
                                <p:cTn id="152" presetID="6" presetClass="exit" presetSubtype="32" fill="hold" grpId="1" nodeType="withEffect">
                                  <p:stCondLst>
                                    <p:cond delay="0"/>
                                  </p:stCondLst>
                                  <p:childTnLst>
                                    <p:animEffect transition="out" filter="circle(out)">
                                      <p:cBhvr>
                                        <p:cTn id="153" dur="2000"/>
                                        <p:tgtEl>
                                          <p:spTgt spid="124"/>
                                        </p:tgtEl>
                                      </p:cBhvr>
                                    </p:animEffect>
                                    <p:set>
                                      <p:cBhvr>
                                        <p:cTn id="154" dur="1" fill="hold">
                                          <p:stCondLst>
                                            <p:cond delay="1999"/>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55" restart="whenNotActive" fill="hold" evtFilter="cancelBubble" nodeType="interactiveSeq">
                <p:stCondLst>
                  <p:cond evt="onClick" delay="0">
                    <p:tgtEl>
                      <p:spTgt spid="22"/>
                    </p:tgtEl>
                  </p:cond>
                </p:stCondLst>
                <p:endSync evt="end" delay="0">
                  <p:rtn val="all"/>
                </p:endSync>
                <p:childTnLst>
                  <p:par>
                    <p:cTn id="156" fill="hold">
                      <p:stCondLst>
                        <p:cond delay="0"/>
                      </p:stCondLst>
                      <p:childTnLst>
                        <p:par>
                          <p:cTn id="157" fill="hold">
                            <p:stCondLst>
                              <p:cond delay="0"/>
                            </p:stCondLst>
                            <p:childTnLst>
                              <p:par>
                                <p:cTn id="158" presetID="6" presetClass="entr" presetSubtype="16" fill="hold" grpId="0" nodeType="clickEffect">
                                  <p:stCondLst>
                                    <p:cond delay="0"/>
                                  </p:stCondLst>
                                  <p:childTnLst>
                                    <p:set>
                                      <p:cBhvr>
                                        <p:cTn id="159" dur="1" fill="hold">
                                          <p:stCondLst>
                                            <p:cond delay="0"/>
                                          </p:stCondLst>
                                        </p:cTn>
                                        <p:tgtEl>
                                          <p:spTgt spid="125"/>
                                        </p:tgtEl>
                                        <p:attrNameLst>
                                          <p:attrName>style.visibility</p:attrName>
                                        </p:attrNameLst>
                                      </p:cBhvr>
                                      <p:to>
                                        <p:strVal val="visible"/>
                                      </p:to>
                                    </p:set>
                                    <p:animEffect transition="in" filter="circle(in)">
                                      <p:cBhvr>
                                        <p:cTn id="160" dur="2000"/>
                                        <p:tgtEl>
                                          <p:spTgt spid="125"/>
                                        </p:tgtEl>
                                      </p:cBhvr>
                                    </p:animEffect>
                                  </p:childTnLst>
                                </p:cTn>
                              </p:par>
                              <p:par>
                                <p:cTn id="161" presetID="19" presetClass="emph" presetSubtype="0" fill="hold" grpId="0" nodeType="withEffect">
                                  <p:stCondLst>
                                    <p:cond delay="0"/>
                                  </p:stCondLst>
                                  <p:childTnLst>
                                    <p:animClr clrSpc="rgb" dir="cw">
                                      <p:cBhvr override="childStyle">
                                        <p:cTn id="162" dur="500" fill="hold"/>
                                        <p:tgtEl>
                                          <p:spTgt spid="97"/>
                                        </p:tgtEl>
                                        <p:attrNameLst>
                                          <p:attrName>style.color</p:attrName>
                                        </p:attrNameLst>
                                      </p:cBhvr>
                                      <p:to>
                                        <a:schemeClr val="accent2"/>
                                      </p:to>
                                    </p:animClr>
                                    <p:animClr clrSpc="rgb" dir="cw">
                                      <p:cBhvr>
                                        <p:cTn id="163" dur="500" fill="hold"/>
                                        <p:tgtEl>
                                          <p:spTgt spid="97"/>
                                        </p:tgtEl>
                                        <p:attrNameLst>
                                          <p:attrName>fillcolor</p:attrName>
                                        </p:attrNameLst>
                                      </p:cBhvr>
                                      <p:to>
                                        <a:schemeClr val="accent2"/>
                                      </p:to>
                                    </p:animClr>
                                    <p:set>
                                      <p:cBhvr>
                                        <p:cTn id="164" dur="500" fill="hold"/>
                                        <p:tgtEl>
                                          <p:spTgt spid="97"/>
                                        </p:tgtEl>
                                        <p:attrNameLst>
                                          <p:attrName>fill.type</p:attrName>
                                        </p:attrNameLst>
                                      </p:cBhvr>
                                      <p:to>
                                        <p:strVal val="solid"/>
                                      </p:to>
                                    </p:set>
                                    <p:set>
                                      <p:cBhvr>
                                        <p:cTn id="165" dur="500" fill="hold"/>
                                        <p:tgtEl>
                                          <p:spTgt spid="97"/>
                                        </p:tgtEl>
                                        <p:attrNameLst>
                                          <p:attrName>fill.on</p:attrName>
                                        </p:attrNameLst>
                                      </p:cBhvr>
                                      <p:to>
                                        <p:strVal val="true"/>
                                      </p:to>
                                    </p:set>
                                  </p:childTnLst>
                                </p:cTn>
                              </p:par>
                              <p:par>
                                <p:cTn id="166" presetID="19" presetClass="emph" presetSubtype="0" fill="hold" grpId="0" nodeType="withEffect">
                                  <p:stCondLst>
                                    <p:cond delay="0"/>
                                  </p:stCondLst>
                                  <p:childTnLst>
                                    <p:animClr clrSpc="rgb" dir="cw">
                                      <p:cBhvr override="childStyle">
                                        <p:cTn id="167" dur="500" fill="hold"/>
                                        <p:tgtEl>
                                          <p:spTgt spid="98"/>
                                        </p:tgtEl>
                                        <p:attrNameLst>
                                          <p:attrName>style.color</p:attrName>
                                        </p:attrNameLst>
                                      </p:cBhvr>
                                      <p:to>
                                        <a:schemeClr val="accent2"/>
                                      </p:to>
                                    </p:animClr>
                                    <p:animClr clrSpc="rgb" dir="cw">
                                      <p:cBhvr>
                                        <p:cTn id="168" dur="500" fill="hold"/>
                                        <p:tgtEl>
                                          <p:spTgt spid="98"/>
                                        </p:tgtEl>
                                        <p:attrNameLst>
                                          <p:attrName>fillcolor</p:attrName>
                                        </p:attrNameLst>
                                      </p:cBhvr>
                                      <p:to>
                                        <a:schemeClr val="accent2"/>
                                      </p:to>
                                    </p:animClr>
                                    <p:set>
                                      <p:cBhvr>
                                        <p:cTn id="169" dur="500" fill="hold"/>
                                        <p:tgtEl>
                                          <p:spTgt spid="98"/>
                                        </p:tgtEl>
                                        <p:attrNameLst>
                                          <p:attrName>fill.type</p:attrName>
                                        </p:attrNameLst>
                                      </p:cBhvr>
                                      <p:to>
                                        <p:strVal val="solid"/>
                                      </p:to>
                                    </p:set>
                                    <p:set>
                                      <p:cBhvr>
                                        <p:cTn id="170" dur="500" fill="hold"/>
                                        <p:tgtEl>
                                          <p:spTgt spid="98"/>
                                        </p:tgtEl>
                                        <p:attrNameLst>
                                          <p:attrName>fill.on</p:attrName>
                                        </p:attrNameLst>
                                      </p:cBhvr>
                                      <p:to>
                                        <p:strVal val="true"/>
                                      </p:to>
                                    </p:set>
                                  </p:childTnLst>
                                </p:cTn>
                              </p:par>
                              <p:par>
                                <p:cTn id="171" presetID="19" presetClass="emph" presetSubtype="0" fill="hold" grpId="0" nodeType="withEffect">
                                  <p:stCondLst>
                                    <p:cond delay="0"/>
                                  </p:stCondLst>
                                  <p:childTnLst>
                                    <p:animClr clrSpc="rgb" dir="cw">
                                      <p:cBhvr override="childStyle">
                                        <p:cTn id="172" dur="500" fill="hold"/>
                                        <p:tgtEl>
                                          <p:spTgt spid="99"/>
                                        </p:tgtEl>
                                        <p:attrNameLst>
                                          <p:attrName>style.color</p:attrName>
                                        </p:attrNameLst>
                                      </p:cBhvr>
                                      <p:to>
                                        <a:schemeClr val="accent2"/>
                                      </p:to>
                                    </p:animClr>
                                    <p:animClr clrSpc="rgb" dir="cw">
                                      <p:cBhvr>
                                        <p:cTn id="173" dur="500" fill="hold"/>
                                        <p:tgtEl>
                                          <p:spTgt spid="99"/>
                                        </p:tgtEl>
                                        <p:attrNameLst>
                                          <p:attrName>fillcolor</p:attrName>
                                        </p:attrNameLst>
                                      </p:cBhvr>
                                      <p:to>
                                        <a:schemeClr val="accent2"/>
                                      </p:to>
                                    </p:animClr>
                                    <p:set>
                                      <p:cBhvr>
                                        <p:cTn id="174" dur="500" fill="hold"/>
                                        <p:tgtEl>
                                          <p:spTgt spid="99"/>
                                        </p:tgtEl>
                                        <p:attrNameLst>
                                          <p:attrName>fill.type</p:attrName>
                                        </p:attrNameLst>
                                      </p:cBhvr>
                                      <p:to>
                                        <p:strVal val="solid"/>
                                      </p:to>
                                    </p:set>
                                    <p:set>
                                      <p:cBhvr>
                                        <p:cTn id="175" dur="500" fill="hold"/>
                                        <p:tgtEl>
                                          <p:spTgt spid="99"/>
                                        </p:tgtEl>
                                        <p:attrNameLst>
                                          <p:attrName>fill.on</p:attrName>
                                        </p:attrNameLst>
                                      </p:cBhvr>
                                      <p:to>
                                        <p:strVal val="true"/>
                                      </p:to>
                                    </p:set>
                                  </p:childTnLst>
                                </p:cTn>
                              </p:par>
                              <p:par>
                                <p:cTn id="176" presetID="19" presetClass="emph" presetSubtype="0" fill="hold" grpId="0" nodeType="withEffect">
                                  <p:stCondLst>
                                    <p:cond delay="0"/>
                                  </p:stCondLst>
                                  <p:childTnLst>
                                    <p:animClr clrSpc="rgb" dir="cw">
                                      <p:cBhvr override="childStyle">
                                        <p:cTn id="177" dur="500" fill="hold"/>
                                        <p:tgtEl>
                                          <p:spTgt spid="100"/>
                                        </p:tgtEl>
                                        <p:attrNameLst>
                                          <p:attrName>style.color</p:attrName>
                                        </p:attrNameLst>
                                      </p:cBhvr>
                                      <p:to>
                                        <a:schemeClr val="accent2"/>
                                      </p:to>
                                    </p:animClr>
                                    <p:animClr clrSpc="rgb" dir="cw">
                                      <p:cBhvr>
                                        <p:cTn id="178" dur="500" fill="hold"/>
                                        <p:tgtEl>
                                          <p:spTgt spid="100"/>
                                        </p:tgtEl>
                                        <p:attrNameLst>
                                          <p:attrName>fillcolor</p:attrName>
                                        </p:attrNameLst>
                                      </p:cBhvr>
                                      <p:to>
                                        <a:schemeClr val="accent2"/>
                                      </p:to>
                                    </p:animClr>
                                    <p:set>
                                      <p:cBhvr>
                                        <p:cTn id="179" dur="500" fill="hold"/>
                                        <p:tgtEl>
                                          <p:spTgt spid="100"/>
                                        </p:tgtEl>
                                        <p:attrNameLst>
                                          <p:attrName>fill.type</p:attrName>
                                        </p:attrNameLst>
                                      </p:cBhvr>
                                      <p:to>
                                        <p:strVal val="solid"/>
                                      </p:to>
                                    </p:set>
                                    <p:set>
                                      <p:cBhvr>
                                        <p:cTn id="180" dur="500" fill="hold"/>
                                        <p:tgtEl>
                                          <p:spTgt spid="100"/>
                                        </p:tgtEl>
                                        <p:attrNameLst>
                                          <p:attrName>fill.on</p:attrName>
                                        </p:attrNameLst>
                                      </p:cBhvr>
                                      <p:to>
                                        <p:strVal val="true"/>
                                      </p:to>
                                    </p:set>
                                  </p:childTnLst>
                                </p:cTn>
                              </p:par>
                              <p:par>
                                <p:cTn id="181" presetID="19" presetClass="emph" presetSubtype="0" fill="hold" grpId="0" nodeType="withEffect">
                                  <p:stCondLst>
                                    <p:cond delay="0"/>
                                  </p:stCondLst>
                                  <p:childTnLst>
                                    <p:animClr clrSpc="rgb" dir="cw">
                                      <p:cBhvr override="childStyle">
                                        <p:cTn id="182" dur="500" fill="hold"/>
                                        <p:tgtEl>
                                          <p:spTgt spid="104"/>
                                        </p:tgtEl>
                                        <p:attrNameLst>
                                          <p:attrName>style.color</p:attrName>
                                        </p:attrNameLst>
                                      </p:cBhvr>
                                      <p:to>
                                        <a:schemeClr val="accent2"/>
                                      </p:to>
                                    </p:animClr>
                                    <p:animClr clrSpc="rgb" dir="cw">
                                      <p:cBhvr>
                                        <p:cTn id="183" dur="500" fill="hold"/>
                                        <p:tgtEl>
                                          <p:spTgt spid="104"/>
                                        </p:tgtEl>
                                        <p:attrNameLst>
                                          <p:attrName>fillcolor</p:attrName>
                                        </p:attrNameLst>
                                      </p:cBhvr>
                                      <p:to>
                                        <a:schemeClr val="accent2"/>
                                      </p:to>
                                    </p:animClr>
                                    <p:set>
                                      <p:cBhvr>
                                        <p:cTn id="184" dur="500" fill="hold"/>
                                        <p:tgtEl>
                                          <p:spTgt spid="104"/>
                                        </p:tgtEl>
                                        <p:attrNameLst>
                                          <p:attrName>fill.type</p:attrName>
                                        </p:attrNameLst>
                                      </p:cBhvr>
                                      <p:to>
                                        <p:strVal val="solid"/>
                                      </p:to>
                                    </p:set>
                                    <p:set>
                                      <p:cBhvr>
                                        <p:cTn id="185" dur="500" fill="hold"/>
                                        <p:tgtEl>
                                          <p:spTgt spid="104"/>
                                        </p:tgtEl>
                                        <p:attrNameLst>
                                          <p:attrName>fill.on</p:attrName>
                                        </p:attrNameLst>
                                      </p:cBhvr>
                                      <p:to>
                                        <p:strVal val="true"/>
                                      </p:to>
                                    </p:set>
                                  </p:childTnLst>
                                </p:cTn>
                              </p:par>
                              <p:par>
                                <p:cTn id="186" presetID="19" presetClass="emph" presetSubtype="0" fill="hold" grpId="0" nodeType="withEffect">
                                  <p:stCondLst>
                                    <p:cond delay="0"/>
                                  </p:stCondLst>
                                  <p:childTnLst>
                                    <p:animClr clrSpc="rgb" dir="cw">
                                      <p:cBhvr override="childStyle">
                                        <p:cTn id="187" dur="500" fill="hold"/>
                                        <p:tgtEl>
                                          <p:spTgt spid="105"/>
                                        </p:tgtEl>
                                        <p:attrNameLst>
                                          <p:attrName>style.color</p:attrName>
                                        </p:attrNameLst>
                                      </p:cBhvr>
                                      <p:to>
                                        <a:schemeClr val="accent2"/>
                                      </p:to>
                                    </p:animClr>
                                    <p:animClr clrSpc="rgb" dir="cw">
                                      <p:cBhvr>
                                        <p:cTn id="188" dur="500" fill="hold"/>
                                        <p:tgtEl>
                                          <p:spTgt spid="105"/>
                                        </p:tgtEl>
                                        <p:attrNameLst>
                                          <p:attrName>fillcolor</p:attrName>
                                        </p:attrNameLst>
                                      </p:cBhvr>
                                      <p:to>
                                        <a:schemeClr val="accent2"/>
                                      </p:to>
                                    </p:animClr>
                                    <p:set>
                                      <p:cBhvr>
                                        <p:cTn id="189" dur="500" fill="hold"/>
                                        <p:tgtEl>
                                          <p:spTgt spid="105"/>
                                        </p:tgtEl>
                                        <p:attrNameLst>
                                          <p:attrName>fill.type</p:attrName>
                                        </p:attrNameLst>
                                      </p:cBhvr>
                                      <p:to>
                                        <p:strVal val="solid"/>
                                      </p:to>
                                    </p:set>
                                    <p:set>
                                      <p:cBhvr>
                                        <p:cTn id="190" dur="500" fill="hold"/>
                                        <p:tgtEl>
                                          <p:spTgt spid="105"/>
                                        </p:tgtEl>
                                        <p:attrNameLst>
                                          <p:attrName>fill.on</p:attrName>
                                        </p:attrNameLst>
                                      </p:cBhvr>
                                      <p:to>
                                        <p:strVal val="true"/>
                                      </p:to>
                                    </p:set>
                                  </p:childTnLst>
                                </p:cTn>
                              </p:par>
                              <p:par>
                                <p:cTn id="191" presetID="19" presetClass="emph" presetSubtype="0" fill="hold" grpId="0" nodeType="withEffect">
                                  <p:stCondLst>
                                    <p:cond delay="0"/>
                                  </p:stCondLst>
                                  <p:childTnLst>
                                    <p:animClr clrSpc="rgb" dir="cw">
                                      <p:cBhvr override="childStyle">
                                        <p:cTn id="192" dur="500" fill="hold"/>
                                        <p:tgtEl>
                                          <p:spTgt spid="106"/>
                                        </p:tgtEl>
                                        <p:attrNameLst>
                                          <p:attrName>style.color</p:attrName>
                                        </p:attrNameLst>
                                      </p:cBhvr>
                                      <p:to>
                                        <a:schemeClr val="accent2"/>
                                      </p:to>
                                    </p:animClr>
                                    <p:animClr clrSpc="rgb" dir="cw">
                                      <p:cBhvr>
                                        <p:cTn id="193" dur="500" fill="hold"/>
                                        <p:tgtEl>
                                          <p:spTgt spid="106"/>
                                        </p:tgtEl>
                                        <p:attrNameLst>
                                          <p:attrName>fillcolor</p:attrName>
                                        </p:attrNameLst>
                                      </p:cBhvr>
                                      <p:to>
                                        <a:schemeClr val="accent2"/>
                                      </p:to>
                                    </p:animClr>
                                    <p:set>
                                      <p:cBhvr>
                                        <p:cTn id="194" dur="500" fill="hold"/>
                                        <p:tgtEl>
                                          <p:spTgt spid="106"/>
                                        </p:tgtEl>
                                        <p:attrNameLst>
                                          <p:attrName>fill.type</p:attrName>
                                        </p:attrNameLst>
                                      </p:cBhvr>
                                      <p:to>
                                        <p:strVal val="solid"/>
                                      </p:to>
                                    </p:set>
                                    <p:set>
                                      <p:cBhvr>
                                        <p:cTn id="195" dur="500" fill="hold"/>
                                        <p:tgtEl>
                                          <p:spTgt spid="106"/>
                                        </p:tgtEl>
                                        <p:attrNameLst>
                                          <p:attrName>fill.on</p:attrName>
                                        </p:attrNameLst>
                                      </p:cBhvr>
                                      <p:to>
                                        <p:strVal val="true"/>
                                      </p:to>
                                    </p:set>
                                  </p:childTnLst>
                                </p:cTn>
                              </p:par>
                            </p:childTnLst>
                          </p:cTn>
                        </p:par>
                      </p:childTnLst>
                    </p:cTn>
                  </p:par>
                  <p:par>
                    <p:cTn id="196" fill="hold">
                      <p:stCondLst>
                        <p:cond delay="indefinite"/>
                      </p:stCondLst>
                      <p:childTnLst>
                        <p:par>
                          <p:cTn id="197" fill="hold">
                            <p:stCondLst>
                              <p:cond delay="0"/>
                            </p:stCondLst>
                            <p:childTnLst>
                              <p:par>
                                <p:cTn id="198" presetID="6" presetClass="exit" presetSubtype="32" fill="hold" grpId="1" nodeType="clickEffect">
                                  <p:stCondLst>
                                    <p:cond delay="0"/>
                                  </p:stCondLst>
                                  <p:childTnLst>
                                    <p:animEffect transition="out" filter="circle(out)">
                                      <p:cBhvr>
                                        <p:cTn id="199" dur="2000"/>
                                        <p:tgtEl>
                                          <p:spTgt spid="97"/>
                                        </p:tgtEl>
                                      </p:cBhvr>
                                    </p:animEffect>
                                    <p:set>
                                      <p:cBhvr>
                                        <p:cTn id="200" dur="1" fill="hold">
                                          <p:stCondLst>
                                            <p:cond delay="1999"/>
                                          </p:stCondLst>
                                        </p:cTn>
                                        <p:tgtEl>
                                          <p:spTgt spid="97"/>
                                        </p:tgtEl>
                                        <p:attrNameLst>
                                          <p:attrName>style.visibility</p:attrName>
                                        </p:attrNameLst>
                                      </p:cBhvr>
                                      <p:to>
                                        <p:strVal val="hidden"/>
                                      </p:to>
                                    </p:set>
                                  </p:childTnLst>
                                </p:cTn>
                              </p:par>
                              <p:par>
                                <p:cTn id="201" presetID="6" presetClass="exit" presetSubtype="32" fill="hold" grpId="1" nodeType="withEffect">
                                  <p:stCondLst>
                                    <p:cond delay="0"/>
                                  </p:stCondLst>
                                  <p:childTnLst>
                                    <p:animEffect transition="out" filter="circle(out)">
                                      <p:cBhvr>
                                        <p:cTn id="202" dur="2000"/>
                                        <p:tgtEl>
                                          <p:spTgt spid="98"/>
                                        </p:tgtEl>
                                      </p:cBhvr>
                                    </p:animEffect>
                                    <p:set>
                                      <p:cBhvr>
                                        <p:cTn id="203" dur="1" fill="hold">
                                          <p:stCondLst>
                                            <p:cond delay="1999"/>
                                          </p:stCondLst>
                                        </p:cTn>
                                        <p:tgtEl>
                                          <p:spTgt spid="98"/>
                                        </p:tgtEl>
                                        <p:attrNameLst>
                                          <p:attrName>style.visibility</p:attrName>
                                        </p:attrNameLst>
                                      </p:cBhvr>
                                      <p:to>
                                        <p:strVal val="hidden"/>
                                      </p:to>
                                    </p:set>
                                  </p:childTnLst>
                                </p:cTn>
                              </p:par>
                              <p:par>
                                <p:cTn id="204" presetID="6" presetClass="exit" presetSubtype="32" fill="hold" grpId="1" nodeType="withEffect">
                                  <p:stCondLst>
                                    <p:cond delay="0"/>
                                  </p:stCondLst>
                                  <p:childTnLst>
                                    <p:animEffect transition="out" filter="circle(out)">
                                      <p:cBhvr>
                                        <p:cTn id="205" dur="2000"/>
                                        <p:tgtEl>
                                          <p:spTgt spid="99"/>
                                        </p:tgtEl>
                                      </p:cBhvr>
                                    </p:animEffect>
                                    <p:set>
                                      <p:cBhvr>
                                        <p:cTn id="206" dur="1" fill="hold">
                                          <p:stCondLst>
                                            <p:cond delay="1999"/>
                                          </p:stCondLst>
                                        </p:cTn>
                                        <p:tgtEl>
                                          <p:spTgt spid="99"/>
                                        </p:tgtEl>
                                        <p:attrNameLst>
                                          <p:attrName>style.visibility</p:attrName>
                                        </p:attrNameLst>
                                      </p:cBhvr>
                                      <p:to>
                                        <p:strVal val="hidden"/>
                                      </p:to>
                                    </p:set>
                                  </p:childTnLst>
                                </p:cTn>
                              </p:par>
                              <p:par>
                                <p:cTn id="207" presetID="6" presetClass="exit" presetSubtype="32" fill="hold" grpId="1" nodeType="withEffect">
                                  <p:stCondLst>
                                    <p:cond delay="0"/>
                                  </p:stCondLst>
                                  <p:childTnLst>
                                    <p:animEffect transition="out" filter="circle(out)">
                                      <p:cBhvr>
                                        <p:cTn id="208" dur="2000"/>
                                        <p:tgtEl>
                                          <p:spTgt spid="100"/>
                                        </p:tgtEl>
                                      </p:cBhvr>
                                    </p:animEffect>
                                    <p:set>
                                      <p:cBhvr>
                                        <p:cTn id="209" dur="1" fill="hold">
                                          <p:stCondLst>
                                            <p:cond delay="1999"/>
                                          </p:stCondLst>
                                        </p:cTn>
                                        <p:tgtEl>
                                          <p:spTgt spid="100"/>
                                        </p:tgtEl>
                                        <p:attrNameLst>
                                          <p:attrName>style.visibility</p:attrName>
                                        </p:attrNameLst>
                                      </p:cBhvr>
                                      <p:to>
                                        <p:strVal val="hidden"/>
                                      </p:to>
                                    </p:set>
                                  </p:childTnLst>
                                </p:cTn>
                              </p:par>
                              <p:par>
                                <p:cTn id="210" presetID="6" presetClass="exit" presetSubtype="32" fill="hold" grpId="1" nodeType="withEffect">
                                  <p:stCondLst>
                                    <p:cond delay="0"/>
                                  </p:stCondLst>
                                  <p:childTnLst>
                                    <p:animEffect transition="out" filter="circle(out)">
                                      <p:cBhvr>
                                        <p:cTn id="211" dur="2000"/>
                                        <p:tgtEl>
                                          <p:spTgt spid="104"/>
                                        </p:tgtEl>
                                      </p:cBhvr>
                                    </p:animEffect>
                                    <p:set>
                                      <p:cBhvr>
                                        <p:cTn id="212" dur="1" fill="hold">
                                          <p:stCondLst>
                                            <p:cond delay="1999"/>
                                          </p:stCondLst>
                                        </p:cTn>
                                        <p:tgtEl>
                                          <p:spTgt spid="104"/>
                                        </p:tgtEl>
                                        <p:attrNameLst>
                                          <p:attrName>style.visibility</p:attrName>
                                        </p:attrNameLst>
                                      </p:cBhvr>
                                      <p:to>
                                        <p:strVal val="hidden"/>
                                      </p:to>
                                    </p:set>
                                  </p:childTnLst>
                                </p:cTn>
                              </p:par>
                              <p:par>
                                <p:cTn id="213" presetID="6" presetClass="exit" presetSubtype="32" fill="hold" grpId="1" nodeType="withEffect">
                                  <p:stCondLst>
                                    <p:cond delay="0"/>
                                  </p:stCondLst>
                                  <p:childTnLst>
                                    <p:animEffect transition="out" filter="circle(out)">
                                      <p:cBhvr>
                                        <p:cTn id="214" dur="2000"/>
                                        <p:tgtEl>
                                          <p:spTgt spid="105"/>
                                        </p:tgtEl>
                                      </p:cBhvr>
                                    </p:animEffect>
                                    <p:set>
                                      <p:cBhvr>
                                        <p:cTn id="215" dur="1" fill="hold">
                                          <p:stCondLst>
                                            <p:cond delay="1999"/>
                                          </p:stCondLst>
                                        </p:cTn>
                                        <p:tgtEl>
                                          <p:spTgt spid="105"/>
                                        </p:tgtEl>
                                        <p:attrNameLst>
                                          <p:attrName>style.visibility</p:attrName>
                                        </p:attrNameLst>
                                      </p:cBhvr>
                                      <p:to>
                                        <p:strVal val="hidden"/>
                                      </p:to>
                                    </p:set>
                                  </p:childTnLst>
                                </p:cTn>
                              </p:par>
                              <p:par>
                                <p:cTn id="216" presetID="6" presetClass="exit" presetSubtype="32" fill="hold" grpId="1" nodeType="withEffect">
                                  <p:stCondLst>
                                    <p:cond delay="0"/>
                                  </p:stCondLst>
                                  <p:childTnLst>
                                    <p:animEffect transition="out" filter="circle(out)">
                                      <p:cBhvr>
                                        <p:cTn id="217" dur="2000"/>
                                        <p:tgtEl>
                                          <p:spTgt spid="106"/>
                                        </p:tgtEl>
                                      </p:cBhvr>
                                    </p:animEffect>
                                    <p:set>
                                      <p:cBhvr>
                                        <p:cTn id="218" dur="1" fill="hold">
                                          <p:stCondLst>
                                            <p:cond delay="1999"/>
                                          </p:stCondLst>
                                        </p:cTn>
                                        <p:tgtEl>
                                          <p:spTgt spid="106"/>
                                        </p:tgtEl>
                                        <p:attrNameLst>
                                          <p:attrName>style.visibility</p:attrName>
                                        </p:attrNameLst>
                                      </p:cBhvr>
                                      <p:to>
                                        <p:strVal val="hidden"/>
                                      </p:to>
                                    </p:set>
                                  </p:childTnLst>
                                </p:cTn>
                              </p:par>
                              <p:par>
                                <p:cTn id="219" presetID="6" presetClass="exit" presetSubtype="32" fill="hold" grpId="1" nodeType="withEffect">
                                  <p:stCondLst>
                                    <p:cond delay="0"/>
                                  </p:stCondLst>
                                  <p:childTnLst>
                                    <p:animEffect transition="out" filter="circle(out)">
                                      <p:cBhvr>
                                        <p:cTn id="220" dur="2000"/>
                                        <p:tgtEl>
                                          <p:spTgt spid="125"/>
                                        </p:tgtEl>
                                      </p:cBhvr>
                                    </p:animEffect>
                                    <p:set>
                                      <p:cBhvr>
                                        <p:cTn id="221" dur="1" fill="hold">
                                          <p:stCondLst>
                                            <p:cond delay="1999"/>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22" restart="whenNotActive" fill="hold" evtFilter="cancelBubble" nodeType="interactiveSeq">
                <p:stCondLst>
                  <p:cond evt="onClick" delay="0">
                    <p:tgtEl>
                      <p:spTgt spid="23"/>
                    </p:tgtEl>
                  </p:cond>
                </p:stCondLst>
                <p:endSync evt="end" delay="0">
                  <p:rtn val="all"/>
                </p:endSync>
                <p:childTnLst>
                  <p:par>
                    <p:cTn id="223" fill="hold">
                      <p:stCondLst>
                        <p:cond delay="0"/>
                      </p:stCondLst>
                      <p:childTnLst>
                        <p:par>
                          <p:cTn id="224" fill="hold">
                            <p:stCondLst>
                              <p:cond delay="0"/>
                            </p:stCondLst>
                            <p:childTnLst>
                              <p:par>
                                <p:cTn id="225" presetID="6" presetClass="entr" presetSubtype="16" fill="hold" grpId="0" nodeType="clickEffect">
                                  <p:stCondLst>
                                    <p:cond delay="0"/>
                                  </p:stCondLst>
                                  <p:childTnLst>
                                    <p:set>
                                      <p:cBhvr>
                                        <p:cTn id="226" dur="1" fill="hold">
                                          <p:stCondLst>
                                            <p:cond delay="0"/>
                                          </p:stCondLst>
                                        </p:cTn>
                                        <p:tgtEl>
                                          <p:spTgt spid="126"/>
                                        </p:tgtEl>
                                        <p:attrNameLst>
                                          <p:attrName>style.visibility</p:attrName>
                                        </p:attrNameLst>
                                      </p:cBhvr>
                                      <p:to>
                                        <p:strVal val="visible"/>
                                      </p:to>
                                    </p:set>
                                    <p:animEffect transition="in" filter="circle(in)">
                                      <p:cBhvr>
                                        <p:cTn id="227" dur="2000"/>
                                        <p:tgtEl>
                                          <p:spTgt spid="126"/>
                                        </p:tgtEl>
                                      </p:cBhvr>
                                    </p:animEffect>
                                  </p:childTnLst>
                                </p:cTn>
                              </p:par>
                              <p:par>
                                <p:cTn id="228" presetID="19" presetClass="emph" presetSubtype="0" fill="hold" grpId="0" nodeType="withEffect">
                                  <p:stCondLst>
                                    <p:cond delay="0"/>
                                  </p:stCondLst>
                                  <p:childTnLst>
                                    <p:animClr clrSpc="rgb" dir="cw">
                                      <p:cBhvr override="childStyle">
                                        <p:cTn id="229" dur="500" fill="hold"/>
                                        <p:tgtEl>
                                          <p:spTgt spid="107"/>
                                        </p:tgtEl>
                                        <p:attrNameLst>
                                          <p:attrName>style.color</p:attrName>
                                        </p:attrNameLst>
                                      </p:cBhvr>
                                      <p:to>
                                        <a:schemeClr val="accent2"/>
                                      </p:to>
                                    </p:animClr>
                                    <p:animClr clrSpc="rgb" dir="cw">
                                      <p:cBhvr>
                                        <p:cTn id="230" dur="500" fill="hold"/>
                                        <p:tgtEl>
                                          <p:spTgt spid="107"/>
                                        </p:tgtEl>
                                        <p:attrNameLst>
                                          <p:attrName>fillcolor</p:attrName>
                                        </p:attrNameLst>
                                      </p:cBhvr>
                                      <p:to>
                                        <a:schemeClr val="accent2"/>
                                      </p:to>
                                    </p:animClr>
                                    <p:set>
                                      <p:cBhvr>
                                        <p:cTn id="231" dur="500" fill="hold"/>
                                        <p:tgtEl>
                                          <p:spTgt spid="107"/>
                                        </p:tgtEl>
                                        <p:attrNameLst>
                                          <p:attrName>fill.type</p:attrName>
                                        </p:attrNameLst>
                                      </p:cBhvr>
                                      <p:to>
                                        <p:strVal val="solid"/>
                                      </p:to>
                                    </p:set>
                                    <p:set>
                                      <p:cBhvr>
                                        <p:cTn id="232" dur="500" fill="hold"/>
                                        <p:tgtEl>
                                          <p:spTgt spid="107"/>
                                        </p:tgtEl>
                                        <p:attrNameLst>
                                          <p:attrName>fill.on</p:attrName>
                                        </p:attrNameLst>
                                      </p:cBhvr>
                                      <p:to>
                                        <p:strVal val="true"/>
                                      </p:to>
                                    </p:set>
                                  </p:childTnLst>
                                </p:cTn>
                              </p:par>
                              <p:par>
                                <p:cTn id="233" presetID="19" presetClass="emph" presetSubtype="0" fill="hold" grpId="0" nodeType="withEffect">
                                  <p:stCondLst>
                                    <p:cond delay="0"/>
                                  </p:stCondLst>
                                  <p:childTnLst>
                                    <p:animClr clrSpc="rgb" dir="cw">
                                      <p:cBhvr override="childStyle">
                                        <p:cTn id="234" dur="500" fill="hold"/>
                                        <p:tgtEl>
                                          <p:spTgt spid="108"/>
                                        </p:tgtEl>
                                        <p:attrNameLst>
                                          <p:attrName>style.color</p:attrName>
                                        </p:attrNameLst>
                                      </p:cBhvr>
                                      <p:to>
                                        <a:schemeClr val="accent2"/>
                                      </p:to>
                                    </p:animClr>
                                    <p:animClr clrSpc="rgb" dir="cw">
                                      <p:cBhvr>
                                        <p:cTn id="235" dur="500" fill="hold"/>
                                        <p:tgtEl>
                                          <p:spTgt spid="108"/>
                                        </p:tgtEl>
                                        <p:attrNameLst>
                                          <p:attrName>fillcolor</p:attrName>
                                        </p:attrNameLst>
                                      </p:cBhvr>
                                      <p:to>
                                        <a:schemeClr val="accent2"/>
                                      </p:to>
                                    </p:animClr>
                                    <p:set>
                                      <p:cBhvr>
                                        <p:cTn id="236" dur="500" fill="hold"/>
                                        <p:tgtEl>
                                          <p:spTgt spid="108"/>
                                        </p:tgtEl>
                                        <p:attrNameLst>
                                          <p:attrName>fill.type</p:attrName>
                                        </p:attrNameLst>
                                      </p:cBhvr>
                                      <p:to>
                                        <p:strVal val="solid"/>
                                      </p:to>
                                    </p:set>
                                    <p:set>
                                      <p:cBhvr>
                                        <p:cTn id="237" dur="500" fill="hold"/>
                                        <p:tgtEl>
                                          <p:spTgt spid="108"/>
                                        </p:tgtEl>
                                        <p:attrNameLst>
                                          <p:attrName>fill.on</p:attrName>
                                        </p:attrNameLst>
                                      </p:cBhvr>
                                      <p:to>
                                        <p:strVal val="true"/>
                                      </p:to>
                                    </p:set>
                                  </p:childTnLst>
                                </p:cTn>
                              </p:par>
                              <p:par>
                                <p:cTn id="238" presetID="19" presetClass="emph" presetSubtype="0" fill="hold" grpId="0" nodeType="withEffect">
                                  <p:stCondLst>
                                    <p:cond delay="0"/>
                                  </p:stCondLst>
                                  <p:childTnLst>
                                    <p:animClr clrSpc="rgb" dir="cw">
                                      <p:cBhvr override="childStyle">
                                        <p:cTn id="239" dur="500" fill="hold"/>
                                        <p:tgtEl>
                                          <p:spTgt spid="109"/>
                                        </p:tgtEl>
                                        <p:attrNameLst>
                                          <p:attrName>style.color</p:attrName>
                                        </p:attrNameLst>
                                      </p:cBhvr>
                                      <p:to>
                                        <a:schemeClr val="accent2"/>
                                      </p:to>
                                    </p:animClr>
                                    <p:animClr clrSpc="rgb" dir="cw">
                                      <p:cBhvr>
                                        <p:cTn id="240" dur="500" fill="hold"/>
                                        <p:tgtEl>
                                          <p:spTgt spid="109"/>
                                        </p:tgtEl>
                                        <p:attrNameLst>
                                          <p:attrName>fillcolor</p:attrName>
                                        </p:attrNameLst>
                                      </p:cBhvr>
                                      <p:to>
                                        <a:schemeClr val="accent2"/>
                                      </p:to>
                                    </p:animClr>
                                    <p:set>
                                      <p:cBhvr>
                                        <p:cTn id="241" dur="500" fill="hold"/>
                                        <p:tgtEl>
                                          <p:spTgt spid="109"/>
                                        </p:tgtEl>
                                        <p:attrNameLst>
                                          <p:attrName>fill.type</p:attrName>
                                        </p:attrNameLst>
                                      </p:cBhvr>
                                      <p:to>
                                        <p:strVal val="solid"/>
                                      </p:to>
                                    </p:set>
                                    <p:set>
                                      <p:cBhvr>
                                        <p:cTn id="242" dur="500" fill="hold"/>
                                        <p:tgtEl>
                                          <p:spTgt spid="109"/>
                                        </p:tgtEl>
                                        <p:attrNameLst>
                                          <p:attrName>fill.on</p:attrName>
                                        </p:attrNameLst>
                                      </p:cBhvr>
                                      <p:to>
                                        <p:strVal val="true"/>
                                      </p:to>
                                    </p:set>
                                  </p:childTnLst>
                                </p:cTn>
                              </p:par>
                              <p:par>
                                <p:cTn id="243" presetID="19" presetClass="emph" presetSubtype="0" fill="hold" grpId="0" nodeType="withEffect">
                                  <p:stCondLst>
                                    <p:cond delay="0"/>
                                  </p:stCondLst>
                                  <p:childTnLst>
                                    <p:animClr clrSpc="rgb" dir="cw">
                                      <p:cBhvr override="childStyle">
                                        <p:cTn id="244" dur="500" fill="hold"/>
                                        <p:tgtEl>
                                          <p:spTgt spid="110"/>
                                        </p:tgtEl>
                                        <p:attrNameLst>
                                          <p:attrName>style.color</p:attrName>
                                        </p:attrNameLst>
                                      </p:cBhvr>
                                      <p:to>
                                        <a:schemeClr val="accent2"/>
                                      </p:to>
                                    </p:animClr>
                                    <p:animClr clrSpc="rgb" dir="cw">
                                      <p:cBhvr>
                                        <p:cTn id="245" dur="500" fill="hold"/>
                                        <p:tgtEl>
                                          <p:spTgt spid="110"/>
                                        </p:tgtEl>
                                        <p:attrNameLst>
                                          <p:attrName>fillcolor</p:attrName>
                                        </p:attrNameLst>
                                      </p:cBhvr>
                                      <p:to>
                                        <a:schemeClr val="accent2"/>
                                      </p:to>
                                    </p:animClr>
                                    <p:set>
                                      <p:cBhvr>
                                        <p:cTn id="246" dur="500" fill="hold"/>
                                        <p:tgtEl>
                                          <p:spTgt spid="110"/>
                                        </p:tgtEl>
                                        <p:attrNameLst>
                                          <p:attrName>fill.type</p:attrName>
                                        </p:attrNameLst>
                                      </p:cBhvr>
                                      <p:to>
                                        <p:strVal val="solid"/>
                                      </p:to>
                                    </p:set>
                                    <p:set>
                                      <p:cBhvr>
                                        <p:cTn id="247" dur="500" fill="hold"/>
                                        <p:tgtEl>
                                          <p:spTgt spid="110"/>
                                        </p:tgtEl>
                                        <p:attrNameLst>
                                          <p:attrName>fill.on</p:attrName>
                                        </p:attrNameLst>
                                      </p:cBhvr>
                                      <p:to>
                                        <p:strVal val="true"/>
                                      </p:to>
                                    </p:set>
                                  </p:childTnLst>
                                </p:cTn>
                              </p:par>
                            </p:childTnLst>
                          </p:cTn>
                        </p:par>
                      </p:childTnLst>
                    </p:cTn>
                  </p:par>
                  <p:par>
                    <p:cTn id="248" fill="hold">
                      <p:stCondLst>
                        <p:cond delay="indefinite"/>
                      </p:stCondLst>
                      <p:childTnLst>
                        <p:par>
                          <p:cTn id="249" fill="hold">
                            <p:stCondLst>
                              <p:cond delay="0"/>
                            </p:stCondLst>
                            <p:childTnLst>
                              <p:par>
                                <p:cTn id="250" presetID="6" presetClass="exit" presetSubtype="32" fill="hold" grpId="1" nodeType="clickEffect">
                                  <p:stCondLst>
                                    <p:cond delay="0"/>
                                  </p:stCondLst>
                                  <p:childTnLst>
                                    <p:animEffect transition="out" filter="circle(out)">
                                      <p:cBhvr>
                                        <p:cTn id="251" dur="2000"/>
                                        <p:tgtEl>
                                          <p:spTgt spid="107"/>
                                        </p:tgtEl>
                                      </p:cBhvr>
                                    </p:animEffect>
                                    <p:set>
                                      <p:cBhvr>
                                        <p:cTn id="252" dur="1" fill="hold">
                                          <p:stCondLst>
                                            <p:cond delay="1999"/>
                                          </p:stCondLst>
                                        </p:cTn>
                                        <p:tgtEl>
                                          <p:spTgt spid="107"/>
                                        </p:tgtEl>
                                        <p:attrNameLst>
                                          <p:attrName>style.visibility</p:attrName>
                                        </p:attrNameLst>
                                      </p:cBhvr>
                                      <p:to>
                                        <p:strVal val="hidden"/>
                                      </p:to>
                                    </p:set>
                                  </p:childTnLst>
                                </p:cTn>
                              </p:par>
                              <p:par>
                                <p:cTn id="253" presetID="6" presetClass="exit" presetSubtype="32" fill="hold" grpId="1" nodeType="withEffect">
                                  <p:stCondLst>
                                    <p:cond delay="0"/>
                                  </p:stCondLst>
                                  <p:childTnLst>
                                    <p:animEffect transition="out" filter="circle(out)">
                                      <p:cBhvr>
                                        <p:cTn id="254" dur="2000"/>
                                        <p:tgtEl>
                                          <p:spTgt spid="108"/>
                                        </p:tgtEl>
                                      </p:cBhvr>
                                    </p:animEffect>
                                    <p:set>
                                      <p:cBhvr>
                                        <p:cTn id="255" dur="1" fill="hold">
                                          <p:stCondLst>
                                            <p:cond delay="1999"/>
                                          </p:stCondLst>
                                        </p:cTn>
                                        <p:tgtEl>
                                          <p:spTgt spid="108"/>
                                        </p:tgtEl>
                                        <p:attrNameLst>
                                          <p:attrName>style.visibility</p:attrName>
                                        </p:attrNameLst>
                                      </p:cBhvr>
                                      <p:to>
                                        <p:strVal val="hidden"/>
                                      </p:to>
                                    </p:set>
                                  </p:childTnLst>
                                </p:cTn>
                              </p:par>
                              <p:par>
                                <p:cTn id="256" presetID="6" presetClass="exit" presetSubtype="32" fill="hold" grpId="1" nodeType="withEffect">
                                  <p:stCondLst>
                                    <p:cond delay="0"/>
                                  </p:stCondLst>
                                  <p:childTnLst>
                                    <p:animEffect transition="out" filter="circle(out)">
                                      <p:cBhvr>
                                        <p:cTn id="257" dur="2000"/>
                                        <p:tgtEl>
                                          <p:spTgt spid="109"/>
                                        </p:tgtEl>
                                      </p:cBhvr>
                                    </p:animEffect>
                                    <p:set>
                                      <p:cBhvr>
                                        <p:cTn id="258" dur="1" fill="hold">
                                          <p:stCondLst>
                                            <p:cond delay="1999"/>
                                          </p:stCondLst>
                                        </p:cTn>
                                        <p:tgtEl>
                                          <p:spTgt spid="109"/>
                                        </p:tgtEl>
                                        <p:attrNameLst>
                                          <p:attrName>style.visibility</p:attrName>
                                        </p:attrNameLst>
                                      </p:cBhvr>
                                      <p:to>
                                        <p:strVal val="hidden"/>
                                      </p:to>
                                    </p:set>
                                  </p:childTnLst>
                                </p:cTn>
                              </p:par>
                              <p:par>
                                <p:cTn id="259" presetID="6" presetClass="exit" presetSubtype="32" fill="hold" grpId="1" nodeType="withEffect">
                                  <p:stCondLst>
                                    <p:cond delay="0"/>
                                  </p:stCondLst>
                                  <p:childTnLst>
                                    <p:animEffect transition="out" filter="circle(out)">
                                      <p:cBhvr>
                                        <p:cTn id="260" dur="2000"/>
                                        <p:tgtEl>
                                          <p:spTgt spid="110"/>
                                        </p:tgtEl>
                                      </p:cBhvr>
                                    </p:animEffect>
                                    <p:set>
                                      <p:cBhvr>
                                        <p:cTn id="261" dur="1" fill="hold">
                                          <p:stCondLst>
                                            <p:cond delay="1999"/>
                                          </p:stCondLst>
                                        </p:cTn>
                                        <p:tgtEl>
                                          <p:spTgt spid="110"/>
                                        </p:tgtEl>
                                        <p:attrNameLst>
                                          <p:attrName>style.visibility</p:attrName>
                                        </p:attrNameLst>
                                      </p:cBhvr>
                                      <p:to>
                                        <p:strVal val="hidden"/>
                                      </p:to>
                                    </p:set>
                                  </p:childTnLst>
                                </p:cTn>
                              </p:par>
                              <p:par>
                                <p:cTn id="262" presetID="6" presetClass="exit" presetSubtype="32" fill="hold" grpId="1" nodeType="withEffect">
                                  <p:stCondLst>
                                    <p:cond delay="0"/>
                                  </p:stCondLst>
                                  <p:childTnLst>
                                    <p:animEffect transition="out" filter="circle(out)">
                                      <p:cBhvr>
                                        <p:cTn id="263" dur="2000"/>
                                        <p:tgtEl>
                                          <p:spTgt spid="126"/>
                                        </p:tgtEl>
                                      </p:cBhvr>
                                    </p:animEffect>
                                    <p:set>
                                      <p:cBhvr>
                                        <p:cTn id="264" dur="1" fill="hold">
                                          <p:stCondLst>
                                            <p:cond delay="1999"/>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65" restart="whenNotActive" fill="hold" evtFilter="cancelBubble" nodeType="interactiveSeq">
                <p:stCondLst>
                  <p:cond evt="onClick" delay="0">
                    <p:tgtEl>
                      <p:spTgt spid="24"/>
                    </p:tgtEl>
                  </p:cond>
                </p:stCondLst>
                <p:endSync evt="end" delay="0">
                  <p:rtn val="all"/>
                </p:endSync>
                <p:childTnLst>
                  <p:par>
                    <p:cTn id="266" fill="hold">
                      <p:stCondLst>
                        <p:cond delay="0"/>
                      </p:stCondLst>
                      <p:childTnLst>
                        <p:par>
                          <p:cTn id="267" fill="hold">
                            <p:stCondLst>
                              <p:cond delay="0"/>
                            </p:stCondLst>
                            <p:childTnLst>
                              <p:par>
                                <p:cTn id="268" presetID="6" presetClass="entr" presetSubtype="16" fill="hold" grpId="0" nodeType="clickEffect">
                                  <p:stCondLst>
                                    <p:cond delay="0"/>
                                  </p:stCondLst>
                                  <p:childTnLst>
                                    <p:set>
                                      <p:cBhvr>
                                        <p:cTn id="269" dur="1" fill="hold">
                                          <p:stCondLst>
                                            <p:cond delay="0"/>
                                          </p:stCondLst>
                                        </p:cTn>
                                        <p:tgtEl>
                                          <p:spTgt spid="127"/>
                                        </p:tgtEl>
                                        <p:attrNameLst>
                                          <p:attrName>style.visibility</p:attrName>
                                        </p:attrNameLst>
                                      </p:cBhvr>
                                      <p:to>
                                        <p:strVal val="visible"/>
                                      </p:to>
                                    </p:set>
                                    <p:animEffect transition="in" filter="circle(in)">
                                      <p:cBhvr>
                                        <p:cTn id="270" dur="2000"/>
                                        <p:tgtEl>
                                          <p:spTgt spid="127"/>
                                        </p:tgtEl>
                                      </p:cBhvr>
                                    </p:animEffect>
                                  </p:childTnLst>
                                </p:cTn>
                              </p:par>
                              <p:par>
                                <p:cTn id="271" presetID="19" presetClass="emph" presetSubtype="0" fill="hold" grpId="0" nodeType="withEffect">
                                  <p:stCondLst>
                                    <p:cond delay="0"/>
                                  </p:stCondLst>
                                  <p:childTnLst>
                                    <p:animClr clrSpc="rgb" dir="cw">
                                      <p:cBhvr override="childStyle">
                                        <p:cTn id="272" dur="500" fill="hold"/>
                                        <p:tgtEl>
                                          <p:spTgt spid="111"/>
                                        </p:tgtEl>
                                        <p:attrNameLst>
                                          <p:attrName>style.color</p:attrName>
                                        </p:attrNameLst>
                                      </p:cBhvr>
                                      <p:to>
                                        <a:schemeClr val="accent2"/>
                                      </p:to>
                                    </p:animClr>
                                    <p:animClr clrSpc="rgb" dir="cw">
                                      <p:cBhvr>
                                        <p:cTn id="273" dur="500" fill="hold"/>
                                        <p:tgtEl>
                                          <p:spTgt spid="111"/>
                                        </p:tgtEl>
                                        <p:attrNameLst>
                                          <p:attrName>fillcolor</p:attrName>
                                        </p:attrNameLst>
                                      </p:cBhvr>
                                      <p:to>
                                        <a:schemeClr val="accent2"/>
                                      </p:to>
                                    </p:animClr>
                                    <p:set>
                                      <p:cBhvr>
                                        <p:cTn id="274" dur="500" fill="hold"/>
                                        <p:tgtEl>
                                          <p:spTgt spid="111"/>
                                        </p:tgtEl>
                                        <p:attrNameLst>
                                          <p:attrName>fill.type</p:attrName>
                                        </p:attrNameLst>
                                      </p:cBhvr>
                                      <p:to>
                                        <p:strVal val="solid"/>
                                      </p:to>
                                    </p:set>
                                    <p:set>
                                      <p:cBhvr>
                                        <p:cTn id="275" dur="500" fill="hold"/>
                                        <p:tgtEl>
                                          <p:spTgt spid="111"/>
                                        </p:tgtEl>
                                        <p:attrNameLst>
                                          <p:attrName>fill.on</p:attrName>
                                        </p:attrNameLst>
                                      </p:cBhvr>
                                      <p:to>
                                        <p:strVal val="true"/>
                                      </p:to>
                                    </p:set>
                                  </p:childTnLst>
                                </p:cTn>
                              </p:par>
                              <p:par>
                                <p:cTn id="276" presetID="19" presetClass="emph" presetSubtype="0" fill="hold" grpId="0" nodeType="withEffect">
                                  <p:stCondLst>
                                    <p:cond delay="0"/>
                                  </p:stCondLst>
                                  <p:childTnLst>
                                    <p:animClr clrSpc="rgb" dir="cw">
                                      <p:cBhvr override="childStyle">
                                        <p:cTn id="277" dur="500" fill="hold"/>
                                        <p:tgtEl>
                                          <p:spTgt spid="112"/>
                                        </p:tgtEl>
                                        <p:attrNameLst>
                                          <p:attrName>style.color</p:attrName>
                                        </p:attrNameLst>
                                      </p:cBhvr>
                                      <p:to>
                                        <a:schemeClr val="accent2"/>
                                      </p:to>
                                    </p:animClr>
                                    <p:animClr clrSpc="rgb" dir="cw">
                                      <p:cBhvr>
                                        <p:cTn id="278" dur="500" fill="hold"/>
                                        <p:tgtEl>
                                          <p:spTgt spid="112"/>
                                        </p:tgtEl>
                                        <p:attrNameLst>
                                          <p:attrName>fillcolor</p:attrName>
                                        </p:attrNameLst>
                                      </p:cBhvr>
                                      <p:to>
                                        <a:schemeClr val="accent2"/>
                                      </p:to>
                                    </p:animClr>
                                    <p:set>
                                      <p:cBhvr>
                                        <p:cTn id="279" dur="500" fill="hold"/>
                                        <p:tgtEl>
                                          <p:spTgt spid="112"/>
                                        </p:tgtEl>
                                        <p:attrNameLst>
                                          <p:attrName>fill.type</p:attrName>
                                        </p:attrNameLst>
                                      </p:cBhvr>
                                      <p:to>
                                        <p:strVal val="solid"/>
                                      </p:to>
                                    </p:set>
                                    <p:set>
                                      <p:cBhvr>
                                        <p:cTn id="280" dur="500" fill="hold"/>
                                        <p:tgtEl>
                                          <p:spTgt spid="112"/>
                                        </p:tgtEl>
                                        <p:attrNameLst>
                                          <p:attrName>fill.on</p:attrName>
                                        </p:attrNameLst>
                                      </p:cBhvr>
                                      <p:to>
                                        <p:strVal val="true"/>
                                      </p:to>
                                    </p:set>
                                  </p:childTnLst>
                                </p:cTn>
                              </p:par>
                              <p:par>
                                <p:cTn id="281" presetID="19" presetClass="emph" presetSubtype="0" fill="hold" grpId="0" nodeType="withEffect">
                                  <p:stCondLst>
                                    <p:cond delay="0"/>
                                  </p:stCondLst>
                                  <p:childTnLst>
                                    <p:animClr clrSpc="rgb" dir="cw">
                                      <p:cBhvr override="childStyle">
                                        <p:cTn id="282" dur="500" fill="hold"/>
                                        <p:tgtEl>
                                          <p:spTgt spid="113"/>
                                        </p:tgtEl>
                                        <p:attrNameLst>
                                          <p:attrName>style.color</p:attrName>
                                        </p:attrNameLst>
                                      </p:cBhvr>
                                      <p:to>
                                        <a:schemeClr val="accent2"/>
                                      </p:to>
                                    </p:animClr>
                                    <p:animClr clrSpc="rgb" dir="cw">
                                      <p:cBhvr>
                                        <p:cTn id="283" dur="500" fill="hold"/>
                                        <p:tgtEl>
                                          <p:spTgt spid="113"/>
                                        </p:tgtEl>
                                        <p:attrNameLst>
                                          <p:attrName>fillcolor</p:attrName>
                                        </p:attrNameLst>
                                      </p:cBhvr>
                                      <p:to>
                                        <a:schemeClr val="accent2"/>
                                      </p:to>
                                    </p:animClr>
                                    <p:set>
                                      <p:cBhvr>
                                        <p:cTn id="284" dur="500" fill="hold"/>
                                        <p:tgtEl>
                                          <p:spTgt spid="113"/>
                                        </p:tgtEl>
                                        <p:attrNameLst>
                                          <p:attrName>fill.type</p:attrName>
                                        </p:attrNameLst>
                                      </p:cBhvr>
                                      <p:to>
                                        <p:strVal val="solid"/>
                                      </p:to>
                                    </p:set>
                                    <p:set>
                                      <p:cBhvr>
                                        <p:cTn id="285" dur="500" fill="hold"/>
                                        <p:tgtEl>
                                          <p:spTgt spid="113"/>
                                        </p:tgtEl>
                                        <p:attrNameLst>
                                          <p:attrName>fill.on</p:attrName>
                                        </p:attrNameLst>
                                      </p:cBhvr>
                                      <p:to>
                                        <p:strVal val="true"/>
                                      </p:to>
                                    </p:set>
                                  </p:childTnLst>
                                </p:cTn>
                              </p:par>
                              <p:par>
                                <p:cTn id="286" presetID="19" presetClass="emph" presetSubtype="0" fill="hold" grpId="0" nodeType="withEffect">
                                  <p:stCondLst>
                                    <p:cond delay="0"/>
                                  </p:stCondLst>
                                  <p:childTnLst>
                                    <p:animClr clrSpc="rgb" dir="cw">
                                      <p:cBhvr override="childStyle">
                                        <p:cTn id="287" dur="500" fill="hold"/>
                                        <p:tgtEl>
                                          <p:spTgt spid="114"/>
                                        </p:tgtEl>
                                        <p:attrNameLst>
                                          <p:attrName>style.color</p:attrName>
                                        </p:attrNameLst>
                                      </p:cBhvr>
                                      <p:to>
                                        <a:schemeClr val="accent2"/>
                                      </p:to>
                                    </p:animClr>
                                    <p:animClr clrSpc="rgb" dir="cw">
                                      <p:cBhvr>
                                        <p:cTn id="288" dur="500" fill="hold"/>
                                        <p:tgtEl>
                                          <p:spTgt spid="114"/>
                                        </p:tgtEl>
                                        <p:attrNameLst>
                                          <p:attrName>fillcolor</p:attrName>
                                        </p:attrNameLst>
                                      </p:cBhvr>
                                      <p:to>
                                        <a:schemeClr val="accent2"/>
                                      </p:to>
                                    </p:animClr>
                                    <p:set>
                                      <p:cBhvr>
                                        <p:cTn id="289" dur="500" fill="hold"/>
                                        <p:tgtEl>
                                          <p:spTgt spid="114"/>
                                        </p:tgtEl>
                                        <p:attrNameLst>
                                          <p:attrName>fill.type</p:attrName>
                                        </p:attrNameLst>
                                      </p:cBhvr>
                                      <p:to>
                                        <p:strVal val="solid"/>
                                      </p:to>
                                    </p:set>
                                    <p:set>
                                      <p:cBhvr>
                                        <p:cTn id="290" dur="500" fill="hold"/>
                                        <p:tgtEl>
                                          <p:spTgt spid="114"/>
                                        </p:tgtEl>
                                        <p:attrNameLst>
                                          <p:attrName>fill.on</p:attrName>
                                        </p:attrNameLst>
                                      </p:cBhvr>
                                      <p:to>
                                        <p:strVal val="true"/>
                                      </p:to>
                                    </p:set>
                                  </p:childTnLst>
                                </p:cTn>
                              </p:par>
                              <p:par>
                                <p:cTn id="291" presetID="19" presetClass="emph" presetSubtype="0" fill="hold" grpId="0" nodeType="withEffect">
                                  <p:stCondLst>
                                    <p:cond delay="0"/>
                                  </p:stCondLst>
                                  <p:childTnLst>
                                    <p:animClr clrSpc="rgb" dir="cw">
                                      <p:cBhvr override="childStyle">
                                        <p:cTn id="292" dur="500" fill="hold"/>
                                        <p:tgtEl>
                                          <p:spTgt spid="115"/>
                                        </p:tgtEl>
                                        <p:attrNameLst>
                                          <p:attrName>style.color</p:attrName>
                                        </p:attrNameLst>
                                      </p:cBhvr>
                                      <p:to>
                                        <a:schemeClr val="accent2"/>
                                      </p:to>
                                    </p:animClr>
                                    <p:animClr clrSpc="rgb" dir="cw">
                                      <p:cBhvr>
                                        <p:cTn id="293" dur="500" fill="hold"/>
                                        <p:tgtEl>
                                          <p:spTgt spid="115"/>
                                        </p:tgtEl>
                                        <p:attrNameLst>
                                          <p:attrName>fillcolor</p:attrName>
                                        </p:attrNameLst>
                                      </p:cBhvr>
                                      <p:to>
                                        <a:schemeClr val="accent2"/>
                                      </p:to>
                                    </p:animClr>
                                    <p:set>
                                      <p:cBhvr>
                                        <p:cTn id="294" dur="500" fill="hold"/>
                                        <p:tgtEl>
                                          <p:spTgt spid="115"/>
                                        </p:tgtEl>
                                        <p:attrNameLst>
                                          <p:attrName>fill.type</p:attrName>
                                        </p:attrNameLst>
                                      </p:cBhvr>
                                      <p:to>
                                        <p:strVal val="solid"/>
                                      </p:to>
                                    </p:set>
                                    <p:set>
                                      <p:cBhvr>
                                        <p:cTn id="295" dur="500" fill="hold"/>
                                        <p:tgtEl>
                                          <p:spTgt spid="115"/>
                                        </p:tgtEl>
                                        <p:attrNameLst>
                                          <p:attrName>fill.on</p:attrName>
                                        </p:attrNameLst>
                                      </p:cBhvr>
                                      <p:to>
                                        <p:strVal val="true"/>
                                      </p:to>
                                    </p:set>
                                  </p:childTnLst>
                                </p:cTn>
                              </p:par>
                              <p:par>
                                <p:cTn id="296" presetID="19" presetClass="emph" presetSubtype="0" fill="hold" grpId="0" nodeType="withEffect">
                                  <p:stCondLst>
                                    <p:cond delay="0"/>
                                  </p:stCondLst>
                                  <p:childTnLst>
                                    <p:animClr clrSpc="rgb" dir="cw">
                                      <p:cBhvr override="childStyle">
                                        <p:cTn id="297" dur="500" fill="hold"/>
                                        <p:tgtEl>
                                          <p:spTgt spid="116"/>
                                        </p:tgtEl>
                                        <p:attrNameLst>
                                          <p:attrName>style.color</p:attrName>
                                        </p:attrNameLst>
                                      </p:cBhvr>
                                      <p:to>
                                        <a:schemeClr val="accent2"/>
                                      </p:to>
                                    </p:animClr>
                                    <p:animClr clrSpc="rgb" dir="cw">
                                      <p:cBhvr>
                                        <p:cTn id="298" dur="500" fill="hold"/>
                                        <p:tgtEl>
                                          <p:spTgt spid="116"/>
                                        </p:tgtEl>
                                        <p:attrNameLst>
                                          <p:attrName>fillcolor</p:attrName>
                                        </p:attrNameLst>
                                      </p:cBhvr>
                                      <p:to>
                                        <a:schemeClr val="accent2"/>
                                      </p:to>
                                    </p:animClr>
                                    <p:set>
                                      <p:cBhvr>
                                        <p:cTn id="299" dur="500" fill="hold"/>
                                        <p:tgtEl>
                                          <p:spTgt spid="116"/>
                                        </p:tgtEl>
                                        <p:attrNameLst>
                                          <p:attrName>fill.type</p:attrName>
                                        </p:attrNameLst>
                                      </p:cBhvr>
                                      <p:to>
                                        <p:strVal val="solid"/>
                                      </p:to>
                                    </p:set>
                                    <p:set>
                                      <p:cBhvr>
                                        <p:cTn id="300" dur="500" fill="hold"/>
                                        <p:tgtEl>
                                          <p:spTgt spid="116"/>
                                        </p:tgtEl>
                                        <p:attrNameLst>
                                          <p:attrName>fill.on</p:attrName>
                                        </p:attrNameLst>
                                      </p:cBhvr>
                                      <p:to>
                                        <p:strVal val="true"/>
                                      </p:to>
                                    </p:set>
                                  </p:childTnLst>
                                </p:cTn>
                              </p:par>
                              <p:par>
                                <p:cTn id="301" presetID="19" presetClass="emph" presetSubtype="0" fill="hold" grpId="0" nodeType="withEffect">
                                  <p:stCondLst>
                                    <p:cond delay="0"/>
                                  </p:stCondLst>
                                  <p:childTnLst>
                                    <p:animClr clrSpc="rgb" dir="cw">
                                      <p:cBhvr override="childStyle">
                                        <p:cTn id="302" dur="500" fill="hold"/>
                                        <p:tgtEl>
                                          <p:spTgt spid="117"/>
                                        </p:tgtEl>
                                        <p:attrNameLst>
                                          <p:attrName>style.color</p:attrName>
                                        </p:attrNameLst>
                                      </p:cBhvr>
                                      <p:to>
                                        <a:schemeClr val="accent2"/>
                                      </p:to>
                                    </p:animClr>
                                    <p:animClr clrSpc="rgb" dir="cw">
                                      <p:cBhvr>
                                        <p:cTn id="303" dur="500" fill="hold"/>
                                        <p:tgtEl>
                                          <p:spTgt spid="117"/>
                                        </p:tgtEl>
                                        <p:attrNameLst>
                                          <p:attrName>fillcolor</p:attrName>
                                        </p:attrNameLst>
                                      </p:cBhvr>
                                      <p:to>
                                        <a:schemeClr val="accent2"/>
                                      </p:to>
                                    </p:animClr>
                                    <p:set>
                                      <p:cBhvr>
                                        <p:cTn id="304" dur="500" fill="hold"/>
                                        <p:tgtEl>
                                          <p:spTgt spid="117"/>
                                        </p:tgtEl>
                                        <p:attrNameLst>
                                          <p:attrName>fill.type</p:attrName>
                                        </p:attrNameLst>
                                      </p:cBhvr>
                                      <p:to>
                                        <p:strVal val="solid"/>
                                      </p:to>
                                    </p:set>
                                    <p:set>
                                      <p:cBhvr>
                                        <p:cTn id="305" dur="500" fill="hold"/>
                                        <p:tgtEl>
                                          <p:spTgt spid="117"/>
                                        </p:tgtEl>
                                        <p:attrNameLst>
                                          <p:attrName>fill.on</p:attrName>
                                        </p:attrNameLst>
                                      </p:cBhvr>
                                      <p:to>
                                        <p:strVal val="true"/>
                                      </p:to>
                                    </p:set>
                                  </p:childTnLst>
                                </p:cTn>
                              </p:par>
                              <p:par>
                                <p:cTn id="306" presetID="19" presetClass="emph" presetSubtype="0" fill="hold" grpId="0" nodeType="withEffect">
                                  <p:stCondLst>
                                    <p:cond delay="0"/>
                                  </p:stCondLst>
                                  <p:childTnLst>
                                    <p:animClr clrSpc="rgb" dir="cw">
                                      <p:cBhvr override="childStyle">
                                        <p:cTn id="307" dur="500" fill="hold"/>
                                        <p:tgtEl>
                                          <p:spTgt spid="118"/>
                                        </p:tgtEl>
                                        <p:attrNameLst>
                                          <p:attrName>style.color</p:attrName>
                                        </p:attrNameLst>
                                      </p:cBhvr>
                                      <p:to>
                                        <a:schemeClr val="accent2"/>
                                      </p:to>
                                    </p:animClr>
                                    <p:animClr clrSpc="rgb" dir="cw">
                                      <p:cBhvr>
                                        <p:cTn id="308" dur="500" fill="hold"/>
                                        <p:tgtEl>
                                          <p:spTgt spid="118"/>
                                        </p:tgtEl>
                                        <p:attrNameLst>
                                          <p:attrName>fillcolor</p:attrName>
                                        </p:attrNameLst>
                                      </p:cBhvr>
                                      <p:to>
                                        <a:schemeClr val="accent2"/>
                                      </p:to>
                                    </p:animClr>
                                    <p:set>
                                      <p:cBhvr>
                                        <p:cTn id="309" dur="500" fill="hold"/>
                                        <p:tgtEl>
                                          <p:spTgt spid="118"/>
                                        </p:tgtEl>
                                        <p:attrNameLst>
                                          <p:attrName>fill.type</p:attrName>
                                        </p:attrNameLst>
                                      </p:cBhvr>
                                      <p:to>
                                        <p:strVal val="solid"/>
                                      </p:to>
                                    </p:set>
                                    <p:set>
                                      <p:cBhvr>
                                        <p:cTn id="310" dur="500" fill="hold"/>
                                        <p:tgtEl>
                                          <p:spTgt spid="118"/>
                                        </p:tgtEl>
                                        <p:attrNameLst>
                                          <p:attrName>fill.on</p:attrName>
                                        </p:attrNameLst>
                                      </p:cBhvr>
                                      <p:to>
                                        <p:strVal val="true"/>
                                      </p:to>
                                    </p:set>
                                  </p:childTnLst>
                                </p:cTn>
                              </p:par>
                              <p:par>
                                <p:cTn id="311" presetID="19" presetClass="emph" presetSubtype="0" fill="hold" grpId="0" nodeType="withEffect">
                                  <p:stCondLst>
                                    <p:cond delay="0"/>
                                  </p:stCondLst>
                                  <p:childTnLst>
                                    <p:animClr clrSpc="rgb" dir="cw">
                                      <p:cBhvr override="childStyle">
                                        <p:cTn id="312" dur="500" fill="hold"/>
                                        <p:tgtEl>
                                          <p:spTgt spid="122"/>
                                        </p:tgtEl>
                                        <p:attrNameLst>
                                          <p:attrName>style.color</p:attrName>
                                        </p:attrNameLst>
                                      </p:cBhvr>
                                      <p:to>
                                        <a:schemeClr val="accent2"/>
                                      </p:to>
                                    </p:animClr>
                                    <p:animClr clrSpc="rgb" dir="cw">
                                      <p:cBhvr>
                                        <p:cTn id="313" dur="500" fill="hold"/>
                                        <p:tgtEl>
                                          <p:spTgt spid="122"/>
                                        </p:tgtEl>
                                        <p:attrNameLst>
                                          <p:attrName>fillcolor</p:attrName>
                                        </p:attrNameLst>
                                      </p:cBhvr>
                                      <p:to>
                                        <a:schemeClr val="accent2"/>
                                      </p:to>
                                    </p:animClr>
                                    <p:set>
                                      <p:cBhvr>
                                        <p:cTn id="314" dur="500" fill="hold"/>
                                        <p:tgtEl>
                                          <p:spTgt spid="122"/>
                                        </p:tgtEl>
                                        <p:attrNameLst>
                                          <p:attrName>fill.type</p:attrName>
                                        </p:attrNameLst>
                                      </p:cBhvr>
                                      <p:to>
                                        <p:strVal val="solid"/>
                                      </p:to>
                                    </p:set>
                                    <p:set>
                                      <p:cBhvr>
                                        <p:cTn id="315" dur="500" fill="hold"/>
                                        <p:tgtEl>
                                          <p:spTgt spid="122"/>
                                        </p:tgtEl>
                                        <p:attrNameLst>
                                          <p:attrName>fill.on</p:attrName>
                                        </p:attrNameLst>
                                      </p:cBhvr>
                                      <p:to>
                                        <p:strVal val="true"/>
                                      </p:to>
                                    </p:set>
                                  </p:childTnLst>
                                </p:cTn>
                              </p:par>
                            </p:childTnLst>
                          </p:cTn>
                        </p:par>
                      </p:childTnLst>
                    </p:cTn>
                  </p:par>
                  <p:par>
                    <p:cTn id="316" fill="hold">
                      <p:stCondLst>
                        <p:cond delay="indefinite"/>
                      </p:stCondLst>
                      <p:childTnLst>
                        <p:par>
                          <p:cTn id="317" fill="hold">
                            <p:stCondLst>
                              <p:cond delay="0"/>
                            </p:stCondLst>
                            <p:childTnLst>
                              <p:par>
                                <p:cTn id="318" presetID="6" presetClass="exit" presetSubtype="32" fill="hold" grpId="1" nodeType="clickEffect">
                                  <p:stCondLst>
                                    <p:cond delay="0"/>
                                  </p:stCondLst>
                                  <p:childTnLst>
                                    <p:animEffect transition="out" filter="circle(out)">
                                      <p:cBhvr>
                                        <p:cTn id="319" dur="2000"/>
                                        <p:tgtEl>
                                          <p:spTgt spid="111"/>
                                        </p:tgtEl>
                                      </p:cBhvr>
                                    </p:animEffect>
                                    <p:set>
                                      <p:cBhvr>
                                        <p:cTn id="320" dur="1" fill="hold">
                                          <p:stCondLst>
                                            <p:cond delay="1999"/>
                                          </p:stCondLst>
                                        </p:cTn>
                                        <p:tgtEl>
                                          <p:spTgt spid="111"/>
                                        </p:tgtEl>
                                        <p:attrNameLst>
                                          <p:attrName>style.visibility</p:attrName>
                                        </p:attrNameLst>
                                      </p:cBhvr>
                                      <p:to>
                                        <p:strVal val="hidden"/>
                                      </p:to>
                                    </p:set>
                                  </p:childTnLst>
                                </p:cTn>
                              </p:par>
                              <p:par>
                                <p:cTn id="321" presetID="6" presetClass="exit" presetSubtype="32" fill="hold" grpId="1" nodeType="withEffect">
                                  <p:stCondLst>
                                    <p:cond delay="0"/>
                                  </p:stCondLst>
                                  <p:childTnLst>
                                    <p:animEffect transition="out" filter="circle(out)">
                                      <p:cBhvr>
                                        <p:cTn id="322" dur="2000"/>
                                        <p:tgtEl>
                                          <p:spTgt spid="112"/>
                                        </p:tgtEl>
                                      </p:cBhvr>
                                    </p:animEffect>
                                    <p:set>
                                      <p:cBhvr>
                                        <p:cTn id="323" dur="1" fill="hold">
                                          <p:stCondLst>
                                            <p:cond delay="1999"/>
                                          </p:stCondLst>
                                        </p:cTn>
                                        <p:tgtEl>
                                          <p:spTgt spid="112"/>
                                        </p:tgtEl>
                                        <p:attrNameLst>
                                          <p:attrName>style.visibility</p:attrName>
                                        </p:attrNameLst>
                                      </p:cBhvr>
                                      <p:to>
                                        <p:strVal val="hidden"/>
                                      </p:to>
                                    </p:set>
                                  </p:childTnLst>
                                </p:cTn>
                              </p:par>
                              <p:par>
                                <p:cTn id="324" presetID="6" presetClass="exit" presetSubtype="32" fill="hold" grpId="1" nodeType="withEffect">
                                  <p:stCondLst>
                                    <p:cond delay="0"/>
                                  </p:stCondLst>
                                  <p:childTnLst>
                                    <p:animEffect transition="out" filter="circle(out)">
                                      <p:cBhvr>
                                        <p:cTn id="325" dur="2000"/>
                                        <p:tgtEl>
                                          <p:spTgt spid="113"/>
                                        </p:tgtEl>
                                      </p:cBhvr>
                                    </p:animEffect>
                                    <p:set>
                                      <p:cBhvr>
                                        <p:cTn id="326" dur="1" fill="hold">
                                          <p:stCondLst>
                                            <p:cond delay="1999"/>
                                          </p:stCondLst>
                                        </p:cTn>
                                        <p:tgtEl>
                                          <p:spTgt spid="113"/>
                                        </p:tgtEl>
                                        <p:attrNameLst>
                                          <p:attrName>style.visibility</p:attrName>
                                        </p:attrNameLst>
                                      </p:cBhvr>
                                      <p:to>
                                        <p:strVal val="hidden"/>
                                      </p:to>
                                    </p:set>
                                  </p:childTnLst>
                                </p:cTn>
                              </p:par>
                              <p:par>
                                <p:cTn id="327" presetID="6" presetClass="exit" presetSubtype="32" fill="hold" grpId="1" nodeType="withEffect">
                                  <p:stCondLst>
                                    <p:cond delay="0"/>
                                  </p:stCondLst>
                                  <p:childTnLst>
                                    <p:animEffect transition="out" filter="circle(out)">
                                      <p:cBhvr>
                                        <p:cTn id="328" dur="2000"/>
                                        <p:tgtEl>
                                          <p:spTgt spid="114"/>
                                        </p:tgtEl>
                                      </p:cBhvr>
                                    </p:animEffect>
                                    <p:set>
                                      <p:cBhvr>
                                        <p:cTn id="329" dur="1" fill="hold">
                                          <p:stCondLst>
                                            <p:cond delay="1999"/>
                                          </p:stCondLst>
                                        </p:cTn>
                                        <p:tgtEl>
                                          <p:spTgt spid="114"/>
                                        </p:tgtEl>
                                        <p:attrNameLst>
                                          <p:attrName>style.visibility</p:attrName>
                                        </p:attrNameLst>
                                      </p:cBhvr>
                                      <p:to>
                                        <p:strVal val="hidden"/>
                                      </p:to>
                                    </p:set>
                                  </p:childTnLst>
                                </p:cTn>
                              </p:par>
                              <p:par>
                                <p:cTn id="330" presetID="6" presetClass="exit" presetSubtype="32" fill="hold" grpId="1" nodeType="withEffect">
                                  <p:stCondLst>
                                    <p:cond delay="0"/>
                                  </p:stCondLst>
                                  <p:childTnLst>
                                    <p:animEffect transition="out" filter="circle(out)">
                                      <p:cBhvr>
                                        <p:cTn id="331" dur="2000"/>
                                        <p:tgtEl>
                                          <p:spTgt spid="115"/>
                                        </p:tgtEl>
                                      </p:cBhvr>
                                    </p:animEffect>
                                    <p:set>
                                      <p:cBhvr>
                                        <p:cTn id="332" dur="1" fill="hold">
                                          <p:stCondLst>
                                            <p:cond delay="1999"/>
                                          </p:stCondLst>
                                        </p:cTn>
                                        <p:tgtEl>
                                          <p:spTgt spid="115"/>
                                        </p:tgtEl>
                                        <p:attrNameLst>
                                          <p:attrName>style.visibility</p:attrName>
                                        </p:attrNameLst>
                                      </p:cBhvr>
                                      <p:to>
                                        <p:strVal val="hidden"/>
                                      </p:to>
                                    </p:set>
                                  </p:childTnLst>
                                </p:cTn>
                              </p:par>
                              <p:par>
                                <p:cTn id="333" presetID="6" presetClass="exit" presetSubtype="32" fill="hold" grpId="1" nodeType="withEffect">
                                  <p:stCondLst>
                                    <p:cond delay="0"/>
                                  </p:stCondLst>
                                  <p:childTnLst>
                                    <p:animEffect transition="out" filter="circle(out)">
                                      <p:cBhvr>
                                        <p:cTn id="334" dur="2000"/>
                                        <p:tgtEl>
                                          <p:spTgt spid="116"/>
                                        </p:tgtEl>
                                      </p:cBhvr>
                                    </p:animEffect>
                                    <p:set>
                                      <p:cBhvr>
                                        <p:cTn id="335" dur="1" fill="hold">
                                          <p:stCondLst>
                                            <p:cond delay="1999"/>
                                          </p:stCondLst>
                                        </p:cTn>
                                        <p:tgtEl>
                                          <p:spTgt spid="116"/>
                                        </p:tgtEl>
                                        <p:attrNameLst>
                                          <p:attrName>style.visibility</p:attrName>
                                        </p:attrNameLst>
                                      </p:cBhvr>
                                      <p:to>
                                        <p:strVal val="hidden"/>
                                      </p:to>
                                    </p:set>
                                  </p:childTnLst>
                                </p:cTn>
                              </p:par>
                              <p:par>
                                <p:cTn id="336" presetID="6" presetClass="exit" presetSubtype="32" fill="hold" grpId="1" nodeType="withEffect">
                                  <p:stCondLst>
                                    <p:cond delay="0"/>
                                  </p:stCondLst>
                                  <p:childTnLst>
                                    <p:animEffect transition="out" filter="circle(out)">
                                      <p:cBhvr>
                                        <p:cTn id="337" dur="2000"/>
                                        <p:tgtEl>
                                          <p:spTgt spid="117"/>
                                        </p:tgtEl>
                                      </p:cBhvr>
                                    </p:animEffect>
                                    <p:set>
                                      <p:cBhvr>
                                        <p:cTn id="338" dur="1" fill="hold">
                                          <p:stCondLst>
                                            <p:cond delay="1999"/>
                                          </p:stCondLst>
                                        </p:cTn>
                                        <p:tgtEl>
                                          <p:spTgt spid="117"/>
                                        </p:tgtEl>
                                        <p:attrNameLst>
                                          <p:attrName>style.visibility</p:attrName>
                                        </p:attrNameLst>
                                      </p:cBhvr>
                                      <p:to>
                                        <p:strVal val="hidden"/>
                                      </p:to>
                                    </p:set>
                                  </p:childTnLst>
                                </p:cTn>
                              </p:par>
                              <p:par>
                                <p:cTn id="339" presetID="6" presetClass="exit" presetSubtype="32" fill="hold" grpId="1" nodeType="withEffect">
                                  <p:stCondLst>
                                    <p:cond delay="0"/>
                                  </p:stCondLst>
                                  <p:childTnLst>
                                    <p:animEffect transition="out" filter="circle(out)">
                                      <p:cBhvr>
                                        <p:cTn id="340" dur="2000"/>
                                        <p:tgtEl>
                                          <p:spTgt spid="118"/>
                                        </p:tgtEl>
                                      </p:cBhvr>
                                    </p:animEffect>
                                    <p:set>
                                      <p:cBhvr>
                                        <p:cTn id="341" dur="1" fill="hold">
                                          <p:stCondLst>
                                            <p:cond delay="1999"/>
                                          </p:stCondLst>
                                        </p:cTn>
                                        <p:tgtEl>
                                          <p:spTgt spid="118"/>
                                        </p:tgtEl>
                                        <p:attrNameLst>
                                          <p:attrName>style.visibility</p:attrName>
                                        </p:attrNameLst>
                                      </p:cBhvr>
                                      <p:to>
                                        <p:strVal val="hidden"/>
                                      </p:to>
                                    </p:set>
                                  </p:childTnLst>
                                </p:cTn>
                              </p:par>
                              <p:par>
                                <p:cTn id="342" presetID="6" presetClass="exit" presetSubtype="32" fill="hold" grpId="1" nodeType="withEffect">
                                  <p:stCondLst>
                                    <p:cond delay="0"/>
                                  </p:stCondLst>
                                  <p:childTnLst>
                                    <p:animEffect transition="out" filter="circle(out)">
                                      <p:cBhvr>
                                        <p:cTn id="343" dur="2000"/>
                                        <p:tgtEl>
                                          <p:spTgt spid="122"/>
                                        </p:tgtEl>
                                      </p:cBhvr>
                                    </p:animEffect>
                                    <p:set>
                                      <p:cBhvr>
                                        <p:cTn id="344" dur="1" fill="hold">
                                          <p:stCondLst>
                                            <p:cond delay="1999"/>
                                          </p:stCondLst>
                                        </p:cTn>
                                        <p:tgtEl>
                                          <p:spTgt spid="122"/>
                                        </p:tgtEl>
                                        <p:attrNameLst>
                                          <p:attrName>style.visibility</p:attrName>
                                        </p:attrNameLst>
                                      </p:cBhvr>
                                      <p:to>
                                        <p:strVal val="hidden"/>
                                      </p:to>
                                    </p:set>
                                  </p:childTnLst>
                                </p:cTn>
                              </p:par>
                              <p:par>
                                <p:cTn id="345" presetID="6" presetClass="exit" presetSubtype="32" fill="hold" grpId="1" nodeType="withEffect">
                                  <p:stCondLst>
                                    <p:cond delay="0"/>
                                  </p:stCondLst>
                                  <p:childTnLst>
                                    <p:animEffect transition="out" filter="circle(out)">
                                      <p:cBhvr>
                                        <p:cTn id="346" dur="2000"/>
                                        <p:tgtEl>
                                          <p:spTgt spid="127"/>
                                        </p:tgtEl>
                                      </p:cBhvr>
                                    </p:animEffect>
                                    <p:set>
                                      <p:cBhvr>
                                        <p:cTn id="347" dur="1" fill="hold">
                                          <p:stCondLst>
                                            <p:cond delay="1999"/>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80" grpId="0" animBg="1"/>
      <p:bldP spid="80" grpId="1" animBg="1"/>
      <p:bldP spid="81" grpId="0" animBg="1"/>
      <p:bldP spid="81"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90" grpId="0" animBg="1"/>
      <p:bldP spid="90" grpId="1" animBg="1"/>
      <p:bldP spid="91" grpId="0" animBg="1"/>
      <p:bldP spid="91" grpId="1" animBg="1"/>
      <p:bldP spid="94" grpId="0" animBg="1"/>
      <p:bldP spid="94" grpId="1" animBg="1"/>
      <p:bldP spid="97" grpId="0" animBg="1"/>
      <p:bldP spid="97" grpId="1" animBg="1"/>
      <p:bldP spid="98" grpId="0" animBg="1"/>
      <p:bldP spid="98" grpId="1" animBg="1"/>
      <p:bldP spid="99" grpId="0" animBg="1"/>
      <p:bldP spid="99" grpId="1" animBg="1"/>
      <p:bldP spid="100" grpId="0" animBg="1"/>
      <p:bldP spid="100"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22" grpId="0" animBg="1"/>
      <p:bldP spid="122" grpId="1" animBg="1"/>
      <p:bldP spid="5" grpId="0" animBg="1"/>
      <p:bldP spid="5"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50EF8B7-6BE9-42B1-81CD-46FF7F4CE2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 y="522756"/>
            <a:ext cx="7322820" cy="5812488"/>
          </a:xfrm>
        </p:spPr>
      </p:pic>
      <p:sp>
        <p:nvSpPr>
          <p:cNvPr id="6" name="TextBox 5">
            <a:extLst>
              <a:ext uri="{FF2B5EF4-FFF2-40B4-BE49-F238E27FC236}">
                <a16:creationId xmlns:a16="http://schemas.microsoft.com/office/drawing/2014/main" id="{AC2A5607-6E9B-48A1-98F0-1FFEBC98A5FF}"/>
              </a:ext>
            </a:extLst>
          </p:cNvPr>
          <p:cNvSpPr txBox="1"/>
          <p:nvPr/>
        </p:nvSpPr>
        <p:spPr>
          <a:xfrm>
            <a:off x="8229600" y="605790"/>
            <a:ext cx="3623310" cy="5078313"/>
          </a:xfrm>
          <a:prstGeom prst="rect">
            <a:avLst/>
          </a:prstGeom>
          <a:noFill/>
        </p:spPr>
        <p:txBody>
          <a:bodyPr wrap="square" rtlCol="0">
            <a:spAutoFit/>
          </a:bodyPr>
          <a:lstStyle/>
          <a:p>
            <a:pPr algn="ctr"/>
            <a:r>
              <a:rPr lang="en-US" sz="5400" b="1" dirty="0" err="1">
                <a:solidFill>
                  <a:srgbClr val="00B0F0"/>
                </a:solidFill>
                <a:latin typeface="Verdana" panose="020B0604030504040204" pitchFamily="34" charset="0"/>
                <a:ea typeface="Verdana" panose="020B0604030504040204" pitchFamily="34" charset="0"/>
              </a:rPr>
              <a:t>Hãy</a:t>
            </a:r>
            <a:r>
              <a:rPr lang="en-US" sz="5400" b="1" dirty="0">
                <a:solidFill>
                  <a:srgbClr val="00B0F0"/>
                </a:solidFill>
                <a:latin typeface="Verdana" panose="020B0604030504040204" pitchFamily="34" charset="0"/>
                <a:ea typeface="Verdana" panose="020B0604030504040204" pitchFamily="34" charset="0"/>
              </a:rPr>
              <a:t> </a:t>
            </a:r>
            <a:r>
              <a:rPr lang="en-US" sz="5400" b="1" dirty="0" err="1">
                <a:solidFill>
                  <a:srgbClr val="00B0F0"/>
                </a:solidFill>
                <a:latin typeface="Verdana" panose="020B0604030504040204" pitchFamily="34" charset="0"/>
                <a:ea typeface="Verdana" panose="020B0604030504040204" pitchFamily="34" charset="0"/>
              </a:rPr>
              <a:t>mang</a:t>
            </a:r>
            <a:r>
              <a:rPr lang="en-US" sz="5400" b="1" dirty="0">
                <a:solidFill>
                  <a:srgbClr val="00B0F0"/>
                </a:solidFill>
                <a:latin typeface="Verdana" panose="020B0604030504040204" pitchFamily="34" charset="0"/>
                <a:ea typeface="Verdana" panose="020B0604030504040204" pitchFamily="34" charset="0"/>
              </a:rPr>
              <a:t> </a:t>
            </a:r>
            <a:r>
              <a:rPr lang="en-US" sz="5400" b="1" dirty="0" err="1">
                <a:solidFill>
                  <a:srgbClr val="00B0F0"/>
                </a:solidFill>
                <a:latin typeface="Verdana" panose="020B0604030504040204" pitchFamily="34" charset="0"/>
                <a:ea typeface="Verdana" panose="020B0604030504040204" pitchFamily="34" charset="0"/>
              </a:rPr>
              <a:t>Lời</a:t>
            </a:r>
            <a:r>
              <a:rPr lang="en-US" sz="5400" b="1" dirty="0">
                <a:solidFill>
                  <a:srgbClr val="00B0F0"/>
                </a:solidFill>
                <a:latin typeface="Verdana" panose="020B0604030504040204" pitchFamily="34" charset="0"/>
                <a:ea typeface="Verdana" panose="020B0604030504040204" pitchFamily="34" charset="0"/>
              </a:rPr>
              <a:t> </a:t>
            </a:r>
            <a:r>
              <a:rPr lang="en-US" sz="5400" b="1" dirty="0" err="1">
                <a:solidFill>
                  <a:srgbClr val="00B0F0"/>
                </a:solidFill>
                <a:latin typeface="Verdana" panose="020B0604030504040204" pitchFamily="34" charset="0"/>
                <a:ea typeface="Verdana" panose="020B0604030504040204" pitchFamily="34" charset="0"/>
              </a:rPr>
              <a:t>Chúa</a:t>
            </a:r>
            <a:r>
              <a:rPr lang="en-US" sz="5400" b="1" dirty="0">
                <a:solidFill>
                  <a:srgbClr val="00B0F0"/>
                </a:solidFill>
                <a:latin typeface="Verdana" panose="020B0604030504040204" pitchFamily="34" charset="0"/>
                <a:ea typeface="Verdana" panose="020B0604030504040204" pitchFamily="34" charset="0"/>
              </a:rPr>
              <a:t> </a:t>
            </a:r>
            <a:r>
              <a:rPr lang="en-US" sz="5400" b="1" dirty="0" err="1">
                <a:solidFill>
                  <a:srgbClr val="00B0F0"/>
                </a:solidFill>
                <a:latin typeface="Verdana" panose="020B0604030504040204" pitchFamily="34" charset="0"/>
                <a:ea typeface="Verdana" panose="020B0604030504040204" pitchFamily="34" charset="0"/>
              </a:rPr>
              <a:t>đến</a:t>
            </a:r>
            <a:r>
              <a:rPr lang="en-US" sz="5400" b="1" dirty="0">
                <a:solidFill>
                  <a:srgbClr val="00B0F0"/>
                </a:solidFill>
                <a:latin typeface="Verdana" panose="020B0604030504040204" pitchFamily="34" charset="0"/>
                <a:ea typeface="Verdana" panose="020B0604030504040204" pitchFamily="34" charset="0"/>
              </a:rPr>
              <a:t> </a:t>
            </a:r>
            <a:r>
              <a:rPr lang="en-US" sz="5400" b="1" dirty="0" err="1">
                <a:solidFill>
                  <a:srgbClr val="00B0F0"/>
                </a:solidFill>
                <a:latin typeface="Verdana" panose="020B0604030504040204" pitchFamily="34" charset="0"/>
                <a:ea typeface="Verdana" panose="020B0604030504040204" pitchFamily="34" charset="0"/>
              </a:rPr>
              <a:t>cho</a:t>
            </a:r>
            <a:r>
              <a:rPr lang="en-US" sz="5400" b="1" dirty="0">
                <a:solidFill>
                  <a:srgbClr val="00B0F0"/>
                </a:solidFill>
                <a:latin typeface="Verdana" panose="020B0604030504040204" pitchFamily="34" charset="0"/>
                <a:ea typeface="Verdana" panose="020B0604030504040204" pitchFamily="34" charset="0"/>
              </a:rPr>
              <a:t> </a:t>
            </a:r>
            <a:r>
              <a:rPr lang="en-US" sz="5400" b="1" dirty="0" err="1">
                <a:solidFill>
                  <a:srgbClr val="00B0F0"/>
                </a:solidFill>
                <a:latin typeface="Verdana" panose="020B0604030504040204" pitchFamily="34" charset="0"/>
                <a:ea typeface="Verdana" panose="020B0604030504040204" pitchFamily="34" charset="0"/>
              </a:rPr>
              <a:t>mọi</a:t>
            </a:r>
            <a:r>
              <a:rPr lang="en-US" sz="5400" b="1" dirty="0">
                <a:solidFill>
                  <a:srgbClr val="00B0F0"/>
                </a:solidFill>
                <a:latin typeface="Verdana" panose="020B0604030504040204" pitchFamily="34" charset="0"/>
                <a:ea typeface="Verdana" panose="020B0604030504040204" pitchFamily="34" charset="0"/>
              </a:rPr>
              <a:t> ng</a:t>
            </a:r>
            <a:r>
              <a:rPr lang="vi-VN" sz="5400" b="1" dirty="0">
                <a:solidFill>
                  <a:srgbClr val="00B0F0"/>
                </a:solidFill>
                <a:latin typeface="Verdana" panose="020B0604030504040204" pitchFamily="34" charset="0"/>
                <a:ea typeface="Verdana" panose="020B0604030504040204" pitchFamily="34" charset="0"/>
              </a:rPr>
              <a:t>ư</a:t>
            </a:r>
            <a:r>
              <a:rPr lang="en-US" sz="5400" b="1" dirty="0" err="1">
                <a:solidFill>
                  <a:srgbClr val="00B0F0"/>
                </a:solidFill>
                <a:latin typeface="Verdana" panose="020B0604030504040204" pitchFamily="34" charset="0"/>
                <a:ea typeface="Verdana" panose="020B0604030504040204" pitchFamily="34" charset="0"/>
              </a:rPr>
              <a:t>ời</a:t>
            </a:r>
            <a:endParaRPr lang="en-US" sz="5400" b="1" dirty="0">
              <a:solidFill>
                <a:srgbClr val="00B0F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80682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98C790E-D941-4264-864F-B9B085AFB335}"/>
              </a:ext>
            </a:extLst>
          </p:cNvPr>
          <p:cNvGraphicFramePr>
            <a:graphicFrameLocks noGrp="1"/>
          </p:cNvGraphicFramePr>
          <p:nvPr>
            <p:extLst>
              <p:ext uri="{D42A27DB-BD31-4B8C-83A1-F6EECF244321}">
                <p14:modId xmlns:p14="http://schemas.microsoft.com/office/powerpoint/2010/main" val="238449792"/>
              </p:ext>
            </p:extLst>
          </p:nvPr>
        </p:nvGraphicFramePr>
        <p:xfrm>
          <a:off x="0" y="0"/>
          <a:ext cx="12192000" cy="6858000"/>
        </p:xfrm>
        <a:graphic>
          <a:graphicData uri="http://schemas.openxmlformats.org/drawingml/2006/table">
            <a:tbl>
              <a:tblPr firstRow="1" firstCol="1" bandRow="1"/>
              <a:tblGrid>
                <a:gridCol w="1219200">
                  <a:extLst>
                    <a:ext uri="{9D8B030D-6E8A-4147-A177-3AD203B41FA5}">
                      <a16:colId xmlns:a16="http://schemas.microsoft.com/office/drawing/2014/main" val="3604397789"/>
                    </a:ext>
                  </a:extLst>
                </a:gridCol>
                <a:gridCol w="1219200">
                  <a:extLst>
                    <a:ext uri="{9D8B030D-6E8A-4147-A177-3AD203B41FA5}">
                      <a16:colId xmlns:a16="http://schemas.microsoft.com/office/drawing/2014/main" val="4010060972"/>
                    </a:ext>
                  </a:extLst>
                </a:gridCol>
                <a:gridCol w="1219200">
                  <a:extLst>
                    <a:ext uri="{9D8B030D-6E8A-4147-A177-3AD203B41FA5}">
                      <a16:colId xmlns:a16="http://schemas.microsoft.com/office/drawing/2014/main" val="853129688"/>
                    </a:ext>
                  </a:extLst>
                </a:gridCol>
                <a:gridCol w="1219200">
                  <a:extLst>
                    <a:ext uri="{9D8B030D-6E8A-4147-A177-3AD203B41FA5}">
                      <a16:colId xmlns:a16="http://schemas.microsoft.com/office/drawing/2014/main" val="1827171393"/>
                    </a:ext>
                  </a:extLst>
                </a:gridCol>
                <a:gridCol w="1219200">
                  <a:extLst>
                    <a:ext uri="{9D8B030D-6E8A-4147-A177-3AD203B41FA5}">
                      <a16:colId xmlns:a16="http://schemas.microsoft.com/office/drawing/2014/main" val="2146027666"/>
                    </a:ext>
                  </a:extLst>
                </a:gridCol>
                <a:gridCol w="1219200">
                  <a:extLst>
                    <a:ext uri="{9D8B030D-6E8A-4147-A177-3AD203B41FA5}">
                      <a16:colId xmlns:a16="http://schemas.microsoft.com/office/drawing/2014/main" val="3579509892"/>
                    </a:ext>
                  </a:extLst>
                </a:gridCol>
                <a:gridCol w="1219200">
                  <a:extLst>
                    <a:ext uri="{9D8B030D-6E8A-4147-A177-3AD203B41FA5}">
                      <a16:colId xmlns:a16="http://schemas.microsoft.com/office/drawing/2014/main" val="3987703301"/>
                    </a:ext>
                  </a:extLst>
                </a:gridCol>
                <a:gridCol w="1219200">
                  <a:extLst>
                    <a:ext uri="{9D8B030D-6E8A-4147-A177-3AD203B41FA5}">
                      <a16:colId xmlns:a16="http://schemas.microsoft.com/office/drawing/2014/main" val="3167205970"/>
                    </a:ext>
                  </a:extLst>
                </a:gridCol>
                <a:gridCol w="1219200">
                  <a:extLst>
                    <a:ext uri="{9D8B030D-6E8A-4147-A177-3AD203B41FA5}">
                      <a16:colId xmlns:a16="http://schemas.microsoft.com/office/drawing/2014/main" val="886052613"/>
                    </a:ext>
                  </a:extLst>
                </a:gridCol>
                <a:gridCol w="1219200">
                  <a:extLst>
                    <a:ext uri="{9D8B030D-6E8A-4147-A177-3AD203B41FA5}">
                      <a16:colId xmlns:a16="http://schemas.microsoft.com/office/drawing/2014/main" val="1852236043"/>
                    </a:ext>
                  </a:extLst>
                </a:gridCol>
              </a:tblGrid>
              <a:tr h="1143000">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Đ</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Ã</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B</a:t>
                      </a:r>
                      <a:endParaRPr lang="en-US" sz="48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4392149"/>
                  </a:ext>
                </a:extLst>
              </a:tr>
              <a:tr h="1143000">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D</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48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0460108"/>
                  </a:ext>
                </a:extLst>
              </a:tr>
              <a:tr h="1143000">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O</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8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M</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Ộ</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T</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8432986"/>
                  </a:ext>
                </a:extLst>
              </a:tr>
              <a:tr h="1143000">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T</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Ế</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G</a:t>
                      </a:r>
                      <a:endParaRPr lang="en-US" sz="48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4987282"/>
                  </a:ext>
                </a:extLst>
              </a:tr>
              <a:tr h="1143000">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S</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Ô</a:t>
                      </a:r>
                      <a:endParaRPr lang="en-US" sz="48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G</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0876158"/>
                  </a:ext>
                </a:extLst>
              </a:tr>
              <a:tr h="1143000">
                <a:tc>
                  <a:txBody>
                    <a:bodyPr/>
                    <a:lstStyle/>
                    <a:p>
                      <a:pPr marL="0" marR="0" algn="ctr">
                        <a:lnSpc>
                          <a:spcPct val="107000"/>
                        </a:lnSpc>
                        <a:spcBef>
                          <a:spcPts val="0"/>
                        </a:spcBef>
                        <a:spcAft>
                          <a:spcPts val="0"/>
                        </a:spcAft>
                      </a:pPr>
                      <a:endPar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I</a:t>
                      </a:r>
                      <a:endParaRPr lang="en-US" sz="48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Ê</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C</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Ú</a:t>
                      </a:r>
                      <a:endParaRPr lang="en-US" sz="48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7000"/>
                        </a:lnSpc>
                        <a:spcBef>
                          <a:spcPts val="0"/>
                        </a:spcBef>
                        <a:spcAft>
                          <a:spcPts val="0"/>
                        </a:spcAft>
                      </a:pPr>
                      <a:r>
                        <a:rPr lang="en-US" sz="48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536994906"/>
                  </a:ext>
                </a:extLst>
              </a:tr>
            </a:tbl>
          </a:graphicData>
        </a:graphic>
      </p:graphicFrame>
    </p:spTree>
    <p:extLst>
      <p:ext uri="{BB962C8B-B14F-4D97-AF65-F5344CB8AC3E}">
        <p14:creationId xmlns:p14="http://schemas.microsoft.com/office/powerpoint/2010/main" val="3859941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827FFDE-9CD5-4E67-B014-858183DD86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58105" y="1591056"/>
            <a:ext cx="4875789" cy="3675888"/>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par>
                                <p:cTn id="8" presetID="45" presetClass="entr" presetSubtype="0" fill="hold" grpId="0" nodeType="with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ppt_w</p:attrName>
                                        </p:attrNameLst>
                                      </p:cBhvr>
                                      <p:tavLst>
                                        <p:tav tm="0" fmla="#ppt_w*sin(2.5*pi*$)">
                                          <p:val>
                                            <p:fltVal val="0"/>
                                          </p:val>
                                        </p:tav>
                                        <p:tav tm="100000">
                                          <p:val>
                                            <p:fltVal val="1"/>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barn(inVertical)">
                                      <p:cBhvr>
                                        <p:cTn id="16" dur="500"/>
                                        <p:tgtEl>
                                          <p:spTgt spid="2054"/>
                                        </p:tgtEl>
                                      </p:cBhvr>
                                    </p:animEffect>
                                  </p:childTnLst>
                                </p:cTn>
                              </p:par>
                              <p:par>
                                <p:cTn id="17" presetID="21" presetClass="emph" presetSubtype="0" repeatCount="indefinite" fill="hold" grpId="1" nodeType="withEffect">
                                  <p:stCondLst>
                                    <p:cond delay="0"/>
                                  </p:stCondLst>
                                  <p:childTnLst>
                                    <p:animClr clrSpc="hsl" dir="cw">
                                      <p:cBhvr override="childStyle">
                                        <p:cTn id="18" dur="500" fill="hold"/>
                                        <p:tgtEl>
                                          <p:spTgt spid="2054"/>
                                        </p:tgtEl>
                                        <p:attrNameLst>
                                          <p:attrName>style.color</p:attrName>
                                        </p:attrNameLst>
                                      </p:cBhvr>
                                      <p:by>
                                        <p:hsl h="7200000" s="0" l="0"/>
                                      </p:by>
                                    </p:animClr>
                                    <p:animClr clrSpc="hsl" dir="cw">
                                      <p:cBhvr>
                                        <p:cTn id="19" dur="500" fill="hold"/>
                                        <p:tgtEl>
                                          <p:spTgt spid="2054"/>
                                        </p:tgtEl>
                                        <p:attrNameLst>
                                          <p:attrName>fillcolor</p:attrName>
                                        </p:attrNameLst>
                                      </p:cBhvr>
                                      <p:by>
                                        <p:hsl h="7200000" s="0" l="0"/>
                                      </p:by>
                                    </p:animClr>
                                    <p:animClr clrSpc="hsl" dir="cw">
                                      <p:cBhvr>
                                        <p:cTn id="20" dur="500" fill="hold"/>
                                        <p:tgtEl>
                                          <p:spTgt spid="2054"/>
                                        </p:tgtEl>
                                        <p:attrNameLst>
                                          <p:attrName>stroke.color</p:attrName>
                                        </p:attrNameLst>
                                      </p:cBhvr>
                                      <p:by>
                                        <p:hsl h="7200000" s="0" l="0"/>
                                      </p:by>
                                    </p:animClr>
                                    <p:set>
                                      <p:cBhvr>
                                        <p:cTn id="21"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677</Words>
  <Application>Microsoft Office PowerPoint</Application>
  <PresentationFormat>Widescreen</PresentationFormat>
  <Paragraphs>171</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Algerian</vt:lpstr>
      <vt:lpstr>Arial</vt:lpstr>
      <vt:lpstr>Calibri</vt:lpstr>
      <vt:lpstr>Calibri Light</vt:lpstr>
      <vt:lpstr>Tahoma</vt:lpstr>
      <vt:lpstr>Times New Roman</vt:lpstr>
      <vt:lpstr>Verdana</vt:lpstr>
      <vt:lpstr>1_Office Theme</vt:lpstr>
      <vt:lpstr>PowerPoint Presentation</vt:lpstr>
      <vt:lpstr>PowerPoint Presentation</vt:lpstr>
      <vt:lpstr>Quả vậy, Thiên Chúa sai Con của Người đến thế gian, không phải để lên án thế gian, nhưng là để thế gian, nhờ Con của Người, mà được cứu độ.</vt:lpstr>
      <vt:lpstr>Ai tin vào Con của Người, thì không bị lên án; nhưng kẻ không tin, thì bị lên án rồi, vì đã không tin vào danh của Con Một Thiên Chúa.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9</cp:revision>
  <dcterms:created xsi:type="dcterms:W3CDTF">2020-05-22T13:54:49Z</dcterms:created>
  <dcterms:modified xsi:type="dcterms:W3CDTF">2020-06-06T04:58:44Z</dcterms:modified>
</cp:coreProperties>
</file>