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690" r:id="rId3"/>
    <p:sldId id="709" r:id="rId4"/>
    <p:sldId id="710" r:id="rId5"/>
    <p:sldId id="716" r:id="rId6"/>
    <p:sldId id="711" r:id="rId7"/>
    <p:sldId id="712" r:id="rId8"/>
    <p:sldId id="713" r:id="rId9"/>
    <p:sldId id="714" r:id="rId10"/>
    <p:sldId id="715" r:id="rId11"/>
    <p:sldId id="717" r:id="rId12"/>
    <p:sldId id="718" r:id="rId13"/>
    <p:sldId id="328" r:id="rId14"/>
    <p:sldId id="674" r:id="rId15"/>
    <p:sldId id="719" r:id="rId16"/>
    <p:sldId id="720" r:id="rId17"/>
    <p:sldId id="721" r:id="rId18"/>
    <p:sldId id="722" r:id="rId19"/>
    <p:sldId id="707" r:id="rId20"/>
    <p:sldId id="706" r:id="rId21"/>
    <p:sldId id="723" r:id="rId22"/>
    <p:sldId id="7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4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6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17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25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41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75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8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6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60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02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02/05/2020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  <a:r>
              <a:rPr lang="en-US" sz="3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VUI HỌC KINH THÁNH</a:t>
            </a:r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27" y="1424113"/>
            <a:ext cx="4480946" cy="428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IV PHỤC SINH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Mọi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trước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cướp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Ai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cứu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gặp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đồng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cỏ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5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chỉ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để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ăn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hại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phá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huỷ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Phần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để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sống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sống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dồi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.” </a:t>
            </a:r>
            <a:r>
              <a:rPr lang="en-US" sz="72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</a:t>
            </a: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ỜI CHÚA</a:t>
            </a:r>
            <a:endParaRPr lang="en-US" sz="7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1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endParaRPr kumimoji="0" lang="en-US" sz="368400" b="1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34237-3E70-4651-9973-67590655D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31086"/>
            <a:ext cx="4876800" cy="4008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Sói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Chiên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9247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vật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nhắc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ẻ trộm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ẻ cướp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đúng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94481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không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cửa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ràn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6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 chiên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gác cửa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mua chiên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9714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cửa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ràn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7982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theo anh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Chạy trốn khỏi anh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anh ôm vào lòng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tiếng anh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9243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tiếng anh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chỗ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trống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“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giữ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cửa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mở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… …”.</a:t>
            </a:r>
          </a:p>
        </p:txBody>
      </p:sp>
    </p:spTree>
    <p:extLst>
      <p:ext uri="{BB962C8B-B14F-4D97-AF65-F5344CB8AC3E}">
        <p14:creationId xmlns:p14="http://schemas.microsoft.com/office/powerpoint/2010/main" val="2392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đường, sự thật và sự sống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ánh sáng cho trần gian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cửa cho chiên ra vào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người gác cửa chuồng chiên.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84548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cửa cho chiên ra vào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cùng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hôm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nay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5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INLXG Diamant Rond Diamant Broderie Singe Bricolage 5D Peinture ...">
            <a:extLst>
              <a:ext uri="{FF2B5EF4-FFF2-40B4-BE49-F238E27FC236}">
                <a16:creationId xmlns:a16="http://schemas.microsoft.com/office/drawing/2014/main" id="{E2FF98CB-1297-4934-8A2A-8CDC33A10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b="1067"/>
          <a:stretch/>
        </p:blipFill>
        <p:spPr bwMode="auto">
          <a:xfrm>
            <a:off x="2432844" y="105103"/>
            <a:ext cx="7326313" cy="667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AutoShape 9">
            <a:hlinkClick r:id="rId3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10735"/>
            <a:ext cx="7326314" cy="9144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490"/>
            <a:ext cx="12192000" cy="621551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Do-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thái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rằng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“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bảo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: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1537252" y="119270"/>
            <a:ext cx="9117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✠ TIN MỪNG CHÚA GIÊSU THEO THÁNH GIOAN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D937323-26FE-4C1C-8B89-E7E3D7488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82741"/>
              </p:ext>
            </p:extLst>
          </p:nvPr>
        </p:nvGraphicFramePr>
        <p:xfrm>
          <a:off x="1502979" y="70949"/>
          <a:ext cx="8924545" cy="4892040"/>
        </p:xfrm>
        <a:graphic>
          <a:graphicData uri="http://schemas.openxmlformats.org/drawingml/2006/table">
            <a:tbl>
              <a:tblPr firstRow="1" firstCol="1" bandRow="1"/>
              <a:tblGrid>
                <a:gridCol w="1110347">
                  <a:extLst>
                    <a:ext uri="{9D8B030D-6E8A-4147-A177-3AD203B41FA5}">
                      <a16:colId xmlns:a16="http://schemas.microsoft.com/office/drawing/2014/main" val="1401211158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3010834719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2020310849"/>
                    </a:ext>
                  </a:extLst>
                </a:gridCol>
                <a:gridCol w="1160204">
                  <a:extLst>
                    <a:ext uri="{9D8B030D-6E8A-4147-A177-3AD203B41FA5}">
                      <a16:colId xmlns:a16="http://schemas.microsoft.com/office/drawing/2014/main" val="2104605238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4252812177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115890919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384862870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2451537192"/>
                    </a:ext>
                  </a:extLst>
                </a:gridCol>
              </a:tblGrid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64159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435292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456837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13640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06041"/>
                  </a:ext>
                </a:extLst>
              </a:tr>
            </a:tbl>
          </a:graphicData>
        </a:graphic>
      </p:graphicFrame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58A9E3BD-1F65-447E-90CA-BAFFF5A09762}"/>
              </a:ext>
            </a:extLst>
          </p:cNvPr>
          <p:cNvSpPr/>
          <p:nvPr/>
        </p:nvSpPr>
        <p:spPr>
          <a:xfrm>
            <a:off x="381468" y="186562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4" name="Star: 8 Points 73">
            <a:extLst>
              <a:ext uri="{FF2B5EF4-FFF2-40B4-BE49-F238E27FC236}">
                <a16:creationId xmlns:a16="http://schemas.microsoft.com/office/drawing/2014/main" id="{3E74B748-1A67-4B9D-BE7C-8F69045BBF71}"/>
              </a:ext>
            </a:extLst>
          </p:cNvPr>
          <p:cNvSpPr/>
          <p:nvPr/>
        </p:nvSpPr>
        <p:spPr>
          <a:xfrm>
            <a:off x="381468" y="1109677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5" name="Star: 8 Points 74">
            <a:extLst>
              <a:ext uri="{FF2B5EF4-FFF2-40B4-BE49-F238E27FC236}">
                <a16:creationId xmlns:a16="http://schemas.microsoft.com/office/drawing/2014/main" id="{80A172CB-5A99-4AAA-9A0F-E7F5F0A7B6AB}"/>
              </a:ext>
            </a:extLst>
          </p:cNvPr>
          <p:cNvSpPr/>
          <p:nvPr/>
        </p:nvSpPr>
        <p:spPr>
          <a:xfrm>
            <a:off x="381467" y="2145665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6" name="Star: 8 Points 75">
            <a:extLst>
              <a:ext uri="{FF2B5EF4-FFF2-40B4-BE49-F238E27FC236}">
                <a16:creationId xmlns:a16="http://schemas.microsoft.com/office/drawing/2014/main" id="{C95E0BAE-F067-4C6C-985D-5C35BE0D70E2}"/>
              </a:ext>
            </a:extLst>
          </p:cNvPr>
          <p:cNvSpPr/>
          <p:nvPr/>
        </p:nvSpPr>
        <p:spPr>
          <a:xfrm>
            <a:off x="381467" y="3059825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7" name="Star: 8 Points 76">
            <a:extLst>
              <a:ext uri="{FF2B5EF4-FFF2-40B4-BE49-F238E27FC236}">
                <a16:creationId xmlns:a16="http://schemas.microsoft.com/office/drawing/2014/main" id="{043E48EB-7CE0-4AA0-AF91-FEC159EE6500}"/>
              </a:ext>
            </a:extLst>
          </p:cNvPr>
          <p:cNvSpPr/>
          <p:nvPr/>
        </p:nvSpPr>
        <p:spPr>
          <a:xfrm>
            <a:off x="381467" y="4049796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607D7-ABEB-4C17-BB79-E4D9C47B9EC1}"/>
              </a:ext>
            </a:extLst>
          </p:cNvPr>
          <p:cNvSpPr/>
          <p:nvPr/>
        </p:nvSpPr>
        <p:spPr>
          <a:xfrm>
            <a:off x="1502979" y="7094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B492323-5B46-4F30-A2CD-8519D5D94B3C}"/>
              </a:ext>
            </a:extLst>
          </p:cNvPr>
          <p:cNvSpPr/>
          <p:nvPr/>
        </p:nvSpPr>
        <p:spPr>
          <a:xfrm>
            <a:off x="2608029" y="7094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105C8EB-407E-45C5-B76E-EE62094AC237}"/>
              </a:ext>
            </a:extLst>
          </p:cNvPr>
          <p:cNvSpPr/>
          <p:nvPr/>
        </p:nvSpPr>
        <p:spPr>
          <a:xfrm>
            <a:off x="3718966" y="7094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58212E8-3EE7-48A1-B36E-95EBA824FC08}"/>
              </a:ext>
            </a:extLst>
          </p:cNvPr>
          <p:cNvSpPr/>
          <p:nvPr/>
        </p:nvSpPr>
        <p:spPr>
          <a:xfrm>
            <a:off x="4834997" y="70948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E3C9CD2-8A7B-415A-8D9A-1BDB43F638BC}"/>
              </a:ext>
            </a:extLst>
          </p:cNvPr>
          <p:cNvSpPr/>
          <p:nvPr/>
        </p:nvSpPr>
        <p:spPr>
          <a:xfrm>
            <a:off x="5995550" y="7201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FCE6056-7C98-4988-86A6-F3C4123F3FE7}"/>
              </a:ext>
            </a:extLst>
          </p:cNvPr>
          <p:cNvSpPr/>
          <p:nvPr/>
        </p:nvSpPr>
        <p:spPr>
          <a:xfrm>
            <a:off x="7100600" y="7201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30F7F9-2317-4EAB-8355-690CE3A50601}"/>
              </a:ext>
            </a:extLst>
          </p:cNvPr>
          <p:cNvSpPr/>
          <p:nvPr/>
        </p:nvSpPr>
        <p:spPr>
          <a:xfrm>
            <a:off x="8205650" y="7201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AC81B40-E968-48E7-B08F-BFE7D76A1E59}"/>
              </a:ext>
            </a:extLst>
          </p:cNvPr>
          <p:cNvSpPr/>
          <p:nvPr/>
        </p:nvSpPr>
        <p:spPr>
          <a:xfrm>
            <a:off x="9310700" y="7094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7724BB1-E119-4151-BDC3-331202E9E240}"/>
              </a:ext>
            </a:extLst>
          </p:cNvPr>
          <p:cNvSpPr/>
          <p:nvPr/>
        </p:nvSpPr>
        <p:spPr>
          <a:xfrm>
            <a:off x="1502979" y="104957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D0C7B73-D722-4A29-942B-BEFC860891B6}"/>
              </a:ext>
            </a:extLst>
          </p:cNvPr>
          <p:cNvSpPr/>
          <p:nvPr/>
        </p:nvSpPr>
        <p:spPr>
          <a:xfrm>
            <a:off x="2608029" y="104957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51B14F8-B714-4B25-A47C-FBD47FE5B1D5}"/>
              </a:ext>
            </a:extLst>
          </p:cNvPr>
          <p:cNvSpPr/>
          <p:nvPr/>
        </p:nvSpPr>
        <p:spPr>
          <a:xfrm>
            <a:off x="3718966" y="104957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49312D6-CDD4-4B8D-97FC-60007D8348B6}"/>
              </a:ext>
            </a:extLst>
          </p:cNvPr>
          <p:cNvSpPr/>
          <p:nvPr/>
        </p:nvSpPr>
        <p:spPr>
          <a:xfrm>
            <a:off x="4834997" y="1049572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4461227-39D0-4F97-AA9E-2C09A5A6DAC7}"/>
              </a:ext>
            </a:extLst>
          </p:cNvPr>
          <p:cNvSpPr/>
          <p:nvPr/>
        </p:nvSpPr>
        <p:spPr>
          <a:xfrm>
            <a:off x="5995550" y="1050636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CEB833E-7051-40C5-8D89-D303882ACFBD}"/>
              </a:ext>
            </a:extLst>
          </p:cNvPr>
          <p:cNvSpPr/>
          <p:nvPr/>
        </p:nvSpPr>
        <p:spPr>
          <a:xfrm>
            <a:off x="7100600" y="1050636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7477F78-8E02-4772-99A9-5EE7CC023BEA}"/>
              </a:ext>
            </a:extLst>
          </p:cNvPr>
          <p:cNvSpPr/>
          <p:nvPr/>
        </p:nvSpPr>
        <p:spPr>
          <a:xfrm>
            <a:off x="2608029" y="202552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EB6580B-8D0E-4E1E-BD36-E085D711A298}"/>
              </a:ext>
            </a:extLst>
          </p:cNvPr>
          <p:cNvSpPr/>
          <p:nvPr/>
        </p:nvSpPr>
        <p:spPr>
          <a:xfrm>
            <a:off x="3713079" y="202552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0B405C0-8B69-40FC-85EB-3DA70A872A63}"/>
              </a:ext>
            </a:extLst>
          </p:cNvPr>
          <p:cNvSpPr/>
          <p:nvPr/>
        </p:nvSpPr>
        <p:spPr>
          <a:xfrm>
            <a:off x="4835033" y="2025528"/>
            <a:ext cx="115463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D98A41-51E1-4FD0-A90E-BDB23AFAB9AF}"/>
              </a:ext>
            </a:extLst>
          </p:cNvPr>
          <p:cNvSpPr/>
          <p:nvPr/>
        </p:nvSpPr>
        <p:spPr>
          <a:xfrm>
            <a:off x="6006149" y="2025528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43AE525-419F-4266-9BCC-FBF9B9E50B99}"/>
              </a:ext>
            </a:extLst>
          </p:cNvPr>
          <p:cNvSpPr/>
          <p:nvPr/>
        </p:nvSpPr>
        <p:spPr>
          <a:xfrm>
            <a:off x="7100600" y="202659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FEF67E2-12BA-485B-80ED-4C5C57F1B77D}"/>
              </a:ext>
            </a:extLst>
          </p:cNvPr>
          <p:cNvSpPr/>
          <p:nvPr/>
        </p:nvSpPr>
        <p:spPr>
          <a:xfrm>
            <a:off x="8205650" y="202659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B86FEC0-AA59-43D0-841E-F501B879B61F}"/>
              </a:ext>
            </a:extLst>
          </p:cNvPr>
          <p:cNvSpPr/>
          <p:nvPr/>
        </p:nvSpPr>
        <p:spPr>
          <a:xfrm>
            <a:off x="1502979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AACB30F-0E26-4DBE-973F-00566D2734FB}"/>
              </a:ext>
            </a:extLst>
          </p:cNvPr>
          <p:cNvSpPr/>
          <p:nvPr/>
        </p:nvSpPr>
        <p:spPr>
          <a:xfrm>
            <a:off x="2608029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78BD697-D36E-48EA-ABC8-9EF8D2049860}"/>
              </a:ext>
            </a:extLst>
          </p:cNvPr>
          <p:cNvSpPr/>
          <p:nvPr/>
        </p:nvSpPr>
        <p:spPr>
          <a:xfrm>
            <a:off x="3718966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2C36F1F-2256-4F5A-B3E4-E52BE6B0E9DB}"/>
              </a:ext>
            </a:extLst>
          </p:cNvPr>
          <p:cNvSpPr/>
          <p:nvPr/>
        </p:nvSpPr>
        <p:spPr>
          <a:xfrm>
            <a:off x="4834997" y="2996309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11E5EE0-85DB-4614-8E87-3C8F1BCBB1E4}"/>
              </a:ext>
            </a:extLst>
          </p:cNvPr>
          <p:cNvSpPr/>
          <p:nvPr/>
        </p:nvSpPr>
        <p:spPr>
          <a:xfrm>
            <a:off x="5995550" y="29973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F3192D1-533D-4981-8AD3-DD751CB4545C}"/>
              </a:ext>
            </a:extLst>
          </p:cNvPr>
          <p:cNvSpPr/>
          <p:nvPr/>
        </p:nvSpPr>
        <p:spPr>
          <a:xfrm>
            <a:off x="7100600" y="29973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CFE726F-ECD2-4849-94F5-CE3EF3C36DB2}"/>
              </a:ext>
            </a:extLst>
          </p:cNvPr>
          <p:cNvSpPr/>
          <p:nvPr/>
        </p:nvSpPr>
        <p:spPr>
          <a:xfrm>
            <a:off x="8205650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CDD430A-C2C1-4220-9E5D-7E4182810073}"/>
              </a:ext>
            </a:extLst>
          </p:cNvPr>
          <p:cNvSpPr/>
          <p:nvPr/>
        </p:nvSpPr>
        <p:spPr>
          <a:xfrm>
            <a:off x="2619803" y="3984364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1EF260B-3F0E-4698-AFDB-376788652484}"/>
              </a:ext>
            </a:extLst>
          </p:cNvPr>
          <p:cNvSpPr/>
          <p:nvPr/>
        </p:nvSpPr>
        <p:spPr>
          <a:xfrm>
            <a:off x="3724853" y="3984364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B703E47-980E-4D3A-A5C5-B8088B48025B}"/>
              </a:ext>
            </a:extLst>
          </p:cNvPr>
          <p:cNvSpPr/>
          <p:nvPr/>
        </p:nvSpPr>
        <p:spPr>
          <a:xfrm>
            <a:off x="4835789" y="3984364"/>
            <a:ext cx="1182133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C5F9AE5-BD97-43DF-813B-7BA910C83292}"/>
              </a:ext>
            </a:extLst>
          </p:cNvPr>
          <p:cNvSpPr/>
          <p:nvPr/>
        </p:nvSpPr>
        <p:spPr>
          <a:xfrm>
            <a:off x="6017923" y="3984364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2DD95F1-B242-42E0-91D4-47677DEB78C6}"/>
              </a:ext>
            </a:extLst>
          </p:cNvPr>
          <p:cNvSpPr/>
          <p:nvPr/>
        </p:nvSpPr>
        <p:spPr>
          <a:xfrm>
            <a:off x="7112374" y="398542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4EA2D18-1D6C-4AB7-B198-2E1135A25726}"/>
              </a:ext>
            </a:extLst>
          </p:cNvPr>
          <p:cNvSpPr/>
          <p:nvPr/>
        </p:nvSpPr>
        <p:spPr>
          <a:xfrm>
            <a:off x="8217424" y="398542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06BB905-9AD0-49F0-A160-C637D0BD5F84}"/>
              </a:ext>
            </a:extLst>
          </p:cNvPr>
          <p:cNvSpPr/>
          <p:nvPr/>
        </p:nvSpPr>
        <p:spPr>
          <a:xfrm>
            <a:off x="9322474" y="3984364"/>
            <a:ext cx="1093276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46CEE8E-0018-4681-B52F-8DC122D55C8E}"/>
              </a:ext>
            </a:extLst>
          </p:cNvPr>
          <p:cNvSpPr/>
          <p:nvPr/>
        </p:nvSpPr>
        <p:spPr>
          <a:xfrm>
            <a:off x="-18232" y="509211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MỌI KẺ ĐẾN TRƯỚC TÔI ĐỀU LÀ … 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38887C9-8A68-4291-83B0-DC52F53D1478}"/>
              </a:ext>
            </a:extLst>
          </p:cNvPr>
          <p:cNvSpPr/>
          <p:nvPr/>
        </p:nvSpPr>
        <p:spPr>
          <a:xfrm>
            <a:off x="-18232" y="509211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AI KHÔNG QUA CỬA MÀ TRÈO VÀO LÀ … …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377C217-20AC-4D5A-A56A-4A7E28C2F7CB}"/>
              </a:ext>
            </a:extLst>
          </p:cNvPr>
          <p:cNvSpPr/>
          <p:nvPr/>
        </p:nvSpPr>
        <p:spPr>
          <a:xfrm>
            <a:off x="-18232" y="509211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TÔI … … CHO CHIÊN RA VÀO.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0901474-7BE8-4BC5-95C5-3435C987DBF8}"/>
              </a:ext>
            </a:extLst>
          </p:cNvPr>
          <p:cNvSpPr/>
          <p:nvPr/>
        </p:nvSpPr>
        <p:spPr>
          <a:xfrm>
            <a:off x="-18232" y="509211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4.	KẺ TRỘM CHỈ ĐẾN ĐỂ ĂN TRỘM, … …  VÀ PHÁ HUỶ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2117D67-1705-4E1E-8591-E0F728D7FCE3}"/>
              </a:ext>
            </a:extLst>
          </p:cNvPr>
          <p:cNvSpPr/>
          <p:nvPr/>
        </p:nvSpPr>
        <p:spPr>
          <a:xfrm>
            <a:off x="-18232" y="509211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CHÚNG SẼ KHÔNG THEO … …., NHƯNG SẼ CHẠY TRỐN, VÌ CHÚNG KHÔNG NHẬN BIẾT TIẾNG … …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5" grpId="0" animBg="1"/>
      <p:bldP spid="95" grpId="1" animBg="1"/>
      <p:bldP spid="96" grpId="0" animBg="1"/>
      <p:bldP spid="96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1" animBg="1"/>
      <p:bldP spid="158" grpId="2" animBg="1"/>
      <p:bldP spid="159" grpId="1" animBg="1"/>
      <p:bldP spid="159" grpId="2" animBg="1"/>
      <p:bldP spid="160" grpId="1" animBg="1"/>
      <p:bldP spid="160" grpId="2" animBg="1"/>
      <p:bldP spid="161" grpId="1" animBg="1"/>
      <p:bldP spid="161" grpId="2" animBg="1"/>
      <p:bldP spid="162" grpId="1" animBg="1"/>
      <p:bldP spid="162" grpId="2" animBg="1"/>
      <p:bldP spid="163" grpId="1" animBg="1"/>
      <p:bldP spid="163" grpId="2" animBg="1"/>
      <p:bldP spid="164" grpId="1" animBg="1"/>
      <p:bldP spid="164" grpId="2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E110-0710-46A4-A95D-332A0C00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5ADE-4F11-4C2B-8B52-DE732065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XXIV Domingo del Tiempo Ordinario | Archidiócesis de Sevilla">
            <a:extLst>
              <a:ext uri="{FF2B5EF4-FFF2-40B4-BE49-F238E27FC236}">
                <a16:creationId xmlns:a16="http://schemas.microsoft.com/office/drawing/2014/main" id="{E18D5631-D544-4F86-91D8-FB22B8F2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0"/>
            <a:ext cx="1051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3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B83B9B-5D39-4C6A-ACD2-B06E910EE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526597"/>
              </p:ext>
            </p:extLst>
          </p:nvPr>
        </p:nvGraphicFramePr>
        <p:xfrm>
          <a:off x="429659" y="243939"/>
          <a:ext cx="11270255" cy="6248935"/>
        </p:xfrm>
        <a:graphic>
          <a:graphicData uri="http://schemas.openxmlformats.org/drawingml/2006/table">
            <a:tbl>
              <a:tblPr firstRow="1" firstCol="1" bandRow="1"/>
              <a:tblGrid>
                <a:gridCol w="1402189">
                  <a:extLst>
                    <a:ext uri="{9D8B030D-6E8A-4147-A177-3AD203B41FA5}">
                      <a16:colId xmlns:a16="http://schemas.microsoft.com/office/drawing/2014/main" val="246773705"/>
                    </a:ext>
                  </a:extLst>
                </a:gridCol>
                <a:gridCol w="1400486">
                  <a:extLst>
                    <a:ext uri="{9D8B030D-6E8A-4147-A177-3AD203B41FA5}">
                      <a16:colId xmlns:a16="http://schemas.microsoft.com/office/drawing/2014/main" val="3365429506"/>
                    </a:ext>
                  </a:extLst>
                </a:gridCol>
                <a:gridCol w="1400486">
                  <a:extLst>
                    <a:ext uri="{9D8B030D-6E8A-4147-A177-3AD203B41FA5}">
                      <a16:colId xmlns:a16="http://schemas.microsoft.com/office/drawing/2014/main" val="994842938"/>
                    </a:ext>
                  </a:extLst>
                </a:gridCol>
                <a:gridCol w="1465150">
                  <a:extLst>
                    <a:ext uri="{9D8B030D-6E8A-4147-A177-3AD203B41FA5}">
                      <a16:colId xmlns:a16="http://schemas.microsoft.com/office/drawing/2014/main" val="2766842541"/>
                    </a:ext>
                  </a:extLst>
                </a:gridCol>
                <a:gridCol w="1400486">
                  <a:extLst>
                    <a:ext uri="{9D8B030D-6E8A-4147-A177-3AD203B41FA5}">
                      <a16:colId xmlns:a16="http://schemas.microsoft.com/office/drawing/2014/main" val="2937659895"/>
                    </a:ext>
                  </a:extLst>
                </a:gridCol>
                <a:gridCol w="1400486">
                  <a:extLst>
                    <a:ext uri="{9D8B030D-6E8A-4147-A177-3AD203B41FA5}">
                      <a16:colId xmlns:a16="http://schemas.microsoft.com/office/drawing/2014/main" val="2032397650"/>
                    </a:ext>
                  </a:extLst>
                </a:gridCol>
                <a:gridCol w="1400486">
                  <a:extLst>
                    <a:ext uri="{9D8B030D-6E8A-4147-A177-3AD203B41FA5}">
                      <a16:colId xmlns:a16="http://schemas.microsoft.com/office/drawing/2014/main" val="2756986408"/>
                    </a:ext>
                  </a:extLst>
                </a:gridCol>
                <a:gridCol w="1400486">
                  <a:extLst>
                    <a:ext uri="{9D8B030D-6E8A-4147-A177-3AD203B41FA5}">
                      <a16:colId xmlns:a16="http://schemas.microsoft.com/office/drawing/2014/main" val="472808525"/>
                    </a:ext>
                  </a:extLst>
                </a:gridCol>
              </a:tblGrid>
              <a:tr h="1249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18395"/>
                  </a:ext>
                </a:extLst>
              </a:tr>
              <a:tr h="1249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32844"/>
                  </a:ext>
                </a:extLst>
              </a:tr>
              <a:tr h="1249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19398"/>
                  </a:ext>
                </a:extLst>
              </a:tr>
              <a:tr h="1249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953482"/>
                  </a:ext>
                </a:extLst>
              </a:tr>
              <a:tr h="1249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89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93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ràn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trèo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cướp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2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ai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mục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tử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5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giữ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mở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tiếng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gọi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từng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con,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dẫn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trước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tiếng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1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lạ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chạy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trốn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tiếng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lạ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4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kể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dụ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ngôn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hiểu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7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Vậy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lại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“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bảo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687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675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(Body)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Ai không đi qua cửa mà vào ràn chiên, nhưng trèo qua lối khác mà vào, người ấy là kẻ trộm, kẻ cướp. </vt:lpstr>
      <vt:lpstr>Còn ai đi qua cửa mà vào, người ấy là mục tử.</vt:lpstr>
      <vt:lpstr>Người giữ cửa mở cho anh ta vào, và chiên nghe tiếng của anh; anh gọi tên từng con, rồi dẫn chúng ra. </vt:lpstr>
      <vt:lpstr>Khi đã cho chiên ra hết, anh ta đi trước và chiên đi theo sau, vì chúng nhận biết tiếng của anh.</vt:lpstr>
      <vt:lpstr>Chúng sẽ không theo người lạ, nhưng sẽ chạy trốn, vì chúng không nhận biết tiếng người lạ.”</vt:lpstr>
      <vt:lpstr>Đức Giê-su kể cho họ nghe dụ ngôn đó. Nhưng họ không hiểu những điều Người nói với họ.</vt:lpstr>
      <vt:lpstr>Vậy, Đức Giê-su lại nói: “Thật, tôi bảo thật các ông: Tôi là cửa cho chiên ra vào. </vt:lpstr>
      <vt:lpstr>Mọi kẻ đến trước tôi đều là trộm cướp; nhưng chiên đã không nghe họ. </vt:lpstr>
      <vt:lpstr>Tôi là cửa. Ai qua tôi mà vào thì sẽ được cứu. Người ấy sẽ ra vào và gặp được đồng cỏ. </vt:lpstr>
      <vt:lpstr>Kẻ trộm chỉ đến để ăn trộm, giết hại và phá huỷ. Phần tôi, tôi đến để cho chiên được sống, và sống dồi dào.”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10</cp:revision>
  <dcterms:created xsi:type="dcterms:W3CDTF">2020-04-28T02:36:15Z</dcterms:created>
  <dcterms:modified xsi:type="dcterms:W3CDTF">2020-05-02T05:03:38Z</dcterms:modified>
</cp:coreProperties>
</file>