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48" r:id="rId2"/>
  </p:sldMasterIdLst>
  <p:sldIdLst>
    <p:sldId id="256" r:id="rId3"/>
    <p:sldId id="257" r:id="rId4"/>
    <p:sldId id="262" r:id="rId5"/>
    <p:sldId id="263" r:id="rId6"/>
    <p:sldId id="267" r:id="rId7"/>
    <p:sldId id="264" r:id="rId8"/>
    <p:sldId id="265" r:id="rId9"/>
    <p:sldId id="268" r:id="rId10"/>
    <p:sldId id="266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81" r:id="rId20"/>
    <p:sldId id="278" r:id="rId21"/>
    <p:sldId id="279" r:id="rId22"/>
    <p:sldId id="282" r:id="rId23"/>
    <p:sldId id="283" r:id="rId24"/>
    <p:sldId id="284" r:id="rId25"/>
    <p:sldId id="285" r:id="rId26"/>
    <p:sldId id="286" r:id="rId27"/>
    <p:sldId id="258" r:id="rId28"/>
    <p:sldId id="259" r:id="rId29"/>
    <p:sldId id="287" r:id="rId30"/>
    <p:sldId id="288" r:id="rId31"/>
    <p:sldId id="289" r:id="rId32"/>
    <p:sldId id="290" r:id="rId33"/>
    <p:sldId id="260" r:id="rId34"/>
    <p:sldId id="261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4" d="100"/>
          <a:sy n="44" d="100"/>
        </p:scale>
        <p:origin x="174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2F0D7-1FC1-41AF-8227-02283BC9E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3A2C4-AF08-41E3-B9B2-942978A3A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901F7-893E-4E1B-B0C4-4511650F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2CA2C-8602-4E0A-BF6C-9780B1D6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50E30-8464-4138-8842-A351A743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8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06806-6D92-42B7-B0FF-4012F9002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1D2FA-D191-497C-8E62-EA9298AED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9CF74-DAC7-4E67-ABA9-702FFDD5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99BD4-729C-4881-9EB1-3997A86C7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77BAE-E9F3-4E99-8ED8-7AF48892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7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7DC7B-4289-449F-9A42-3762073A2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D9ABA-5C2A-405D-82B6-285E9F05D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21D94-1A40-4B05-B564-F20172856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29078-CC59-4213-850E-3D6940EF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8D684-7119-4BF8-8C2A-3008DC08A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5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F4B78-7F03-4315-BCE6-D7B9D4F43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D2109-3B66-4452-B241-621ABD95B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51F11-E9E5-4D98-82E3-D73FA89F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ED30C-2957-42B6-827F-580991A5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9907-C5D0-4441-8987-C10125CC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56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AC0D-F593-4ECE-936F-EDB265088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42775-FFFC-402E-943A-539454DC2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EAEFA-A7A2-403E-B28B-B280BD280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8076-DAC9-4375-A662-17BA4337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001E6-E9D0-4C75-BD98-7C70342B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63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52AFC-7E4B-4B43-AF71-DA19E9A57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28539-4C62-4496-946D-C726D3FF7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5E77D-907C-422D-A4BF-CFC61D10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55CD7-8C75-4AA8-AC14-496C3D7E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E6901-C35B-4821-B03B-14B3F45F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10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AFA2-079C-4509-BCF6-9AEB45D82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3E9EB-9AC2-4888-B8F1-66D9AA90F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CF7B9-525D-44C1-BFFC-8AD65EF0E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4183A-9CD9-414E-B98B-A1ACBA70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A3018-6670-46DD-8BC5-341DE730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245CF-CFBD-4CD7-95ED-CEB57B3C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4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0D566-A78E-4290-970D-3111A486B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07F80-89DA-41F6-9C71-52EF89A71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E215D-AC97-4B3A-9A61-3841F357B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E1B42-00F3-46BB-9F7D-215155C6D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7F171-7E05-4131-96CD-8E99F8CBB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3DC0A0-A875-440E-B6A5-E5D15A64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859D6-5275-4ADC-A658-83D1E025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88F1E-D89E-4730-B5D6-05E8B60C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98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529B7-A8E3-4E9F-9678-BF9C0069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FE2D7-DB08-476C-9641-38CFB611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24225-27C2-4FC3-959C-317B25B9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0D0008-D3B9-404B-91A1-5F47DBF9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1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5F041C-F6C2-43D0-9239-A1C37B8B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6BA368-0988-4970-9565-0957ED2C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4514F-959A-4287-BE35-D6846B11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65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14EC-5AD7-4F1B-ABB1-E7C5B692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27594-C507-4170-8F53-665263BAC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B886E-9191-4CC6-8055-726682836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24998-6B64-47EB-9C03-4D1183F0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65CBE-5D30-4903-B510-E4720DE1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71E7D-8530-4FC3-B9F2-2EE68CAA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6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4C12C-95AA-40C7-BFD4-92390D731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309F7-549B-4534-BAFA-F9B4DFEB1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DDCAF-6BBC-4C32-B918-A3663692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E8FE0-84A5-42F1-A55E-EC633C565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7DD16-93C1-4619-AD9B-8A8E91ED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04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2C9F1-EAFB-4E7B-8E4F-0B54DFD88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6CC13A-CA0F-4A75-A2A0-389581C45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ABA60-8A81-4B9A-A916-BD7C597FF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A4F66-C71E-465F-9034-297C2EF3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44FB7-BAF7-41BD-94C2-A37D8C71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079A1-D04C-443E-9C41-E179D256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88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9FD74-EE2D-42BD-A3E0-4AC2B5667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277D7-CAD9-4ABB-B132-FD7FB4296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96130-FB5F-4367-A215-1DE843439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81437-29DC-49D0-A6DD-D2456484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8563-B63F-42DE-B819-162F7A21D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85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F40DD-8B78-4FA1-866D-5264F33B4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6B1D9-AA6B-4915-9F94-E2749F8E8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BF18D-38BB-4EB4-B560-71B7F2BEB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37C09-61CD-49DE-89F2-F4C3E745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15F4-CF1D-4D59-B8B5-9688BEC8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6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FC43-2D02-4486-84FF-27ADF0942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20BFA-83F2-42A1-AEF0-243946B3F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BC58D-6FC5-4ACE-B2D1-3E09AD18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0382E-162D-4E75-A54A-8737CF933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64103-6DA9-4667-AD4C-D80F06C74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3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8EEC-AB56-469E-A5C5-FF301E638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71E90-6DEA-4C08-A603-C60C88E8C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D6EE0-3FAB-4271-9992-895CFB2F3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C8E17-45C8-4A82-91C6-819AD579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7F681-0446-4AA3-A5C2-B5F402B3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D5B1E-8F7C-4F6F-8CF8-3A4CA6F5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7C65-0D73-465D-89C1-C35FC533C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44FAA-DE35-40A7-9E80-71BEC4AE9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4AC2D-D3FE-44BC-9C69-87D01CFAD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644C7-A2D6-485A-9236-8276CD827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BEF9F8-3003-4E2E-89C2-09EEB3F80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FDCDB2-4834-49D9-ABE7-C85C44E25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73A829-7FD1-458C-B2F4-058E08AB3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430ECD-306D-4C7B-AC0A-BD0758FC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8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DA33-BCD4-4681-8521-3B354C87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99295-CA2F-4219-982A-CF5CF8F75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D447C-05BE-4633-BE66-886191D1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697A7-E6CB-482B-9EDD-1DCC18D01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4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A82CE9-7F7F-4409-B27E-8A5A3D4B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847D71-0E78-440E-94F9-7A2B33F5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8A7B7-B6DF-4F1D-9AB3-311787DC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7344-1294-40E8-BB78-769B470F7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8F779-3D20-4DFD-B0DF-089A6F6F2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BDD1E-B9AD-4C87-B017-7ADF6E54B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85C10-50FA-4286-96BE-8D605C53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3F5E8-4565-4029-8318-B1C5B99B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2E554-73B8-4E84-A77F-363E3B6A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8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EC25-3AC3-47FF-AA6A-95BBFEF7A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82BC10-5013-42F4-ABC0-E9FD39D2B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7F6EB-4CFE-436E-A398-EB9418CCE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60199-7E0F-499B-827E-E74A525D0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3FEDD-0D43-4D44-AA88-F122DA90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42400-2A5A-48D1-A0D7-2A3DAAD42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0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5132BF-1E76-45D9-A5FD-D590B5C02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30C3F-2448-4A9F-BBBF-309FE5C35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E42C7-259B-47E8-B845-7E87CE62C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74A4E-1891-4D5E-BF8E-F43F36090B8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07BDA-65B4-4F17-8B85-F4C252B4A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E23B2-7AFE-49E7-93DA-13070B400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9191-2D97-466F-AFC6-B772610E9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4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462BC-D9A2-487C-B473-0B0AB6A6D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39FEE-3B28-463A-A1A5-5D33AA653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558A0-36CC-4506-B5EE-80FAA47B7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7061D-ACF5-4DA6-876E-F6B31955654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232B7-12EE-4C60-9D20-ECB374F1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C2D50-F11B-4F6D-926C-40B5484F1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56ED-91FB-4A90-82EC-3FC5DA34D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7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635000" y="2661557"/>
            <a:ext cx="11023600" cy="366304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19806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0" cap="none" spc="0" normalizeH="0" baseline="0" noProof="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VUI HỌC KINH THÁNH</a:t>
            </a:r>
          </a:p>
        </p:txBody>
      </p:sp>
      <p:pic>
        <p:nvPicPr>
          <p:cNvPr id="3" name="Hình ản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3" y="2959551"/>
            <a:ext cx="4496645" cy="3001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37675" y="6050087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III PHỤC SINH - NĂM 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078929-B2F1-4A4A-99C3-A40E6584458D}"/>
              </a:ext>
            </a:extLst>
          </p:cNvPr>
          <p:cNvSpPr txBox="1"/>
          <p:nvPr/>
        </p:nvSpPr>
        <p:spPr>
          <a:xfrm>
            <a:off x="119270" y="99391"/>
            <a:ext cx="11946834" cy="144655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“KHÔNG BIẾT KINH THÁNH 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</a:b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LÀ KHÔNG BIẾT CHÚA KI-TÔ”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 chúng tôi, trước đây vẫn hy vọng rằng chính Người là Đấng sẽ cứu chuộc Ít-ra-en. Hơn nữa, những việc ấy xảy ra đến nay là ngày thứ ba rồi.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Thật ra, cũng có mấy người đàn bà trong nhóm chúng tôi đã làm chúng tôi kinh ngạc. 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9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bà ấy ra mộ hồi sáng sớm, không thấy xác Người đâu cả, về còn nói là đã thấy thiên thần hiện ra bảo rằng Người vẫn sống.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18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Vài người trong nhóm chúng tôi đã ra mộ, và thấy sự việc y như các bà ấy nói ; còn chính Người thì họ không thấy.”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42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Bấy giờ Đức Giê-su nói với hai ông rằng : “Các anh chẳng hiểu gì cả! Lòng trí các anh thật là chậm tin vào lời các ngôn sứ!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156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 Đấng Ki-tô lại chẳng phải chịu khổ hình như thế, rồi mới vào trong vinh quang của Người sao?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58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 bắt đầu từ ông Mô-sê và tất cả các ngôn sứ, Người giải thích cho hai ông những gì liên quan đến Người trong tất cả Sách Thánh.</a:t>
            </a:r>
          </a:p>
        </p:txBody>
      </p:sp>
    </p:spTree>
    <p:extLst>
      <p:ext uri="{BB962C8B-B14F-4D97-AF65-F5344CB8AC3E}">
        <p14:creationId xmlns:p14="http://schemas.microsoft.com/office/powerpoint/2010/main" val="1958927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gần tới làng họ muốn đến, Đức Giê-su làm như còn phải đi xa hơn nữa.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2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nài ép Người rằng: “Mời ông ở lại với chúng tôi, vì trời đã xế chiều, và ngày sắp tàn.”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48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Bấy giờ Người mới vào và ở lại với họ. Khi đồng bàn với họ, Người cầm lấy bánh, dâng lời chúc tụng, và bẻ ra trao cho họ.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0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2490"/>
            <a:ext cx="12192000" cy="6215510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ngày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thứ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tuần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đệ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đi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làng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kia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Em-mau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Giê-ru-sa-lem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chừng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mười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cây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dirty="0" err="1"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7200" b="1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1921565" y="119270"/>
            <a:ext cx="834887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MỪNG CHÚA GIÊSU THEO THÁNH LUCA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Mắt họ liền mở ra và họ nhận ra Người, nhưng Người lại biến mất.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93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mới bảo nhau : “Dọc đường, khi Người nói chuyện và giải thích Kinh Thánh cho chúng ta, lòng chúng ta đã chẳng bừng cháy lên sao ?”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94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mới bảo nhau : “Dọc đường, khi Người nói chuyện và giải thích Kinh Thánh cho chúng ta, lòng chúng ta đã chẳng bừng cháy lên sao ?”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916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Ngay lúc ấy, họ đứng dậy, quay trở lại Giê-ru-sa-lem, gặp Nhóm Mười Một và các bạn hữu đang tụ họp tại đó.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71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 người này bảo hai ông : “Chúa trỗi dậy thật rồi, và đã hiện ra với ông Si-môn.”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790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 hai ông thì thuật lại những gì đã xảy ra dọc đường và việc mình đã nhận ra Chúa thế nào khi Người bẻ bánh.</a:t>
            </a:r>
            <a:r>
              <a:rPr lang="en-US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ĐÓ LÀ LỜI CHÚA.</a:t>
            </a:r>
          </a:p>
        </p:txBody>
      </p:sp>
    </p:spTree>
    <p:extLst>
      <p:ext uri="{BB962C8B-B14F-4D97-AF65-F5344CB8AC3E}">
        <p14:creationId xmlns:p14="http://schemas.microsoft.com/office/powerpoint/2010/main" val="1518628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07504" y="254000"/>
            <a:ext cx="11380305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CHÚA ĐÃ SỐNG LẠI THẬT RỒI ALLELUIA</a:t>
            </a: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F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 NGHIỆM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89FF07-C4FC-4DED-8259-2608B7B2C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127" y="1376569"/>
            <a:ext cx="2847747" cy="410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Giáng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 Giê-su hiện ra </a:t>
              </a:r>
              <a:r>
                <a:rPr lang="en-US" sz="48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đ</a:t>
              </a: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48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ờng</a:t>
              </a: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Em-mau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chịu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đinh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Phục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33092"/>
            <a:ext cx="12240986" cy="818495"/>
            <a:chOff x="-1896924" y="4711697"/>
            <a:chExt cx="10567018" cy="70155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5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Đức Giê-su hiện ra trên đường Em-mau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Đoạn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Phúc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Âm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kể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chuyện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bị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đinh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 hết tiền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bị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đuổi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sống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5197"/>
            <a:ext cx="12240986" cy="818495"/>
            <a:chOff x="-1896924" y="4711697"/>
            <a:chExt cx="10567018" cy="70155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5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Vì Chúa Giê-su bị đóng đinh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đệ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Em-mau</a:t>
            </a:r>
            <a:r>
              <a:rPr lang="en-US" sz="6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910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Chuyện “Ai là người lớn nhất”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Về “Tám mối phúc”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Chuyện “Nước Trời”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Giảng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Kinh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Thánh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chết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</a:t>
              </a:r>
              <a:endParaRPr lang="en-US" sz="4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42625"/>
            <a:ext cx="12240986" cy="818495"/>
            <a:chOff x="-1896924" y="4711697"/>
            <a:chExt cx="10567018" cy="70155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5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Giảng giải Kinh Thánh về cái chết của Ngài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Giê-su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chuyện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đệ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353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trò chuyện với nhau về tất cả những sự việc mới xảy ra. Đang lúc họ trò chuyện và bàn tán, thì chính Đức Giê-su tiến đến gần và cùng đi với họ.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222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 Giê-su không d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ù</a:t>
              </a:r>
              <a:r>
                <a:rPr lang="vi-VN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 bữa với hai ông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Bánh hóa ra nhiều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 ông bừng tỉnh và nhận ra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ôm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Phục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7745" y="4484245"/>
            <a:ext cx="12240986" cy="818495"/>
            <a:chOff x="-1896924" y="4711697"/>
            <a:chExt cx="10567018" cy="70155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5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Hai ông bừng tỉnh và nhận ra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Giê-su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bẻ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bánh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đệ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bữa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tối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9452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Tiếp tục về quê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Mau mắn trở lại Giê-ru-sa-lem.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Hoảng sợ bỏ chạy vì tưởng là ma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4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Hát</a:t>
              </a: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Alleluia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7745" y="3636105"/>
            <a:ext cx="12240986" cy="818495"/>
            <a:chOff x="-1896924" y="4711697"/>
            <a:chExt cx="10567018" cy="70155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5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Mau mắn trở lại Giê-ru-sa-lem.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Sau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Giê-su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Phục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đệ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6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5505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9C627-ED04-4C29-9DD8-BCBC5CACB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030" y="5968483"/>
            <a:ext cx="7629940" cy="89614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vi-VN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Mời ông ở lại với chúng tôi</a:t>
            </a:r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92764"/>
            <a:ext cx="9144000" cy="914400"/>
          </a:xfrm>
          <a:prstGeom prst="flowChartAlternateProcess">
            <a:avLst/>
          </a:prstGeom>
          <a:solidFill>
            <a:srgbClr val="00B0F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BE69030-42C2-4D21-B860-146527822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635" y="1065697"/>
            <a:ext cx="5976730" cy="49027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las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6" name="C1">
            <a:extLst>
              <a:ext uri="{FF2B5EF4-FFF2-40B4-BE49-F238E27FC236}">
                <a16:creationId xmlns:a16="http://schemas.microsoft.com/office/drawing/2014/main" id="{52176973-FC82-4F1F-8FE8-30D63920AA31}"/>
              </a:ext>
            </a:extLst>
          </p:cNvPr>
          <p:cNvSpPr/>
          <p:nvPr/>
        </p:nvSpPr>
        <p:spPr>
          <a:xfrm>
            <a:off x="372843" y="217955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C2">
            <a:extLst>
              <a:ext uri="{FF2B5EF4-FFF2-40B4-BE49-F238E27FC236}">
                <a16:creationId xmlns:a16="http://schemas.microsoft.com/office/drawing/2014/main" id="{E9A45B7E-50EC-4B03-A85B-4B1EB0704E45}"/>
              </a:ext>
            </a:extLst>
          </p:cNvPr>
          <p:cNvSpPr/>
          <p:nvPr/>
        </p:nvSpPr>
        <p:spPr>
          <a:xfrm>
            <a:off x="361142" y="800254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C3">
            <a:extLst>
              <a:ext uri="{FF2B5EF4-FFF2-40B4-BE49-F238E27FC236}">
                <a16:creationId xmlns:a16="http://schemas.microsoft.com/office/drawing/2014/main" id="{6F02CD06-B5DC-4310-B5E8-16759DEB9BB9}"/>
              </a:ext>
            </a:extLst>
          </p:cNvPr>
          <p:cNvSpPr/>
          <p:nvPr/>
        </p:nvSpPr>
        <p:spPr>
          <a:xfrm>
            <a:off x="361142" y="1385739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C4">
            <a:extLst>
              <a:ext uri="{FF2B5EF4-FFF2-40B4-BE49-F238E27FC236}">
                <a16:creationId xmlns:a16="http://schemas.microsoft.com/office/drawing/2014/main" id="{6DDB6EDE-7E19-4ACD-9E6B-2FE9EDB1D25C}"/>
              </a:ext>
            </a:extLst>
          </p:cNvPr>
          <p:cNvSpPr/>
          <p:nvPr/>
        </p:nvSpPr>
        <p:spPr>
          <a:xfrm>
            <a:off x="372843" y="1972075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C5">
            <a:extLst>
              <a:ext uri="{FF2B5EF4-FFF2-40B4-BE49-F238E27FC236}">
                <a16:creationId xmlns:a16="http://schemas.microsoft.com/office/drawing/2014/main" id="{A06DAA38-5070-427B-A246-5F7C3128B5FD}"/>
              </a:ext>
            </a:extLst>
          </p:cNvPr>
          <p:cNvSpPr/>
          <p:nvPr/>
        </p:nvSpPr>
        <p:spPr>
          <a:xfrm>
            <a:off x="365772" y="2556475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C5">
            <a:extLst>
              <a:ext uri="{FF2B5EF4-FFF2-40B4-BE49-F238E27FC236}">
                <a16:creationId xmlns:a16="http://schemas.microsoft.com/office/drawing/2014/main" id="{323815AB-89F8-40F9-9DB9-6E657C757208}"/>
              </a:ext>
            </a:extLst>
          </p:cNvPr>
          <p:cNvSpPr/>
          <p:nvPr/>
        </p:nvSpPr>
        <p:spPr>
          <a:xfrm>
            <a:off x="362237" y="3157654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C5">
            <a:extLst>
              <a:ext uri="{FF2B5EF4-FFF2-40B4-BE49-F238E27FC236}">
                <a16:creationId xmlns:a16="http://schemas.microsoft.com/office/drawing/2014/main" id="{F0F45C25-34FB-4196-9B77-6C9D11933F15}"/>
              </a:ext>
            </a:extLst>
          </p:cNvPr>
          <p:cNvSpPr/>
          <p:nvPr/>
        </p:nvSpPr>
        <p:spPr>
          <a:xfrm>
            <a:off x="361142" y="3720358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8FBD6EA-FE3A-4F84-99CE-92AF4DD9C5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661757"/>
              </p:ext>
            </p:extLst>
          </p:nvPr>
        </p:nvGraphicFramePr>
        <p:xfrm>
          <a:off x="1501253" y="121795"/>
          <a:ext cx="9062110" cy="4691808"/>
        </p:xfrm>
        <a:graphic>
          <a:graphicData uri="http://schemas.openxmlformats.org/drawingml/2006/table">
            <a:tbl>
              <a:tblPr firstRow="1" firstCol="1" bandRow="1"/>
              <a:tblGrid>
                <a:gridCol w="906211">
                  <a:extLst>
                    <a:ext uri="{9D8B030D-6E8A-4147-A177-3AD203B41FA5}">
                      <a16:colId xmlns:a16="http://schemas.microsoft.com/office/drawing/2014/main" val="1594026313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3814889849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4016330925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2822242309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2899157979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115548713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4222204474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2270654613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3446156865"/>
                    </a:ext>
                  </a:extLst>
                </a:gridCol>
                <a:gridCol w="906211">
                  <a:extLst>
                    <a:ext uri="{9D8B030D-6E8A-4147-A177-3AD203B41FA5}">
                      <a16:colId xmlns:a16="http://schemas.microsoft.com/office/drawing/2014/main" val="3157627849"/>
                    </a:ext>
                  </a:extLst>
                </a:gridCol>
              </a:tblGrid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Đ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Ó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Đ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737628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Ọ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821893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Ẫ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Ố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732805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Ô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Ấ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655074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Ổ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Ì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893335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Ậ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71848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Ừ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Á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67745"/>
                  </a:ext>
                </a:extLst>
              </a:tr>
              <a:tr h="586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Á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Á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1508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4A4BF3B-7901-4022-9266-FCFAEA4AE48B}"/>
              </a:ext>
            </a:extLst>
          </p:cNvPr>
          <p:cNvSpPr/>
          <p:nvPr/>
        </p:nvSpPr>
        <p:spPr>
          <a:xfrm>
            <a:off x="1501253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B45503-F1E9-468E-824E-A4A32212AE41}"/>
              </a:ext>
            </a:extLst>
          </p:cNvPr>
          <p:cNvSpPr/>
          <p:nvPr/>
        </p:nvSpPr>
        <p:spPr>
          <a:xfrm>
            <a:off x="2410098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9CC9D4-0398-4CFF-A3EE-9612CE3B4952}"/>
              </a:ext>
            </a:extLst>
          </p:cNvPr>
          <p:cNvSpPr/>
          <p:nvPr/>
        </p:nvSpPr>
        <p:spPr>
          <a:xfrm>
            <a:off x="3315571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542CB4-1FF1-4BAB-B6B9-CB29F28EB20E}"/>
              </a:ext>
            </a:extLst>
          </p:cNvPr>
          <p:cNvSpPr/>
          <p:nvPr/>
        </p:nvSpPr>
        <p:spPr>
          <a:xfrm>
            <a:off x="4224416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99E6AB-CCD8-4A55-839C-A8904BB48626}"/>
              </a:ext>
            </a:extLst>
          </p:cNvPr>
          <p:cNvSpPr/>
          <p:nvPr/>
        </p:nvSpPr>
        <p:spPr>
          <a:xfrm>
            <a:off x="5106530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CE9A07-5407-43C2-B04B-FD2EED026017}"/>
              </a:ext>
            </a:extLst>
          </p:cNvPr>
          <p:cNvSpPr/>
          <p:nvPr/>
        </p:nvSpPr>
        <p:spPr>
          <a:xfrm>
            <a:off x="6012852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4B760C-CFAC-46EC-A820-79959CB82C81}"/>
              </a:ext>
            </a:extLst>
          </p:cNvPr>
          <p:cNvSpPr/>
          <p:nvPr/>
        </p:nvSpPr>
        <p:spPr>
          <a:xfrm>
            <a:off x="6921697" y="121795"/>
            <a:ext cx="91879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B3DC80-AD93-41DE-AAE9-08B5E9235632}"/>
              </a:ext>
            </a:extLst>
          </p:cNvPr>
          <p:cNvSpPr/>
          <p:nvPr/>
        </p:nvSpPr>
        <p:spPr>
          <a:xfrm>
            <a:off x="7840270" y="121795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D95A7E6-1885-4C6B-9D79-027CA8BFF722}"/>
              </a:ext>
            </a:extLst>
          </p:cNvPr>
          <p:cNvSpPr/>
          <p:nvPr/>
        </p:nvSpPr>
        <p:spPr>
          <a:xfrm>
            <a:off x="2410098" y="713437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3BB92B-1156-4406-B0D3-15E5EABC7AE2}"/>
              </a:ext>
            </a:extLst>
          </p:cNvPr>
          <p:cNvSpPr/>
          <p:nvPr/>
        </p:nvSpPr>
        <p:spPr>
          <a:xfrm>
            <a:off x="3318943" y="713437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AE670C0-F23C-41DF-A0AA-2E5924D445E1}"/>
              </a:ext>
            </a:extLst>
          </p:cNvPr>
          <p:cNvSpPr/>
          <p:nvPr/>
        </p:nvSpPr>
        <p:spPr>
          <a:xfrm>
            <a:off x="4224416" y="713437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B64C0B-DD07-4DBD-A7CC-6DA5FBA400BC}"/>
              </a:ext>
            </a:extLst>
          </p:cNvPr>
          <p:cNvSpPr/>
          <p:nvPr/>
        </p:nvSpPr>
        <p:spPr>
          <a:xfrm>
            <a:off x="5116328" y="713437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B9B99A-66D7-4E25-B2CB-C7B25CBCC69B}"/>
              </a:ext>
            </a:extLst>
          </p:cNvPr>
          <p:cNvSpPr/>
          <p:nvPr/>
        </p:nvSpPr>
        <p:spPr>
          <a:xfrm>
            <a:off x="6032308" y="713437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CC8174-0708-4180-9A5E-B9CE9AD66D05}"/>
              </a:ext>
            </a:extLst>
          </p:cNvPr>
          <p:cNvSpPr/>
          <p:nvPr/>
        </p:nvSpPr>
        <p:spPr>
          <a:xfrm>
            <a:off x="6941153" y="713437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BC1AB7A-0DF6-4003-AD49-8369765BD559}"/>
              </a:ext>
            </a:extLst>
          </p:cNvPr>
          <p:cNvSpPr/>
          <p:nvPr/>
        </p:nvSpPr>
        <p:spPr>
          <a:xfrm>
            <a:off x="3309145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5F90519-AFF9-498A-A09B-E9921A656AF3}"/>
              </a:ext>
            </a:extLst>
          </p:cNvPr>
          <p:cNvSpPr/>
          <p:nvPr/>
        </p:nvSpPr>
        <p:spPr>
          <a:xfrm>
            <a:off x="4217990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B470722-A02E-4512-A25D-29EB80F0A128}"/>
              </a:ext>
            </a:extLst>
          </p:cNvPr>
          <p:cNvSpPr/>
          <p:nvPr/>
        </p:nvSpPr>
        <p:spPr>
          <a:xfrm>
            <a:off x="5123463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23670AA-AD23-42E1-8C7B-BC482D318415}"/>
              </a:ext>
            </a:extLst>
          </p:cNvPr>
          <p:cNvSpPr/>
          <p:nvPr/>
        </p:nvSpPr>
        <p:spPr>
          <a:xfrm>
            <a:off x="6032308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0E26D91-9B27-496F-9C94-E1633724F95C}"/>
              </a:ext>
            </a:extLst>
          </p:cNvPr>
          <p:cNvSpPr/>
          <p:nvPr/>
        </p:nvSpPr>
        <p:spPr>
          <a:xfrm>
            <a:off x="6948288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AEE92B-92E5-4466-A266-C12313315ECE}"/>
              </a:ext>
            </a:extLst>
          </p:cNvPr>
          <p:cNvSpPr/>
          <p:nvPr/>
        </p:nvSpPr>
        <p:spPr>
          <a:xfrm>
            <a:off x="7840200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15757FB-4565-42A4-AFB4-C1EDFA930860}"/>
              </a:ext>
            </a:extLst>
          </p:cNvPr>
          <p:cNvSpPr/>
          <p:nvPr/>
        </p:nvSpPr>
        <p:spPr>
          <a:xfrm>
            <a:off x="8749045" y="1301662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9FDCEF9-DBF3-428C-88E3-095121E1C748}"/>
              </a:ext>
            </a:extLst>
          </p:cNvPr>
          <p:cNvSpPr/>
          <p:nvPr/>
        </p:nvSpPr>
        <p:spPr>
          <a:xfrm>
            <a:off x="1501474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314732-6A4C-4090-B36B-A3CEDE56213C}"/>
              </a:ext>
            </a:extLst>
          </p:cNvPr>
          <p:cNvSpPr/>
          <p:nvPr/>
        </p:nvSpPr>
        <p:spPr>
          <a:xfrm>
            <a:off x="2410319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FE6B1AB-3B56-414A-8099-F4C1A0013683}"/>
              </a:ext>
            </a:extLst>
          </p:cNvPr>
          <p:cNvSpPr/>
          <p:nvPr/>
        </p:nvSpPr>
        <p:spPr>
          <a:xfrm>
            <a:off x="3315792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159357A-C72A-4E6C-A399-C0FFEB4A4DEB}"/>
              </a:ext>
            </a:extLst>
          </p:cNvPr>
          <p:cNvSpPr/>
          <p:nvPr/>
        </p:nvSpPr>
        <p:spPr>
          <a:xfrm>
            <a:off x="4224637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75AF42-86A1-481C-85F0-5C2BEFDEBB61}"/>
              </a:ext>
            </a:extLst>
          </p:cNvPr>
          <p:cNvSpPr/>
          <p:nvPr/>
        </p:nvSpPr>
        <p:spPr>
          <a:xfrm>
            <a:off x="5126207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B1F0C34-E857-4FBE-98AB-67F16A93504A}"/>
              </a:ext>
            </a:extLst>
          </p:cNvPr>
          <p:cNvSpPr/>
          <p:nvPr/>
        </p:nvSpPr>
        <p:spPr>
          <a:xfrm>
            <a:off x="6022801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A849CC8-2A8C-4018-BC12-88E5604CFB1D}"/>
              </a:ext>
            </a:extLst>
          </p:cNvPr>
          <p:cNvSpPr/>
          <p:nvPr/>
        </p:nvSpPr>
        <p:spPr>
          <a:xfrm>
            <a:off x="6941374" y="188333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5102024-BFDB-4400-9487-8DF4A757284D}"/>
              </a:ext>
            </a:extLst>
          </p:cNvPr>
          <p:cNvSpPr/>
          <p:nvPr/>
        </p:nvSpPr>
        <p:spPr>
          <a:xfrm>
            <a:off x="7823267" y="1893304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EFB6B9-5277-4B0F-B7B5-68E7B0554F76}"/>
              </a:ext>
            </a:extLst>
          </p:cNvPr>
          <p:cNvSpPr/>
          <p:nvPr/>
        </p:nvSpPr>
        <p:spPr>
          <a:xfrm>
            <a:off x="8739026" y="1893304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54198D9-2467-46EF-9BC6-79BBB378899C}"/>
              </a:ext>
            </a:extLst>
          </p:cNvPr>
          <p:cNvSpPr/>
          <p:nvPr/>
        </p:nvSpPr>
        <p:spPr>
          <a:xfrm>
            <a:off x="2400300" y="2480169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C5F2801-A787-4C9A-82A0-6942D28CD711}"/>
              </a:ext>
            </a:extLst>
          </p:cNvPr>
          <p:cNvSpPr/>
          <p:nvPr/>
        </p:nvSpPr>
        <p:spPr>
          <a:xfrm>
            <a:off x="3309145" y="2480169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A755CBA-1F11-4E1C-975E-080FDC77E310}"/>
              </a:ext>
            </a:extLst>
          </p:cNvPr>
          <p:cNvSpPr/>
          <p:nvPr/>
        </p:nvSpPr>
        <p:spPr>
          <a:xfrm>
            <a:off x="4214618" y="2480169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C635983-9AF6-4780-9AAB-AA0F540319F9}"/>
              </a:ext>
            </a:extLst>
          </p:cNvPr>
          <p:cNvSpPr/>
          <p:nvPr/>
        </p:nvSpPr>
        <p:spPr>
          <a:xfrm>
            <a:off x="5123463" y="2480169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B29E0DA-891B-4DA0-89C8-45B43F9139E0}"/>
              </a:ext>
            </a:extLst>
          </p:cNvPr>
          <p:cNvSpPr/>
          <p:nvPr/>
        </p:nvSpPr>
        <p:spPr>
          <a:xfrm>
            <a:off x="6025033" y="2480169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CC8C6D-9006-4DDF-BF7E-65EDFB156D0F}"/>
              </a:ext>
            </a:extLst>
          </p:cNvPr>
          <p:cNvSpPr/>
          <p:nvPr/>
        </p:nvSpPr>
        <p:spPr>
          <a:xfrm>
            <a:off x="6921627" y="2480169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B02AF9-46D9-4152-BD6F-76405C6622A4}"/>
              </a:ext>
            </a:extLst>
          </p:cNvPr>
          <p:cNvSpPr/>
          <p:nvPr/>
        </p:nvSpPr>
        <p:spPr>
          <a:xfrm>
            <a:off x="7830472" y="2480169"/>
            <a:ext cx="922406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3DBAD9F-35DF-46BD-929F-378212983B2F}"/>
              </a:ext>
            </a:extLst>
          </p:cNvPr>
          <p:cNvSpPr/>
          <p:nvPr/>
        </p:nvSpPr>
        <p:spPr>
          <a:xfrm>
            <a:off x="3292212" y="307181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BD8B704-EF06-4B7A-A269-693C07EB185F}"/>
              </a:ext>
            </a:extLst>
          </p:cNvPr>
          <p:cNvSpPr/>
          <p:nvPr/>
        </p:nvSpPr>
        <p:spPr>
          <a:xfrm>
            <a:off x="4201057" y="307181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BD6581D-60F5-4F81-BE0A-76A8A4B746B8}"/>
              </a:ext>
            </a:extLst>
          </p:cNvPr>
          <p:cNvSpPr/>
          <p:nvPr/>
        </p:nvSpPr>
        <p:spPr>
          <a:xfrm>
            <a:off x="5106530" y="307181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99BF718-B4F5-4304-96BB-4C465B059E11}"/>
              </a:ext>
            </a:extLst>
          </p:cNvPr>
          <p:cNvSpPr/>
          <p:nvPr/>
        </p:nvSpPr>
        <p:spPr>
          <a:xfrm>
            <a:off x="6015375" y="307181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9649B73-E734-4C10-B757-BB95BB0F4874}"/>
              </a:ext>
            </a:extLst>
          </p:cNvPr>
          <p:cNvSpPr/>
          <p:nvPr/>
        </p:nvSpPr>
        <p:spPr>
          <a:xfrm>
            <a:off x="6914422" y="3071811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68C4F37-CF21-48EC-B30C-DE130C4749FC}"/>
              </a:ext>
            </a:extLst>
          </p:cNvPr>
          <p:cNvSpPr/>
          <p:nvPr/>
        </p:nvSpPr>
        <p:spPr>
          <a:xfrm>
            <a:off x="7823267" y="3071811"/>
            <a:ext cx="929611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F1B29A1-326E-4F33-8808-EA41CD555475}"/>
              </a:ext>
            </a:extLst>
          </p:cNvPr>
          <p:cNvSpPr/>
          <p:nvPr/>
        </p:nvSpPr>
        <p:spPr>
          <a:xfrm>
            <a:off x="3292212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F92ADB1-15C9-4F80-8550-D7CD1E376525}"/>
              </a:ext>
            </a:extLst>
          </p:cNvPr>
          <p:cNvSpPr/>
          <p:nvPr/>
        </p:nvSpPr>
        <p:spPr>
          <a:xfrm>
            <a:off x="4201057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EF39BD3-F160-464E-802B-F7178CD675F6}"/>
              </a:ext>
            </a:extLst>
          </p:cNvPr>
          <p:cNvSpPr/>
          <p:nvPr/>
        </p:nvSpPr>
        <p:spPr>
          <a:xfrm>
            <a:off x="5106530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36798C3-80FB-48CD-81C7-D409DBB0E507}"/>
              </a:ext>
            </a:extLst>
          </p:cNvPr>
          <p:cNvSpPr/>
          <p:nvPr/>
        </p:nvSpPr>
        <p:spPr>
          <a:xfrm>
            <a:off x="6015375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987095A-74E4-44DB-B017-3628BD032565}"/>
              </a:ext>
            </a:extLst>
          </p:cNvPr>
          <p:cNvSpPr/>
          <p:nvPr/>
        </p:nvSpPr>
        <p:spPr>
          <a:xfrm>
            <a:off x="6921627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ADDC544-6B8E-4909-8EAE-F8018AA24466}"/>
              </a:ext>
            </a:extLst>
          </p:cNvPr>
          <p:cNvSpPr/>
          <p:nvPr/>
        </p:nvSpPr>
        <p:spPr>
          <a:xfrm>
            <a:off x="7823267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7871FBF-2E6C-422A-929B-49406EDF8E97}"/>
              </a:ext>
            </a:extLst>
          </p:cNvPr>
          <p:cNvSpPr/>
          <p:nvPr/>
        </p:nvSpPr>
        <p:spPr>
          <a:xfrm>
            <a:off x="8732112" y="3649193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C2F91C8-BBB6-4C49-8019-6F3B634C6211}"/>
              </a:ext>
            </a:extLst>
          </p:cNvPr>
          <p:cNvSpPr/>
          <p:nvPr/>
        </p:nvSpPr>
        <p:spPr>
          <a:xfrm>
            <a:off x="9638143" y="3639086"/>
            <a:ext cx="899047" cy="606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6C414A3-66C1-4C00-8DB8-4FAA291E12D5}"/>
              </a:ext>
            </a:extLst>
          </p:cNvPr>
          <p:cNvSpPr/>
          <p:nvPr/>
        </p:nvSpPr>
        <p:spPr>
          <a:xfrm>
            <a:off x="2400300" y="4238536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6498129-35F1-45BB-A655-27322A9D1468}"/>
              </a:ext>
            </a:extLst>
          </p:cNvPr>
          <p:cNvSpPr/>
          <p:nvPr/>
        </p:nvSpPr>
        <p:spPr>
          <a:xfrm>
            <a:off x="3309145" y="4238536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7B06A67-6D4B-4DDC-89C4-7D0F6ABCA626}"/>
              </a:ext>
            </a:extLst>
          </p:cNvPr>
          <p:cNvSpPr/>
          <p:nvPr/>
        </p:nvSpPr>
        <p:spPr>
          <a:xfrm>
            <a:off x="4214618" y="4238536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7A9A20E7-B60C-455A-BF98-39117B23BCBC}"/>
              </a:ext>
            </a:extLst>
          </p:cNvPr>
          <p:cNvSpPr/>
          <p:nvPr/>
        </p:nvSpPr>
        <p:spPr>
          <a:xfrm>
            <a:off x="5123463" y="4238536"/>
            <a:ext cx="89904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C1E081EF-AF46-4C30-84FA-2BF9F4DADFA0}"/>
              </a:ext>
            </a:extLst>
          </p:cNvPr>
          <p:cNvSpPr/>
          <p:nvPr/>
        </p:nvSpPr>
        <p:spPr>
          <a:xfrm>
            <a:off x="6005577" y="4238536"/>
            <a:ext cx="92051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92E81BA-DED3-48F2-9489-09C55121974F}"/>
              </a:ext>
            </a:extLst>
          </p:cNvPr>
          <p:cNvSpPr/>
          <p:nvPr/>
        </p:nvSpPr>
        <p:spPr>
          <a:xfrm>
            <a:off x="6921627" y="4238536"/>
            <a:ext cx="934797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A76FDD2E-3B74-4AC4-9CCF-BFC46299129A}"/>
              </a:ext>
            </a:extLst>
          </p:cNvPr>
          <p:cNvSpPr/>
          <p:nvPr/>
        </p:nvSpPr>
        <p:spPr>
          <a:xfrm>
            <a:off x="7850221" y="4238536"/>
            <a:ext cx="889026" cy="586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A2B94DD-DEBD-4400-A81A-DD56DF611A08}"/>
              </a:ext>
            </a:extLst>
          </p:cNvPr>
          <p:cNvSpPr/>
          <p:nvPr/>
        </p:nvSpPr>
        <p:spPr>
          <a:xfrm>
            <a:off x="8755471" y="4246031"/>
            <a:ext cx="899047" cy="571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0272DE38-4BFB-4CEC-A5A6-E0970627D8BA}"/>
              </a:ext>
            </a:extLst>
          </p:cNvPr>
          <p:cNvSpPr/>
          <p:nvPr/>
        </p:nvSpPr>
        <p:spPr>
          <a:xfrm>
            <a:off x="9654518" y="4247492"/>
            <a:ext cx="899047" cy="566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C5">
            <a:extLst>
              <a:ext uri="{FF2B5EF4-FFF2-40B4-BE49-F238E27FC236}">
                <a16:creationId xmlns:a16="http://schemas.microsoft.com/office/drawing/2014/main" id="{A7A675B7-C5F7-45C4-A71C-60C97C129630}"/>
              </a:ext>
            </a:extLst>
          </p:cNvPr>
          <p:cNvSpPr/>
          <p:nvPr/>
        </p:nvSpPr>
        <p:spPr>
          <a:xfrm>
            <a:off x="361142" y="4328390"/>
            <a:ext cx="649846" cy="425568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0FF6A3E0-B615-4726-AABD-5DA323B66228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CHÚA GIÊ-SU ĐÃ BỊ GÌ KHIẾN HAI MÔN ĐỆ TRỞ VỀ EM-MAU?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F9160E3A-6683-4E11-9783-16FC2489393F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	HAI MÔN ĐỆ NÓI: “PHẦN CHÚNG TÔI, TRƯỚC ĐÂY VẪN … … RẰNG CHÍNH NGƯỜI LÀ ĐẤNG SẼ CỨU CHUỘC ÍT-RA-EN”.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20ADEF3A-AC30-42DC-8BAA-D2E8D2C84C09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NHỮNG NGƯỜI PHỤ NỮ ĐÃ NÓI: “ĐÃ THẤY THIÊN THẦN HIỆN RA BẢO RẰNG NGƯỜI … …”.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3664C32-FA2C-4E7C-BEFA-A4670D026977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	“VÀI NGƯỜI TRONG NHÓM CHÚNG TÔI ĐÃ RA MỘ, VÀ THẤY SỰ VIỆC Y NHƯ CÁC BÀ ẤY NÓI ; CÒN CHÍNH NGƯỜI THÌ HỌ … …”.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175E24C2-0F7C-4CAC-AA11-71D851ED148E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	NÀO ĐẤNG KI-TÔ LẠI CHẲNG PHẢI CHỊU … … NHƯ THẾ, RỒI MỚI VÀO TRONG VINH QUANG CỦA NGƯỜI SAO? 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E5854149-A241-4D18-A900-39CF539EF582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	“NGƯỜI CẦM LẤY BÁNH, DÂNG LỜI CHÚC TỤNG, VÀ BẺ RA TRAO CHO HỌ. MẮT HỌ LIỀN MỞ RA VÀ HỌ … … NGƯỜI”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783DED21-E458-4F78-9352-866779E2AC5D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	“DỌC ĐƯỜNG, KHI NGƯỜI NÓI CHUYỆN VÀ GIẢI THÍCH KINH THÁNH CHO CHÚNG TA, LÒNG CHÚNG TA ĐÃ CHẲNG … … LÊN SAO ?”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66ED2B9-6663-4D6E-BB3F-9308F7768982}"/>
              </a:ext>
            </a:extLst>
          </p:cNvPr>
          <p:cNvSpPr/>
          <p:nvPr/>
        </p:nvSpPr>
        <p:spPr>
          <a:xfrm>
            <a:off x="-42541" y="5107072"/>
            <a:ext cx="12228464" cy="1765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	NGƯỜI GIẢI THÍCH CHO HAI ÔNG NHỮNG GÌ LIÊN QUAN ĐẾN NGƯỜI TRONG TẤT CẢ … …”.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16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87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8" fill="hold">
                      <p:stCondLst>
                        <p:cond delay="0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2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3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9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5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8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2" grpId="0" animBg="1"/>
      <p:bldP spid="72" grpId="1" animBg="1"/>
      <p:bldP spid="74" grpId="0" animBg="1"/>
      <p:bldP spid="74" grpId="1" animBg="1"/>
      <p:bldP spid="76" grpId="0" animBg="1"/>
      <p:bldP spid="76" grpId="1" animBg="1"/>
      <p:bldP spid="78" grpId="0" animBg="1"/>
      <p:bldP spid="78" grpId="1" animBg="1"/>
      <p:bldP spid="80" grpId="0" animBg="1"/>
      <p:bldP spid="80" grpId="1" animBg="1"/>
      <p:bldP spid="190" grpId="0" animBg="1"/>
      <p:bldP spid="190" grpId="1" animBg="1"/>
      <p:bldP spid="192" grpId="0" animBg="1"/>
      <p:bldP spid="192" grpId="1" animBg="1"/>
      <p:bldP spid="194" grpId="0" animBg="1"/>
      <p:bldP spid="194" grpId="1" animBg="1"/>
      <p:bldP spid="196" grpId="0" animBg="1"/>
      <p:bldP spid="196" grpId="1" animBg="1"/>
      <p:bldP spid="198" grpId="0" animBg="1"/>
      <p:bldP spid="198" grpId="1" animBg="1"/>
      <p:bldP spid="200" grpId="0" animBg="1"/>
      <p:bldP spid="200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DF5F44-CA29-468D-AF6B-216E332A6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4" name="Picture 8" descr="TIẾN TRÌNH KHAI TÂM KITÔ GIÁO TRONG VIỆC TÌM KIẾM VÀ GẶP GỠ ĐỨC ...">
            <a:extLst>
              <a:ext uri="{FF2B5EF4-FFF2-40B4-BE49-F238E27FC236}">
                <a16:creationId xmlns:a16="http://schemas.microsoft.com/office/drawing/2014/main" id="{20907C04-1FCA-4986-B454-499EA0713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560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4DAAC-F087-416D-A977-0B47C1A5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91352F2-A3D7-4F94-9DE9-E55481A26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252258"/>
              </p:ext>
            </p:extLst>
          </p:nvPr>
        </p:nvGraphicFramePr>
        <p:xfrm>
          <a:off x="272145" y="182564"/>
          <a:ext cx="11647710" cy="6492872"/>
        </p:xfrm>
        <a:graphic>
          <a:graphicData uri="http://schemas.openxmlformats.org/drawingml/2006/table">
            <a:tbl>
              <a:tblPr firstRow="1" firstCol="1" bandRow="1"/>
              <a:tblGrid>
                <a:gridCol w="1164771">
                  <a:extLst>
                    <a:ext uri="{9D8B030D-6E8A-4147-A177-3AD203B41FA5}">
                      <a16:colId xmlns:a16="http://schemas.microsoft.com/office/drawing/2014/main" val="491867545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351910937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2099144395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1671727566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904431058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1286700224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2052434123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2967952732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3273070717"/>
                    </a:ext>
                  </a:extLst>
                </a:gridCol>
                <a:gridCol w="1164771">
                  <a:extLst>
                    <a:ext uri="{9D8B030D-6E8A-4147-A177-3AD203B41FA5}">
                      <a16:colId xmlns:a16="http://schemas.microsoft.com/office/drawing/2014/main" val="1111809800"/>
                    </a:ext>
                  </a:extLst>
                </a:gridCol>
              </a:tblGrid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593847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967390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Ẫ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57163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237919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372920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461248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1061"/>
                  </a:ext>
                </a:extLst>
              </a:tr>
              <a:tr h="811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32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3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093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32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mắt họ còn bị ngăn cản, không nhận ra Người.</a:t>
            </a:r>
          </a:p>
        </p:txBody>
      </p:sp>
    </p:spTree>
    <p:extLst>
      <p:ext uri="{BB962C8B-B14F-4D97-AF65-F5344CB8AC3E}">
        <p14:creationId xmlns:p14="http://schemas.microsoft.com/office/powerpoint/2010/main" val="77077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hỏi họ : “Các anh vừa đi vừa trao đổi với nhau về chuyện gì vậy?” Họ dừng lại, vẻ mặt buồn rầu.</a:t>
            </a:r>
          </a:p>
        </p:txBody>
      </p:sp>
    </p:spTree>
    <p:extLst>
      <p:ext uri="{BB962C8B-B14F-4D97-AF65-F5344CB8AC3E}">
        <p14:creationId xmlns:p14="http://schemas.microsoft.com/office/powerpoint/2010/main" val="238003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 Một trong hai người tên là Cơ-lê-ô-pát trả lời : “Chắc ông là người duy nhất trú ngụ tại Giê-ru-sa-lem mà không hay biết những chuyện đã xảy ra trong thành mấy bữa nay.” </a:t>
            </a:r>
            <a:endParaRPr lang="en-US" sz="72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04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hỏi : “Chuyện gì vậy?” Họ thưa: “Chuyện ông Giê-su Na-da-rét. 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68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là một ngôn sứ đầy uy thế trong việc làm cũng như lời nói trước mặt Thiên Chúa và toàn dân.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45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mà các thượng tế và thủ lãnh của chúng ta đã nộp Người để Người bị án tử hình, và đã đóng đinh Người vào thập giá. 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11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1353</Words>
  <Application>Microsoft Office PowerPoint</Application>
  <PresentationFormat>Widescreen</PresentationFormat>
  <Paragraphs>270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Office Theme</vt:lpstr>
      <vt:lpstr>PowerPoint Presentation</vt:lpstr>
      <vt:lpstr>PowerPoint Presentation</vt:lpstr>
      <vt:lpstr>Họ trò chuyện với nhau về tất cả những sự việc mới xảy ra. Đang lúc họ trò chuyện và bàn tán, thì chính Đức Giê-su tiến đến gần và cùng đi với họ. </vt:lpstr>
      <vt:lpstr>Nhưng mắt họ còn bị ngăn cản, không nhận ra Người.</vt:lpstr>
      <vt:lpstr>Người hỏi họ : “Các anh vừa đi vừa trao đổi với nhau về chuyện gì vậy?” Họ dừng lại, vẻ mặt buồn rầu.</vt:lpstr>
      <vt:lpstr> Một trong hai người tên là Cơ-lê-ô-pát trả lời : “Chắc ông là người duy nhất trú ngụ tại Giê-ru-sa-lem mà không hay biết những chuyện đã xảy ra trong thành mấy bữa nay.” </vt:lpstr>
      <vt:lpstr>Đức Giê-su hỏi : “Chuyện gì vậy?” Họ thưa: “Chuyện ông Giê-su Na-da-rét. </vt:lpstr>
      <vt:lpstr>Người là một ngôn sứ đầy uy thế trong việc làm cũng như lời nói trước mặt Thiên Chúa và toàn dân. </vt:lpstr>
      <vt:lpstr>Thế mà các thượng tế và thủ lãnh của chúng ta đã nộp Người để Người bị án tử hình, và đã đóng đinh Người vào thập giá. </vt:lpstr>
      <vt:lpstr>Phần chúng tôi, trước đây vẫn hy vọng rằng chính Người là Đấng sẽ cứu chuộc Ít-ra-en. Hơn nữa, những việc ấy xảy ra đến nay là ngày thứ ba rồi.</vt:lpstr>
      <vt:lpstr>Thật ra, cũng có mấy người đàn bà trong nhóm chúng tôi đã làm chúng tôi kinh ngạc. </vt:lpstr>
      <vt:lpstr>Các bà ấy ra mộ hồi sáng sớm, không thấy xác Người đâu cả, về còn nói là đã thấy thiên thần hiện ra bảo rằng Người vẫn sống. </vt:lpstr>
      <vt:lpstr>Vài người trong nhóm chúng tôi đã ra mộ, và thấy sự việc y như các bà ấy nói ; còn chính Người thì họ không thấy.”</vt:lpstr>
      <vt:lpstr>Bấy giờ Đức Giê-su nói với hai ông rằng : “Các anh chẳng hiểu gì cả! Lòng trí các anh thật là chậm tin vào lời các ngôn sứ! </vt:lpstr>
      <vt:lpstr>Nào Đấng Ki-tô lại chẳng phải chịu khổ hình như thế, rồi mới vào trong vinh quang của Người sao? </vt:lpstr>
      <vt:lpstr>Rồi bắt đầu từ ông Mô-sê và tất cả các ngôn sứ, Người giải thích cho hai ông những gì liên quan đến Người trong tất cả Sách Thánh.</vt:lpstr>
      <vt:lpstr>Khi gần tới làng họ muốn đến, Đức Giê-su làm như còn phải đi xa hơn nữa.</vt:lpstr>
      <vt:lpstr>Họ nài ép Người rằng: “Mời ông ở lại với chúng tôi, vì trời đã xế chiều, và ngày sắp tàn.”</vt:lpstr>
      <vt:lpstr>Bấy giờ Người mới vào và ở lại với họ. Khi đồng bàn với họ, Người cầm lấy bánh, dâng lời chúc tụng, và bẻ ra trao cho họ. </vt:lpstr>
      <vt:lpstr>Mắt họ liền mở ra và họ nhận ra Người, nhưng Người lại biến mất. </vt:lpstr>
      <vt:lpstr>Họ mới bảo nhau : “Dọc đường, khi Người nói chuyện và giải thích Kinh Thánh cho chúng ta, lòng chúng ta đã chẳng bừng cháy lên sao ?”</vt:lpstr>
      <vt:lpstr>Họ mới bảo nhau : “Dọc đường, khi Người nói chuyện và giải thích Kinh Thánh cho chúng ta, lòng chúng ta đã chẳng bừng cháy lên sao ?”</vt:lpstr>
      <vt:lpstr>Ngay lúc ấy, họ đứng dậy, quay trở lại Giê-ru-sa-lem, gặp Nhóm Mười Một và các bạn hữu đang tụ họp tại đó. </vt:lpstr>
      <vt:lpstr>Những người này bảo hai ông : “Chúa trỗi dậy thật rồi, và đã hiện ra với ông Si-môn.”</vt:lpstr>
      <vt:lpstr>Còn hai ông thì thuật lại những gì đã xảy ra dọc đường và việc mình đã nhận ra Chúa thế nào khi Người bẻ bánh. ĐÓ LÀ LỜI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“Mời ông ở lại với chúng tôi”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giaoxuvanthe2007@gmail.com</dc:creator>
  <cp:lastModifiedBy>giaoxuvanthe2007@gmail.com</cp:lastModifiedBy>
  <cp:revision>3</cp:revision>
  <dcterms:created xsi:type="dcterms:W3CDTF">2020-04-24T09:00:13Z</dcterms:created>
  <dcterms:modified xsi:type="dcterms:W3CDTF">2020-04-24T10:06:48Z</dcterms:modified>
</cp:coreProperties>
</file>