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4"/>
  </p:notesMasterIdLst>
  <p:sldIdLst>
    <p:sldId id="311" r:id="rId4"/>
    <p:sldId id="690" r:id="rId5"/>
    <p:sldId id="708" r:id="rId6"/>
    <p:sldId id="709" r:id="rId7"/>
    <p:sldId id="710" r:id="rId8"/>
    <p:sldId id="711" r:id="rId9"/>
    <p:sldId id="712" r:id="rId10"/>
    <p:sldId id="713" r:id="rId11"/>
    <p:sldId id="714" r:id="rId12"/>
    <p:sldId id="718" r:id="rId13"/>
    <p:sldId id="715" r:id="rId14"/>
    <p:sldId id="716" r:id="rId15"/>
    <p:sldId id="717" r:id="rId16"/>
    <p:sldId id="719" r:id="rId17"/>
    <p:sldId id="720" r:id="rId18"/>
    <p:sldId id="721" r:id="rId19"/>
    <p:sldId id="722" r:id="rId20"/>
    <p:sldId id="723" r:id="rId21"/>
    <p:sldId id="724" r:id="rId22"/>
    <p:sldId id="725" r:id="rId23"/>
    <p:sldId id="726" r:id="rId24"/>
    <p:sldId id="727" r:id="rId25"/>
    <p:sldId id="728" r:id="rId26"/>
    <p:sldId id="729" r:id="rId27"/>
    <p:sldId id="735" r:id="rId28"/>
    <p:sldId id="730" r:id="rId29"/>
    <p:sldId id="731" r:id="rId30"/>
    <p:sldId id="736" r:id="rId31"/>
    <p:sldId id="732" r:id="rId32"/>
    <p:sldId id="733" r:id="rId33"/>
    <p:sldId id="328" r:id="rId34"/>
    <p:sldId id="674" r:id="rId35"/>
    <p:sldId id="737" r:id="rId36"/>
    <p:sldId id="738" r:id="rId37"/>
    <p:sldId id="739" r:id="rId38"/>
    <p:sldId id="740" r:id="rId39"/>
    <p:sldId id="707" r:id="rId40"/>
    <p:sldId id="706" r:id="rId41"/>
    <p:sldId id="741" r:id="rId42"/>
    <p:sldId id="74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84"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0EDD9-32A8-475B-9419-AF12B88BD845}" type="datetimeFigureOut">
              <a:rPr lang="en-US" smtClean="0"/>
              <a:t>3/26/2020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08916-B36E-4044-AD43-16DF10536046}" type="slidenum">
              <a:rPr lang="en-US" smtClean="0"/>
              <a:t>‹#›</a:t>
            </a:fld>
            <a:endParaRPr lang="en-US"/>
          </a:p>
        </p:txBody>
      </p:sp>
    </p:spTree>
    <p:extLst>
      <p:ext uri="{BB962C8B-B14F-4D97-AF65-F5344CB8AC3E}">
        <p14:creationId xmlns:p14="http://schemas.microsoft.com/office/powerpoint/2010/main" val="297840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4B78-7F03-4315-BCE6-D7B9D4F43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CD2109-3B66-4452-B241-621ABD95B8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051F11-E9E5-4D98-82E3-D73FA89F799E}"/>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5" name="Footer Placeholder 4">
            <a:extLst>
              <a:ext uri="{FF2B5EF4-FFF2-40B4-BE49-F238E27FC236}">
                <a16:creationId xmlns:a16="http://schemas.microsoft.com/office/drawing/2014/main" id="{6A5ED30C-2957-42B6-827F-580991A5E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99907-C5D0-4441-8987-C10125CC3572}"/>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2102656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FD74-EE2D-42BD-A3E0-4AC2B5667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277D7-CAD9-4ABB-B132-FD7FB42966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96130-FB5F-4367-A215-1DE843439E61}"/>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5" name="Footer Placeholder 4">
            <a:extLst>
              <a:ext uri="{FF2B5EF4-FFF2-40B4-BE49-F238E27FC236}">
                <a16:creationId xmlns:a16="http://schemas.microsoft.com/office/drawing/2014/main" id="{E5081437-29DC-49D0-A6DD-D24564845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BC8563-B63F-42DE-B819-162F7A21D85F}"/>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13940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7F40DD-8B78-4FA1-866D-5264F33B42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6B1D9-AA6B-4915-9F94-E2749F8E8E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BF18D-38BB-4EB4-B560-71B7F2BEBB21}"/>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5" name="Footer Placeholder 4">
            <a:extLst>
              <a:ext uri="{FF2B5EF4-FFF2-40B4-BE49-F238E27FC236}">
                <a16:creationId xmlns:a16="http://schemas.microsoft.com/office/drawing/2014/main" id="{4B337C09-61CD-49DE-89F2-F4C3E745C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6815F4-CF1D-4D59-B8B5-9688BEC882B6}"/>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319246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5ACA15-4CDE-445A-8018-D897DCE46A47}" type="datetimeFigureOut">
              <a:rPr lang="en-US" smtClean="0"/>
              <a:t>3/26/2020</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06706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ACA15-4CDE-445A-8018-D897DCE46A4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745593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5ACA15-4CDE-445A-8018-D897DCE46A4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802781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5ACA15-4CDE-445A-8018-D897DCE46A47}"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1460931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5ACA15-4CDE-445A-8018-D897DCE46A47}" type="datetimeFigureOut">
              <a:rPr lang="en-US" smtClean="0"/>
              <a:t>3/26/2020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3707322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5ACA15-4CDE-445A-8018-D897DCE46A47}" type="datetimeFigureOut">
              <a:rPr lang="en-US" smtClean="0"/>
              <a:t>3/26/2020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870996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5ACA15-4CDE-445A-8018-D897DCE46A47}" type="datetimeFigureOut">
              <a:rPr lang="en-US" smtClean="0"/>
              <a:t>3/26/2020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422682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5ACA15-4CDE-445A-8018-D897DCE46A47}" type="datetimeFigureOut">
              <a:rPr lang="en-US" smtClean="0"/>
              <a:t>3/26/2020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3190778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EAC0D-F593-4ECE-936F-EDB265088D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42775-FFFC-402E-943A-539454DC24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7EAEFA-A7A2-403E-B28B-B280BD2807C8}"/>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5" name="Footer Placeholder 4">
            <a:extLst>
              <a:ext uri="{FF2B5EF4-FFF2-40B4-BE49-F238E27FC236}">
                <a16:creationId xmlns:a16="http://schemas.microsoft.com/office/drawing/2014/main" id="{48E98076-DAC9-4375-A662-17BA4337D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001E6-E9D0-4C75-BD98-7C70342B184A}"/>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2267563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75ACA15-4CDE-445A-8018-D897DCE46A47}" type="datetimeFigureOut">
              <a:rPr lang="en-US" smtClean="0"/>
              <a:t>3/26/2020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28251655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ACA15-4CDE-445A-8018-D897DCE46A4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359893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5ACA15-4CDE-445A-8018-D897DCE46A47}" type="datetimeFigureOut">
              <a:rPr lang="en-US" smtClean="0"/>
              <a:t>3/26/2020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1B654A-CD83-4492-ABAE-FDBC5D72A73D}" type="slidenum">
              <a:rPr lang="en-US" smtClean="0"/>
              <a:t>‹#›</a:t>
            </a:fld>
            <a:endParaRPr lang="en-US"/>
          </a:p>
        </p:txBody>
      </p:sp>
    </p:spTree>
    <p:extLst>
      <p:ext uri="{BB962C8B-B14F-4D97-AF65-F5344CB8AC3E}">
        <p14:creationId xmlns:p14="http://schemas.microsoft.com/office/powerpoint/2010/main" val="1380319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26/03/2020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61374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26/03/2020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560854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26/03/2020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528238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26/03/2020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709595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26/03/2020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910189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26/03/2020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836239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26/03/2020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16810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52AFC-7E4B-4B43-AF71-DA19E9A57E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528539-4C62-4496-946D-C726D3FF7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D5E77D-907C-422D-A4BF-CFC61D10CCF4}"/>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5" name="Footer Placeholder 4">
            <a:extLst>
              <a:ext uri="{FF2B5EF4-FFF2-40B4-BE49-F238E27FC236}">
                <a16:creationId xmlns:a16="http://schemas.microsoft.com/office/drawing/2014/main" id="{A7355CD7-8C75-4AA8-AC14-496C3D7EA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E6901-C35B-4821-B03B-14B3F45F16DE}"/>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1817310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26/03/2020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04314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26/03/2020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031727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26/03/2020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18843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26/03/2020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937400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AFA2-079C-4509-BCF6-9AEB45D82D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A3E9EB-9AC2-4888-B8F1-66D9AA90F1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4CF7B9-525D-44C1-BFFC-8AD65EF0E7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4183A-9CD9-414E-B98B-A1ACBA7079C6}"/>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6" name="Footer Placeholder 5">
            <a:extLst>
              <a:ext uri="{FF2B5EF4-FFF2-40B4-BE49-F238E27FC236}">
                <a16:creationId xmlns:a16="http://schemas.microsoft.com/office/drawing/2014/main" id="{756A3018-6670-46DD-8BC5-341DE7306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E245CF-CFBD-4CD7-95ED-CEB57B3C44C7}"/>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2791846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D566-A78E-4290-970D-3111A486B2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F07F80-89DA-41F6-9C71-52EF89A71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4E215D-AC97-4B3A-9A61-3841F357BA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9E1B42-00F3-46BB-9F7D-215155C6D5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C7F171-7E05-4131-96CD-8E99F8CBB0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3DC0A0-A875-440E-B6A5-E5D15A640A37}"/>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8" name="Footer Placeholder 7">
            <a:extLst>
              <a:ext uri="{FF2B5EF4-FFF2-40B4-BE49-F238E27FC236}">
                <a16:creationId xmlns:a16="http://schemas.microsoft.com/office/drawing/2014/main" id="{872859D6-5275-4ADC-A658-83D1E025DA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A88F1E-D89E-4730-B5D6-05E8B60CF931}"/>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2311498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529B7-A8E3-4E9F-9678-BF9C006912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0FE2D7-DB08-476C-9641-38CFB611B56C}"/>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4" name="Footer Placeholder 3">
            <a:extLst>
              <a:ext uri="{FF2B5EF4-FFF2-40B4-BE49-F238E27FC236}">
                <a16:creationId xmlns:a16="http://schemas.microsoft.com/office/drawing/2014/main" id="{BE724225-27C2-4FC3-959C-317B25B9A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0D0008-D3B9-404B-91A1-5F47DBF98EE8}"/>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242351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5F041C-F6C2-43D0-9239-A1C37B8BD3BE}"/>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3" name="Footer Placeholder 2">
            <a:extLst>
              <a:ext uri="{FF2B5EF4-FFF2-40B4-BE49-F238E27FC236}">
                <a16:creationId xmlns:a16="http://schemas.microsoft.com/office/drawing/2014/main" id="{F76BA368-0988-4970-9565-0957ED2C72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94514F-959A-4287-BE35-D6846B119495}"/>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805265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114EC-5AD7-4F1B-ABB1-E7C5B692FE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B27594-C507-4170-8F53-665263BAC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CB886E-9191-4CC6-8055-726682836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24998-6B64-47EB-9C03-4D1183F07221}"/>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6" name="Footer Placeholder 5">
            <a:extLst>
              <a:ext uri="{FF2B5EF4-FFF2-40B4-BE49-F238E27FC236}">
                <a16:creationId xmlns:a16="http://schemas.microsoft.com/office/drawing/2014/main" id="{AB865CBE-5D30-4903-B510-E4720DE14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671E7D-8530-4FC3-B9F2-2EE68CAA4660}"/>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411786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C9F1-EAFB-4E7B-8E4F-0B54DFD88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6CC13A-CA0F-4A75-A2A0-389581C458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9ABA60-8A81-4B9A-A916-BD7C597FF6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A4F66-C71E-465F-9034-297C2EF37962}"/>
              </a:ext>
            </a:extLst>
          </p:cNvPr>
          <p:cNvSpPr>
            <a:spLocks noGrp="1"/>
          </p:cNvSpPr>
          <p:nvPr>
            <p:ph type="dt" sz="half" idx="10"/>
          </p:nvPr>
        </p:nvSpPr>
        <p:spPr/>
        <p:txBody>
          <a:bodyPr/>
          <a:lstStyle/>
          <a:p>
            <a:fld id="{32A7061D-ACF5-4DA6-876E-F6B319556542}" type="datetimeFigureOut">
              <a:rPr lang="en-US" smtClean="0"/>
              <a:t>3/26/2020</a:t>
            </a:fld>
            <a:endParaRPr lang="en-US"/>
          </a:p>
        </p:txBody>
      </p:sp>
      <p:sp>
        <p:nvSpPr>
          <p:cNvPr id="6" name="Footer Placeholder 5">
            <a:extLst>
              <a:ext uri="{FF2B5EF4-FFF2-40B4-BE49-F238E27FC236}">
                <a16:creationId xmlns:a16="http://schemas.microsoft.com/office/drawing/2014/main" id="{83544FB7-BAF7-41BD-94C2-A37D8C710C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079A1-D04C-443E-9C41-E179D256D0E9}"/>
              </a:ext>
            </a:extLst>
          </p:cNvPr>
          <p:cNvSpPr>
            <a:spLocks noGrp="1"/>
          </p:cNvSpPr>
          <p:nvPr>
            <p:ph type="sldNum" sz="quarter" idx="12"/>
          </p:nvPr>
        </p:nvSpPr>
        <p:spPr/>
        <p:txBody>
          <a:bodyPr/>
          <a:lstStyle/>
          <a:p>
            <a:fld id="{32A656ED-91FB-4A90-82EC-3FC5DA34D556}" type="slidenum">
              <a:rPr lang="en-US" smtClean="0"/>
              <a:t>‹#›</a:t>
            </a:fld>
            <a:endParaRPr lang="en-US"/>
          </a:p>
        </p:txBody>
      </p:sp>
    </p:spTree>
    <p:extLst>
      <p:ext uri="{BB962C8B-B14F-4D97-AF65-F5344CB8AC3E}">
        <p14:creationId xmlns:p14="http://schemas.microsoft.com/office/powerpoint/2010/main" val="2446688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462BC-D9A2-487C-B473-0B0AB6A6D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139FEE-3B28-463A-A1A5-5D33AA653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558A0-36CC-4506-B5EE-80FAA47B7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7061D-ACF5-4DA6-876E-F6B319556542}" type="datetimeFigureOut">
              <a:rPr lang="en-US" smtClean="0"/>
              <a:t>3/26/2020</a:t>
            </a:fld>
            <a:endParaRPr lang="en-US"/>
          </a:p>
        </p:txBody>
      </p:sp>
      <p:sp>
        <p:nvSpPr>
          <p:cNvPr id="5" name="Footer Placeholder 4">
            <a:extLst>
              <a:ext uri="{FF2B5EF4-FFF2-40B4-BE49-F238E27FC236}">
                <a16:creationId xmlns:a16="http://schemas.microsoft.com/office/drawing/2014/main" id="{731232B7-12EE-4C60-9D20-ECB374F17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3C2D50-F11B-4F6D-926C-40B5484F10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656ED-91FB-4A90-82EC-3FC5DA34D556}" type="slidenum">
              <a:rPr lang="en-US" smtClean="0"/>
              <a:t>‹#›</a:t>
            </a:fld>
            <a:endParaRPr lang="en-US"/>
          </a:p>
        </p:txBody>
      </p:sp>
    </p:spTree>
    <p:extLst>
      <p:ext uri="{BB962C8B-B14F-4D97-AF65-F5344CB8AC3E}">
        <p14:creationId xmlns:p14="http://schemas.microsoft.com/office/powerpoint/2010/main" val="2061275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75ACA15-4CDE-445A-8018-D897DCE46A47}" type="datetimeFigureOut">
              <a:rPr lang="en-US" smtClean="0"/>
              <a:t>3/26/2020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91B654A-CD83-4492-ABAE-FDBC5D72A73D}"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152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26/03/2020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2360603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3.xml"/><Relationship Id="rId4" Type="http://schemas.openxmlformats.org/officeDocument/2006/relationships/audio" Target="../media/audio3.wav"/></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19806"/>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0" cap="none" spc="0" normalizeH="0" baseline="0" noProof="0" dirty="0">
                <a:ln w="9525">
                  <a:solidFill>
                    <a:srgbClr val="FF3300"/>
                  </a:solidFill>
                  <a:round/>
                  <a:headEnd/>
                  <a:tailEnd/>
                </a:ln>
                <a:solidFill>
                  <a:srgbClr val="FFFF00"/>
                </a:solidFill>
                <a:effectLst/>
                <a:uLnTx/>
                <a:uFillTx/>
                <a:latin typeface="Calibri" panose="020F0502020204030204"/>
                <a:ea typeface="+mn-ea"/>
                <a:cs typeface="+mn-cs"/>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37675" y="6050087"/>
            <a:ext cx="12192000" cy="807913"/>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0" cap="none" spc="0" normalizeH="0" baseline="0" noProof="0" dirty="0">
                <a:ln w="9525">
                  <a:solidFill>
                    <a:srgbClr val="FF0000"/>
                  </a:solidFill>
                  <a:prstDash val="solid"/>
                </a:ln>
                <a:solidFill>
                  <a:srgbClr val="7030A0"/>
                </a:solidFill>
                <a:effectLst>
                  <a:outerShdw blurRad="12700" dist="38100" dir="2700000" algn="tl" rotWithShape="0">
                    <a:srgbClr val="5B9BD5">
                      <a:lumMod val="60000"/>
                      <a:lumOff val="40000"/>
                    </a:srgbClr>
                  </a:outerShdw>
                </a:effectLst>
                <a:uLnTx/>
                <a:uFillTx/>
                <a:latin typeface="Times New Roman" panose="02020603050405020304" pitchFamily="18" charset="0"/>
                <a:ea typeface="+mn-ea"/>
                <a:cs typeface="+mn-cs"/>
              </a:rPr>
              <a:t>CHÚA NHẬT IV MÙA CHAY - NĂM A</a:t>
            </a:r>
          </a:p>
        </p:txBody>
      </p:sp>
      <p:sp>
        <p:nvSpPr>
          <p:cNvPr id="2" name="TextBox 1">
            <a:extLst>
              <a:ext uri="{FF2B5EF4-FFF2-40B4-BE49-F238E27FC236}">
                <a16:creationId xmlns:a16="http://schemas.microsoft.com/office/drawing/2014/main" id="{26078929-B2F1-4A4A-99C3-A40E6584458D}"/>
              </a:ext>
            </a:extLst>
          </p:cNvPr>
          <p:cNvSpPr txBox="1"/>
          <p:nvPr/>
        </p:nvSpPr>
        <p:spPr>
          <a:xfrm>
            <a:off x="119270" y="99391"/>
            <a:ext cx="11946834"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Rockwell" panose="02060603020205020403"/>
                <a:ea typeface="+mn-ea"/>
                <a:cs typeface="+mn-cs"/>
              </a:rPr>
              <a:t>“KHÔNG BIẾT KINH </a:t>
            </a:r>
            <a:r>
              <a:rPr kumimoji="0" lang="en-US" sz="4400" b="1" i="0" u="none" strike="noStrike" kern="1200" cap="none" spc="0" normalizeH="0" baseline="0" noProof="0">
                <a:ln>
                  <a:noFill/>
                </a:ln>
                <a:solidFill>
                  <a:prstClr val="white"/>
                </a:solidFill>
                <a:effectLst/>
                <a:uLnTx/>
                <a:uFillTx/>
                <a:latin typeface="Rockwell" panose="02060603020205020403"/>
                <a:ea typeface="+mn-ea"/>
                <a:cs typeface="+mn-cs"/>
              </a:rPr>
              <a:t>THÁNH </a:t>
            </a:r>
            <a:br>
              <a:rPr kumimoji="0" lang="en-US" sz="4400" b="1" i="0" u="none" strike="noStrike" kern="1200" cap="none" spc="0" normalizeH="0" baseline="0" noProof="0">
                <a:ln>
                  <a:noFill/>
                </a:ln>
                <a:solidFill>
                  <a:prstClr val="white"/>
                </a:solidFill>
                <a:effectLst/>
                <a:uLnTx/>
                <a:uFillTx/>
                <a:latin typeface="Rockwell" panose="02060603020205020403"/>
                <a:ea typeface="+mn-ea"/>
                <a:cs typeface="+mn-cs"/>
              </a:rPr>
            </a:br>
            <a:r>
              <a:rPr kumimoji="0" lang="en-US" sz="4400" b="1" i="0" u="none" strike="noStrike" kern="1200" cap="none" spc="0" normalizeH="0" baseline="0" noProof="0">
                <a:ln>
                  <a:noFill/>
                </a:ln>
                <a:solidFill>
                  <a:prstClr val="white"/>
                </a:solidFill>
                <a:effectLst/>
                <a:uLnTx/>
                <a:uFillTx/>
                <a:latin typeface="Rockwell" panose="02060603020205020403"/>
                <a:ea typeface="+mn-ea"/>
                <a:cs typeface="+mn-cs"/>
              </a:rPr>
              <a:t>LÀ </a:t>
            </a:r>
            <a:r>
              <a:rPr kumimoji="0" lang="en-US" sz="4400" b="1" i="0" u="none" strike="noStrike" kern="1200" cap="none" spc="0" normalizeH="0" baseline="0" noProof="0" dirty="0">
                <a:ln>
                  <a:noFill/>
                </a:ln>
                <a:solidFill>
                  <a:prstClr val="white"/>
                </a:solidFill>
                <a:effectLst/>
                <a:uLnTx/>
                <a:uFillTx/>
                <a:latin typeface="Rockwell" panose="02060603020205020403"/>
                <a:ea typeface="+mn-ea"/>
                <a:cs typeface="+mn-cs"/>
              </a:rPr>
              <a:t>KHÔNG BIẾT CHÚA KI-TÔ”</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err="1">
                <a:latin typeface="Tahoma" panose="020B0604030504040204" pitchFamily="34" charset="0"/>
                <a:ea typeface="Tahoma" panose="020B0604030504040204" pitchFamily="34" charset="0"/>
                <a:cs typeface="Tahoma" panose="020B0604030504040204" pitchFamily="34" charset="0"/>
              </a:rPr>
              <a:t>Thầy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mừng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cho</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anh</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em</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vì</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Thầy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đã</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không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có</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mặt</a:t>
            </a:r>
            <a:r>
              <a:rPr lang="en-US" sz="7200" b="1" dirty="0">
                <a:latin typeface="Tahoma" panose="020B0604030504040204" pitchFamily="34" charset="0"/>
                <a:ea typeface="Tahoma" panose="020B0604030504040204" pitchFamily="34" charset="0"/>
                <a:cs typeface="Tahoma" panose="020B0604030504040204" pitchFamily="34" charset="0"/>
              </a:rPr>
              <a:t> ở </a:t>
            </a:r>
            <a:r>
              <a:rPr lang="en-US" sz="7200" b="1" dirty="0" err="1">
                <a:latin typeface="Tahoma" panose="020B0604030504040204" pitchFamily="34" charset="0"/>
                <a:ea typeface="Tahoma" panose="020B0604030504040204" pitchFamily="34" charset="0"/>
                <a:cs typeface="Tahoma" panose="020B0604030504040204" pitchFamily="34" charset="0"/>
              </a:rPr>
              <a:t>đó</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để</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anh</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em</a:t>
            </a:r>
            <a:r>
              <a:rPr lang="en-US" sz="7200" b="1" dirty="0">
                <a:latin typeface="Tahoma" panose="020B0604030504040204" pitchFamily="34" charset="0"/>
                <a:ea typeface="Tahoma" panose="020B0604030504040204" pitchFamily="34" charset="0"/>
                <a:cs typeface="Tahoma" panose="020B0604030504040204" pitchFamily="34" charset="0"/>
              </a:rPr>
              <a:t> tin. </a:t>
            </a:r>
            <a:r>
              <a:rPr lang="en-US" sz="7200" b="1" dirty="0" err="1">
                <a:latin typeface="Tahoma" panose="020B0604030504040204" pitchFamily="34" charset="0"/>
                <a:ea typeface="Tahoma" panose="020B0604030504040204" pitchFamily="34" charset="0"/>
                <a:cs typeface="Tahoma" panose="020B0604030504040204" pitchFamily="34" charset="0"/>
              </a:rPr>
              <a:t>Thôi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nào</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chúng</a:t>
            </a:r>
            <a:r>
              <a:rPr lang="en-US" sz="7200" b="1" dirty="0">
                <a:latin typeface="Tahoma" panose="020B0604030504040204" pitchFamily="34" charset="0"/>
                <a:ea typeface="Tahoma" panose="020B0604030504040204" pitchFamily="34" charset="0"/>
                <a:cs typeface="Tahoma" panose="020B0604030504040204" pitchFamily="34" charset="0"/>
              </a:rPr>
              <a:t> ta </a:t>
            </a:r>
            <a:r>
              <a:rPr lang="en-US" sz="7200" b="1" dirty="0" err="1">
                <a:latin typeface="Tahoma" panose="020B0604030504040204" pitchFamily="34" charset="0"/>
                <a:ea typeface="Tahoma" panose="020B0604030504040204" pitchFamily="34" charset="0"/>
                <a:cs typeface="Tahoma" panose="020B0604030504040204" pitchFamily="34" charset="0"/>
              </a:rPr>
              <a:t>đến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với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anh</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ấy</a:t>
            </a:r>
            <a:r>
              <a:rPr lang="en-US" sz="72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35820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err="1">
                <a:latin typeface="Tahoma" panose="020B0604030504040204" pitchFamily="34" charset="0"/>
                <a:ea typeface="Tahoma" panose="020B0604030504040204" pitchFamily="34" charset="0"/>
                <a:cs typeface="Tahoma" panose="020B0604030504040204" pitchFamily="34" charset="0"/>
              </a:rPr>
              <a:t>Ông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Tô</a:t>
            </a:r>
            <a:r>
              <a:rPr lang="en-US" sz="7200" b="1" dirty="0">
                <a:latin typeface="Tahoma" panose="020B0604030504040204" pitchFamily="34" charset="0"/>
                <a:ea typeface="Tahoma" panose="020B0604030504040204" pitchFamily="34" charset="0"/>
                <a:cs typeface="Tahoma" panose="020B0604030504040204" pitchFamily="34" charset="0"/>
              </a:rPr>
              <a:t>-ma, </a:t>
            </a:r>
            <a:r>
              <a:rPr lang="en-US" sz="7200" b="1" dirty="0" err="1">
                <a:latin typeface="Tahoma" panose="020B0604030504040204" pitchFamily="34" charset="0"/>
                <a:ea typeface="Tahoma" panose="020B0604030504040204" pitchFamily="34" charset="0"/>
                <a:cs typeface="Tahoma" panose="020B0604030504040204" pitchFamily="34" charset="0"/>
              </a:rPr>
              <a:t>gọi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là</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Đi-đy-mô</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nói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với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các</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bạn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đồng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môn</a:t>
            </a:r>
            <a:r>
              <a:rPr lang="en-US" sz="7200" b="1" dirty="0">
                <a:latin typeface="Tahoma" panose="020B0604030504040204" pitchFamily="34" charset="0"/>
                <a:ea typeface="Tahoma" panose="020B0604030504040204" pitchFamily="34" charset="0"/>
                <a:cs typeface="Tahoma" panose="020B0604030504040204" pitchFamily="34" charset="0"/>
              </a:rPr>
              <a:t> : “</a:t>
            </a:r>
            <a:r>
              <a:rPr lang="en-US" sz="7200" b="1" dirty="0" err="1">
                <a:latin typeface="Tahoma" panose="020B0604030504040204" pitchFamily="34" charset="0"/>
                <a:ea typeface="Tahoma" panose="020B0604030504040204" pitchFamily="34" charset="0"/>
                <a:cs typeface="Tahoma" panose="020B0604030504040204" pitchFamily="34" charset="0"/>
              </a:rPr>
              <a:t>Cả</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chúng</a:t>
            </a:r>
            <a:r>
              <a:rPr lang="en-US" sz="7200" b="1" dirty="0">
                <a:latin typeface="Tahoma" panose="020B0604030504040204" pitchFamily="34" charset="0"/>
                <a:ea typeface="Tahoma" panose="020B0604030504040204" pitchFamily="34" charset="0"/>
                <a:cs typeface="Tahoma" panose="020B0604030504040204" pitchFamily="34" charset="0"/>
              </a:rPr>
              <a:t> ta </a:t>
            </a:r>
            <a:r>
              <a:rPr lang="en-US" sz="7200" b="1" dirty="0" err="1">
                <a:latin typeface="Tahoma" panose="020B0604030504040204" pitchFamily="34" charset="0"/>
                <a:ea typeface="Tahoma" panose="020B0604030504040204" pitchFamily="34" charset="0"/>
                <a:cs typeface="Tahoma" panose="020B0604030504040204" pitchFamily="34" charset="0"/>
              </a:rPr>
              <a:t>nữa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chúng</a:t>
            </a:r>
            <a:r>
              <a:rPr lang="en-US" sz="7200" b="1" dirty="0">
                <a:latin typeface="Tahoma" panose="020B0604030504040204" pitchFamily="34" charset="0"/>
                <a:ea typeface="Tahoma" panose="020B0604030504040204" pitchFamily="34" charset="0"/>
                <a:cs typeface="Tahoma" panose="020B0604030504040204" pitchFamily="34" charset="0"/>
              </a:rPr>
              <a:t> ta </a:t>
            </a:r>
            <a:r>
              <a:rPr lang="en-US" sz="7200" b="1" dirty="0" err="1">
                <a:latin typeface="Tahoma" panose="020B0604030504040204" pitchFamily="34" charset="0"/>
                <a:ea typeface="Tahoma" panose="020B0604030504040204" pitchFamily="34" charset="0"/>
                <a:cs typeface="Tahoma" panose="020B0604030504040204" pitchFamily="34" charset="0"/>
              </a:rPr>
              <a:t>cũng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để</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cùng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chết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với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Thầy</a:t>
            </a:r>
            <a:r>
              <a:rPr lang="en-US" sz="72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8264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Khi đến nơi, Đức Giê-su thấy anh La-da-rô đã chôn trong mồ được bốn ngày rồi. Bê-ta-ni-a cách Giê-ru-sa-lem không đầy ba cây số.</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02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Nhiều người Do-thái đến chia buồn với hai cô Mác-ta và Ma-ri-a, vì em các cô mới qua đời. Vừa được tin Đức Giê-su đến, cô Mác-ta liền ra đón Người. Còn cô Ma-ri-a thì ngồi ở nhà.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111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200" b="1" dirty="0">
                <a:latin typeface="Tahoma" panose="020B0604030504040204" pitchFamily="34" charset="0"/>
                <a:ea typeface="Tahoma" panose="020B0604030504040204" pitchFamily="34" charset="0"/>
                <a:cs typeface="Tahoma" panose="020B0604030504040204" pitchFamily="34" charset="0"/>
              </a:rPr>
              <a:t>Cô Mác-ta nói với Đức Giê-su : “Thưa Thầy, nếu có Thầy ở đây, em con đã không chết. Nhưng bây giờ con biết : Bất cứ điều gì Thầy xin cùng Thiên Chúa, Người cũng sẽ ban cho Thầy.”</a:t>
            </a:r>
            <a:endParaRPr lang="en-US" sz="6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10123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Đức Giê-su nói : “Em chị sẽ sống lại !”</a:t>
            </a:r>
            <a:r>
              <a:rPr lang="en-US" sz="7200" b="1" dirty="0">
                <a:latin typeface="Tahoma" panose="020B0604030504040204" pitchFamily="34" charset="0"/>
                <a:ea typeface="Tahoma" panose="020B0604030504040204" pitchFamily="34" charset="0"/>
                <a:cs typeface="Tahoma" panose="020B0604030504040204" pitchFamily="34" charset="0"/>
              </a:rPr>
              <a:t> </a:t>
            </a:r>
            <a:r>
              <a:rPr lang="vi-VN" sz="7200" b="1" dirty="0">
                <a:latin typeface="Tahoma" panose="020B0604030504040204" pitchFamily="34" charset="0"/>
                <a:ea typeface="Tahoma" panose="020B0604030504040204" pitchFamily="34" charset="0"/>
                <a:cs typeface="Tahoma" panose="020B0604030504040204" pitchFamily="34" charset="0"/>
              </a:rPr>
              <a:t>Cô Mác-ta thưa : “Con biết em con sẽ sống lại, khi kẻ chết sống lại trong ngày sau hết.”</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752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400" b="1" dirty="0">
                <a:latin typeface="Tahoma" panose="020B0604030504040204" pitchFamily="34" charset="0"/>
                <a:ea typeface="Tahoma" panose="020B0604030504040204" pitchFamily="34" charset="0"/>
                <a:cs typeface="Tahoma" panose="020B0604030504040204" pitchFamily="34" charset="0"/>
              </a:rPr>
              <a:t>Đức Giê-su liền phán : “Chính Thầy là sự sống lại và là sự sống. Ai tin vào Thầy, thì dù đã chết, cũng sẽ được sống. Ai sống và tin vào Thầy, sẽ không bao giờ phải chết. Chị có tin thế không ?” </a:t>
            </a:r>
            <a:endParaRPr lang="en-US" sz="6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8654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Cô Mác-ta đáp : “Thưa Thầy, có. Con vẫn tin Thầy là Đức Ki-tô, Con Thiên Chúa, Đấng phải đến thế gian.”</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9875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Nói xong, cô đi gọi em là Ma-ri-a, và nói nhỏ : “Thầy đến rồi, Thầy gọi em đấy !” Nghe vậy, cô Ma-ri-a vội đứng lên và đến với Đức Giê-su.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429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5700" b="1" dirty="0">
                <a:latin typeface="Tahoma" panose="020B0604030504040204" pitchFamily="34" charset="0"/>
                <a:ea typeface="Tahoma" panose="020B0604030504040204" pitchFamily="34" charset="0"/>
                <a:cs typeface="Tahoma" panose="020B0604030504040204" pitchFamily="34" charset="0"/>
              </a:rPr>
              <a:t>Lúc đó, Người chưa vào làng, nhưng vẫn còn ở chỗ cô Mác-ta đã ra đón Người. Những người Do-thái </a:t>
            </a:r>
            <a:r>
              <a:rPr lang="vi-VN" sz="5700" b="1">
                <a:latin typeface="Tahoma" panose="020B0604030504040204" pitchFamily="34" charset="0"/>
                <a:ea typeface="Tahoma" panose="020B0604030504040204" pitchFamily="34" charset="0"/>
                <a:cs typeface="Tahoma" panose="020B0604030504040204" pitchFamily="34" charset="0"/>
              </a:rPr>
              <a:t>đang ở </a:t>
            </a:r>
            <a:r>
              <a:rPr lang="vi-VN" sz="5700" b="1" dirty="0">
                <a:latin typeface="Tahoma" panose="020B0604030504040204" pitchFamily="34" charset="0"/>
                <a:ea typeface="Tahoma" panose="020B0604030504040204" pitchFamily="34" charset="0"/>
                <a:cs typeface="Tahoma" panose="020B0604030504040204" pitchFamily="34" charset="0"/>
              </a:rPr>
              <a:t>trong nhà với cô Ma-ri-a để chia buồn, thấy cô vội vã đứng dậy đi ra, liền đi theo, tưởng rằng cô ra mộ khóc em.</a:t>
            </a:r>
            <a:endParaRPr lang="en-US" sz="57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9401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315A55-7274-42F7-AF7E-F8766496E22A}"/>
              </a:ext>
            </a:extLst>
          </p:cNvPr>
          <p:cNvSpPr>
            <a:spLocks noGrp="1"/>
          </p:cNvSpPr>
          <p:nvPr>
            <p:ph idx="1"/>
          </p:nvPr>
        </p:nvSpPr>
        <p:spPr>
          <a:xfrm>
            <a:off x="0" y="642490"/>
            <a:ext cx="12192000" cy="6215510"/>
          </a:xfrm>
        </p:spPr>
        <p:txBody>
          <a:bodyPr>
            <a:noAutofit/>
          </a:bodyPr>
          <a:lstStyle/>
          <a:p>
            <a:pPr marL="0" indent="0" algn="just">
              <a:lnSpc>
                <a:spcPct val="100000"/>
              </a:lnSpc>
              <a:buNone/>
            </a:pP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ấy</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người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bị</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đau</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nặng</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tên</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La-da-</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rô</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quê</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ở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Bê</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-ta-</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làng</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chị</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em</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cô</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Mác</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Ma-</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ri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Cô</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Ma-</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ri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-a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người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sẽ</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xức</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dầu</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thơm</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Chúa</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lấy</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tóc</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lau</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chân</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5800" b="1" dirty="0" err="1">
                <a:solidFill>
                  <a:prstClr val="black"/>
                </a:solidFill>
                <a:latin typeface="Tahoma" panose="020B0604030504040204" pitchFamily="34" charset="0"/>
                <a:ea typeface="Tahoma" panose="020B0604030504040204" pitchFamily="34" charset="0"/>
                <a:cs typeface="Tahoma" panose="020B0604030504040204" pitchFamily="34" charset="0"/>
              </a:rPr>
              <a:t>Người</a:t>
            </a:r>
            <a:r>
              <a:rPr lang="en-US" sz="5800" b="1"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58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53D1A515-5A14-4D60-B4DD-51DDF5EC02A1}"/>
              </a:ext>
            </a:extLst>
          </p:cNvPr>
          <p:cNvSpPr txBox="1"/>
          <p:nvPr/>
        </p:nvSpPr>
        <p:spPr>
          <a:xfrm>
            <a:off x="1921565" y="119270"/>
            <a:ext cx="8348870" cy="523220"/>
          </a:xfrm>
          <a:prstGeom prst="rect">
            <a:avLst/>
          </a:prstGeom>
          <a:noFill/>
        </p:spPr>
        <p:txBody>
          <a:bodyPr wrap="square" rtlCol="0" anchor="ctr">
            <a:spAutoFit/>
          </a:bodyPr>
          <a:lstStyle/>
          <a:p>
            <a:pPr algn="ct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TIN MỪNG CHÚA GIÊSU THEO THÁNH GIOAN</a:t>
            </a:r>
            <a:endParaRPr lang="en-US" sz="2800" dirty="0"/>
          </a:p>
        </p:txBody>
      </p:sp>
    </p:spTree>
    <p:extLst>
      <p:ext uri="{BB962C8B-B14F-4D97-AF65-F5344CB8AC3E}">
        <p14:creationId xmlns:p14="http://schemas.microsoft.com/office/powerpoint/2010/main" val="186826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Khi đến gần Đức Giê-su, cô Ma-ri-a vừa thấy Người, liền phủ phục dưới chân và nói : “Thưa Thầy, nếu có Thầy ở đây, em con đã không chết.”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9222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Thấy cô khóc, và những người Do-thái đi với cô cũng khóc, Đức Giê-su thổn thức trong lòng và xao xuyến. Người hỏi : “Các người để xác anh ấy ở đâu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773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Họ trả lời : “Thưa Thầy, mời Thầy đến mà xem.” 35 Đức Giê-su liền khóc.</a:t>
            </a:r>
            <a:r>
              <a:rPr lang="en-US" sz="7200" b="1" dirty="0">
                <a:latin typeface="Tahoma" panose="020B0604030504040204" pitchFamily="34" charset="0"/>
                <a:ea typeface="Tahoma" panose="020B0604030504040204" pitchFamily="34" charset="0"/>
                <a:cs typeface="Tahoma" panose="020B0604030504040204" pitchFamily="34" charset="0"/>
              </a:rPr>
              <a:t> </a:t>
            </a:r>
            <a:r>
              <a:rPr lang="vi-VN" sz="7200" b="1" dirty="0">
                <a:latin typeface="Tahoma" panose="020B0604030504040204" pitchFamily="34" charset="0"/>
                <a:ea typeface="Tahoma" panose="020B0604030504040204" pitchFamily="34" charset="0"/>
                <a:cs typeface="Tahoma" panose="020B0604030504040204" pitchFamily="34" charset="0"/>
              </a:rPr>
              <a:t>Người Do-thái mới nói : “Kìa xem! Ông ta thương anh La-da-rô biết mấy!”</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5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Có vài người trong nhóm họ nói : “Ông ta đã mở mắt cho người mù, lại không thể làm cho anh ấy khỏi chết ư ?” Đức Giê-su lại thổn thức trong lòng.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0914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Người đi tới mộ. Ngôi mộ đó là một cái hang có phiến đá đậy lại</a:t>
            </a:r>
            <a:r>
              <a:rPr lang="en-US" sz="7200" b="1" dirty="0">
                <a:latin typeface="Tahoma" panose="020B0604030504040204" pitchFamily="34" charset="0"/>
                <a:ea typeface="Tahoma" panose="020B0604030504040204" pitchFamily="34" charset="0"/>
                <a:cs typeface="Tahoma" panose="020B0604030504040204" pitchFamily="34" charset="0"/>
              </a:rPr>
              <a:t>.</a:t>
            </a:r>
            <a:r>
              <a:rPr lang="vi-VN" sz="7200" b="1" dirty="0">
                <a:latin typeface="Tahoma" panose="020B0604030504040204" pitchFamily="34" charset="0"/>
                <a:ea typeface="Tahoma" panose="020B0604030504040204" pitchFamily="34" charset="0"/>
                <a:cs typeface="Tahoma" panose="020B0604030504040204" pitchFamily="34" charset="0"/>
              </a:rPr>
              <a:t> Đức Giê-su nói : “Đem phiến đá này đi.”</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601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Cô Mác-ta là chị người chết liền nói : “Thưa Thầy, nặng mùi rồi, vì em con ở trong mồ đã được bốn ngày.”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86964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Đức Giê-su bảo : “Nào Thầy đã chẳng nói với chị rằng nếu chị tin, chị sẽ được thấy vinh quang của Thiên Chúa sao ?” Rồi người ta đem phiến đá đi.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4027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Đức Giê-su ngước mắt lên và nói: “Lạy Cha, con cảm tạ Cha, vì Cha đã nhậm lời con.</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5995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Phần con, con biết Cha hằng nhậm lời con, nhưng vì dân chúng đứng quanh đây, nên con đã nói để họ tin là Cha đã sai con.”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99020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400" b="1" dirty="0">
                <a:latin typeface="Tahoma" panose="020B0604030504040204" pitchFamily="34" charset="0"/>
                <a:ea typeface="Tahoma" panose="020B0604030504040204" pitchFamily="34" charset="0"/>
                <a:cs typeface="Tahoma" panose="020B0604030504040204" pitchFamily="34" charset="0"/>
              </a:rPr>
              <a:t>Nói xong, Người kêu lớn tiếng : “Anh La-da-rô, hãy ra khỏi mồ!”</a:t>
            </a:r>
            <a:r>
              <a:rPr lang="en-US" sz="6400" b="1" dirty="0">
                <a:latin typeface="Tahoma" panose="020B0604030504040204" pitchFamily="34" charset="0"/>
                <a:ea typeface="Tahoma" panose="020B0604030504040204" pitchFamily="34" charset="0"/>
                <a:cs typeface="Tahoma" panose="020B0604030504040204" pitchFamily="34" charset="0"/>
              </a:rPr>
              <a:t> </a:t>
            </a:r>
            <a:r>
              <a:rPr lang="vi-VN" sz="6400" b="1" dirty="0">
                <a:latin typeface="Tahoma" panose="020B0604030504040204" pitchFamily="34" charset="0"/>
                <a:ea typeface="Tahoma" panose="020B0604030504040204" pitchFamily="34" charset="0"/>
                <a:cs typeface="Tahoma" panose="020B0604030504040204" pitchFamily="34" charset="0"/>
              </a:rPr>
              <a:t>Người chết liền ra, chân tay còn quấn vải, và mặt còn phủ khăn. Đức Giê-su bảo : “Cởi khăn và vải cho anh ấy, rồi để anh ấy đi.” </a:t>
            </a:r>
            <a:endParaRPr lang="en-US" sz="6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412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a:latin typeface="Tahoma" panose="020B0604030504040204" pitchFamily="34" charset="0"/>
                <a:ea typeface="Tahoma" panose="020B0604030504040204" pitchFamily="34" charset="0"/>
                <a:cs typeface="Tahoma" panose="020B0604030504040204" pitchFamily="34" charset="0"/>
              </a:rPr>
              <a:t>Anh La-da-</a:t>
            </a:r>
            <a:r>
              <a:rPr lang="en-US" sz="7200" b="1" dirty="0" err="1">
                <a:latin typeface="Tahoma" panose="020B0604030504040204" pitchFamily="34" charset="0"/>
                <a:ea typeface="Tahoma" panose="020B0604030504040204" pitchFamily="34" charset="0"/>
                <a:cs typeface="Tahoma" panose="020B0604030504040204" pitchFamily="34" charset="0"/>
              </a:rPr>
              <a:t>rô</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bị</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đau</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nặng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là</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em</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của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cô</a:t>
            </a:r>
            <a:r>
              <a:rPr lang="en-US" sz="7200" b="1" dirty="0">
                <a:latin typeface="Tahoma" panose="020B0604030504040204" pitchFamily="34" charset="0"/>
                <a:ea typeface="Tahoma" panose="020B0604030504040204" pitchFamily="34" charset="0"/>
                <a:cs typeface="Tahoma" panose="020B0604030504040204" pitchFamily="34" charset="0"/>
              </a:rPr>
              <a:t>.</a:t>
            </a:r>
            <a:r>
              <a:rPr lang="vi-VN" sz="7200" b="1" dirty="0">
                <a:latin typeface="Tahoma" panose="020B0604030504040204" pitchFamily="34" charset="0"/>
                <a:ea typeface="Tahoma" panose="020B0604030504040204" pitchFamily="34" charset="0"/>
                <a:cs typeface="Tahoma" panose="020B0604030504040204" pitchFamily="34" charset="0"/>
              </a:rPr>
              <a:t> Hai cô cho người đến nói với Đức Giê-su : “Thưa Thầy, người Thầy thương mến đang bị đau nặng.”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44914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dirty="0">
                <a:latin typeface="Tahoma" panose="020B0604030504040204" pitchFamily="34" charset="0"/>
                <a:ea typeface="Tahoma" panose="020B0604030504040204" pitchFamily="34" charset="0"/>
                <a:cs typeface="Tahoma" panose="020B0604030504040204" pitchFamily="34" charset="0"/>
              </a:rPr>
              <a:t>Trong số những người Do-thái đến thăm cô Ma-ri-a và được chứng kiến việc Đức Giê-su làm, có nhiều kẻ đã tin vào 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i="1" dirty="0">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p>
        </p:txBody>
      </p:sp>
    </p:spTree>
    <p:extLst>
      <p:ext uri="{BB962C8B-B14F-4D97-AF65-F5344CB8AC3E}">
        <p14:creationId xmlns:p14="http://schemas.microsoft.com/office/powerpoint/2010/main" val="2383437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407504" y="254000"/>
            <a:ext cx="11380305"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0" cap="none" spc="0" normalizeH="0" baseline="0" noProof="0" dirty="0">
                <a:ln>
                  <a:noFill/>
                </a:ln>
                <a:solidFill>
                  <a:srgbClr val="7030A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“AI YÊU MẾN THẦY THÌ SẼ GIỮ LỜI THẦY”</a:t>
            </a: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3434237-3E70-4651-9973-67590655D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531086"/>
            <a:ext cx="4876800" cy="4008120"/>
          </a:xfrm>
          <a:prstGeom prst="ellipse">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Cho sống lại từ cõi chết</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Chữa cho khỏi mù</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Cho lên thiên đàng</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Trừ quỷ</a:t>
              </a:r>
            </a:p>
          </p:txBody>
        </p:sp>
      </p:grpSp>
      <p:grpSp>
        <p:nvGrpSpPr>
          <p:cNvPr id="9" name="Group 33"/>
          <p:cNvGrpSpPr>
            <a:grpSpLocks/>
          </p:cNvGrpSpPr>
          <p:nvPr/>
        </p:nvGrpSpPr>
        <p:grpSpPr bwMode="auto">
          <a:xfrm>
            <a:off x="-36604" y="2745198"/>
            <a:ext cx="12240986" cy="818495"/>
            <a:chOff x="-1896924" y="4711697"/>
            <a:chExt cx="10567018" cy="701555"/>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A</a:t>
              </a:r>
            </a:p>
          </p:txBody>
        </p:sp>
        <p:sp>
          <p:nvSpPr>
            <p:cNvPr id="33" name="Rounded Rectangle 12"/>
            <p:cNvSpPr>
              <a:spLocks noChangeArrowheads="1"/>
            </p:cNvSpPr>
            <p:nvPr/>
          </p:nvSpPr>
          <p:spPr bwMode="auto">
            <a:xfrm>
              <a:off x="-968975" y="4727452"/>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defTabSz="457200">
                <a:defRPr/>
              </a:pPr>
              <a:r>
                <a:rPr lang="vi-VN" sz="5400" b="1" dirty="0">
                  <a:solidFill>
                    <a:prstClr val="white"/>
                  </a:solidFill>
                  <a:latin typeface="Times New Roman" pitchFamily="18" charset="0"/>
                  <a:cs typeface="Times New Roman" pitchFamily="18" charset="0"/>
                </a:rPr>
                <a:t>Cho sống lại từ cõi chết</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R="0" lvl="0" algn="just">
              <a:lnSpc>
                <a:spcPct val="107000"/>
              </a:lnSpc>
              <a:spcBef>
                <a:spcPts val="0"/>
              </a:spcBef>
              <a:spcAft>
                <a:spcPts val="0"/>
              </a:spcAft>
            </a:pP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1.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Chúa</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Giê-su</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đã</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làm</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điều</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gì</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cho</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La-da-</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rô</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Một tuần</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Sáu ngày</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Năm ngày</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Bốn ngày</a:t>
              </a:r>
              <a:endParaRPr kumimoji="0" lang="vi-VN" sz="5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9" name="Group 33"/>
          <p:cNvGrpSpPr>
            <a:grpSpLocks/>
          </p:cNvGrpSpPr>
          <p:nvPr/>
        </p:nvGrpSpPr>
        <p:grpSpPr bwMode="auto">
          <a:xfrm>
            <a:off x="-46543" y="5359183"/>
            <a:ext cx="12236099" cy="808915"/>
            <a:chOff x="-1896924" y="4711697"/>
            <a:chExt cx="10562799" cy="693344"/>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white"/>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sp>
          <p:nvSpPr>
            <p:cNvPr id="33" name="Rounded Rectangle 12"/>
            <p:cNvSpPr>
              <a:spLocks noChangeArrowheads="1"/>
            </p:cNvSpPr>
            <p:nvPr/>
          </p:nvSpPr>
          <p:spPr bwMode="auto">
            <a:xfrm>
              <a:off x="-973194" y="4719241"/>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en-US" sz="5400" b="1" dirty="0" err="1">
                  <a:solidFill>
                    <a:prstClr val="white"/>
                  </a:solidFill>
                  <a:latin typeface="Times New Roman" pitchFamily="18" charset="0"/>
                  <a:cs typeface="Times New Roman" pitchFamily="18" charset="0"/>
                </a:rPr>
                <a:t>Bốn</a:t>
              </a:r>
              <a:r>
                <a:rPr lang="en-US" sz="5400" b="1" dirty="0">
                  <a:solidFill>
                    <a:prstClr val="white"/>
                  </a:solidFill>
                  <a:latin typeface="Times New Roman" pitchFamily="18" charset="0"/>
                  <a:cs typeface="Times New Roman" pitchFamily="18" charset="0"/>
                </a:rPr>
                <a:t> </a:t>
              </a:r>
              <a:r>
                <a:rPr lang="en-US" sz="5400" b="1" dirty="0" err="1">
                  <a:solidFill>
                    <a:prstClr val="white"/>
                  </a:solidFill>
                  <a:latin typeface="Times New Roman" pitchFamily="18" charset="0"/>
                  <a:cs typeface="Times New Roman" pitchFamily="18" charset="0"/>
                </a:rPr>
                <a:t>ngày</a:t>
              </a:r>
              <a:endParaRPr kumimoji="0" lang="vi-VN" sz="54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defTabSz="457200">
              <a:lnSpc>
                <a:spcPct val="107000"/>
              </a:lnSpc>
            </a:pPr>
            <a:r>
              <a:rPr lang="vi-VN" sz="6000" b="1" dirty="0">
                <a:solidFill>
                  <a:srgbClr val="7030A0"/>
                </a:solidFill>
                <a:latin typeface="Tahoma" panose="020B0604030504040204" pitchFamily="34" charset="0"/>
                <a:ea typeface="Tahoma" panose="020B0604030504040204" pitchFamily="34" charset="0"/>
                <a:cs typeface="Tahoma" panose="020B0604030504040204" pitchFamily="34" charset="0"/>
              </a:rPr>
              <a:t>2.	Trước khi được Chúa Giê-su cho sống lại, anh La-da-rô đã chết mấy ngày?</a:t>
            </a:r>
          </a:p>
        </p:txBody>
      </p:sp>
    </p:spTree>
    <p:extLst>
      <p:ext uri="{BB962C8B-B14F-4D97-AF65-F5344CB8AC3E}">
        <p14:creationId xmlns:p14="http://schemas.microsoft.com/office/powerpoint/2010/main" val="548769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4800" b="1" dirty="0">
                  <a:solidFill>
                    <a:prstClr val="black"/>
                  </a:solidFill>
                  <a:latin typeface="Times New Roman" pitchFamily="18" charset="0"/>
                  <a:cs typeface="Times New Roman" pitchFamily="18" charset="0"/>
                </a:rPr>
                <a:t>La-da-rô, anh có yêu mến Thầy không?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4400" b="1" dirty="0">
                  <a:solidFill>
                    <a:prstClr val="black"/>
                  </a:solidFill>
                  <a:latin typeface="Times New Roman" pitchFamily="18" charset="0"/>
                  <a:cs typeface="Times New Roman" pitchFamily="18" charset="0"/>
                </a:rPr>
                <a:t>“Chính Thầy là sự sống lại và là sự sống”</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en-US" sz="5400" b="1" dirty="0">
                  <a:solidFill>
                    <a:prstClr val="black"/>
                  </a:solidFill>
                  <a:latin typeface="Times New Roman" pitchFamily="18" charset="0"/>
                  <a:cs typeface="Times New Roman" pitchFamily="18" charset="0"/>
                </a:rPr>
                <a:t>“</a:t>
              </a:r>
              <a:r>
                <a:rPr lang="it-IT" sz="5400" b="1" dirty="0">
                  <a:solidFill>
                    <a:prstClr val="black"/>
                  </a:solidFill>
                  <a:latin typeface="Times New Roman" pitchFamily="18" charset="0"/>
                  <a:cs typeface="Times New Roman" pitchFamily="18" charset="0"/>
                </a:rPr>
                <a:t>Ma-ri-a hãy rửa chân cho Thầy</a:t>
              </a:r>
              <a:r>
                <a:rPr lang="vi-VN" sz="5400" b="1" dirty="0">
                  <a:solidFill>
                    <a:prstClr val="black"/>
                  </a:solidFill>
                  <a:latin typeface="Times New Roman" pitchFamily="18" charset="0"/>
                  <a:cs typeface="Times New Roman" pitchFamily="18" charset="0"/>
                </a:rPr>
                <a:t>”</a:t>
              </a:r>
              <a:endParaRPr lang="it-IT" sz="5400" b="1" dirty="0">
                <a:solidFill>
                  <a:prstClr val="black"/>
                </a:solidFill>
                <a:latin typeface="Times New Roman" pitchFamily="18" charset="0"/>
                <a:cs typeface="Times New Roman" pitchFamily="18" charset="0"/>
              </a:endParaRP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4400" b="1" dirty="0">
                  <a:solidFill>
                    <a:prstClr val="black"/>
                  </a:solidFill>
                  <a:latin typeface="Times New Roman" pitchFamily="18" charset="0"/>
                  <a:cs typeface="Times New Roman" pitchFamily="18" charset="0"/>
                </a:rPr>
                <a:t>“Chúng ta cũng đi để cùng chết với Thầy !”</a:t>
              </a:r>
            </a:p>
          </p:txBody>
        </p:sp>
      </p:grpSp>
      <p:grpSp>
        <p:nvGrpSpPr>
          <p:cNvPr id="9" name="Group 33"/>
          <p:cNvGrpSpPr>
            <a:grpSpLocks/>
          </p:cNvGrpSpPr>
          <p:nvPr/>
        </p:nvGrpSpPr>
        <p:grpSpPr bwMode="auto">
          <a:xfrm>
            <a:off x="-46543" y="3639719"/>
            <a:ext cx="12236099" cy="808915"/>
            <a:chOff x="-1896924" y="4711697"/>
            <a:chExt cx="10562799" cy="693344"/>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B</a:t>
              </a:r>
            </a:p>
          </p:txBody>
        </p:sp>
        <p:sp>
          <p:nvSpPr>
            <p:cNvPr id="33" name="Rounded Rectangle 12"/>
            <p:cNvSpPr>
              <a:spLocks noChangeArrowheads="1"/>
            </p:cNvSpPr>
            <p:nvPr/>
          </p:nvSpPr>
          <p:spPr bwMode="auto">
            <a:xfrm>
              <a:off x="-973194" y="4719241"/>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defTabSz="457200">
                <a:defRPr/>
              </a:pPr>
              <a:r>
                <a:rPr lang="vi-VN" sz="4400" b="1" dirty="0">
                  <a:solidFill>
                    <a:prstClr val="white"/>
                  </a:solidFill>
                  <a:latin typeface="Times New Roman" pitchFamily="18" charset="0"/>
                  <a:cs typeface="Times New Roman" pitchFamily="18" charset="0"/>
                </a:rPr>
                <a:t>“Chính Thầy là sự sống lại và là sự sống”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3.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Câu</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nào</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sau</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đây</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là</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lời</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Chúa</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Giê-su</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đã</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nói</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trong</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bài</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Tin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Mừng</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749656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4400" b="1" dirty="0">
                  <a:solidFill>
                    <a:prstClr val="black"/>
                  </a:solidFill>
                  <a:latin typeface="Times New Roman" pitchFamily="18" charset="0"/>
                  <a:cs typeface="Times New Roman" pitchFamily="18" charset="0"/>
                </a:rPr>
                <a:t>Để mọi người khen ngợi Người giỏi giang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Để mọi người yêu mến Người</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4000" b="1" dirty="0">
                  <a:solidFill>
                    <a:prstClr val="black"/>
                  </a:solidFill>
                  <a:latin typeface="Times New Roman" pitchFamily="18" charset="0"/>
                  <a:cs typeface="Times New Roman" pitchFamily="18" charset="0"/>
                </a:rPr>
                <a:t>Để mọi người tin rằng Chúa Cha đã sai Người</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4800" b="1" dirty="0">
                  <a:solidFill>
                    <a:prstClr val="black"/>
                  </a:solidFill>
                  <a:latin typeface="Times New Roman" pitchFamily="18" charset="0"/>
                  <a:cs typeface="Times New Roman" pitchFamily="18" charset="0"/>
                </a:rPr>
                <a:t>Để mọi người sùng bái Người làm vua</a:t>
              </a:r>
            </a:p>
          </p:txBody>
        </p:sp>
      </p:grpSp>
      <p:grpSp>
        <p:nvGrpSpPr>
          <p:cNvPr id="9" name="Group 33"/>
          <p:cNvGrpSpPr>
            <a:grpSpLocks/>
          </p:cNvGrpSpPr>
          <p:nvPr/>
        </p:nvGrpSpPr>
        <p:grpSpPr bwMode="auto">
          <a:xfrm>
            <a:off x="-36604" y="4494480"/>
            <a:ext cx="12236099" cy="808915"/>
            <a:chOff x="-1896924" y="4711697"/>
            <a:chExt cx="10562799" cy="693344"/>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C</a:t>
              </a:r>
            </a:p>
          </p:txBody>
        </p:sp>
        <p:sp>
          <p:nvSpPr>
            <p:cNvPr id="33" name="Rounded Rectangle 12"/>
            <p:cNvSpPr>
              <a:spLocks noChangeArrowheads="1"/>
            </p:cNvSpPr>
            <p:nvPr/>
          </p:nvSpPr>
          <p:spPr bwMode="auto">
            <a:xfrm>
              <a:off x="-973194" y="4719241"/>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defTabSz="457200">
                <a:defRPr/>
              </a:pPr>
              <a:r>
                <a:rPr lang="vi-VN" sz="4000" b="1" dirty="0">
                  <a:solidFill>
                    <a:schemeClr val="bg1"/>
                  </a:solidFill>
                  <a:latin typeface="Times New Roman" pitchFamily="18" charset="0"/>
                  <a:cs typeface="Times New Roman" pitchFamily="18" charset="0"/>
                </a:rPr>
                <a:t>Để mọi người tin rằng Chúa Cha đã sai Người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4.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Đức</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Giê-su</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thực</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hiện</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phép</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lạ</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với</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mục</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đích</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7200" b="1" dirty="0" err="1">
                <a:solidFill>
                  <a:srgbClr val="7030A0"/>
                </a:solidFill>
                <a:latin typeface="Tahoma" panose="020B0604030504040204" pitchFamily="34" charset="0"/>
                <a:ea typeface="Tahoma" panose="020B0604030504040204" pitchFamily="34" charset="0"/>
                <a:cs typeface="Tahoma" panose="020B0604030504040204" pitchFamily="34" charset="0"/>
              </a:rPr>
              <a:t>gì</a:t>
            </a:r>
            <a:r>
              <a:rPr lang="en-US" sz="72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619429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Nhiều kẻ tôn Người làm vua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Nhiều kẻ đã sợ và bỏ chạy</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5400" b="1" dirty="0">
                  <a:solidFill>
                    <a:prstClr val="black"/>
                  </a:solidFill>
                  <a:latin typeface="Times New Roman" pitchFamily="18" charset="0"/>
                  <a:cs typeface="Times New Roman" pitchFamily="18" charset="0"/>
                </a:rPr>
                <a:t>Nhiều kẻ tin vào Người</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defTabSz="457200">
                <a:defRPr/>
              </a:pPr>
              <a:r>
                <a:rPr lang="vi-VN" sz="4800" b="1" dirty="0">
                  <a:solidFill>
                    <a:prstClr val="black"/>
                  </a:solidFill>
                  <a:latin typeface="Times New Roman" pitchFamily="18" charset="0"/>
                  <a:cs typeface="Times New Roman" pitchFamily="18" charset="0"/>
                </a:rPr>
                <a:t>Nhiều kẻ tố giác Người với các kinh sư.</a:t>
              </a:r>
            </a:p>
          </p:txBody>
        </p:sp>
      </p:grpSp>
      <p:grpSp>
        <p:nvGrpSpPr>
          <p:cNvPr id="9" name="Group 33"/>
          <p:cNvGrpSpPr>
            <a:grpSpLocks/>
          </p:cNvGrpSpPr>
          <p:nvPr/>
        </p:nvGrpSpPr>
        <p:grpSpPr bwMode="auto">
          <a:xfrm>
            <a:off x="-36604" y="4494479"/>
            <a:ext cx="12236099" cy="808915"/>
            <a:chOff x="-1896924" y="4711697"/>
            <a:chExt cx="10562799" cy="693344"/>
          </a:xfrm>
        </p:grpSpPr>
        <p:sp>
          <p:nvSpPr>
            <p:cNvPr id="19" name="AutoShape 46"/>
            <p:cNvSpPr>
              <a:spLocks noChangeArrowheads="1"/>
            </p:cNvSpPr>
            <p:nvPr/>
          </p:nvSpPr>
          <p:spPr bwMode="auto">
            <a:xfrm>
              <a:off x="-1896924" y="471169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Times New Roman" pitchFamily="18" charset="0"/>
                  <a:ea typeface="+mn-ea"/>
                  <a:cs typeface="Times New Roman" pitchFamily="18" charset="0"/>
                </a:rPr>
                <a:t>A</a:t>
              </a:r>
            </a:p>
          </p:txBody>
        </p:sp>
        <p:sp>
          <p:nvSpPr>
            <p:cNvPr id="33" name="Rounded Rectangle 12"/>
            <p:cNvSpPr>
              <a:spLocks noChangeArrowheads="1"/>
            </p:cNvSpPr>
            <p:nvPr/>
          </p:nvSpPr>
          <p:spPr bwMode="auto">
            <a:xfrm>
              <a:off x="-973194" y="4719241"/>
              <a:ext cx="9639069"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defTabSz="457200">
                <a:defRPr/>
              </a:pPr>
              <a:r>
                <a:rPr lang="vi-VN" sz="5400" b="1" dirty="0">
                  <a:solidFill>
                    <a:prstClr val="white"/>
                  </a:solidFill>
                  <a:latin typeface="Times New Roman" pitchFamily="18" charset="0"/>
                  <a:cs typeface="Times New Roman" pitchFamily="18" charset="0"/>
                </a:rPr>
                <a:t>Nhiều kẻ tin vào Người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5.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Phép</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lạ</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Chúa</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Giê-su</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làm</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đã</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động</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thế</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nào</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đến</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những</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người</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được</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chứng</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7030A0"/>
                </a:solidFill>
                <a:latin typeface="Tahoma" panose="020B0604030504040204" pitchFamily="34" charset="0"/>
                <a:ea typeface="Tahoma" panose="020B0604030504040204" pitchFamily="34" charset="0"/>
                <a:cs typeface="Tahoma" panose="020B0604030504040204" pitchFamily="34" charset="0"/>
              </a:rPr>
              <a:t>kiến</a:t>
            </a:r>
            <a:r>
              <a:rPr lang="en-US" sz="6000" b="1" dirty="0">
                <a:solidFill>
                  <a:srgbClr val="7030A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5083943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C627-ED04-4C29-9DD8-BCBC5CACB156}"/>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A287ABB5-B7BD-4FFF-AFF2-5718A55D8B34}"/>
              </a:ext>
            </a:extLst>
          </p:cNvPr>
          <p:cNvSpPr>
            <a:spLocks noGrp="1"/>
          </p:cNvSpPr>
          <p:nvPr>
            <p:ph idx="1"/>
          </p:nvPr>
        </p:nvSpPr>
        <p:spPr/>
        <p:txBody>
          <a:bodyPr/>
          <a:lstStyle/>
          <a:p>
            <a:endParaRPr lang="en-US"/>
          </a:p>
        </p:txBody>
      </p:sp>
      <p:pic>
        <p:nvPicPr>
          <p:cNvPr id="1026" name="Picture 2" descr="Kết quả hình ảnh cho ga 11 17 27">
            <a:extLst>
              <a:ext uri="{FF2B5EF4-FFF2-40B4-BE49-F238E27FC236}">
                <a16:creationId xmlns:a16="http://schemas.microsoft.com/office/drawing/2014/main" id="{EE4C3B33-254E-4810-A90D-20631F861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9">
            <a:hlinkClick r:id="rId3"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1524000" y="5943600"/>
            <a:ext cx="9144000" cy="914400"/>
          </a:xfrm>
          <a:prstGeom prst="flowChartAlternateProcess">
            <a:avLst/>
          </a:prstGeom>
          <a:solidFill>
            <a:srgbClr val="7030A0"/>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 action="ppaction://hlinkshowjump?jump=lastslide"/>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6" name="C1">
            <a:extLst>
              <a:ext uri="{FF2B5EF4-FFF2-40B4-BE49-F238E27FC236}">
                <a16:creationId xmlns:a16="http://schemas.microsoft.com/office/drawing/2014/main" id="{52176973-FC82-4F1F-8FE8-30D63920AA31}"/>
              </a:ext>
            </a:extLst>
          </p:cNvPr>
          <p:cNvSpPr/>
          <p:nvPr/>
        </p:nvSpPr>
        <p:spPr>
          <a:xfrm>
            <a:off x="349221" y="121795"/>
            <a:ext cx="640080" cy="548640"/>
          </a:xfrm>
          <a:prstGeom prst="hear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rPr>
              <a:t>1</a:t>
            </a:r>
            <a:endParaRPr kumimoji="0" lang="vi-VN" sz="32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sp>
        <p:nvSpPr>
          <p:cNvPr id="17" name="C2">
            <a:extLst>
              <a:ext uri="{FF2B5EF4-FFF2-40B4-BE49-F238E27FC236}">
                <a16:creationId xmlns:a16="http://schemas.microsoft.com/office/drawing/2014/main" id="{E9A45B7E-50EC-4B03-A85B-4B1EB0704E45}"/>
              </a:ext>
            </a:extLst>
          </p:cNvPr>
          <p:cNvSpPr/>
          <p:nvPr/>
        </p:nvSpPr>
        <p:spPr>
          <a:xfrm>
            <a:off x="361142" y="800254"/>
            <a:ext cx="640080" cy="548640"/>
          </a:xfrm>
          <a:prstGeom prst="hear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2</a:t>
            </a:r>
            <a:endParaRPr kumimoji="0" lang="vi-VN" sz="3200" b="1" i="0" u="none" strike="noStrike" kern="1200" cap="none" spc="0" normalizeH="0" baseline="0" noProof="0">
              <a:ln>
                <a:noFill/>
              </a:ln>
              <a:solidFill>
                <a:srgbClr val="7030A0"/>
              </a:solidFill>
              <a:effectLst/>
              <a:uLnTx/>
              <a:uFillTx/>
              <a:latin typeface="Arial" panose="020B0604020202020204" pitchFamily="34" charset="0"/>
              <a:ea typeface="+mn-ea"/>
              <a:cs typeface="+mn-cs"/>
            </a:endParaRPr>
          </a:p>
        </p:txBody>
      </p:sp>
      <p:sp>
        <p:nvSpPr>
          <p:cNvPr id="18" name="C3">
            <a:extLst>
              <a:ext uri="{FF2B5EF4-FFF2-40B4-BE49-F238E27FC236}">
                <a16:creationId xmlns:a16="http://schemas.microsoft.com/office/drawing/2014/main" id="{6F02CD06-B5DC-4310-B5E8-16759DEB9BB9}"/>
              </a:ext>
            </a:extLst>
          </p:cNvPr>
          <p:cNvSpPr/>
          <p:nvPr/>
        </p:nvSpPr>
        <p:spPr>
          <a:xfrm>
            <a:off x="349221" y="1489864"/>
            <a:ext cx="640080" cy="548640"/>
          </a:xfrm>
          <a:prstGeom prst="hear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3</a:t>
            </a:r>
            <a:endParaRPr kumimoji="0" lang="vi-VN" sz="3200" b="1" i="0" u="none" strike="noStrike" kern="1200" cap="none" spc="0" normalizeH="0" baseline="0" noProof="0">
              <a:ln>
                <a:noFill/>
              </a:ln>
              <a:solidFill>
                <a:srgbClr val="7030A0"/>
              </a:solidFill>
              <a:effectLst/>
              <a:uLnTx/>
              <a:uFillTx/>
              <a:latin typeface="Arial" panose="020B0604020202020204" pitchFamily="34" charset="0"/>
              <a:ea typeface="+mn-ea"/>
              <a:cs typeface="+mn-cs"/>
            </a:endParaRPr>
          </a:p>
        </p:txBody>
      </p:sp>
      <p:sp>
        <p:nvSpPr>
          <p:cNvPr id="19" name="C4">
            <a:extLst>
              <a:ext uri="{FF2B5EF4-FFF2-40B4-BE49-F238E27FC236}">
                <a16:creationId xmlns:a16="http://schemas.microsoft.com/office/drawing/2014/main" id="{6DDB6EDE-7E19-4ACD-9E6B-2FE9EDB1D25C}"/>
              </a:ext>
            </a:extLst>
          </p:cNvPr>
          <p:cNvSpPr/>
          <p:nvPr/>
        </p:nvSpPr>
        <p:spPr>
          <a:xfrm>
            <a:off x="372843" y="2196936"/>
            <a:ext cx="640080" cy="548640"/>
          </a:xfrm>
          <a:prstGeom prst="hear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030A0"/>
                </a:solidFill>
                <a:effectLst/>
                <a:uLnTx/>
                <a:uFillTx/>
                <a:latin typeface="Calibri" panose="020F0502020204030204"/>
                <a:ea typeface="+mn-ea"/>
                <a:cs typeface="+mn-cs"/>
              </a:rPr>
              <a:t>4</a:t>
            </a:r>
            <a:endParaRPr kumimoji="0" lang="vi-VN" sz="3200" b="1" i="0" u="none" strike="noStrike" kern="1200" cap="none" spc="0" normalizeH="0" baseline="0" noProof="0">
              <a:ln>
                <a:noFill/>
              </a:ln>
              <a:solidFill>
                <a:srgbClr val="7030A0"/>
              </a:solidFill>
              <a:effectLst/>
              <a:uLnTx/>
              <a:uFillTx/>
              <a:latin typeface="Arial" panose="020B0604020202020204" pitchFamily="34" charset="0"/>
              <a:ea typeface="+mn-ea"/>
              <a:cs typeface="+mn-cs"/>
            </a:endParaRPr>
          </a:p>
        </p:txBody>
      </p:sp>
      <p:sp>
        <p:nvSpPr>
          <p:cNvPr id="20" name="C5">
            <a:extLst>
              <a:ext uri="{FF2B5EF4-FFF2-40B4-BE49-F238E27FC236}">
                <a16:creationId xmlns:a16="http://schemas.microsoft.com/office/drawing/2014/main" id="{A06DAA38-5070-427B-A246-5F7C3128B5FD}"/>
              </a:ext>
            </a:extLst>
          </p:cNvPr>
          <p:cNvSpPr/>
          <p:nvPr/>
        </p:nvSpPr>
        <p:spPr>
          <a:xfrm>
            <a:off x="349221" y="2880360"/>
            <a:ext cx="640080" cy="548640"/>
          </a:xfrm>
          <a:prstGeom prst="hear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rPr>
              <a:t>5</a:t>
            </a:r>
            <a:endParaRPr kumimoji="0" lang="vi-VN" sz="32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sp>
        <p:nvSpPr>
          <p:cNvPr id="21" name="C5">
            <a:extLst>
              <a:ext uri="{FF2B5EF4-FFF2-40B4-BE49-F238E27FC236}">
                <a16:creationId xmlns:a16="http://schemas.microsoft.com/office/drawing/2014/main" id="{323815AB-89F8-40F9-9DB9-6E657C757208}"/>
              </a:ext>
            </a:extLst>
          </p:cNvPr>
          <p:cNvSpPr/>
          <p:nvPr/>
        </p:nvSpPr>
        <p:spPr>
          <a:xfrm>
            <a:off x="349221" y="3563784"/>
            <a:ext cx="640080" cy="548640"/>
          </a:xfrm>
          <a:prstGeom prst="hear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rPr>
              <a:t>6</a:t>
            </a:r>
            <a:endParaRPr kumimoji="0" lang="vi-VN" sz="32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sp>
        <p:nvSpPr>
          <p:cNvPr id="22" name="C5">
            <a:extLst>
              <a:ext uri="{FF2B5EF4-FFF2-40B4-BE49-F238E27FC236}">
                <a16:creationId xmlns:a16="http://schemas.microsoft.com/office/drawing/2014/main" id="{F0F45C25-34FB-4196-9B77-6C9D11933F15}"/>
              </a:ext>
            </a:extLst>
          </p:cNvPr>
          <p:cNvSpPr/>
          <p:nvPr/>
        </p:nvSpPr>
        <p:spPr>
          <a:xfrm>
            <a:off x="349221" y="4264965"/>
            <a:ext cx="640080" cy="548640"/>
          </a:xfrm>
          <a:prstGeom prst="hear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a:ea typeface="+mn-ea"/>
                <a:cs typeface="+mn-cs"/>
              </a:rPr>
              <a:t>7</a:t>
            </a:r>
            <a:endParaRPr kumimoji="0" lang="vi-VN" sz="32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endParaRPr>
          </a:p>
        </p:txBody>
      </p:sp>
      <p:graphicFrame>
        <p:nvGraphicFramePr>
          <p:cNvPr id="6" name="Content Placeholder 5">
            <a:extLst>
              <a:ext uri="{FF2B5EF4-FFF2-40B4-BE49-F238E27FC236}">
                <a16:creationId xmlns:a16="http://schemas.microsoft.com/office/drawing/2014/main" id="{F6BD6643-C3A7-493D-B06D-A0D18FEEECFC}"/>
              </a:ext>
            </a:extLst>
          </p:cNvPr>
          <p:cNvGraphicFramePr>
            <a:graphicFrameLocks noGrp="1"/>
          </p:cNvGraphicFramePr>
          <p:nvPr>
            <p:ph idx="1"/>
            <p:extLst>
              <p:ext uri="{D42A27DB-BD31-4B8C-83A1-F6EECF244321}">
                <p14:modId xmlns:p14="http://schemas.microsoft.com/office/powerpoint/2010/main" val="1208506004"/>
              </p:ext>
            </p:extLst>
          </p:nvPr>
        </p:nvGraphicFramePr>
        <p:xfrm>
          <a:off x="1626916" y="70948"/>
          <a:ext cx="9619020" cy="4891348"/>
        </p:xfrm>
        <a:graphic>
          <a:graphicData uri="http://schemas.openxmlformats.org/drawingml/2006/table">
            <a:tbl>
              <a:tblPr firstRow="1" firstCol="1" bandRow="1"/>
              <a:tblGrid>
                <a:gridCol w="801585">
                  <a:extLst>
                    <a:ext uri="{9D8B030D-6E8A-4147-A177-3AD203B41FA5}">
                      <a16:colId xmlns:a16="http://schemas.microsoft.com/office/drawing/2014/main" val="2345608647"/>
                    </a:ext>
                  </a:extLst>
                </a:gridCol>
                <a:gridCol w="801585">
                  <a:extLst>
                    <a:ext uri="{9D8B030D-6E8A-4147-A177-3AD203B41FA5}">
                      <a16:colId xmlns:a16="http://schemas.microsoft.com/office/drawing/2014/main" val="1800759076"/>
                    </a:ext>
                  </a:extLst>
                </a:gridCol>
                <a:gridCol w="801585">
                  <a:extLst>
                    <a:ext uri="{9D8B030D-6E8A-4147-A177-3AD203B41FA5}">
                      <a16:colId xmlns:a16="http://schemas.microsoft.com/office/drawing/2014/main" val="2276217561"/>
                    </a:ext>
                  </a:extLst>
                </a:gridCol>
                <a:gridCol w="801585">
                  <a:extLst>
                    <a:ext uri="{9D8B030D-6E8A-4147-A177-3AD203B41FA5}">
                      <a16:colId xmlns:a16="http://schemas.microsoft.com/office/drawing/2014/main" val="4207673318"/>
                    </a:ext>
                  </a:extLst>
                </a:gridCol>
                <a:gridCol w="801585">
                  <a:extLst>
                    <a:ext uri="{9D8B030D-6E8A-4147-A177-3AD203B41FA5}">
                      <a16:colId xmlns:a16="http://schemas.microsoft.com/office/drawing/2014/main" val="821519555"/>
                    </a:ext>
                  </a:extLst>
                </a:gridCol>
                <a:gridCol w="801585">
                  <a:extLst>
                    <a:ext uri="{9D8B030D-6E8A-4147-A177-3AD203B41FA5}">
                      <a16:colId xmlns:a16="http://schemas.microsoft.com/office/drawing/2014/main" val="919758315"/>
                    </a:ext>
                  </a:extLst>
                </a:gridCol>
                <a:gridCol w="801585">
                  <a:extLst>
                    <a:ext uri="{9D8B030D-6E8A-4147-A177-3AD203B41FA5}">
                      <a16:colId xmlns:a16="http://schemas.microsoft.com/office/drawing/2014/main" val="898373742"/>
                    </a:ext>
                  </a:extLst>
                </a:gridCol>
                <a:gridCol w="801585">
                  <a:extLst>
                    <a:ext uri="{9D8B030D-6E8A-4147-A177-3AD203B41FA5}">
                      <a16:colId xmlns:a16="http://schemas.microsoft.com/office/drawing/2014/main" val="1106698537"/>
                    </a:ext>
                  </a:extLst>
                </a:gridCol>
                <a:gridCol w="801585">
                  <a:extLst>
                    <a:ext uri="{9D8B030D-6E8A-4147-A177-3AD203B41FA5}">
                      <a16:colId xmlns:a16="http://schemas.microsoft.com/office/drawing/2014/main" val="1364861852"/>
                    </a:ext>
                  </a:extLst>
                </a:gridCol>
                <a:gridCol w="801585">
                  <a:extLst>
                    <a:ext uri="{9D8B030D-6E8A-4147-A177-3AD203B41FA5}">
                      <a16:colId xmlns:a16="http://schemas.microsoft.com/office/drawing/2014/main" val="2793865557"/>
                    </a:ext>
                  </a:extLst>
                </a:gridCol>
                <a:gridCol w="801585">
                  <a:extLst>
                    <a:ext uri="{9D8B030D-6E8A-4147-A177-3AD203B41FA5}">
                      <a16:colId xmlns:a16="http://schemas.microsoft.com/office/drawing/2014/main" val="472305104"/>
                    </a:ext>
                  </a:extLst>
                </a:gridCol>
                <a:gridCol w="801585">
                  <a:extLst>
                    <a:ext uri="{9D8B030D-6E8A-4147-A177-3AD203B41FA5}">
                      <a16:colId xmlns:a16="http://schemas.microsoft.com/office/drawing/2014/main" val="3698988042"/>
                    </a:ext>
                  </a:extLst>
                </a:gridCol>
              </a:tblGrid>
              <a:tr h="698764">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04445408"/>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390569027"/>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858649269"/>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Ế</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2162777"/>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450605217"/>
                  </a:ext>
                </a:extLst>
              </a:tr>
              <a:tr h="698764">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V</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Q</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U</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1632961959"/>
                  </a:ext>
                </a:extLst>
              </a:tr>
              <a:tr h="698764">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400" b="1">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400" b="1"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3755052225"/>
                  </a:ext>
                </a:extLst>
              </a:tr>
            </a:tbl>
          </a:graphicData>
        </a:graphic>
      </p:graphicFrame>
      <p:sp>
        <p:nvSpPr>
          <p:cNvPr id="81" name="Rectangle 80">
            <a:extLst>
              <a:ext uri="{FF2B5EF4-FFF2-40B4-BE49-F238E27FC236}">
                <a16:creationId xmlns:a16="http://schemas.microsoft.com/office/drawing/2014/main" id="{9048713A-C8CB-4A2F-BAF0-76C17096FD75}"/>
              </a:ext>
            </a:extLst>
          </p:cNvPr>
          <p:cNvSpPr/>
          <p:nvPr/>
        </p:nvSpPr>
        <p:spPr>
          <a:xfrm>
            <a:off x="-18232" y="5114837"/>
            <a:ext cx="12228464" cy="17431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prstClr val="black"/>
                </a:solidFill>
                <a:latin typeface="Tahoma" panose="020B0604030504040204" pitchFamily="34" charset="0"/>
                <a:ea typeface="Tahoma" panose="020B0604030504040204" pitchFamily="34" charset="0"/>
                <a:cs typeface="Tahoma" panose="020B0604030504040204" pitchFamily="34" charset="0"/>
              </a:rPr>
              <a:t>1.	CHÚA GIÊ-SU NÓI: “LA-DA-RÔ, BẠN CỦA CHÚNG TA, ĐANG YÊN GIẤC ; TUY VẬY, THẦY ĐI… … ANH ẤY ĐÂY.”</a:t>
            </a:r>
            <a:endParaRPr kumimoji="0" lang="vi-VN"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a:extLst>
              <a:ext uri="{FF2B5EF4-FFF2-40B4-BE49-F238E27FC236}">
                <a16:creationId xmlns:a16="http://schemas.microsoft.com/office/drawing/2014/main" id="{9326D25B-935B-4CC7-9F3A-FD2E87281522}"/>
              </a:ext>
            </a:extLst>
          </p:cNvPr>
          <p:cNvSpPr/>
          <p:nvPr/>
        </p:nvSpPr>
        <p:spPr>
          <a:xfrm>
            <a:off x="3203764" y="70948"/>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577EB1A-7FA7-4951-85ED-E2324D45ADD0}"/>
              </a:ext>
            </a:extLst>
          </p:cNvPr>
          <p:cNvSpPr/>
          <p:nvPr/>
        </p:nvSpPr>
        <p:spPr>
          <a:xfrm>
            <a:off x="4009124" y="70948"/>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E1C66BA-F31C-4271-B4A8-B66B4ADDC4A5}"/>
              </a:ext>
            </a:extLst>
          </p:cNvPr>
          <p:cNvSpPr/>
          <p:nvPr/>
        </p:nvSpPr>
        <p:spPr>
          <a:xfrm>
            <a:off x="4814484" y="70948"/>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B3C95683-6AA1-4E38-9684-A64539F0D24C}"/>
              </a:ext>
            </a:extLst>
          </p:cNvPr>
          <p:cNvSpPr/>
          <p:nvPr/>
        </p:nvSpPr>
        <p:spPr>
          <a:xfrm>
            <a:off x="5619844" y="70948"/>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BFB5FE4-6125-47C2-8094-80A61E93188F}"/>
              </a:ext>
            </a:extLst>
          </p:cNvPr>
          <p:cNvSpPr/>
          <p:nvPr/>
        </p:nvSpPr>
        <p:spPr>
          <a:xfrm>
            <a:off x="6425204" y="66530"/>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3EEB3CD-58E5-49A3-AE16-14EBB5F515AF}"/>
              </a:ext>
            </a:extLst>
          </p:cNvPr>
          <p:cNvSpPr/>
          <p:nvPr/>
        </p:nvSpPr>
        <p:spPr>
          <a:xfrm>
            <a:off x="7230564" y="66530"/>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73B2B1A-AF62-41F5-A4A2-CFAD236B3721}"/>
              </a:ext>
            </a:extLst>
          </p:cNvPr>
          <p:cNvSpPr/>
          <p:nvPr/>
        </p:nvSpPr>
        <p:spPr>
          <a:xfrm>
            <a:off x="8035924" y="66530"/>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224B222-B2B9-4024-ABD4-BD57CA3B1E1B}"/>
              </a:ext>
            </a:extLst>
          </p:cNvPr>
          <p:cNvSpPr/>
          <p:nvPr/>
        </p:nvSpPr>
        <p:spPr>
          <a:xfrm>
            <a:off x="8841284" y="66530"/>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1FDFE1D6-EB01-4AB6-9F65-FBE446998983}"/>
              </a:ext>
            </a:extLst>
          </p:cNvPr>
          <p:cNvSpPr/>
          <p:nvPr/>
        </p:nvSpPr>
        <p:spPr>
          <a:xfrm>
            <a:off x="4814484" y="769014"/>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5E75C9AE-CA73-46DD-9220-F4F3E1CBF82E}"/>
              </a:ext>
            </a:extLst>
          </p:cNvPr>
          <p:cNvSpPr/>
          <p:nvPr/>
        </p:nvSpPr>
        <p:spPr>
          <a:xfrm>
            <a:off x="5619844" y="769014"/>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58D1B2A6-F02C-4118-A926-473C9CC776A1}"/>
              </a:ext>
            </a:extLst>
          </p:cNvPr>
          <p:cNvSpPr/>
          <p:nvPr/>
        </p:nvSpPr>
        <p:spPr>
          <a:xfrm>
            <a:off x="6425204" y="769014"/>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103F9431-ABA0-407A-93AB-894BCF54D8BB}"/>
              </a:ext>
            </a:extLst>
          </p:cNvPr>
          <p:cNvSpPr/>
          <p:nvPr/>
        </p:nvSpPr>
        <p:spPr>
          <a:xfrm>
            <a:off x="7230564" y="769014"/>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5B75EB1-C03C-4518-957B-234F8E29FF00}"/>
              </a:ext>
            </a:extLst>
          </p:cNvPr>
          <p:cNvSpPr/>
          <p:nvPr/>
        </p:nvSpPr>
        <p:spPr>
          <a:xfrm>
            <a:off x="8035924" y="764596"/>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CA55E6C-77F0-423C-B0E1-C863EA4C0F72}"/>
              </a:ext>
            </a:extLst>
          </p:cNvPr>
          <p:cNvSpPr/>
          <p:nvPr/>
        </p:nvSpPr>
        <p:spPr>
          <a:xfrm>
            <a:off x="4009124" y="145783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004B71B2-BA12-45A3-B9A7-FF5FAAA9B673}"/>
              </a:ext>
            </a:extLst>
          </p:cNvPr>
          <p:cNvSpPr/>
          <p:nvPr/>
        </p:nvSpPr>
        <p:spPr>
          <a:xfrm>
            <a:off x="4814484" y="145783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CC990F61-F8BF-4910-848C-9049FFE72FFB}"/>
              </a:ext>
            </a:extLst>
          </p:cNvPr>
          <p:cNvSpPr/>
          <p:nvPr/>
        </p:nvSpPr>
        <p:spPr>
          <a:xfrm>
            <a:off x="5619844" y="145783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5A59E26-1F40-4EEE-B106-D95BC7193BFB}"/>
              </a:ext>
            </a:extLst>
          </p:cNvPr>
          <p:cNvSpPr/>
          <p:nvPr/>
        </p:nvSpPr>
        <p:spPr>
          <a:xfrm>
            <a:off x="6425204" y="145783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F6A1EA1-0D61-4204-8D4B-BCAD1754D444}"/>
              </a:ext>
            </a:extLst>
          </p:cNvPr>
          <p:cNvSpPr/>
          <p:nvPr/>
        </p:nvSpPr>
        <p:spPr>
          <a:xfrm>
            <a:off x="7230564" y="1453414"/>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C488DF06-5EEE-4CFD-83D0-66FB440D7C56}"/>
              </a:ext>
            </a:extLst>
          </p:cNvPr>
          <p:cNvSpPr/>
          <p:nvPr/>
        </p:nvSpPr>
        <p:spPr>
          <a:xfrm>
            <a:off x="8035924" y="1453414"/>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43E8F4E-8D65-46BD-8261-6912A9A88AFF}"/>
              </a:ext>
            </a:extLst>
          </p:cNvPr>
          <p:cNvSpPr/>
          <p:nvPr/>
        </p:nvSpPr>
        <p:spPr>
          <a:xfrm>
            <a:off x="8841284" y="1453414"/>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768C16D-363F-45C6-A124-DB268E6914A9}"/>
              </a:ext>
            </a:extLst>
          </p:cNvPr>
          <p:cNvSpPr/>
          <p:nvPr/>
        </p:nvSpPr>
        <p:spPr>
          <a:xfrm>
            <a:off x="4805943" y="2170696"/>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4F417DE3-A3D0-4FAF-B834-0603D9DD2625}"/>
              </a:ext>
            </a:extLst>
          </p:cNvPr>
          <p:cNvSpPr/>
          <p:nvPr/>
        </p:nvSpPr>
        <p:spPr>
          <a:xfrm>
            <a:off x="5611303" y="2170696"/>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1D148A3-AEE1-4A3F-A82D-A77877DC54A8}"/>
              </a:ext>
            </a:extLst>
          </p:cNvPr>
          <p:cNvSpPr/>
          <p:nvPr/>
        </p:nvSpPr>
        <p:spPr>
          <a:xfrm>
            <a:off x="6416663" y="2170696"/>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B65ED61E-ABE3-494B-8B61-F3FC281355CB}"/>
              </a:ext>
            </a:extLst>
          </p:cNvPr>
          <p:cNvSpPr/>
          <p:nvPr/>
        </p:nvSpPr>
        <p:spPr>
          <a:xfrm>
            <a:off x="7222023" y="2157996"/>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CDE4717-E802-4F66-84CC-2CD6C42E13DA}"/>
              </a:ext>
            </a:extLst>
          </p:cNvPr>
          <p:cNvSpPr/>
          <p:nvPr/>
        </p:nvSpPr>
        <p:spPr>
          <a:xfrm>
            <a:off x="8027383" y="2153578"/>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27C2778-182B-48EB-8F9F-282849982B5C}"/>
              </a:ext>
            </a:extLst>
          </p:cNvPr>
          <p:cNvSpPr/>
          <p:nvPr/>
        </p:nvSpPr>
        <p:spPr>
          <a:xfrm>
            <a:off x="8832743" y="2153578"/>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29939EB-CEEA-4532-A598-A9EBD4EEF6A8}"/>
              </a:ext>
            </a:extLst>
          </p:cNvPr>
          <p:cNvSpPr/>
          <p:nvPr/>
        </p:nvSpPr>
        <p:spPr>
          <a:xfrm>
            <a:off x="9638103" y="2153578"/>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C115605-E27B-49F2-A960-CD5B0D3B1B34}"/>
              </a:ext>
            </a:extLst>
          </p:cNvPr>
          <p:cNvSpPr/>
          <p:nvPr/>
        </p:nvSpPr>
        <p:spPr>
          <a:xfrm>
            <a:off x="4805943" y="285440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FA78AF9-F427-4712-A70A-80C40556FB52}"/>
              </a:ext>
            </a:extLst>
          </p:cNvPr>
          <p:cNvSpPr/>
          <p:nvPr/>
        </p:nvSpPr>
        <p:spPr>
          <a:xfrm>
            <a:off x="5611303" y="285440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EBDD4A53-BDA8-4240-882F-E2308276F8EA}"/>
              </a:ext>
            </a:extLst>
          </p:cNvPr>
          <p:cNvSpPr/>
          <p:nvPr/>
        </p:nvSpPr>
        <p:spPr>
          <a:xfrm>
            <a:off x="6416663" y="285440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AC4C1638-FDB0-4285-BCEF-D3FA4C1F5B28}"/>
              </a:ext>
            </a:extLst>
          </p:cNvPr>
          <p:cNvSpPr/>
          <p:nvPr/>
        </p:nvSpPr>
        <p:spPr>
          <a:xfrm>
            <a:off x="7222023" y="285440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EA11B78F-3B53-4A4F-8A3D-654E9B27DF6F}"/>
              </a:ext>
            </a:extLst>
          </p:cNvPr>
          <p:cNvSpPr/>
          <p:nvPr/>
        </p:nvSpPr>
        <p:spPr>
          <a:xfrm>
            <a:off x="8027383" y="2849984"/>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7E4AC51B-4DEE-4230-A880-9949F3DAB12B}"/>
              </a:ext>
            </a:extLst>
          </p:cNvPr>
          <p:cNvSpPr/>
          <p:nvPr/>
        </p:nvSpPr>
        <p:spPr>
          <a:xfrm>
            <a:off x="8832743" y="2849984"/>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8A893E4F-0D6F-44C6-8BC9-0106323022EA}"/>
              </a:ext>
            </a:extLst>
          </p:cNvPr>
          <p:cNvSpPr/>
          <p:nvPr/>
        </p:nvSpPr>
        <p:spPr>
          <a:xfrm>
            <a:off x="1603294" y="3561020"/>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6BC39D36-842D-45D3-85B0-902A87ED638B}"/>
              </a:ext>
            </a:extLst>
          </p:cNvPr>
          <p:cNvSpPr/>
          <p:nvPr/>
        </p:nvSpPr>
        <p:spPr>
          <a:xfrm>
            <a:off x="2408654" y="3561020"/>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B2E2E851-FD0F-4A33-BEAB-E34ED328C3B3}"/>
              </a:ext>
            </a:extLst>
          </p:cNvPr>
          <p:cNvSpPr/>
          <p:nvPr/>
        </p:nvSpPr>
        <p:spPr>
          <a:xfrm>
            <a:off x="3214014" y="3561020"/>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769DDE52-1A5C-497A-91A8-F8B2BDF25D3A}"/>
              </a:ext>
            </a:extLst>
          </p:cNvPr>
          <p:cNvSpPr/>
          <p:nvPr/>
        </p:nvSpPr>
        <p:spPr>
          <a:xfrm>
            <a:off x="4019374" y="3561020"/>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87C37E84-1837-40EB-8142-F8388F3489F0}"/>
              </a:ext>
            </a:extLst>
          </p:cNvPr>
          <p:cNvSpPr/>
          <p:nvPr/>
        </p:nvSpPr>
        <p:spPr>
          <a:xfrm>
            <a:off x="4824734" y="355660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D7B12CD5-4B7C-4FCF-9ED4-D589655A892A}"/>
              </a:ext>
            </a:extLst>
          </p:cNvPr>
          <p:cNvSpPr/>
          <p:nvPr/>
        </p:nvSpPr>
        <p:spPr>
          <a:xfrm>
            <a:off x="5620667" y="355660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F05FC363-407B-49FC-9076-956D28E0B116}"/>
              </a:ext>
            </a:extLst>
          </p:cNvPr>
          <p:cNvSpPr/>
          <p:nvPr/>
        </p:nvSpPr>
        <p:spPr>
          <a:xfrm>
            <a:off x="6426027" y="355660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8DE5AF20-4713-46C8-BC14-A963BD1952E8}"/>
              </a:ext>
            </a:extLst>
          </p:cNvPr>
          <p:cNvSpPr/>
          <p:nvPr/>
        </p:nvSpPr>
        <p:spPr>
          <a:xfrm>
            <a:off x="7222023" y="3554896"/>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F05D993-B794-4C77-8380-02A7D16CE9E7}"/>
              </a:ext>
            </a:extLst>
          </p:cNvPr>
          <p:cNvSpPr/>
          <p:nvPr/>
        </p:nvSpPr>
        <p:spPr>
          <a:xfrm>
            <a:off x="8017956" y="3554896"/>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6177C22F-91E8-4B4D-AD39-87CAADF753CA}"/>
              </a:ext>
            </a:extLst>
          </p:cNvPr>
          <p:cNvSpPr/>
          <p:nvPr/>
        </p:nvSpPr>
        <p:spPr>
          <a:xfrm>
            <a:off x="4009124" y="4244726"/>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830D1B98-A70A-44A4-A6B5-34C636BD92C3}"/>
              </a:ext>
            </a:extLst>
          </p:cNvPr>
          <p:cNvSpPr/>
          <p:nvPr/>
        </p:nvSpPr>
        <p:spPr>
          <a:xfrm>
            <a:off x="4814484" y="4254153"/>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C8853B43-B12C-407A-A508-A6DAFE7C8016}"/>
              </a:ext>
            </a:extLst>
          </p:cNvPr>
          <p:cNvSpPr/>
          <p:nvPr/>
        </p:nvSpPr>
        <p:spPr>
          <a:xfrm>
            <a:off x="5611303" y="425296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3286D44F-9B7A-4E42-B028-AF8635D60A29}"/>
              </a:ext>
            </a:extLst>
          </p:cNvPr>
          <p:cNvSpPr/>
          <p:nvPr/>
        </p:nvSpPr>
        <p:spPr>
          <a:xfrm>
            <a:off x="6416663" y="4252962"/>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8944EC97-4079-4700-913D-203EFADCF5F4}"/>
              </a:ext>
            </a:extLst>
          </p:cNvPr>
          <p:cNvSpPr/>
          <p:nvPr/>
        </p:nvSpPr>
        <p:spPr>
          <a:xfrm>
            <a:off x="7230564" y="4242369"/>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FD6913B1-87F8-44B6-8350-1B9A3A22FF04}"/>
              </a:ext>
            </a:extLst>
          </p:cNvPr>
          <p:cNvSpPr/>
          <p:nvPr/>
        </p:nvSpPr>
        <p:spPr>
          <a:xfrm>
            <a:off x="8035924" y="4242369"/>
            <a:ext cx="805360" cy="698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FEF96718-DA9A-47AB-A57A-E2DA4AF7113A}"/>
              </a:ext>
            </a:extLst>
          </p:cNvPr>
          <p:cNvSpPr/>
          <p:nvPr/>
        </p:nvSpPr>
        <p:spPr>
          <a:xfrm>
            <a:off x="-18232" y="5114837"/>
            <a:ext cx="12228464" cy="17431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2.</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NGƯỜI EM GÁI CỦA MÁC-TA </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TÊN </a:t>
            </a:r>
            <a:r>
              <a:rPr lang="vi-VN" sz="4400" b="1" dirty="0">
                <a:solidFill>
                  <a:prstClr val="black"/>
                </a:solidFill>
                <a:latin typeface="Tahoma" panose="020B0604030504040204" pitchFamily="34" charset="0"/>
                <a:ea typeface="Tahoma" panose="020B0604030504040204" pitchFamily="34" charset="0"/>
                <a:cs typeface="Tahoma" panose="020B0604030504040204" pitchFamily="34" charset="0"/>
              </a:rPr>
              <a:t>LÀ GÌ?</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4" name="Rectangle 133">
            <a:extLst>
              <a:ext uri="{FF2B5EF4-FFF2-40B4-BE49-F238E27FC236}">
                <a16:creationId xmlns:a16="http://schemas.microsoft.com/office/drawing/2014/main" id="{6AC407DD-F992-4FF5-9B82-9623D2B7E7FC}"/>
              </a:ext>
            </a:extLst>
          </p:cNvPr>
          <p:cNvSpPr/>
          <p:nvPr/>
        </p:nvSpPr>
        <p:spPr>
          <a:xfrm>
            <a:off x="-36464" y="5081758"/>
            <a:ext cx="12228464" cy="17431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3.	ĐỨC GIÊ-SU LIỀN PHÁN : “CHÍNH THẦY LÀ SỰ SỐNG LẠI VÀ LÀ … …”</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5" name="Rectangle 134">
            <a:extLst>
              <a:ext uri="{FF2B5EF4-FFF2-40B4-BE49-F238E27FC236}">
                <a16:creationId xmlns:a16="http://schemas.microsoft.com/office/drawing/2014/main" id="{8BB811FC-53FC-48F1-BB64-143C76CD2E9F}"/>
              </a:ext>
            </a:extLst>
          </p:cNvPr>
          <p:cNvSpPr/>
          <p:nvPr/>
        </p:nvSpPr>
        <p:spPr>
          <a:xfrm>
            <a:off x="0" y="5060048"/>
            <a:ext cx="12228464" cy="17431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4.	NGÔI MỘ CỦA LA-DA-RÔ ĐƯỢC ĐẬY LẠI BẰNG GÌ?</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6" name="Rectangle 135">
            <a:extLst>
              <a:ext uri="{FF2B5EF4-FFF2-40B4-BE49-F238E27FC236}">
                <a16:creationId xmlns:a16="http://schemas.microsoft.com/office/drawing/2014/main" id="{0F549950-2676-4F68-A04F-1BA775F4CD77}"/>
              </a:ext>
            </a:extLst>
          </p:cNvPr>
          <p:cNvSpPr/>
          <p:nvPr/>
        </p:nvSpPr>
        <p:spPr>
          <a:xfrm>
            <a:off x="-54696" y="5114837"/>
            <a:ext cx="12228464" cy="17431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5.	NGƯỜI ĐƯỢC CHÚA GIÊ-SU CHO SỐNG LẠI TÊN LÀ GÌ?</a:t>
            </a:r>
            <a:endPar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7" name="Rectangle 136">
            <a:extLst>
              <a:ext uri="{FF2B5EF4-FFF2-40B4-BE49-F238E27FC236}">
                <a16:creationId xmlns:a16="http://schemas.microsoft.com/office/drawing/2014/main" id="{5A532A05-57A4-41EF-B342-0CE63E4A4C64}"/>
              </a:ext>
            </a:extLst>
          </p:cNvPr>
          <p:cNvSpPr/>
          <p:nvPr/>
        </p:nvSpPr>
        <p:spPr>
          <a:xfrm>
            <a:off x="-23764" y="5114837"/>
            <a:ext cx="12228464" cy="174316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prstClr val="black"/>
                </a:solidFill>
                <a:latin typeface="Tahoma" panose="020B0604030504040204" pitchFamily="34" charset="0"/>
                <a:ea typeface="Tahoma" panose="020B0604030504040204" pitchFamily="34" charset="0"/>
                <a:cs typeface="Tahoma" panose="020B0604030504040204" pitchFamily="34" charset="0"/>
              </a:rPr>
              <a:t>6.	ĐỨC GIÊ-SU BẢO : “BỆNH NÀY KHÔNG ĐẾN NỖI CHẾT ĐÂU, NHƯNG LÀ DỊP ĐỂ BÀY TỎ … … CỦA THIÊN CHÚA”</a:t>
            </a:r>
            <a:endParaRPr kumimoji="0" lang="vi-VN"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8" name="Rectangle 137">
            <a:extLst>
              <a:ext uri="{FF2B5EF4-FFF2-40B4-BE49-F238E27FC236}">
                <a16:creationId xmlns:a16="http://schemas.microsoft.com/office/drawing/2014/main" id="{B3C2756D-5945-488B-9044-C1D5CD5ED4E2}"/>
              </a:ext>
            </a:extLst>
          </p:cNvPr>
          <p:cNvSpPr/>
          <p:nvPr/>
        </p:nvSpPr>
        <p:spPr>
          <a:xfrm>
            <a:off x="-66850" y="5107072"/>
            <a:ext cx="12228464" cy="17658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lvl="0" algn="just" defTabSz="457200">
              <a:defRPr/>
            </a:pPr>
            <a:r>
              <a:rPr lang="vi-VN" sz="4000" b="1" dirty="0">
                <a:solidFill>
                  <a:prstClr val="black"/>
                </a:solidFill>
                <a:latin typeface="Tahoma" panose="020B0604030504040204" pitchFamily="34" charset="0"/>
                <a:ea typeface="Tahoma" panose="020B0604030504040204" pitchFamily="34" charset="0"/>
                <a:cs typeface="Tahoma" panose="020B0604030504040204" pitchFamily="34" charset="0"/>
              </a:rPr>
              <a:t>7.	MÔN ĐỆ NÓI CÂU: “CẢ CHÚNG TA NỮA, CHÚNG TA CŨNG ĐI ĐỂ CÙNG CHẾT VỚI THẦY!” TÊN LÀ GÌ?</a:t>
            </a:r>
            <a:endParaRPr kumimoji="0" lang="vi-VN"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4957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circle(in)">
                                      <p:cBhvr>
                                        <p:cTn id="7" dur="2000"/>
                                        <p:tgtEl>
                                          <p:spTgt spid="81"/>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8"/>
                                        </p:tgtEl>
                                        <p:attrNameLst>
                                          <p:attrName>style.color</p:attrName>
                                        </p:attrNameLst>
                                      </p:cBhvr>
                                      <p:to>
                                        <a:schemeClr val="accent2"/>
                                      </p:to>
                                    </p:animClr>
                                    <p:animClr clrSpc="rgb" dir="cw">
                                      <p:cBhvr>
                                        <p:cTn id="10" dur="500" fill="hold"/>
                                        <p:tgtEl>
                                          <p:spTgt spid="8"/>
                                        </p:tgtEl>
                                        <p:attrNameLst>
                                          <p:attrName>fillcolor</p:attrName>
                                        </p:attrNameLst>
                                      </p:cBhvr>
                                      <p:to>
                                        <a:schemeClr val="accent2"/>
                                      </p:to>
                                    </p:animClr>
                                    <p:set>
                                      <p:cBhvr>
                                        <p:cTn id="11" dur="500" fill="hold"/>
                                        <p:tgtEl>
                                          <p:spTgt spid="8"/>
                                        </p:tgtEl>
                                        <p:attrNameLst>
                                          <p:attrName>fill.type</p:attrName>
                                        </p:attrNameLst>
                                      </p:cBhvr>
                                      <p:to>
                                        <p:strVal val="solid"/>
                                      </p:to>
                                    </p:set>
                                    <p:set>
                                      <p:cBhvr>
                                        <p:cTn id="12" dur="500" fill="hold"/>
                                        <p:tgtEl>
                                          <p:spTgt spid="8"/>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82"/>
                                        </p:tgtEl>
                                        <p:attrNameLst>
                                          <p:attrName>style.color</p:attrName>
                                        </p:attrNameLst>
                                      </p:cBhvr>
                                      <p:to>
                                        <a:schemeClr val="accent2"/>
                                      </p:to>
                                    </p:animClr>
                                    <p:animClr clrSpc="rgb" dir="cw">
                                      <p:cBhvr>
                                        <p:cTn id="15" dur="500" fill="hold"/>
                                        <p:tgtEl>
                                          <p:spTgt spid="82"/>
                                        </p:tgtEl>
                                        <p:attrNameLst>
                                          <p:attrName>fillcolor</p:attrName>
                                        </p:attrNameLst>
                                      </p:cBhvr>
                                      <p:to>
                                        <a:schemeClr val="accent2"/>
                                      </p:to>
                                    </p:animClr>
                                    <p:set>
                                      <p:cBhvr>
                                        <p:cTn id="16" dur="500" fill="hold"/>
                                        <p:tgtEl>
                                          <p:spTgt spid="82"/>
                                        </p:tgtEl>
                                        <p:attrNameLst>
                                          <p:attrName>fill.type</p:attrName>
                                        </p:attrNameLst>
                                      </p:cBhvr>
                                      <p:to>
                                        <p:strVal val="solid"/>
                                      </p:to>
                                    </p:set>
                                    <p:set>
                                      <p:cBhvr>
                                        <p:cTn id="17" dur="500" fill="hold"/>
                                        <p:tgtEl>
                                          <p:spTgt spid="82"/>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3"/>
                                        </p:tgtEl>
                                        <p:attrNameLst>
                                          <p:attrName>style.color</p:attrName>
                                        </p:attrNameLst>
                                      </p:cBhvr>
                                      <p:to>
                                        <a:schemeClr val="accent2"/>
                                      </p:to>
                                    </p:animClr>
                                    <p:animClr clrSpc="rgb" dir="cw">
                                      <p:cBhvr>
                                        <p:cTn id="20" dur="500" fill="hold"/>
                                        <p:tgtEl>
                                          <p:spTgt spid="83"/>
                                        </p:tgtEl>
                                        <p:attrNameLst>
                                          <p:attrName>fillcolor</p:attrName>
                                        </p:attrNameLst>
                                      </p:cBhvr>
                                      <p:to>
                                        <a:schemeClr val="accent2"/>
                                      </p:to>
                                    </p:animClr>
                                    <p:set>
                                      <p:cBhvr>
                                        <p:cTn id="21" dur="500" fill="hold"/>
                                        <p:tgtEl>
                                          <p:spTgt spid="83"/>
                                        </p:tgtEl>
                                        <p:attrNameLst>
                                          <p:attrName>fill.type</p:attrName>
                                        </p:attrNameLst>
                                      </p:cBhvr>
                                      <p:to>
                                        <p:strVal val="solid"/>
                                      </p:to>
                                    </p:set>
                                    <p:set>
                                      <p:cBhvr>
                                        <p:cTn id="22" dur="500" fill="hold"/>
                                        <p:tgtEl>
                                          <p:spTgt spid="83"/>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84"/>
                                        </p:tgtEl>
                                        <p:attrNameLst>
                                          <p:attrName>style.color</p:attrName>
                                        </p:attrNameLst>
                                      </p:cBhvr>
                                      <p:to>
                                        <a:schemeClr val="accent2"/>
                                      </p:to>
                                    </p:animClr>
                                    <p:animClr clrSpc="rgb" dir="cw">
                                      <p:cBhvr>
                                        <p:cTn id="25" dur="500" fill="hold"/>
                                        <p:tgtEl>
                                          <p:spTgt spid="84"/>
                                        </p:tgtEl>
                                        <p:attrNameLst>
                                          <p:attrName>fillcolor</p:attrName>
                                        </p:attrNameLst>
                                      </p:cBhvr>
                                      <p:to>
                                        <a:schemeClr val="accent2"/>
                                      </p:to>
                                    </p:animClr>
                                    <p:set>
                                      <p:cBhvr>
                                        <p:cTn id="26" dur="500" fill="hold"/>
                                        <p:tgtEl>
                                          <p:spTgt spid="84"/>
                                        </p:tgtEl>
                                        <p:attrNameLst>
                                          <p:attrName>fill.type</p:attrName>
                                        </p:attrNameLst>
                                      </p:cBhvr>
                                      <p:to>
                                        <p:strVal val="solid"/>
                                      </p:to>
                                    </p:set>
                                    <p:set>
                                      <p:cBhvr>
                                        <p:cTn id="27" dur="500" fill="hold"/>
                                        <p:tgtEl>
                                          <p:spTgt spid="84"/>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85"/>
                                        </p:tgtEl>
                                        <p:attrNameLst>
                                          <p:attrName>style.color</p:attrName>
                                        </p:attrNameLst>
                                      </p:cBhvr>
                                      <p:to>
                                        <a:schemeClr val="accent2"/>
                                      </p:to>
                                    </p:animClr>
                                    <p:animClr clrSpc="rgb" dir="cw">
                                      <p:cBhvr>
                                        <p:cTn id="30" dur="500" fill="hold"/>
                                        <p:tgtEl>
                                          <p:spTgt spid="85"/>
                                        </p:tgtEl>
                                        <p:attrNameLst>
                                          <p:attrName>fillcolor</p:attrName>
                                        </p:attrNameLst>
                                      </p:cBhvr>
                                      <p:to>
                                        <a:schemeClr val="accent2"/>
                                      </p:to>
                                    </p:animClr>
                                    <p:set>
                                      <p:cBhvr>
                                        <p:cTn id="31" dur="500" fill="hold"/>
                                        <p:tgtEl>
                                          <p:spTgt spid="85"/>
                                        </p:tgtEl>
                                        <p:attrNameLst>
                                          <p:attrName>fill.type</p:attrName>
                                        </p:attrNameLst>
                                      </p:cBhvr>
                                      <p:to>
                                        <p:strVal val="solid"/>
                                      </p:to>
                                    </p:set>
                                    <p:set>
                                      <p:cBhvr>
                                        <p:cTn id="32" dur="500" fill="hold"/>
                                        <p:tgtEl>
                                          <p:spTgt spid="85"/>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86"/>
                                        </p:tgtEl>
                                        <p:attrNameLst>
                                          <p:attrName>style.color</p:attrName>
                                        </p:attrNameLst>
                                      </p:cBhvr>
                                      <p:to>
                                        <a:schemeClr val="accent2"/>
                                      </p:to>
                                    </p:animClr>
                                    <p:animClr clrSpc="rgb" dir="cw">
                                      <p:cBhvr>
                                        <p:cTn id="35" dur="500" fill="hold"/>
                                        <p:tgtEl>
                                          <p:spTgt spid="86"/>
                                        </p:tgtEl>
                                        <p:attrNameLst>
                                          <p:attrName>fillcolor</p:attrName>
                                        </p:attrNameLst>
                                      </p:cBhvr>
                                      <p:to>
                                        <a:schemeClr val="accent2"/>
                                      </p:to>
                                    </p:animClr>
                                    <p:set>
                                      <p:cBhvr>
                                        <p:cTn id="36" dur="500" fill="hold"/>
                                        <p:tgtEl>
                                          <p:spTgt spid="86"/>
                                        </p:tgtEl>
                                        <p:attrNameLst>
                                          <p:attrName>fill.type</p:attrName>
                                        </p:attrNameLst>
                                      </p:cBhvr>
                                      <p:to>
                                        <p:strVal val="solid"/>
                                      </p:to>
                                    </p:set>
                                    <p:set>
                                      <p:cBhvr>
                                        <p:cTn id="37" dur="500" fill="hold"/>
                                        <p:tgtEl>
                                          <p:spTgt spid="86"/>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87"/>
                                        </p:tgtEl>
                                        <p:attrNameLst>
                                          <p:attrName>style.color</p:attrName>
                                        </p:attrNameLst>
                                      </p:cBhvr>
                                      <p:to>
                                        <a:schemeClr val="accent2"/>
                                      </p:to>
                                    </p:animClr>
                                    <p:animClr clrSpc="rgb" dir="cw">
                                      <p:cBhvr>
                                        <p:cTn id="40" dur="500" fill="hold"/>
                                        <p:tgtEl>
                                          <p:spTgt spid="87"/>
                                        </p:tgtEl>
                                        <p:attrNameLst>
                                          <p:attrName>fillcolor</p:attrName>
                                        </p:attrNameLst>
                                      </p:cBhvr>
                                      <p:to>
                                        <a:schemeClr val="accent2"/>
                                      </p:to>
                                    </p:animClr>
                                    <p:set>
                                      <p:cBhvr>
                                        <p:cTn id="41" dur="500" fill="hold"/>
                                        <p:tgtEl>
                                          <p:spTgt spid="87"/>
                                        </p:tgtEl>
                                        <p:attrNameLst>
                                          <p:attrName>fill.type</p:attrName>
                                        </p:attrNameLst>
                                      </p:cBhvr>
                                      <p:to>
                                        <p:strVal val="solid"/>
                                      </p:to>
                                    </p:set>
                                    <p:set>
                                      <p:cBhvr>
                                        <p:cTn id="42" dur="500" fill="hold"/>
                                        <p:tgtEl>
                                          <p:spTgt spid="87"/>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88"/>
                                        </p:tgtEl>
                                        <p:attrNameLst>
                                          <p:attrName>style.color</p:attrName>
                                        </p:attrNameLst>
                                      </p:cBhvr>
                                      <p:to>
                                        <a:schemeClr val="accent2"/>
                                      </p:to>
                                    </p:animClr>
                                    <p:animClr clrSpc="rgb" dir="cw">
                                      <p:cBhvr>
                                        <p:cTn id="45" dur="500" fill="hold"/>
                                        <p:tgtEl>
                                          <p:spTgt spid="88"/>
                                        </p:tgtEl>
                                        <p:attrNameLst>
                                          <p:attrName>fillcolor</p:attrName>
                                        </p:attrNameLst>
                                      </p:cBhvr>
                                      <p:to>
                                        <a:schemeClr val="accent2"/>
                                      </p:to>
                                    </p:animClr>
                                    <p:set>
                                      <p:cBhvr>
                                        <p:cTn id="46" dur="500" fill="hold"/>
                                        <p:tgtEl>
                                          <p:spTgt spid="88"/>
                                        </p:tgtEl>
                                        <p:attrNameLst>
                                          <p:attrName>fill.type</p:attrName>
                                        </p:attrNameLst>
                                      </p:cBhvr>
                                      <p:to>
                                        <p:strVal val="solid"/>
                                      </p:to>
                                    </p:set>
                                    <p:set>
                                      <p:cBhvr>
                                        <p:cTn id="47" dur="500" fill="hold"/>
                                        <p:tgtEl>
                                          <p:spTgt spid="8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81"/>
                                        </p:tgtEl>
                                      </p:cBhvr>
                                    </p:animEffect>
                                    <p:set>
                                      <p:cBhvr>
                                        <p:cTn id="52" dur="1" fill="hold">
                                          <p:stCondLst>
                                            <p:cond delay="1999"/>
                                          </p:stCondLst>
                                        </p:cTn>
                                        <p:tgtEl>
                                          <p:spTgt spid="81"/>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8"/>
                                        </p:tgtEl>
                                      </p:cBhvr>
                                    </p:animEffect>
                                    <p:set>
                                      <p:cBhvr>
                                        <p:cTn id="55" dur="1" fill="hold">
                                          <p:stCondLst>
                                            <p:cond delay="1999"/>
                                          </p:stCondLst>
                                        </p:cTn>
                                        <p:tgtEl>
                                          <p:spTgt spid="8"/>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82"/>
                                        </p:tgtEl>
                                      </p:cBhvr>
                                    </p:animEffect>
                                    <p:set>
                                      <p:cBhvr>
                                        <p:cTn id="58" dur="1" fill="hold">
                                          <p:stCondLst>
                                            <p:cond delay="1999"/>
                                          </p:stCondLst>
                                        </p:cTn>
                                        <p:tgtEl>
                                          <p:spTgt spid="82"/>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83"/>
                                        </p:tgtEl>
                                      </p:cBhvr>
                                    </p:animEffect>
                                    <p:set>
                                      <p:cBhvr>
                                        <p:cTn id="61" dur="1" fill="hold">
                                          <p:stCondLst>
                                            <p:cond delay="1999"/>
                                          </p:stCondLst>
                                        </p:cTn>
                                        <p:tgtEl>
                                          <p:spTgt spid="83"/>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84"/>
                                        </p:tgtEl>
                                      </p:cBhvr>
                                    </p:animEffect>
                                    <p:set>
                                      <p:cBhvr>
                                        <p:cTn id="64" dur="1" fill="hold">
                                          <p:stCondLst>
                                            <p:cond delay="1999"/>
                                          </p:stCondLst>
                                        </p:cTn>
                                        <p:tgtEl>
                                          <p:spTgt spid="84"/>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85"/>
                                        </p:tgtEl>
                                      </p:cBhvr>
                                    </p:animEffect>
                                    <p:set>
                                      <p:cBhvr>
                                        <p:cTn id="67" dur="1" fill="hold">
                                          <p:stCondLst>
                                            <p:cond delay="1999"/>
                                          </p:stCondLst>
                                        </p:cTn>
                                        <p:tgtEl>
                                          <p:spTgt spid="85"/>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86"/>
                                        </p:tgtEl>
                                      </p:cBhvr>
                                    </p:animEffect>
                                    <p:set>
                                      <p:cBhvr>
                                        <p:cTn id="70" dur="1" fill="hold">
                                          <p:stCondLst>
                                            <p:cond delay="1999"/>
                                          </p:stCondLst>
                                        </p:cTn>
                                        <p:tgtEl>
                                          <p:spTgt spid="86"/>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87"/>
                                        </p:tgtEl>
                                      </p:cBhvr>
                                    </p:animEffect>
                                    <p:set>
                                      <p:cBhvr>
                                        <p:cTn id="73" dur="1" fill="hold">
                                          <p:stCondLst>
                                            <p:cond delay="1999"/>
                                          </p:stCondLst>
                                        </p:cTn>
                                        <p:tgtEl>
                                          <p:spTgt spid="87"/>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88"/>
                                        </p:tgtEl>
                                      </p:cBhvr>
                                    </p:animEffect>
                                    <p:set>
                                      <p:cBhvr>
                                        <p:cTn id="76" dur="1" fill="hold">
                                          <p:stCondLst>
                                            <p:cond delay="1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7" restart="whenNotActive" fill="hold" evtFilter="cancelBubble" nodeType="interactiveSeq">
                <p:stCondLst>
                  <p:cond evt="onClick" delay="0">
                    <p:tgtEl>
                      <p:spTgt spid="17"/>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33"/>
                                        </p:tgtEl>
                                        <p:attrNameLst>
                                          <p:attrName>style.visibility</p:attrName>
                                        </p:attrNameLst>
                                      </p:cBhvr>
                                      <p:to>
                                        <p:strVal val="visible"/>
                                      </p:to>
                                    </p:set>
                                    <p:animEffect transition="in" filter="circle(in)">
                                      <p:cBhvr>
                                        <p:cTn id="82" dur="2000"/>
                                        <p:tgtEl>
                                          <p:spTgt spid="133"/>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89"/>
                                        </p:tgtEl>
                                        <p:attrNameLst>
                                          <p:attrName>style.color</p:attrName>
                                        </p:attrNameLst>
                                      </p:cBhvr>
                                      <p:to>
                                        <a:schemeClr val="accent2"/>
                                      </p:to>
                                    </p:animClr>
                                    <p:animClr clrSpc="rgb" dir="cw">
                                      <p:cBhvr>
                                        <p:cTn id="85" dur="500" fill="hold"/>
                                        <p:tgtEl>
                                          <p:spTgt spid="89"/>
                                        </p:tgtEl>
                                        <p:attrNameLst>
                                          <p:attrName>fillcolor</p:attrName>
                                        </p:attrNameLst>
                                      </p:cBhvr>
                                      <p:to>
                                        <a:schemeClr val="accent2"/>
                                      </p:to>
                                    </p:animClr>
                                    <p:set>
                                      <p:cBhvr>
                                        <p:cTn id="86" dur="500" fill="hold"/>
                                        <p:tgtEl>
                                          <p:spTgt spid="89"/>
                                        </p:tgtEl>
                                        <p:attrNameLst>
                                          <p:attrName>fill.type</p:attrName>
                                        </p:attrNameLst>
                                      </p:cBhvr>
                                      <p:to>
                                        <p:strVal val="solid"/>
                                      </p:to>
                                    </p:set>
                                    <p:set>
                                      <p:cBhvr>
                                        <p:cTn id="87" dur="500" fill="hold"/>
                                        <p:tgtEl>
                                          <p:spTgt spid="89"/>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90"/>
                                        </p:tgtEl>
                                        <p:attrNameLst>
                                          <p:attrName>style.color</p:attrName>
                                        </p:attrNameLst>
                                      </p:cBhvr>
                                      <p:to>
                                        <a:schemeClr val="accent2"/>
                                      </p:to>
                                    </p:animClr>
                                    <p:animClr clrSpc="rgb" dir="cw">
                                      <p:cBhvr>
                                        <p:cTn id="90" dur="500" fill="hold"/>
                                        <p:tgtEl>
                                          <p:spTgt spid="90"/>
                                        </p:tgtEl>
                                        <p:attrNameLst>
                                          <p:attrName>fillcolor</p:attrName>
                                        </p:attrNameLst>
                                      </p:cBhvr>
                                      <p:to>
                                        <a:schemeClr val="accent2"/>
                                      </p:to>
                                    </p:animClr>
                                    <p:set>
                                      <p:cBhvr>
                                        <p:cTn id="91" dur="500" fill="hold"/>
                                        <p:tgtEl>
                                          <p:spTgt spid="90"/>
                                        </p:tgtEl>
                                        <p:attrNameLst>
                                          <p:attrName>fill.type</p:attrName>
                                        </p:attrNameLst>
                                      </p:cBhvr>
                                      <p:to>
                                        <p:strVal val="solid"/>
                                      </p:to>
                                    </p:set>
                                    <p:set>
                                      <p:cBhvr>
                                        <p:cTn id="92" dur="500" fill="hold"/>
                                        <p:tgtEl>
                                          <p:spTgt spid="90"/>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91"/>
                                        </p:tgtEl>
                                        <p:attrNameLst>
                                          <p:attrName>style.color</p:attrName>
                                        </p:attrNameLst>
                                      </p:cBhvr>
                                      <p:to>
                                        <a:schemeClr val="accent2"/>
                                      </p:to>
                                    </p:animClr>
                                    <p:animClr clrSpc="rgb" dir="cw">
                                      <p:cBhvr>
                                        <p:cTn id="95" dur="500" fill="hold"/>
                                        <p:tgtEl>
                                          <p:spTgt spid="91"/>
                                        </p:tgtEl>
                                        <p:attrNameLst>
                                          <p:attrName>fillcolor</p:attrName>
                                        </p:attrNameLst>
                                      </p:cBhvr>
                                      <p:to>
                                        <a:schemeClr val="accent2"/>
                                      </p:to>
                                    </p:animClr>
                                    <p:set>
                                      <p:cBhvr>
                                        <p:cTn id="96" dur="500" fill="hold"/>
                                        <p:tgtEl>
                                          <p:spTgt spid="91"/>
                                        </p:tgtEl>
                                        <p:attrNameLst>
                                          <p:attrName>fill.type</p:attrName>
                                        </p:attrNameLst>
                                      </p:cBhvr>
                                      <p:to>
                                        <p:strVal val="solid"/>
                                      </p:to>
                                    </p:set>
                                    <p:set>
                                      <p:cBhvr>
                                        <p:cTn id="97" dur="500" fill="hold"/>
                                        <p:tgtEl>
                                          <p:spTgt spid="91"/>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92"/>
                                        </p:tgtEl>
                                        <p:attrNameLst>
                                          <p:attrName>style.color</p:attrName>
                                        </p:attrNameLst>
                                      </p:cBhvr>
                                      <p:to>
                                        <a:schemeClr val="accent2"/>
                                      </p:to>
                                    </p:animClr>
                                    <p:animClr clrSpc="rgb" dir="cw">
                                      <p:cBhvr>
                                        <p:cTn id="100" dur="500" fill="hold"/>
                                        <p:tgtEl>
                                          <p:spTgt spid="92"/>
                                        </p:tgtEl>
                                        <p:attrNameLst>
                                          <p:attrName>fillcolor</p:attrName>
                                        </p:attrNameLst>
                                      </p:cBhvr>
                                      <p:to>
                                        <a:schemeClr val="accent2"/>
                                      </p:to>
                                    </p:animClr>
                                    <p:set>
                                      <p:cBhvr>
                                        <p:cTn id="101" dur="500" fill="hold"/>
                                        <p:tgtEl>
                                          <p:spTgt spid="92"/>
                                        </p:tgtEl>
                                        <p:attrNameLst>
                                          <p:attrName>fill.type</p:attrName>
                                        </p:attrNameLst>
                                      </p:cBhvr>
                                      <p:to>
                                        <p:strVal val="solid"/>
                                      </p:to>
                                    </p:set>
                                    <p:set>
                                      <p:cBhvr>
                                        <p:cTn id="102" dur="500" fill="hold"/>
                                        <p:tgtEl>
                                          <p:spTgt spid="92"/>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93"/>
                                        </p:tgtEl>
                                        <p:attrNameLst>
                                          <p:attrName>style.color</p:attrName>
                                        </p:attrNameLst>
                                      </p:cBhvr>
                                      <p:to>
                                        <a:schemeClr val="accent2"/>
                                      </p:to>
                                    </p:animClr>
                                    <p:animClr clrSpc="rgb" dir="cw">
                                      <p:cBhvr>
                                        <p:cTn id="105" dur="500" fill="hold"/>
                                        <p:tgtEl>
                                          <p:spTgt spid="93"/>
                                        </p:tgtEl>
                                        <p:attrNameLst>
                                          <p:attrName>fillcolor</p:attrName>
                                        </p:attrNameLst>
                                      </p:cBhvr>
                                      <p:to>
                                        <a:schemeClr val="accent2"/>
                                      </p:to>
                                    </p:animClr>
                                    <p:set>
                                      <p:cBhvr>
                                        <p:cTn id="106" dur="500" fill="hold"/>
                                        <p:tgtEl>
                                          <p:spTgt spid="93"/>
                                        </p:tgtEl>
                                        <p:attrNameLst>
                                          <p:attrName>fill.type</p:attrName>
                                        </p:attrNameLst>
                                      </p:cBhvr>
                                      <p:to>
                                        <p:strVal val="solid"/>
                                      </p:to>
                                    </p:set>
                                    <p:set>
                                      <p:cBhvr>
                                        <p:cTn id="107" dur="500" fill="hold"/>
                                        <p:tgtEl>
                                          <p:spTgt spid="93"/>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6" presetClass="exit" presetSubtype="32" fill="hold" grpId="1" nodeType="clickEffect">
                                  <p:stCondLst>
                                    <p:cond delay="0"/>
                                  </p:stCondLst>
                                  <p:childTnLst>
                                    <p:animEffect transition="out" filter="circle(out)">
                                      <p:cBhvr>
                                        <p:cTn id="111" dur="2000"/>
                                        <p:tgtEl>
                                          <p:spTgt spid="133"/>
                                        </p:tgtEl>
                                      </p:cBhvr>
                                    </p:animEffect>
                                    <p:set>
                                      <p:cBhvr>
                                        <p:cTn id="112" dur="1" fill="hold">
                                          <p:stCondLst>
                                            <p:cond delay="1999"/>
                                          </p:stCondLst>
                                        </p:cTn>
                                        <p:tgtEl>
                                          <p:spTgt spid="133"/>
                                        </p:tgtEl>
                                        <p:attrNameLst>
                                          <p:attrName>style.visibility</p:attrName>
                                        </p:attrNameLst>
                                      </p:cBhvr>
                                      <p:to>
                                        <p:strVal val="hidden"/>
                                      </p:to>
                                    </p:set>
                                  </p:childTnLst>
                                </p:cTn>
                              </p:par>
                              <p:par>
                                <p:cTn id="113" presetID="6" presetClass="exit" presetSubtype="32" fill="hold" grpId="1" nodeType="withEffect">
                                  <p:stCondLst>
                                    <p:cond delay="0"/>
                                  </p:stCondLst>
                                  <p:childTnLst>
                                    <p:animEffect transition="out" filter="circle(out)">
                                      <p:cBhvr>
                                        <p:cTn id="114" dur="2000"/>
                                        <p:tgtEl>
                                          <p:spTgt spid="89"/>
                                        </p:tgtEl>
                                      </p:cBhvr>
                                    </p:animEffect>
                                    <p:set>
                                      <p:cBhvr>
                                        <p:cTn id="115" dur="1" fill="hold">
                                          <p:stCondLst>
                                            <p:cond delay="1999"/>
                                          </p:stCondLst>
                                        </p:cTn>
                                        <p:tgtEl>
                                          <p:spTgt spid="89"/>
                                        </p:tgtEl>
                                        <p:attrNameLst>
                                          <p:attrName>style.visibility</p:attrName>
                                        </p:attrNameLst>
                                      </p:cBhvr>
                                      <p:to>
                                        <p:strVal val="hidden"/>
                                      </p:to>
                                    </p:set>
                                  </p:childTnLst>
                                </p:cTn>
                              </p:par>
                              <p:par>
                                <p:cTn id="116" presetID="6" presetClass="exit" presetSubtype="32" fill="hold" grpId="1" nodeType="withEffect">
                                  <p:stCondLst>
                                    <p:cond delay="0"/>
                                  </p:stCondLst>
                                  <p:childTnLst>
                                    <p:animEffect transition="out" filter="circle(out)">
                                      <p:cBhvr>
                                        <p:cTn id="117" dur="2000"/>
                                        <p:tgtEl>
                                          <p:spTgt spid="90"/>
                                        </p:tgtEl>
                                      </p:cBhvr>
                                    </p:animEffect>
                                    <p:set>
                                      <p:cBhvr>
                                        <p:cTn id="118" dur="1" fill="hold">
                                          <p:stCondLst>
                                            <p:cond delay="1999"/>
                                          </p:stCondLst>
                                        </p:cTn>
                                        <p:tgtEl>
                                          <p:spTgt spid="90"/>
                                        </p:tgtEl>
                                        <p:attrNameLst>
                                          <p:attrName>style.visibility</p:attrName>
                                        </p:attrNameLst>
                                      </p:cBhvr>
                                      <p:to>
                                        <p:strVal val="hidden"/>
                                      </p:to>
                                    </p:set>
                                  </p:childTnLst>
                                </p:cTn>
                              </p:par>
                              <p:par>
                                <p:cTn id="119" presetID="6" presetClass="exit" presetSubtype="32" fill="hold" grpId="1" nodeType="withEffect">
                                  <p:stCondLst>
                                    <p:cond delay="0"/>
                                  </p:stCondLst>
                                  <p:childTnLst>
                                    <p:animEffect transition="out" filter="circle(out)">
                                      <p:cBhvr>
                                        <p:cTn id="120" dur="2000"/>
                                        <p:tgtEl>
                                          <p:spTgt spid="91"/>
                                        </p:tgtEl>
                                      </p:cBhvr>
                                    </p:animEffect>
                                    <p:set>
                                      <p:cBhvr>
                                        <p:cTn id="121" dur="1" fill="hold">
                                          <p:stCondLst>
                                            <p:cond delay="1999"/>
                                          </p:stCondLst>
                                        </p:cTn>
                                        <p:tgtEl>
                                          <p:spTgt spid="91"/>
                                        </p:tgtEl>
                                        <p:attrNameLst>
                                          <p:attrName>style.visibility</p:attrName>
                                        </p:attrNameLst>
                                      </p:cBhvr>
                                      <p:to>
                                        <p:strVal val="hidden"/>
                                      </p:to>
                                    </p:set>
                                  </p:childTnLst>
                                </p:cTn>
                              </p:par>
                              <p:par>
                                <p:cTn id="122" presetID="6" presetClass="exit" presetSubtype="32" fill="hold" grpId="1" nodeType="withEffect">
                                  <p:stCondLst>
                                    <p:cond delay="0"/>
                                  </p:stCondLst>
                                  <p:childTnLst>
                                    <p:animEffect transition="out" filter="circle(out)">
                                      <p:cBhvr>
                                        <p:cTn id="123" dur="2000"/>
                                        <p:tgtEl>
                                          <p:spTgt spid="92"/>
                                        </p:tgtEl>
                                      </p:cBhvr>
                                    </p:animEffect>
                                    <p:set>
                                      <p:cBhvr>
                                        <p:cTn id="124" dur="1" fill="hold">
                                          <p:stCondLst>
                                            <p:cond delay="1999"/>
                                          </p:stCondLst>
                                        </p:cTn>
                                        <p:tgtEl>
                                          <p:spTgt spid="92"/>
                                        </p:tgtEl>
                                        <p:attrNameLst>
                                          <p:attrName>style.visibility</p:attrName>
                                        </p:attrNameLst>
                                      </p:cBhvr>
                                      <p:to>
                                        <p:strVal val="hidden"/>
                                      </p:to>
                                    </p:set>
                                  </p:childTnLst>
                                </p:cTn>
                              </p:par>
                              <p:par>
                                <p:cTn id="125" presetID="6" presetClass="exit" presetSubtype="32" fill="hold" grpId="1" nodeType="withEffect">
                                  <p:stCondLst>
                                    <p:cond delay="0"/>
                                  </p:stCondLst>
                                  <p:childTnLst>
                                    <p:animEffect transition="out" filter="circle(out)">
                                      <p:cBhvr>
                                        <p:cTn id="126" dur="2000"/>
                                        <p:tgtEl>
                                          <p:spTgt spid="93"/>
                                        </p:tgtEl>
                                      </p:cBhvr>
                                    </p:animEffect>
                                    <p:set>
                                      <p:cBhvr>
                                        <p:cTn id="127" dur="1" fill="hold">
                                          <p:stCondLst>
                                            <p:cond delay="19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28" restart="whenNotActive" fill="hold" evtFilter="cancelBubble" nodeType="interactiveSeq">
                <p:stCondLst>
                  <p:cond evt="onClick" delay="0">
                    <p:tgtEl>
                      <p:spTgt spid="18"/>
                    </p:tgtEl>
                  </p:cond>
                </p:stCondLst>
                <p:endSync evt="end" delay="0">
                  <p:rtn val="all"/>
                </p:endSync>
                <p:childTnLst>
                  <p:par>
                    <p:cTn id="129" fill="hold">
                      <p:stCondLst>
                        <p:cond delay="0"/>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circle(in)">
                                      <p:cBhvr>
                                        <p:cTn id="133" dur="2000"/>
                                        <p:tgtEl>
                                          <p:spTgt spid="134"/>
                                        </p:tgtEl>
                                      </p:cBhvr>
                                    </p:animEffect>
                                  </p:childTnLst>
                                </p:cTn>
                              </p:par>
                              <p:par>
                                <p:cTn id="134" presetID="19" presetClass="emph" presetSubtype="0" fill="hold" grpId="0" nodeType="withEffect">
                                  <p:stCondLst>
                                    <p:cond delay="0"/>
                                  </p:stCondLst>
                                  <p:childTnLst>
                                    <p:animClr clrSpc="rgb" dir="cw">
                                      <p:cBhvr override="childStyle">
                                        <p:cTn id="135" dur="500" fill="hold"/>
                                        <p:tgtEl>
                                          <p:spTgt spid="97"/>
                                        </p:tgtEl>
                                        <p:attrNameLst>
                                          <p:attrName>style.color</p:attrName>
                                        </p:attrNameLst>
                                      </p:cBhvr>
                                      <p:to>
                                        <a:schemeClr val="accent2"/>
                                      </p:to>
                                    </p:animClr>
                                    <p:animClr clrSpc="rgb" dir="cw">
                                      <p:cBhvr>
                                        <p:cTn id="136" dur="500" fill="hold"/>
                                        <p:tgtEl>
                                          <p:spTgt spid="97"/>
                                        </p:tgtEl>
                                        <p:attrNameLst>
                                          <p:attrName>fillcolor</p:attrName>
                                        </p:attrNameLst>
                                      </p:cBhvr>
                                      <p:to>
                                        <a:schemeClr val="accent2"/>
                                      </p:to>
                                    </p:animClr>
                                    <p:set>
                                      <p:cBhvr>
                                        <p:cTn id="137" dur="500" fill="hold"/>
                                        <p:tgtEl>
                                          <p:spTgt spid="97"/>
                                        </p:tgtEl>
                                        <p:attrNameLst>
                                          <p:attrName>fill.type</p:attrName>
                                        </p:attrNameLst>
                                      </p:cBhvr>
                                      <p:to>
                                        <p:strVal val="solid"/>
                                      </p:to>
                                    </p:set>
                                    <p:set>
                                      <p:cBhvr>
                                        <p:cTn id="138" dur="500" fill="hold"/>
                                        <p:tgtEl>
                                          <p:spTgt spid="97"/>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98"/>
                                        </p:tgtEl>
                                        <p:attrNameLst>
                                          <p:attrName>style.color</p:attrName>
                                        </p:attrNameLst>
                                      </p:cBhvr>
                                      <p:to>
                                        <a:schemeClr val="accent2"/>
                                      </p:to>
                                    </p:animClr>
                                    <p:animClr clrSpc="rgb" dir="cw">
                                      <p:cBhvr>
                                        <p:cTn id="141" dur="500" fill="hold"/>
                                        <p:tgtEl>
                                          <p:spTgt spid="98"/>
                                        </p:tgtEl>
                                        <p:attrNameLst>
                                          <p:attrName>fillcolor</p:attrName>
                                        </p:attrNameLst>
                                      </p:cBhvr>
                                      <p:to>
                                        <a:schemeClr val="accent2"/>
                                      </p:to>
                                    </p:animClr>
                                    <p:set>
                                      <p:cBhvr>
                                        <p:cTn id="142" dur="500" fill="hold"/>
                                        <p:tgtEl>
                                          <p:spTgt spid="98"/>
                                        </p:tgtEl>
                                        <p:attrNameLst>
                                          <p:attrName>fill.type</p:attrName>
                                        </p:attrNameLst>
                                      </p:cBhvr>
                                      <p:to>
                                        <p:strVal val="solid"/>
                                      </p:to>
                                    </p:set>
                                    <p:set>
                                      <p:cBhvr>
                                        <p:cTn id="143" dur="500" fill="hold"/>
                                        <p:tgtEl>
                                          <p:spTgt spid="98"/>
                                        </p:tgtEl>
                                        <p:attrNameLst>
                                          <p:attrName>fill.on</p:attrName>
                                        </p:attrNameLst>
                                      </p:cBhvr>
                                      <p:to>
                                        <p:strVal val="true"/>
                                      </p:to>
                                    </p:set>
                                  </p:childTnLst>
                                </p:cTn>
                              </p:par>
                              <p:par>
                                <p:cTn id="144" presetID="19" presetClass="emph" presetSubtype="0" fill="hold" grpId="0" nodeType="withEffect">
                                  <p:stCondLst>
                                    <p:cond delay="0"/>
                                  </p:stCondLst>
                                  <p:childTnLst>
                                    <p:animClr clrSpc="rgb" dir="cw">
                                      <p:cBhvr override="childStyle">
                                        <p:cTn id="145" dur="500" fill="hold"/>
                                        <p:tgtEl>
                                          <p:spTgt spid="99"/>
                                        </p:tgtEl>
                                        <p:attrNameLst>
                                          <p:attrName>style.color</p:attrName>
                                        </p:attrNameLst>
                                      </p:cBhvr>
                                      <p:to>
                                        <a:schemeClr val="accent2"/>
                                      </p:to>
                                    </p:animClr>
                                    <p:animClr clrSpc="rgb" dir="cw">
                                      <p:cBhvr>
                                        <p:cTn id="146" dur="500" fill="hold"/>
                                        <p:tgtEl>
                                          <p:spTgt spid="99"/>
                                        </p:tgtEl>
                                        <p:attrNameLst>
                                          <p:attrName>fillcolor</p:attrName>
                                        </p:attrNameLst>
                                      </p:cBhvr>
                                      <p:to>
                                        <a:schemeClr val="accent2"/>
                                      </p:to>
                                    </p:animClr>
                                    <p:set>
                                      <p:cBhvr>
                                        <p:cTn id="147" dur="500" fill="hold"/>
                                        <p:tgtEl>
                                          <p:spTgt spid="99"/>
                                        </p:tgtEl>
                                        <p:attrNameLst>
                                          <p:attrName>fill.type</p:attrName>
                                        </p:attrNameLst>
                                      </p:cBhvr>
                                      <p:to>
                                        <p:strVal val="solid"/>
                                      </p:to>
                                    </p:set>
                                    <p:set>
                                      <p:cBhvr>
                                        <p:cTn id="148" dur="500" fill="hold"/>
                                        <p:tgtEl>
                                          <p:spTgt spid="99"/>
                                        </p:tgtEl>
                                        <p:attrNameLst>
                                          <p:attrName>fill.on</p:attrName>
                                        </p:attrNameLst>
                                      </p:cBhvr>
                                      <p:to>
                                        <p:strVal val="true"/>
                                      </p:to>
                                    </p:set>
                                  </p:childTnLst>
                                </p:cTn>
                              </p:par>
                              <p:par>
                                <p:cTn id="149" presetID="19" presetClass="emph" presetSubtype="0" fill="hold" grpId="0" nodeType="withEffect">
                                  <p:stCondLst>
                                    <p:cond delay="0"/>
                                  </p:stCondLst>
                                  <p:childTnLst>
                                    <p:animClr clrSpc="rgb" dir="cw">
                                      <p:cBhvr override="childStyle">
                                        <p:cTn id="150" dur="500" fill="hold"/>
                                        <p:tgtEl>
                                          <p:spTgt spid="100"/>
                                        </p:tgtEl>
                                        <p:attrNameLst>
                                          <p:attrName>style.color</p:attrName>
                                        </p:attrNameLst>
                                      </p:cBhvr>
                                      <p:to>
                                        <a:schemeClr val="accent2"/>
                                      </p:to>
                                    </p:animClr>
                                    <p:animClr clrSpc="rgb" dir="cw">
                                      <p:cBhvr>
                                        <p:cTn id="151" dur="500" fill="hold"/>
                                        <p:tgtEl>
                                          <p:spTgt spid="100"/>
                                        </p:tgtEl>
                                        <p:attrNameLst>
                                          <p:attrName>fillcolor</p:attrName>
                                        </p:attrNameLst>
                                      </p:cBhvr>
                                      <p:to>
                                        <a:schemeClr val="accent2"/>
                                      </p:to>
                                    </p:animClr>
                                    <p:set>
                                      <p:cBhvr>
                                        <p:cTn id="152" dur="500" fill="hold"/>
                                        <p:tgtEl>
                                          <p:spTgt spid="100"/>
                                        </p:tgtEl>
                                        <p:attrNameLst>
                                          <p:attrName>fill.type</p:attrName>
                                        </p:attrNameLst>
                                      </p:cBhvr>
                                      <p:to>
                                        <p:strVal val="solid"/>
                                      </p:to>
                                    </p:set>
                                    <p:set>
                                      <p:cBhvr>
                                        <p:cTn id="153" dur="500" fill="hold"/>
                                        <p:tgtEl>
                                          <p:spTgt spid="100"/>
                                        </p:tgtEl>
                                        <p:attrNameLst>
                                          <p:attrName>fill.on</p:attrName>
                                        </p:attrNameLst>
                                      </p:cBhvr>
                                      <p:to>
                                        <p:strVal val="true"/>
                                      </p:to>
                                    </p:set>
                                  </p:childTnLst>
                                </p:cTn>
                              </p:par>
                              <p:par>
                                <p:cTn id="154" presetID="19" presetClass="emph" presetSubtype="0" fill="hold" grpId="0" nodeType="withEffect">
                                  <p:stCondLst>
                                    <p:cond delay="0"/>
                                  </p:stCondLst>
                                  <p:childTnLst>
                                    <p:animClr clrSpc="rgb" dir="cw">
                                      <p:cBhvr override="childStyle">
                                        <p:cTn id="155" dur="500" fill="hold"/>
                                        <p:tgtEl>
                                          <p:spTgt spid="101"/>
                                        </p:tgtEl>
                                        <p:attrNameLst>
                                          <p:attrName>style.color</p:attrName>
                                        </p:attrNameLst>
                                      </p:cBhvr>
                                      <p:to>
                                        <a:schemeClr val="accent2"/>
                                      </p:to>
                                    </p:animClr>
                                    <p:animClr clrSpc="rgb" dir="cw">
                                      <p:cBhvr>
                                        <p:cTn id="156" dur="500" fill="hold"/>
                                        <p:tgtEl>
                                          <p:spTgt spid="101"/>
                                        </p:tgtEl>
                                        <p:attrNameLst>
                                          <p:attrName>fillcolor</p:attrName>
                                        </p:attrNameLst>
                                      </p:cBhvr>
                                      <p:to>
                                        <a:schemeClr val="accent2"/>
                                      </p:to>
                                    </p:animClr>
                                    <p:set>
                                      <p:cBhvr>
                                        <p:cTn id="157" dur="500" fill="hold"/>
                                        <p:tgtEl>
                                          <p:spTgt spid="101"/>
                                        </p:tgtEl>
                                        <p:attrNameLst>
                                          <p:attrName>fill.type</p:attrName>
                                        </p:attrNameLst>
                                      </p:cBhvr>
                                      <p:to>
                                        <p:strVal val="solid"/>
                                      </p:to>
                                    </p:set>
                                    <p:set>
                                      <p:cBhvr>
                                        <p:cTn id="158" dur="500" fill="hold"/>
                                        <p:tgtEl>
                                          <p:spTgt spid="101"/>
                                        </p:tgtEl>
                                        <p:attrNameLst>
                                          <p:attrName>fill.on</p:attrName>
                                        </p:attrNameLst>
                                      </p:cBhvr>
                                      <p:to>
                                        <p:strVal val="true"/>
                                      </p:to>
                                    </p:set>
                                  </p:childTnLst>
                                </p:cTn>
                              </p:par>
                              <p:par>
                                <p:cTn id="159" presetID="19" presetClass="emph" presetSubtype="0" fill="hold" grpId="0" nodeType="withEffect">
                                  <p:stCondLst>
                                    <p:cond delay="0"/>
                                  </p:stCondLst>
                                  <p:childTnLst>
                                    <p:animClr clrSpc="rgb" dir="cw">
                                      <p:cBhvr override="childStyle">
                                        <p:cTn id="160" dur="500" fill="hold"/>
                                        <p:tgtEl>
                                          <p:spTgt spid="102"/>
                                        </p:tgtEl>
                                        <p:attrNameLst>
                                          <p:attrName>style.color</p:attrName>
                                        </p:attrNameLst>
                                      </p:cBhvr>
                                      <p:to>
                                        <a:schemeClr val="accent2"/>
                                      </p:to>
                                    </p:animClr>
                                    <p:animClr clrSpc="rgb" dir="cw">
                                      <p:cBhvr>
                                        <p:cTn id="161" dur="500" fill="hold"/>
                                        <p:tgtEl>
                                          <p:spTgt spid="102"/>
                                        </p:tgtEl>
                                        <p:attrNameLst>
                                          <p:attrName>fillcolor</p:attrName>
                                        </p:attrNameLst>
                                      </p:cBhvr>
                                      <p:to>
                                        <a:schemeClr val="accent2"/>
                                      </p:to>
                                    </p:animClr>
                                    <p:set>
                                      <p:cBhvr>
                                        <p:cTn id="162" dur="500" fill="hold"/>
                                        <p:tgtEl>
                                          <p:spTgt spid="102"/>
                                        </p:tgtEl>
                                        <p:attrNameLst>
                                          <p:attrName>fill.type</p:attrName>
                                        </p:attrNameLst>
                                      </p:cBhvr>
                                      <p:to>
                                        <p:strVal val="solid"/>
                                      </p:to>
                                    </p:set>
                                    <p:set>
                                      <p:cBhvr>
                                        <p:cTn id="163" dur="500" fill="hold"/>
                                        <p:tgtEl>
                                          <p:spTgt spid="102"/>
                                        </p:tgtEl>
                                        <p:attrNameLst>
                                          <p:attrName>fill.on</p:attrName>
                                        </p:attrNameLst>
                                      </p:cBhvr>
                                      <p:to>
                                        <p:strVal val="true"/>
                                      </p:to>
                                    </p:set>
                                  </p:childTnLst>
                                </p:cTn>
                              </p:par>
                              <p:par>
                                <p:cTn id="164" presetID="19" presetClass="emph" presetSubtype="0" fill="hold" grpId="0" nodeType="withEffect">
                                  <p:stCondLst>
                                    <p:cond delay="0"/>
                                  </p:stCondLst>
                                  <p:childTnLst>
                                    <p:animClr clrSpc="rgb" dir="cw">
                                      <p:cBhvr override="childStyle">
                                        <p:cTn id="165" dur="500" fill="hold"/>
                                        <p:tgtEl>
                                          <p:spTgt spid="103"/>
                                        </p:tgtEl>
                                        <p:attrNameLst>
                                          <p:attrName>style.color</p:attrName>
                                        </p:attrNameLst>
                                      </p:cBhvr>
                                      <p:to>
                                        <a:schemeClr val="accent2"/>
                                      </p:to>
                                    </p:animClr>
                                    <p:animClr clrSpc="rgb" dir="cw">
                                      <p:cBhvr>
                                        <p:cTn id="166" dur="500" fill="hold"/>
                                        <p:tgtEl>
                                          <p:spTgt spid="103"/>
                                        </p:tgtEl>
                                        <p:attrNameLst>
                                          <p:attrName>fillcolor</p:attrName>
                                        </p:attrNameLst>
                                      </p:cBhvr>
                                      <p:to>
                                        <a:schemeClr val="accent2"/>
                                      </p:to>
                                    </p:animClr>
                                    <p:set>
                                      <p:cBhvr>
                                        <p:cTn id="167" dur="500" fill="hold"/>
                                        <p:tgtEl>
                                          <p:spTgt spid="103"/>
                                        </p:tgtEl>
                                        <p:attrNameLst>
                                          <p:attrName>fill.type</p:attrName>
                                        </p:attrNameLst>
                                      </p:cBhvr>
                                      <p:to>
                                        <p:strVal val="solid"/>
                                      </p:to>
                                    </p:set>
                                    <p:set>
                                      <p:cBhvr>
                                        <p:cTn id="168" dur="500" fill="hold"/>
                                        <p:tgtEl>
                                          <p:spTgt spid="103"/>
                                        </p:tgtEl>
                                        <p:attrNameLst>
                                          <p:attrName>fill.on</p:attrName>
                                        </p:attrNameLst>
                                      </p:cBhvr>
                                      <p:to>
                                        <p:strVal val="true"/>
                                      </p:to>
                                    </p:set>
                                  </p:childTnLst>
                                </p:cTn>
                              </p:par>
                            </p:childTnLst>
                          </p:cTn>
                        </p:par>
                      </p:childTnLst>
                    </p:cTn>
                  </p:par>
                  <p:par>
                    <p:cTn id="169" fill="hold">
                      <p:stCondLst>
                        <p:cond delay="indefinite"/>
                      </p:stCondLst>
                      <p:childTnLst>
                        <p:par>
                          <p:cTn id="170" fill="hold">
                            <p:stCondLst>
                              <p:cond delay="0"/>
                            </p:stCondLst>
                            <p:childTnLst>
                              <p:par>
                                <p:cTn id="171" presetID="6" presetClass="exit" presetSubtype="32" fill="hold" grpId="1" nodeType="clickEffect">
                                  <p:stCondLst>
                                    <p:cond delay="0"/>
                                  </p:stCondLst>
                                  <p:childTnLst>
                                    <p:animEffect transition="out" filter="circle(out)">
                                      <p:cBhvr>
                                        <p:cTn id="172" dur="2000"/>
                                        <p:tgtEl>
                                          <p:spTgt spid="134"/>
                                        </p:tgtEl>
                                      </p:cBhvr>
                                    </p:animEffect>
                                    <p:set>
                                      <p:cBhvr>
                                        <p:cTn id="173" dur="1" fill="hold">
                                          <p:stCondLst>
                                            <p:cond delay="1999"/>
                                          </p:stCondLst>
                                        </p:cTn>
                                        <p:tgtEl>
                                          <p:spTgt spid="134"/>
                                        </p:tgtEl>
                                        <p:attrNameLst>
                                          <p:attrName>style.visibility</p:attrName>
                                        </p:attrNameLst>
                                      </p:cBhvr>
                                      <p:to>
                                        <p:strVal val="hidden"/>
                                      </p:to>
                                    </p:set>
                                  </p:childTnLst>
                                </p:cTn>
                              </p:par>
                              <p:par>
                                <p:cTn id="174" presetID="6" presetClass="exit" presetSubtype="32" fill="hold" grpId="1" nodeType="withEffect">
                                  <p:stCondLst>
                                    <p:cond delay="0"/>
                                  </p:stCondLst>
                                  <p:childTnLst>
                                    <p:animEffect transition="out" filter="circle(out)">
                                      <p:cBhvr>
                                        <p:cTn id="175" dur="2000"/>
                                        <p:tgtEl>
                                          <p:spTgt spid="97"/>
                                        </p:tgtEl>
                                      </p:cBhvr>
                                    </p:animEffect>
                                    <p:set>
                                      <p:cBhvr>
                                        <p:cTn id="176" dur="1" fill="hold">
                                          <p:stCondLst>
                                            <p:cond delay="1999"/>
                                          </p:stCondLst>
                                        </p:cTn>
                                        <p:tgtEl>
                                          <p:spTgt spid="97"/>
                                        </p:tgtEl>
                                        <p:attrNameLst>
                                          <p:attrName>style.visibility</p:attrName>
                                        </p:attrNameLst>
                                      </p:cBhvr>
                                      <p:to>
                                        <p:strVal val="hidden"/>
                                      </p:to>
                                    </p:set>
                                  </p:childTnLst>
                                </p:cTn>
                              </p:par>
                              <p:par>
                                <p:cTn id="177" presetID="6" presetClass="exit" presetSubtype="32" fill="hold" grpId="1" nodeType="withEffect">
                                  <p:stCondLst>
                                    <p:cond delay="0"/>
                                  </p:stCondLst>
                                  <p:childTnLst>
                                    <p:animEffect transition="out" filter="circle(out)">
                                      <p:cBhvr>
                                        <p:cTn id="178" dur="2000"/>
                                        <p:tgtEl>
                                          <p:spTgt spid="98"/>
                                        </p:tgtEl>
                                      </p:cBhvr>
                                    </p:animEffect>
                                    <p:set>
                                      <p:cBhvr>
                                        <p:cTn id="179" dur="1" fill="hold">
                                          <p:stCondLst>
                                            <p:cond delay="1999"/>
                                          </p:stCondLst>
                                        </p:cTn>
                                        <p:tgtEl>
                                          <p:spTgt spid="98"/>
                                        </p:tgtEl>
                                        <p:attrNameLst>
                                          <p:attrName>style.visibility</p:attrName>
                                        </p:attrNameLst>
                                      </p:cBhvr>
                                      <p:to>
                                        <p:strVal val="hidden"/>
                                      </p:to>
                                    </p:set>
                                  </p:childTnLst>
                                </p:cTn>
                              </p:par>
                              <p:par>
                                <p:cTn id="180" presetID="6" presetClass="exit" presetSubtype="32" fill="hold" grpId="1" nodeType="withEffect">
                                  <p:stCondLst>
                                    <p:cond delay="0"/>
                                  </p:stCondLst>
                                  <p:childTnLst>
                                    <p:animEffect transition="out" filter="circle(out)">
                                      <p:cBhvr>
                                        <p:cTn id="181" dur="2000"/>
                                        <p:tgtEl>
                                          <p:spTgt spid="99"/>
                                        </p:tgtEl>
                                      </p:cBhvr>
                                    </p:animEffect>
                                    <p:set>
                                      <p:cBhvr>
                                        <p:cTn id="182" dur="1" fill="hold">
                                          <p:stCondLst>
                                            <p:cond delay="1999"/>
                                          </p:stCondLst>
                                        </p:cTn>
                                        <p:tgtEl>
                                          <p:spTgt spid="99"/>
                                        </p:tgtEl>
                                        <p:attrNameLst>
                                          <p:attrName>style.visibility</p:attrName>
                                        </p:attrNameLst>
                                      </p:cBhvr>
                                      <p:to>
                                        <p:strVal val="hidden"/>
                                      </p:to>
                                    </p:set>
                                  </p:childTnLst>
                                </p:cTn>
                              </p:par>
                              <p:par>
                                <p:cTn id="183" presetID="6" presetClass="exit" presetSubtype="32" fill="hold" grpId="1" nodeType="withEffect">
                                  <p:stCondLst>
                                    <p:cond delay="0"/>
                                  </p:stCondLst>
                                  <p:childTnLst>
                                    <p:animEffect transition="out" filter="circle(out)">
                                      <p:cBhvr>
                                        <p:cTn id="184" dur="2000"/>
                                        <p:tgtEl>
                                          <p:spTgt spid="100"/>
                                        </p:tgtEl>
                                      </p:cBhvr>
                                    </p:animEffect>
                                    <p:set>
                                      <p:cBhvr>
                                        <p:cTn id="185" dur="1" fill="hold">
                                          <p:stCondLst>
                                            <p:cond delay="1999"/>
                                          </p:stCondLst>
                                        </p:cTn>
                                        <p:tgtEl>
                                          <p:spTgt spid="100"/>
                                        </p:tgtEl>
                                        <p:attrNameLst>
                                          <p:attrName>style.visibility</p:attrName>
                                        </p:attrNameLst>
                                      </p:cBhvr>
                                      <p:to>
                                        <p:strVal val="hidden"/>
                                      </p:to>
                                    </p:set>
                                  </p:childTnLst>
                                </p:cTn>
                              </p:par>
                              <p:par>
                                <p:cTn id="186" presetID="6" presetClass="exit" presetSubtype="32" fill="hold" grpId="1" nodeType="withEffect">
                                  <p:stCondLst>
                                    <p:cond delay="0"/>
                                  </p:stCondLst>
                                  <p:childTnLst>
                                    <p:animEffect transition="out" filter="circle(out)">
                                      <p:cBhvr>
                                        <p:cTn id="187" dur="2000"/>
                                        <p:tgtEl>
                                          <p:spTgt spid="101"/>
                                        </p:tgtEl>
                                      </p:cBhvr>
                                    </p:animEffect>
                                    <p:set>
                                      <p:cBhvr>
                                        <p:cTn id="188" dur="1" fill="hold">
                                          <p:stCondLst>
                                            <p:cond delay="1999"/>
                                          </p:stCondLst>
                                        </p:cTn>
                                        <p:tgtEl>
                                          <p:spTgt spid="101"/>
                                        </p:tgtEl>
                                        <p:attrNameLst>
                                          <p:attrName>style.visibility</p:attrName>
                                        </p:attrNameLst>
                                      </p:cBhvr>
                                      <p:to>
                                        <p:strVal val="hidden"/>
                                      </p:to>
                                    </p:set>
                                  </p:childTnLst>
                                </p:cTn>
                              </p:par>
                              <p:par>
                                <p:cTn id="189" presetID="6" presetClass="exit" presetSubtype="32" fill="hold" grpId="1" nodeType="withEffect">
                                  <p:stCondLst>
                                    <p:cond delay="0"/>
                                  </p:stCondLst>
                                  <p:childTnLst>
                                    <p:animEffect transition="out" filter="circle(out)">
                                      <p:cBhvr>
                                        <p:cTn id="190" dur="2000"/>
                                        <p:tgtEl>
                                          <p:spTgt spid="102"/>
                                        </p:tgtEl>
                                      </p:cBhvr>
                                    </p:animEffect>
                                    <p:set>
                                      <p:cBhvr>
                                        <p:cTn id="191" dur="1" fill="hold">
                                          <p:stCondLst>
                                            <p:cond delay="1999"/>
                                          </p:stCondLst>
                                        </p:cTn>
                                        <p:tgtEl>
                                          <p:spTgt spid="102"/>
                                        </p:tgtEl>
                                        <p:attrNameLst>
                                          <p:attrName>style.visibility</p:attrName>
                                        </p:attrNameLst>
                                      </p:cBhvr>
                                      <p:to>
                                        <p:strVal val="hidden"/>
                                      </p:to>
                                    </p:set>
                                  </p:childTnLst>
                                </p:cTn>
                              </p:par>
                              <p:par>
                                <p:cTn id="192" presetID="6" presetClass="exit" presetSubtype="32" fill="hold" grpId="1" nodeType="withEffect">
                                  <p:stCondLst>
                                    <p:cond delay="0"/>
                                  </p:stCondLst>
                                  <p:childTnLst>
                                    <p:animEffect transition="out" filter="circle(out)">
                                      <p:cBhvr>
                                        <p:cTn id="193" dur="2000"/>
                                        <p:tgtEl>
                                          <p:spTgt spid="103"/>
                                        </p:tgtEl>
                                      </p:cBhvr>
                                    </p:animEffect>
                                    <p:set>
                                      <p:cBhvr>
                                        <p:cTn id="194" dur="1" fill="hold">
                                          <p:stCondLst>
                                            <p:cond delay="1999"/>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95" restart="whenNotActive" fill="hold" evtFilter="cancelBubble" nodeType="interactiveSeq">
                <p:stCondLst>
                  <p:cond evt="onClick" delay="0">
                    <p:tgtEl>
                      <p:spTgt spid="19"/>
                    </p:tgtEl>
                  </p:cond>
                </p:stCondLst>
                <p:endSync evt="end" delay="0">
                  <p:rtn val="all"/>
                </p:endSync>
                <p:childTnLst>
                  <p:par>
                    <p:cTn id="196" fill="hold">
                      <p:stCondLst>
                        <p:cond delay="0"/>
                      </p:stCondLst>
                      <p:childTnLst>
                        <p:par>
                          <p:cTn id="197" fill="hold">
                            <p:stCondLst>
                              <p:cond delay="0"/>
                            </p:stCondLst>
                            <p:childTnLst>
                              <p:par>
                                <p:cTn id="198" presetID="6" presetClass="entr" presetSubtype="16" fill="hold" grpId="0" nodeType="clickEffect">
                                  <p:stCondLst>
                                    <p:cond delay="0"/>
                                  </p:stCondLst>
                                  <p:childTnLst>
                                    <p:set>
                                      <p:cBhvr>
                                        <p:cTn id="199" dur="1" fill="hold">
                                          <p:stCondLst>
                                            <p:cond delay="0"/>
                                          </p:stCondLst>
                                        </p:cTn>
                                        <p:tgtEl>
                                          <p:spTgt spid="135"/>
                                        </p:tgtEl>
                                        <p:attrNameLst>
                                          <p:attrName>style.visibility</p:attrName>
                                        </p:attrNameLst>
                                      </p:cBhvr>
                                      <p:to>
                                        <p:strVal val="visible"/>
                                      </p:to>
                                    </p:set>
                                    <p:animEffect transition="in" filter="circle(in)">
                                      <p:cBhvr>
                                        <p:cTn id="200" dur="2000"/>
                                        <p:tgtEl>
                                          <p:spTgt spid="135"/>
                                        </p:tgtEl>
                                      </p:cBhvr>
                                    </p:animEffect>
                                  </p:childTnLst>
                                </p:cTn>
                              </p:par>
                              <p:par>
                                <p:cTn id="201" presetID="19" presetClass="emph" presetSubtype="0" fill="hold" grpId="0" nodeType="withEffect">
                                  <p:stCondLst>
                                    <p:cond delay="0"/>
                                  </p:stCondLst>
                                  <p:childTnLst>
                                    <p:animClr clrSpc="rgb" dir="cw">
                                      <p:cBhvr override="childStyle">
                                        <p:cTn id="202" dur="500" fill="hold"/>
                                        <p:tgtEl>
                                          <p:spTgt spid="104"/>
                                        </p:tgtEl>
                                        <p:attrNameLst>
                                          <p:attrName>style.color</p:attrName>
                                        </p:attrNameLst>
                                      </p:cBhvr>
                                      <p:to>
                                        <a:schemeClr val="accent2"/>
                                      </p:to>
                                    </p:animClr>
                                    <p:animClr clrSpc="rgb" dir="cw">
                                      <p:cBhvr>
                                        <p:cTn id="203" dur="500" fill="hold"/>
                                        <p:tgtEl>
                                          <p:spTgt spid="104"/>
                                        </p:tgtEl>
                                        <p:attrNameLst>
                                          <p:attrName>fillcolor</p:attrName>
                                        </p:attrNameLst>
                                      </p:cBhvr>
                                      <p:to>
                                        <a:schemeClr val="accent2"/>
                                      </p:to>
                                    </p:animClr>
                                    <p:set>
                                      <p:cBhvr>
                                        <p:cTn id="204" dur="500" fill="hold"/>
                                        <p:tgtEl>
                                          <p:spTgt spid="104"/>
                                        </p:tgtEl>
                                        <p:attrNameLst>
                                          <p:attrName>fill.type</p:attrName>
                                        </p:attrNameLst>
                                      </p:cBhvr>
                                      <p:to>
                                        <p:strVal val="solid"/>
                                      </p:to>
                                    </p:set>
                                    <p:set>
                                      <p:cBhvr>
                                        <p:cTn id="205" dur="500" fill="hold"/>
                                        <p:tgtEl>
                                          <p:spTgt spid="104"/>
                                        </p:tgtEl>
                                        <p:attrNameLst>
                                          <p:attrName>fill.on</p:attrName>
                                        </p:attrNameLst>
                                      </p:cBhvr>
                                      <p:to>
                                        <p:strVal val="true"/>
                                      </p:to>
                                    </p:set>
                                  </p:childTnLst>
                                </p:cTn>
                              </p:par>
                              <p:par>
                                <p:cTn id="206" presetID="19" presetClass="emph" presetSubtype="0" fill="hold" grpId="0" nodeType="withEffect">
                                  <p:stCondLst>
                                    <p:cond delay="0"/>
                                  </p:stCondLst>
                                  <p:childTnLst>
                                    <p:animClr clrSpc="rgb" dir="cw">
                                      <p:cBhvr override="childStyle">
                                        <p:cTn id="207" dur="500" fill="hold"/>
                                        <p:tgtEl>
                                          <p:spTgt spid="105"/>
                                        </p:tgtEl>
                                        <p:attrNameLst>
                                          <p:attrName>style.color</p:attrName>
                                        </p:attrNameLst>
                                      </p:cBhvr>
                                      <p:to>
                                        <a:schemeClr val="accent2"/>
                                      </p:to>
                                    </p:animClr>
                                    <p:animClr clrSpc="rgb" dir="cw">
                                      <p:cBhvr>
                                        <p:cTn id="208" dur="500" fill="hold"/>
                                        <p:tgtEl>
                                          <p:spTgt spid="105"/>
                                        </p:tgtEl>
                                        <p:attrNameLst>
                                          <p:attrName>fillcolor</p:attrName>
                                        </p:attrNameLst>
                                      </p:cBhvr>
                                      <p:to>
                                        <a:schemeClr val="accent2"/>
                                      </p:to>
                                    </p:animClr>
                                    <p:set>
                                      <p:cBhvr>
                                        <p:cTn id="209" dur="500" fill="hold"/>
                                        <p:tgtEl>
                                          <p:spTgt spid="105"/>
                                        </p:tgtEl>
                                        <p:attrNameLst>
                                          <p:attrName>fill.type</p:attrName>
                                        </p:attrNameLst>
                                      </p:cBhvr>
                                      <p:to>
                                        <p:strVal val="solid"/>
                                      </p:to>
                                    </p:set>
                                    <p:set>
                                      <p:cBhvr>
                                        <p:cTn id="210" dur="500" fill="hold"/>
                                        <p:tgtEl>
                                          <p:spTgt spid="105"/>
                                        </p:tgtEl>
                                        <p:attrNameLst>
                                          <p:attrName>fill.on</p:attrName>
                                        </p:attrNameLst>
                                      </p:cBhvr>
                                      <p:to>
                                        <p:strVal val="true"/>
                                      </p:to>
                                    </p:set>
                                  </p:childTnLst>
                                </p:cTn>
                              </p:par>
                              <p:par>
                                <p:cTn id="211" presetID="19" presetClass="emph" presetSubtype="0" fill="hold" grpId="0" nodeType="withEffect">
                                  <p:stCondLst>
                                    <p:cond delay="0"/>
                                  </p:stCondLst>
                                  <p:childTnLst>
                                    <p:animClr clrSpc="rgb" dir="cw">
                                      <p:cBhvr override="childStyle">
                                        <p:cTn id="212" dur="500" fill="hold"/>
                                        <p:tgtEl>
                                          <p:spTgt spid="106"/>
                                        </p:tgtEl>
                                        <p:attrNameLst>
                                          <p:attrName>style.color</p:attrName>
                                        </p:attrNameLst>
                                      </p:cBhvr>
                                      <p:to>
                                        <a:schemeClr val="accent2"/>
                                      </p:to>
                                    </p:animClr>
                                    <p:animClr clrSpc="rgb" dir="cw">
                                      <p:cBhvr>
                                        <p:cTn id="213" dur="500" fill="hold"/>
                                        <p:tgtEl>
                                          <p:spTgt spid="106"/>
                                        </p:tgtEl>
                                        <p:attrNameLst>
                                          <p:attrName>fillcolor</p:attrName>
                                        </p:attrNameLst>
                                      </p:cBhvr>
                                      <p:to>
                                        <a:schemeClr val="accent2"/>
                                      </p:to>
                                    </p:animClr>
                                    <p:set>
                                      <p:cBhvr>
                                        <p:cTn id="214" dur="500" fill="hold"/>
                                        <p:tgtEl>
                                          <p:spTgt spid="106"/>
                                        </p:tgtEl>
                                        <p:attrNameLst>
                                          <p:attrName>fill.type</p:attrName>
                                        </p:attrNameLst>
                                      </p:cBhvr>
                                      <p:to>
                                        <p:strVal val="solid"/>
                                      </p:to>
                                    </p:set>
                                    <p:set>
                                      <p:cBhvr>
                                        <p:cTn id="215" dur="500" fill="hold"/>
                                        <p:tgtEl>
                                          <p:spTgt spid="106"/>
                                        </p:tgtEl>
                                        <p:attrNameLst>
                                          <p:attrName>fill.on</p:attrName>
                                        </p:attrNameLst>
                                      </p:cBhvr>
                                      <p:to>
                                        <p:strVal val="true"/>
                                      </p:to>
                                    </p:set>
                                  </p:childTnLst>
                                </p:cTn>
                              </p:par>
                              <p:par>
                                <p:cTn id="216" presetID="19" presetClass="emph" presetSubtype="0" fill="hold" grpId="0" nodeType="withEffect">
                                  <p:stCondLst>
                                    <p:cond delay="0"/>
                                  </p:stCondLst>
                                  <p:childTnLst>
                                    <p:animClr clrSpc="rgb" dir="cw">
                                      <p:cBhvr override="childStyle">
                                        <p:cTn id="217" dur="500" fill="hold"/>
                                        <p:tgtEl>
                                          <p:spTgt spid="107"/>
                                        </p:tgtEl>
                                        <p:attrNameLst>
                                          <p:attrName>style.color</p:attrName>
                                        </p:attrNameLst>
                                      </p:cBhvr>
                                      <p:to>
                                        <a:schemeClr val="accent2"/>
                                      </p:to>
                                    </p:animClr>
                                    <p:animClr clrSpc="rgb" dir="cw">
                                      <p:cBhvr>
                                        <p:cTn id="218" dur="500" fill="hold"/>
                                        <p:tgtEl>
                                          <p:spTgt spid="107"/>
                                        </p:tgtEl>
                                        <p:attrNameLst>
                                          <p:attrName>fillcolor</p:attrName>
                                        </p:attrNameLst>
                                      </p:cBhvr>
                                      <p:to>
                                        <a:schemeClr val="accent2"/>
                                      </p:to>
                                    </p:animClr>
                                    <p:set>
                                      <p:cBhvr>
                                        <p:cTn id="219" dur="500" fill="hold"/>
                                        <p:tgtEl>
                                          <p:spTgt spid="107"/>
                                        </p:tgtEl>
                                        <p:attrNameLst>
                                          <p:attrName>fill.type</p:attrName>
                                        </p:attrNameLst>
                                      </p:cBhvr>
                                      <p:to>
                                        <p:strVal val="solid"/>
                                      </p:to>
                                    </p:set>
                                    <p:set>
                                      <p:cBhvr>
                                        <p:cTn id="220" dur="500" fill="hold"/>
                                        <p:tgtEl>
                                          <p:spTgt spid="107"/>
                                        </p:tgtEl>
                                        <p:attrNameLst>
                                          <p:attrName>fill.on</p:attrName>
                                        </p:attrNameLst>
                                      </p:cBhvr>
                                      <p:to>
                                        <p:strVal val="true"/>
                                      </p:to>
                                    </p:set>
                                  </p:childTnLst>
                                </p:cTn>
                              </p:par>
                              <p:par>
                                <p:cTn id="221" presetID="19" presetClass="emph" presetSubtype="0" fill="hold" grpId="0" nodeType="withEffect">
                                  <p:stCondLst>
                                    <p:cond delay="0"/>
                                  </p:stCondLst>
                                  <p:childTnLst>
                                    <p:animClr clrSpc="rgb" dir="cw">
                                      <p:cBhvr override="childStyle">
                                        <p:cTn id="222" dur="500" fill="hold"/>
                                        <p:tgtEl>
                                          <p:spTgt spid="108"/>
                                        </p:tgtEl>
                                        <p:attrNameLst>
                                          <p:attrName>style.color</p:attrName>
                                        </p:attrNameLst>
                                      </p:cBhvr>
                                      <p:to>
                                        <a:schemeClr val="accent2"/>
                                      </p:to>
                                    </p:animClr>
                                    <p:animClr clrSpc="rgb" dir="cw">
                                      <p:cBhvr>
                                        <p:cTn id="223" dur="500" fill="hold"/>
                                        <p:tgtEl>
                                          <p:spTgt spid="108"/>
                                        </p:tgtEl>
                                        <p:attrNameLst>
                                          <p:attrName>fillcolor</p:attrName>
                                        </p:attrNameLst>
                                      </p:cBhvr>
                                      <p:to>
                                        <a:schemeClr val="accent2"/>
                                      </p:to>
                                    </p:animClr>
                                    <p:set>
                                      <p:cBhvr>
                                        <p:cTn id="224" dur="500" fill="hold"/>
                                        <p:tgtEl>
                                          <p:spTgt spid="108"/>
                                        </p:tgtEl>
                                        <p:attrNameLst>
                                          <p:attrName>fill.type</p:attrName>
                                        </p:attrNameLst>
                                      </p:cBhvr>
                                      <p:to>
                                        <p:strVal val="solid"/>
                                      </p:to>
                                    </p:set>
                                    <p:set>
                                      <p:cBhvr>
                                        <p:cTn id="225" dur="500" fill="hold"/>
                                        <p:tgtEl>
                                          <p:spTgt spid="108"/>
                                        </p:tgtEl>
                                        <p:attrNameLst>
                                          <p:attrName>fill.on</p:attrName>
                                        </p:attrNameLst>
                                      </p:cBhvr>
                                      <p:to>
                                        <p:strVal val="true"/>
                                      </p:to>
                                    </p:set>
                                  </p:childTnLst>
                                </p:cTn>
                              </p:par>
                              <p:par>
                                <p:cTn id="226" presetID="19" presetClass="emph" presetSubtype="0" fill="hold" grpId="0" nodeType="withEffect">
                                  <p:stCondLst>
                                    <p:cond delay="0"/>
                                  </p:stCondLst>
                                  <p:childTnLst>
                                    <p:animClr clrSpc="rgb" dir="cw">
                                      <p:cBhvr override="childStyle">
                                        <p:cTn id="227" dur="500" fill="hold"/>
                                        <p:tgtEl>
                                          <p:spTgt spid="109"/>
                                        </p:tgtEl>
                                        <p:attrNameLst>
                                          <p:attrName>style.color</p:attrName>
                                        </p:attrNameLst>
                                      </p:cBhvr>
                                      <p:to>
                                        <a:schemeClr val="accent2"/>
                                      </p:to>
                                    </p:animClr>
                                    <p:animClr clrSpc="rgb" dir="cw">
                                      <p:cBhvr>
                                        <p:cTn id="228" dur="500" fill="hold"/>
                                        <p:tgtEl>
                                          <p:spTgt spid="109"/>
                                        </p:tgtEl>
                                        <p:attrNameLst>
                                          <p:attrName>fillcolor</p:attrName>
                                        </p:attrNameLst>
                                      </p:cBhvr>
                                      <p:to>
                                        <a:schemeClr val="accent2"/>
                                      </p:to>
                                    </p:animClr>
                                    <p:set>
                                      <p:cBhvr>
                                        <p:cTn id="229" dur="500" fill="hold"/>
                                        <p:tgtEl>
                                          <p:spTgt spid="109"/>
                                        </p:tgtEl>
                                        <p:attrNameLst>
                                          <p:attrName>fill.type</p:attrName>
                                        </p:attrNameLst>
                                      </p:cBhvr>
                                      <p:to>
                                        <p:strVal val="solid"/>
                                      </p:to>
                                    </p:set>
                                    <p:set>
                                      <p:cBhvr>
                                        <p:cTn id="230" dur="500" fill="hold"/>
                                        <p:tgtEl>
                                          <p:spTgt spid="109"/>
                                        </p:tgtEl>
                                        <p:attrNameLst>
                                          <p:attrName>fill.on</p:attrName>
                                        </p:attrNameLst>
                                      </p:cBhvr>
                                      <p:to>
                                        <p:strVal val="true"/>
                                      </p:to>
                                    </p:set>
                                  </p:childTnLst>
                                </p:cTn>
                              </p:par>
                              <p:par>
                                <p:cTn id="231" presetID="19" presetClass="emph" presetSubtype="0" fill="hold" grpId="0" nodeType="withEffect">
                                  <p:stCondLst>
                                    <p:cond delay="0"/>
                                  </p:stCondLst>
                                  <p:childTnLst>
                                    <p:animClr clrSpc="rgb" dir="cw">
                                      <p:cBhvr override="childStyle">
                                        <p:cTn id="232" dur="500" fill="hold"/>
                                        <p:tgtEl>
                                          <p:spTgt spid="110"/>
                                        </p:tgtEl>
                                        <p:attrNameLst>
                                          <p:attrName>style.color</p:attrName>
                                        </p:attrNameLst>
                                      </p:cBhvr>
                                      <p:to>
                                        <a:schemeClr val="accent2"/>
                                      </p:to>
                                    </p:animClr>
                                    <p:animClr clrSpc="rgb" dir="cw">
                                      <p:cBhvr>
                                        <p:cTn id="233" dur="500" fill="hold"/>
                                        <p:tgtEl>
                                          <p:spTgt spid="110"/>
                                        </p:tgtEl>
                                        <p:attrNameLst>
                                          <p:attrName>fillcolor</p:attrName>
                                        </p:attrNameLst>
                                      </p:cBhvr>
                                      <p:to>
                                        <a:schemeClr val="accent2"/>
                                      </p:to>
                                    </p:animClr>
                                    <p:set>
                                      <p:cBhvr>
                                        <p:cTn id="234" dur="500" fill="hold"/>
                                        <p:tgtEl>
                                          <p:spTgt spid="110"/>
                                        </p:tgtEl>
                                        <p:attrNameLst>
                                          <p:attrName>fill.type</p:attrName>
                                        </p:attrNameLst>
                                      </p:cBhvr>
                                      <p:to>
                                        <p:strVal val="solid"/>
                                      </p:to>
                                    </p:set>
                                    <p:set>
                                      <p:cBhvr>
                                        <p:cTn id="235" dur="500" fill="hold"/>
                                        <p:tgtEl>
                                          <p:spTgt spid="110"/>
                                        </p:tgtEl>
                                        <p:attrNameLst>
                                          <p:attrName>fill.on</p:attrName>
                                        </p:attrNameLst>
                                      </p:cBhvr>
                                      <p:to>
                                        <p:strVal val="true"/>
                                      </p:to>
                                    </p:set>
                                  </p:childTnLst>
                                </p:cTn>
                              </p:par>
                            </p:childTnLst>
                          </p:cTn>
                        </p:par>
                      </p:childTnLst>
                    </p:cTn>
                  </p:par>
                  <p:par>
                    <p:cTn id="236" fill="hold">
                      <p:stCondLst>
                        <p:cond delay="indefinite"/>
                      </p:stCondLst>
                      <p:childTnLst>
                        <p:par>
                          <p:cTn id="237" fill="hold">
                            <p:stCondLst>
                              <p:cond delay="0"/>
                            </p:stCondLst>
                            <p:childTnLst>
                              <p:par>
                                <p:cTn id="238" presetID="6" presetClass="exit" presetSubtype="32" fill="hold" grpId="1" nodeType="clickEffect">
                                  <p:stCondLst>
                                    <p:cond delay="0"/>
                                  </p:stCondLst>
                                  <p:childTnLst>
                                    <p:animEffect transition="out" filter="circle(out)">
                                      <p:cBhvr>
                                        <p:cTn id="239" dur="2000"/>
                                        <p:tgtEl>
                                          <p:spTgt spid="135"/>
                                        </p:tgtEl>
                                      </p:cBhvr>
                                    </p:animEffect>
                                    <p:set>
                                      <p:cBhvr>
                                        <p:cTn id="240" dur="1" fill="hold">
                                          <p:stCondLst>
                                            <p:cond delay="1999"/>
                                          </p:stCondLst>
                                        </p:cTn>
                                        <p:tgtEl>
                                          <p:spTgt spid="135"/>
                                        </p:tgtEl>
                                        <p:attrNameLst>
                                          <p:attrName>style.visibility</p:attrName>
                                        </p:attrNameLst>
                                      </p:cBhvr>
                                      <p:to>
                                        <p:strVal val="hidden"/>
                                      </p:to>
                                    </p:set>
                                  </p:childTnLst>
                                </p:cTn>
                              </p:par>
                              <p:par>
                                <p:cTn id="241" presetID="6" presetClass="exit" presetSubtype="32" fill="hold" grpId="1" nodeType="withEffect">
                                  <p:stCondLst>
                                    <p:cond delay="0"/>
                                  </p:stCondLst>
                                  <p:childTnLst>
                                    <p:animEffect transition="out" filter="circle(out)">
                                      <p:cBhvr>
                                        <p:cTn id="242" dur="2000"/>
                                        <p:tgtEl>
                                          <p:spTgt spid="104"/>
                                        </p:tgtEl>
                                      </p:cBhvr>
                                    </p:animEffect>
                                    <p:set>
                                      <p:cBhvr>
                                        <p:cTn id="243" dur="1" fill="hold">
                                          <p:stCondLst>
                                            <p:cond delay="1999"/>
                                          </p:stCondLst>
                                        </p:cTn>
                                        <p:tgtEl>
                                          <p:spTgt spid="104"/>
                                        </p:tgtEl>
                                        <p:attrNameLst>
                                          <p:attrName>style.visibility</p:attrName>
                                        </p:attrNameLst>
                                      </p:cBhvr>
                                      <p:to>
                                        <p:strVal val="hidden"/>
                                      </p:to>
                                    </p:set>
                                  </p:childTnLst>
                                </p:cTn>
                              </p:par>
                              <p:par>
                                <p:cTn id="244" presetID="6" presetClass="exit" presetSubtype="32" fill="hold" grpId="1" nodeType="withEffect">
                                  <p:stCondLst>
                                    <p:cond delay="0"/>
                                  </p:stCondLst>
                                  <p:childTnLst>
                                    <p:animEffect transition="out" filter="circle(out)">
                                      <p:cBhvr>
                                        <p:cTn id="245" dur="2000"/>
                                        <p:tgtEl>
                                          <p:spTgt spid="105"/>
                                        </p:tgtEl>
                                      </p:cBhvr>
                                    </p:animEffect>
                                    <p:set>
                                      <p:cBhvr>
                                        <p:cTn id="246" dur="1" fill="hold">
                                          <p:stCondLst>
                                            <p:cond delay="1999"/>
                                          </p:stCondLst>
                                        </p:cTn>
                                        <p:tgtEl>
                                          <p:spTgt spid="105"/>
                                        </p:tgtEl>
                                        <p:attrNameLst>
                                          <p:attrName>style.visibility</p:attrName>
                                        </p:attrNameLst>
                                      </p:cBhvr>
                                      <p:to>
                                        <p:strVal val="hidden"/>
                                      </p:to>
                                    </p:set>
                                  </p:childTnLst>
                                </p:cTn>
                              </p:par>
                              <p:par>
                                <p:cTn id="247" presetID="6" presetClass="exit" presetSubtype="32" fill="hold" grpId="1" nodeType="withEffect">
                                  <p:stCondLst>
                                    <p:cond delay="0"/>
                                  </p:stCondLst>
                                  <p:childTnLst>
                                    <p:animEffect transition="out" filter="circle(out)">
                                      <p:cBhvr>
                                        <p:cTn id="248" dur="2000"/>
                                        <p:tgtEl>
                                          <p:spTgt spid="106"/>
                                        </p:tgtEl>
                                      </p:cBhvr>
                                    </p:animEffect>
                                    <p:set>
                                      <p:cBhvr>
                                        <p:cTn id="249" dur="1" fill="hold">
                                          <p:stCondLst>
                                            <p:cond delay="1999"/>
                                          </p:stCondLst>
                                        </p:cTn>
                                        <p:tgtEl>
                                          <p:spTgt spid="106"/>
                                        </p:tgtEl>
                                        <p:attrNameLst>
                                          <p:attrName>style.visibility</p:attrName>
                                        </p:attrNameLst>
                                      </p:cBhvr>
                                      <p:to>
                                        <p:strVal val="hidden"/>
                                      </p:to>
                                    </p:set>
                                  </p:childTnLst>
                                </p:cTn>
                              </p:par>
                              <p:par>
                                <p:cTn id="250" presetID="6" presetClass="exit" presetSubtype="32" fill="hold" grpId="1" nodeType="withEffect">
                                  <p:stCondLst>
                                    <p:cond delay="0"/>
                                  </p:stCondLst>
                                  <p:childTnLst>
                                    <p:animEffect transition="out" filter="circle(out)">
                                      <p:cBhvr>
                                        <p:cTn id="251" dur="2000"/>
                                        <p:tgtEl>
                                          <p:spTgt spid="107"/>
                                        </p:tgtEl>
                                      </p:cBhvr>
                                    </p:animEffect>
                                    <p:set>
                                      <p:cBhvr>
                                        <p:cTn id="252" dur="1" fill="hold">
                                          <p:stCondLst>
                                            <p:cond delay="1999"/>
                                          </p:stCondLst>
                                        </p:cTn>
                                        <p:tgtEl>
                                          <p:spTgt spid="107"/>
                                        </p:tgtEl>
                                        <p:attrNameLst>
                                          <p:attrName>style.visibility</p:attrName>
                                        </p:attrNameLst>
                                      </p:cBhvr>
                                      <p:to>
                                        <p:strVal val="hidden"/>
                                      </p:to>
                                    </p:set>
                                  </p:childTnLst>
                                </p:cTn>
                              </p:par>
                              <p:par>
                                <p:cTn id="253" presetID="6" presetClass="exit" presetSubtype="32" fill="hold" grpId="1" nodeType="withEffect">
                                  <p:stCondLst>
                                    <p:cond delay="0"/>
                                  </p:stCondLst>
                                  <p:childTnLst>
                                    <p:animEffect transition="out" filter="circle(out)">
                                      <p:cBhvr>
                                        <p:cTn id="254" dur="2000"/>
                                        <p:tgtEl>
                                          <p:spTgt spid="108"/>
                                        </p:tgtEl>
                                      </p:cBhvr>
                                    </p:animEffect>
                                    <p:set>
                                      <p:cBhvr>
                                        <p:cTn id="255" dur="1" fill="hold">
                                          <p:stCondLst>
                                            <p:cond delay="1999"/>
                                          </p:stCondLst>
                                        </p:cTn>
                                        <p:tgtEl>
                                          <p:spTgt spid="108"/>
                                        </p:tgtEl>
                                        <p:attrNameLst>
                                          <p:attrName>style.visibility</p:attrName>
                                        </p:attrNameLst>
                                      </p:cBhvr>
                                      <p:to>
                                        <p:strVal val="hidden"/>
                                      </p:to>
                                    </p:set>
                                  </p:childTnLst>
                                </p:cTn>
                              </p:par>
                              <p:par>
                                <p:cTn id="256" presetID="6" presetClass="exit" presetSubtype="32" fill="hold" grpId="1" nodeType="withEffect">
                                  <p:stCondLst>
                                    <p:cond delay="0"/>
                                  </p:stCondLst>
                                  <p:childTnLst>
                                    <p:animEffect transition="out" filter="circle(out)">
                                      <p:cBhvr>
                                        <p:cTn id="257" dur="2000"/>
                                        <p:tgtEl>
                                          <p:spTgt spid="109"/>
                                        </p:tgtEl>
                                      </p:cBhvr>
                                    </p:animEffect>
                                    <p:set>
                                      <p:cBhvr>
                                        <p:cTn id="258" dur="1" fill="hold">
                                          <p:stCondLst>
                                            <p:cond delay="1999"/>
                                          </p:stCondLst>
                                        </p:cTn>
                                        <p:tgtEl>
                                          <p:spTgt spid="109"/>
                                        </p:tgtEl>
                                        <p:attrNameLst>
                                          <p:attrName>style.visibility</p:attrName>
                                        </p:attrNameLst>
                                      </p:cBhvr>
                                      <p:to>
                                        <p:strVal val="hidden"/>
                                      </p:to>
                                    </p:set>
                                  </p:childTnLst>
                                </p:cTn>
                              </p:par>
                              <p:par>
                                <p:cTn id="259" presetID="6" presetClass="exit" presetSubtype="32" fill="hold" grpId="1" nodeType="withEffect">
                                  <p:stCondLst>
                                    <p:cond delay="0"/>
                                  </p:stCondLst>
                                  <p:childTnLst>
                                    <p:animEffect transition="out" filter="circle(out)">
                                      <p:cBhvr>
                                        <p:cTn id="260" dur="2000"/>
                                        <p:tgtEl>
                                          <p:spTgt spid="110"/>
                                        </p:tgtEl>
                                      </p:cBhvr>
                                    </p:animEffect>
                                    <p:set>
                                      <p:cBhvr>
                                        <p:cTn id="261" dur="1" fill="hold">
                                          <p:stCondLst>
                                            <p:cond delay="19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62" restart="whenNotActive" fill="hold" evtFilter="cancelBubble" nodeType="interactiveSeq">
                <p:stCondLst>
                  <p:cond evt="onClick" delay="0">
                    <p:tgtEl>
                      <p:spTgt spid="21"/>
                    </p:tgtEl>
                  </p:cond>
                </p:stCondLst>
                <p:endSync evt="end" delay="0">
                  <p:rtn val="all"/>
                </p:endSync>
                <p:childTnLst>
                  <p:par>
                    <p:cTn id="263" fill="hold">
                      <p:stCondLst>
                        <p:cond delay="0"/>
                      </p:stCondLst>
                      <p:childTnLst>
                        <p:par>
                          <p:cTn id="264" fill="hold">
                            <p:stCondLst>
                              <p:cond delay="0"/>
                            </p:stCondLst>
                            <p:childTnLst>
                              <p:par>
                                <p:cTn id="265" presetID="6" presetClass="entr" presetSubtype="16" fill="hold" grpId="0" nodeType="clickEffect">
                                  <p:stCondLst>
                                    <p:cond delay="0"/>
                                  </p:stCondLst>
                                  <p:childTnLst>
                                    <p:set>
                                      <p:cBhvr>
                                        <p:cTn id="266" dur="1" fill="hold">
                                          <p:stCondLst>
                                            <p:cond delay="0"/>
                                          </p:stCondLst>
                                        </p:cTn>
                                        <p:tgtEl>
                                          <p:spTgt spid="137"/>
                                        </p:tgtEl>
                                        <p:attrNameLst>
                                          <p:attrName>style.visibility</p:attrName>
                                        </p:attrNameLst>
                                      </p:cBhvr>
                                      <p:to>
                                        <p:strVal val="visible"/>
                                      </p:to>
                                    </p:set>
                                    <p:animEffect transition="in" filter="circle(in)">
                                      <p:cBhvr>
                                        <p:cTn id="267" dur="2000"/>
                                        <p:tgtEl>
                                          <p:spTgt spid="137"/>
                                        </p:tgtEl>
                                      </p:cBhvr>
                                    </p:animEffect>
                                  </p:childTnLst>
                                </p:cTn>
                              </p:par>
                              <p:par>
                                <p:cTn id="268" presetID="19" presetClass="emph" presetSubtype="0" fill="hold" grpId="0" nodeType="withEffect">
                                  <p:stCondLst>
                                    <p:cond delay="0"/>
                                  </p:stCondLst>
                                  <p:childTnLst>
                                    <p:animClr clrSpc="rgb" dir="cw">
                                      <p:cBhvr override="childStyle">
                                        <p:cTn id="269" dur="500" fill="hold"/>
                                        <p:tgtEl>
                                          <p:spTgt spid="118"/>
                                        </p:tgtEl>
                                        <p:attrNameLst>
                                          <p:attrName>style.color</p:attrName>
                                        </p:attrNameLst>
                                      </p:cBhvr>
                                      <p:to>
                                        <a:schemeClr val="accent2"/>
                                      </p:to>
                                    </p:animClr>
                                    <p:animClr clrSpc="rgb" dir="cw">
                                      <p:cBhvr>
                                        <p:cTn id="270" dur="500" fill="hold"/>
                                        <p:tgtEl>
                                          <p:spTgt spid="118"/>
                                        </p:tgtEl>
                                        <p:attrNameLst>
                                          <p:attrName>fillcolor</p:attrName>
                                        </p:attrNameLst>
                                      </p:cBhvr>
                                      <p:to>
                                        <a:schemeClr val="accent2"/>
                                      </p:to>
                                    </p:animClr>
                                    <p:set>
                                      <p:cBhvr>
                                        <p:cTn id="271" dur="500" fill="hold"/>
                                        <p:tgtEl>
                                          <p:spTgt spid="118"/>
                                        </p:tgtEl>
                                        <p:attrNameLst>
                                          <p:attrName>fill.type</p:attrName>
                                        </p:attrNameLst>
                                      </p:cBhvr>
                                      <p:to>
                                        <p:strVal val="solid"/>
                                      </p:to>
                                    </p:set>
                                    <p:set>
                                      <p:cBhvr>
                                        <p:cTn id="272" dur="500" fill="hold"/>
                                        <p:tgtEl>
                                          <p:spTgt spid="118"/>
                                        </p:tgtEl>
                                        <p:attrNameLst>
                                          <p:attrName>fill.on</p:attrName>
                                        </p:attrNameLst>
                                      </p:cBhvr>
                                      <p:to>
                                        <p:strVal val="true"/>
                                      </p:to>
                                    </p:set>
                                  </p:childTnLst>
                                </p:cTn>
                              </p:par>
                              <p:par>
                                <p:cTn id="273" presetID="19" presetClass="emph" presetSubtype="0" fill="hold" grpId="0" nodeType="withEffect">
                                  <p:stCondLst>
                                    <p:cond delay="0"/>
                                  </p:stCondLst>
                                  <p:childTnLst>
                                    <p:animClr clrSpc="rgb" dir="cw">
                                      <p:cBhvr override="childStyle">
                                        <p:cTn id="274" dur="500" fill="hold"/>
                                        <p:tgtEl>
                                          <p:spTgt spid="119"/>
                                        </p:tgtEl>
                                        <p:attrNameLst>
                                          <p:attrName>style.color</p:attrName>
                                        </p:attrNameLst>
                                      </p:cBhvr>
                                      <p:to>
                                        <a:schemeClr val="accent2"/>
                                      </p:to>
                                    </p:animClr>
                                    <p:animClr clrSpc="rgb" dir="cw">
                                      <p:cBhvr>
                                        <p:cTn id="275" dur="500" fill="hold"/>
                                        <p:tgtEl>
                                          <p:spTgt spid="119"/>
                                        </p:tgtEl>
                                        <p:attrNameLst>
                                          <p:attrName>fillcolor</p:attrName>
                                        </p:attrNameLst>
                                      </p:cBhvr>
                                      <p:to>
                                        <a:schemeClr val="accent2"/>
                                      </p:to>
                                    </p:animClr>
                                    <p:set>
                                      <p:cBhvr>
                                        <p:cTn id="276" dur="500" fill="hold"/>
                                        <p:tgtEl>
                                          <p:spTgt spid="119"/>
                                        </p:tgtEl>
                                        <p:attrNameLst>
                                          <p:attrName>fill.type</p:attrName>
                                        </p:attrNameLst>
                                      </p:cBhvr>
                                      <p:to>
                                        <p:strVal val="solid"/>
                                      </p:to>
                                    </p:set>
                                    <p:set>
                                      <p:cBhvr>
                                        <p:cTn id="277" dur="500" fill="hold"/>
                                        <p:tgtEl>
                                          <p:spTgt spid="119"/>
                                        </p:tgtEl>
                                        <p:attrNameLst>
                                          <p:attrName>fill.on</p:attrName>
                                        </p:attrNameLst>
                                      </p:cBhvr>
                                      <p:to>
                                        <p:strVal val="true"/>
                                      </p:to>
                                    </p:set>
                                  </p:childTnLst>
                                </p:cTn>
                              </p:par>
                              <p:par>
                                <p:cTn id="278" presetID="19" presetClass="emph" presetSubtype="0" fill="hold" grpId="0" nodeType="withEffect">
                                  <p:stCondLst>
                                    <p:cond delay="0"/>
                                  </p:stCondLst>
                                  <p:childTnLst>
                                    <p:animClr clrSpc="rgb" dir="cw">
                                      <p:cBhvr override="childStyle">
                                        <p:cTn id="279" dur="500" fill="hold"/>
                                        <p:tgtEl>
                                          <p:spTgt spid="120"/>
                                        </p:tgtEl>
                                        <p:attrNameLst>
                                          <p:attrName>style.color</p:attrName>
                                        </p:attrNameLst>
                                      </p:cBhvr>
                                      <p:to>
                                        <a:schemeClr val="accent2"/>
                                      </p:to>
                                    </p:animClr>
                                    <p:animClr clrSpc="rgb" dir="cw">
                                      <p:cBhvr>
                                        <p:cTn id="280" dur="500" fill="hold"/>
                                        <p:tgtEl>
                                          <p:spTgt spid="120"/>
                                        </p:tgtEl>
                                        <p:attrNameLst>
                                          <p:attrName>fillcolor</p:attrName>
                                        </p:attrNameLst>
                                      </p:cBhvr>
                                      <p:to>
                                        <a:schemeClr val="accent2"/>
                                      </p:to>
                                    </p:animClr>
                                    <p:set>
                                      <p:cBhvr>
                                        <p:cTn id="281" dur="500" fill="hold"/>
                                        <p:tgtEl>
                                          <p:spTgt spid="120"/>
                                        </p:tgtEl>
                                        <p:attrNameLst>
                                          <p:attrName>fill.type</p:attrName>
                                        </p:attrNameLst>
                                      </p:cBhvr>
                                      <p:to>
                                        <p:strVal val="solid"/>
                                      </p:to>
                                    </p:set>
                                    <p:set>
                                      <p:cBhvr>
                                        <p:cTn id="282" dur="500" fill="hold"/>
                                        <p:tgtEl>
                                          <p:spTgt spid="120"/>
                                        </p:tgtEl>
                                        <p:attrNameLst>
                                          <p:attrName>fill.on</p:attrName>
                                        </p:attrNameLst>
                                      </p:cBhvr>
                                      <p:to>
                                        <p:strVal val="true"/>
                                      </p:to>
                                    </p:set>
                                  </p:childTnLst>
                                </p:cTn>
                              </p:par>
                              <p:par>
                                <p:cTn id="283" presetID="19" presetClass="emph" presetSubtype="0" fill="hold" grpId="0" nodeType="withEffect">
                                  <p:stCondLst>
                                    <p:cond delay="0"/>
                                  </p:stCondLst>
                                  <p:childTnLst>
                                    <p:animClr clrSpc="rgb" dir="cw">
                                      <p:cBhvr override="childStyle">
                                        <p:cTn id="284" dur="500" fill="hold"/>
                                        <p:tgtEl>
                                          <p:spTgt spid="121"/>
                                        </p:tgtEl>
                                        <p:attrNameLst>
                                          <p:attrName>style.color</p:attrName>
                                        </p:attrNameLst>
                                      </p:cBhvr>
                                      <p:to>
                                        <a:schemeClr val="accent2"/>
                                      </p:to>
                                    </p:animClr>
                                    <p:animClr clrSpc="rgb" dir="cw">
                                      <p:cBhvr>
                                        <p:cTn id="285" dur="500" fill="hold"/>
                                        <p:tgtEl>
                                          <p:spTgt spid="121"/>
                                        </p:tgtEl>
                                        <p:attrNameLst>
                                          <p:attrName>fillcolor</p:attrName>
                                        </p:attrNameLst>
                                      </p:cBhvr>
                                      <p:to>
                                        <a:schemeClr val="accent2"/>
                                      </p:to>
                                    </p:animClr>
                                    <p:set>
                                      <p:cBhvr>
                                        <p:cTn id="286" dur="500" fill="hold"/>
                                        <p:tgtEl>
                                          <p:spTgt spid="121"/>
                                        </p:tgtEl>
                                        <p:attrNameLst>
                                          <p:attrName>fill.type</p:attrName>
                                        </p:attrNameLst>
                                      </p:cBhvr>
                                      <p:to>
                                        <p:strVal val="solid"/>
                                      </p:to>
                                    </p:set>
                                    <p:set>
                                      <p:cBhvr>
                                        <p:cTn id="287" dur="500" fill="hold"/>
                                        <p:tgtEl>
                                          <p:spTgt spid="121"/>
                                        </p:tgtEl>
                                        <p:attrNameLst>
                                          <p:attrName>fill.on</p:attrName>
                                        </p:attrNameLst>
                                      </p:cBhvr>
                                      <p:to>
                                        <p:strVal val="true"/>
                                      </p:to>
                                    </p:set>
                                  </p:childTnLst>
                                </p:cTn>
                              </p:par>
                              <p:par>
                                <p:cTn id="288" presetID="19" presetClass="emph" presetSubtype="0" fill="hold" grpId="0" nodeType="withEffect">
                                  <p:stCondLst>
                                    <p:cond delay="0"/>
                                  </p:stCondLst>
                                  <p:childTnLst>
                                    <p:animClr clrSpc="rgb" dir="cw">
                                      <p:cBhvr override="childStyle">
                                        <p:cTn id="289" dur="500" fill="hold"/>
                                        <p:tgtEl>
                                          <p:spTgt spid="122"/>
                                        </p:tgtEl>
                                        <p:attrNameLst>
                                          <p:attrName>style.color</p:attrName>
                                        </p:attrNameLst>
                                      </p:cBhvr>
                                      <p:to>
                                        <a:schemeClr val="accent2"/>
                                      </p:to>
                                    </p:animClr>
                                    <p:animClr clrSpc="rgb" dir="cw">
                                      <p:cBhvr>
                                        <p:cTn id="290" dur="500" fill="hold"/>
                                        <p:tgtEl>
                                          <p:spTgt spid="122"/>
                                        </p:tgtEl>
                                        <p:attrNameLst>
                                          <p:attrName>fillcolor</p:attrName>
                                        </p:attrNameLst>
                                      </p:cBhvr>
                                      <p:to>
                                        <a:schemeClr val="accent2"/>
                                      </p:to>
                                    </p:animClr>
                                    <p:set>
                                      <p:cBhvr>
                                        <p:cTn id="291" dur="500" fill="hold"/>
                                        <p:tgtEl>
                                          <p:spTgt spid="122"/>
                                        </p:tgtEl>
                                        <p:attrNameLst>
                                          <p:attrName>fill.type</p:attrName>
                                        </p:attrNameLst>
                                      </p:cBhvr>
                                      <p:to>
                                        <p:strVal val="solid"/>
                                      </p:to>
                                    </p:set>
                                    <p:set>
                                      <p:cBhvr>
                                        <p:cTn id="292" dur="500" fill="hold"/>
                                        <p:tgtEl>
                                          <p:spTgt spid="122"/>
                                        </p:tgtEl>
                                        <p:attrNameLst>
                                          <p:attrName>fill.on</p:attrName>
                                        </p:attrNameLst>
                                      </p:cBhvr>
                                      <p:to>
                                        <p:strVal val="true"/>
                                      </p:to>
                                    </p:set>
                                  </p:childTnLst>
                                </p:cTn>
                              </p:par>
                              <p:par>
                                <p:cTn id="293" presetID="19" presetClass="emph" presetSubtype="0" fill="hold" grpId="0" nodeType="withEffect">
                                  <p:stCondLst>
                                    <p:cond delay="0"/>
                                  </p:stCondLst>
                                  <p:childTnLst>
                                    <p:animClr clrSpc="rgb" dir="cw">
                                      <p:cBhvr override="childStyle">
                                        <p:cTn id="294" dur="500" fill="hold"/>
                                        <p:tgtEl>
                                          <p:spTgt spid="123"/>
                                        </p:tgtEl>
                                        <p:attrNameLst>
                                          <p:attrName>style.color</p:attrName>
                                        </p:attrNameLst>
                                      </p:cBhvr>
                                      <p:to>
                                        <a:schemeClr val="accent2"/>
                                      </p:to>
                                    </p:animClr>
                                    <p:animClr clrSpc="rgb" dir="cw">
                                      <p:cBhvr>
                                        <p:cTn id="295" dur="500" fill="hold"/>
                                        <p:tgtEl>
                                          <p:spTgt spid="123"/>
                                        </p:tgtEl>
                                        <p:attrNameLst>
                                          <p:attrName>fillcolor</p:attrName>
                                        </p:attrNameLst>
                                      </p:cBhvr>
                                      <p:to>
                                        <a:schemeClr val="accent2"/>
                                      </p:to>
                                    </p:animClr>
                                    <p:set>
                                      <p:cBhvr>
                                        <p:cTn id="296" dur="500" fill="hold"/>
                                        <p:tgtEl>
                                          <p:spTgt spid="123"/>
                                        </p:tgtEl>
                                        <p:attrNameLst>
                                          <p:attrName>fill.type</p:attrName>
                                        </p:attrNameLst>
                                      </p:cBhvr>
                                      <p:to>
                                        <p:strVal val="solid"/>
                                      </p:to>
                                    </p:set>
                                    <p:set>
                                      <p:cBhvr>
                                        <p:cTn id="297" dur="500" fill="hold"/>
                                        <p:tgtEl>
                                          <p:spTgt spid="123"/>
                                        </p:tgtEl>
                                        <p:attrNameLst>
                                          <p:attrName>fill.on</p:attrName>
                                        </p:attrNameLst>
                                      </p:cBhvr>
                                      <p:to>
                                        <p:strVal val="true"/>
                                      </p:to>
                                    </p:set>
                                  </p:childTnLst>
                                </p:cTn>
                              </p:par>
                              <p:par>
                                <p:cTn id="298" presetID="19" presetClass="emph" presetSubtype="0" fill="hold" grpId="0" nodeType="withEffect">
                                  <p:stCondLst>
                                    <p:cond delay="0"/>
                                  </p:stCondLst>
                                  <p:childTnLst>
                                    <p:animClr clrSpc="rgb" dir="cw">
                                      <p:cBhvr override="childStyle">
                                        <p:cTn id="299" dur="500" fill="hold"/>
                                        <p:tgtEl>
                                          <p:spTgt spid="124"/>
                                        </p:tgtEl>
                                        <p:attrNameLst>
                                          <p:attrName>style.color</p:attrName>
                                        </p:attrNameLst>
                                      </p:cBhvr>
                                      <p:to>
                                        <a:schemeClr val="accent2"/>
                                      </p:to>
                                    </p:animClr>
                                    <p:animClr clrSpc="rgb" dir="cw">
                                      <p:cBhvr>
                                        <p:cTn id="300" dur="500" fill="hold"/>
                                        <p:tgtEl>
                                          <p:spTgt spid="124"/>
                                        </p:tgtEl>
                                        <p:attrNameLst>
                                          <p:attrName>fillcolor</p:attrName>
                                        </p:attrNameLst>
                                      </p:cBhvr>
                                      <p:to>
                                        <a:schemeClr val="accent2"/>
                                      </p:to>
                                    </p:animClr>
                                    <p:set>
                                      <p:cBhvr>
                                        <p:cTn id="301" dur="500" fill="hold"/>
                                        <p:tgtEl>
                                          <p:spTgt spid="124"/>
                                        </p:tgtEl>
                                        <p:attrNameLst>
                                          <p:attrName>fill.type</p:attrName>
                                        </p:attrNameLst>
                                      </p:cBhvr>
                                      <p:to>
                                        <p:strVal val="solid"/>
                                      </p:to>
                                    </p:set>
                                    <p:set>
                                      <p:cBhvr>
                                        <p:cTn id="302" dur="500" fill="hold"/>
                                        <p:tgtEl>
                                          <p:spTgt spid="124"/>
                                        </p:tgtEl>
                                        <p:attrNameLst>
                                          <p:attrName>fill.on</p:attrName>
                                        </p:attrNameLst>
                                      </p:cBhvr>
                                      <p:to>
                                        <p:strVal val="true"/>
                                      </p:to>
                                    </p:set>
                                  </p:childTnLst>
                                </p:cTn>
                              </p:par>
                              <p:par>
                                <p:cTn id="303" presetID="19" presetClass="emph" presetSubtype="0" fill="hold" grpId="0" nodeType="withEffect">
                                  <p:stCondLst>
                                    <p:cond delay="0"/>
                                  </p:stCondLst>
                                  <p:childTnLst>
                                    <p:animClr clrSpc="rgb" dir="cw">
                                      <p:cBhvr override="childStyle">
                                        <p:cTn id="304" dur="500" fill="hold"/>
                                        <p:tgtEl>
                                          <p:spTgt spid="125"/>
                                        </p:tgtEl>
                                        <p:attrNameLst>
                                          <p:attrName>style.color</p:attrName>
                                        </p:attrNameLst>
                                      </p:cBhvr>
                                      <p:to>
                                        <a:schemeClr val="accent2"/>
                                      </p:to>
                                    </p:animClr>
                                    <p:animClr clrSpc="rgb" dir="cw">
                                      <p:cBhvr>
                                        <p:cTn id="305" dur="500" fill="hold"/>
                                        <p:tgtEl>
                                          <p:spTgt spid="125"/>
                                        </p:tgtEl>
                                        <p:attrNameLst>
                                          <p:attrName>fillcolor</p:attrName>
                                        </p:attrNameLst>
                                      </p:cBhvr>
                                      <p:to>
                                        <a:schemeClr val="accent2"/>
                                      </p:to>
                                    </p:animClr>
                                    <p:set>
                                      <p:cBhvr>
                                        <p:cTn id="306" dur="500" fill="hold"/>
                                        <p:tgtEl>
                                          <p:spTgt spid="125"/>
                                        </p:tgtEl>
                                        <p:attrNameLst>
                                          <p:attrName>fill.type</p:attrName>
                                        </p:attrNameLst>
                                      </p:cBhvr>
                                      <p:to>
                                        <p:strVal val="solid"/>
                                      </p:to>
                                    </p:set>
                                    <p:set>
                                      <p:cBhvr>
                                        <p:cTn id="307" dur="500" fill="hold"/>
                                        <p:tgtEl>
                                          <p:spTgt spid="125"/>
                                        </p:tgtEl>
                                        <p:attrNameLst>
                                          <p:attrName>fill.on</p:attrName>
                                        </p:attrNameLst>
                                      </p:cBhvr>
                                      <p:to>
                                        <p:strVal val="true"/>
                                      </p:to>
                                    </p:set>
                                  </p:childTnLst>
                                </p:cTn>
                              </p:par>
                              <p:par>
                                <p:cTn id="308" presetID="19" presetClass="emph" presetSubtype="0" fill="hold" grpId="0" nodeType="withEffect">
                                  <p:stCondLst>
                                    <p:cond delay="0"/>
                                  </p:stCondLst>
                                  <p:childTnLst>
                                    <p:animClr clrSpc="rgb" dir="cw">
                                      <p:cBhvr override="childStyle">
                                        <p:cTn id="309" dur="500" fill="hold"/>
                                        <p:tgtEl>
                                          <p:spTgt spid="126"/>
                                        </p:tgtEl>
                                        <p:attrNameLst>
                                          <p:attrName>style.color</p:attrName>
                                        </p:attrNameLst>
                                      </p:cBhvr>
                                      <p:to>
                                        <a:schemeClr val="accent2"/>
                                      </p:to>
                                    </p:animClr>
                                    <p:animClr clrSpc="rgb" dir="cw">
                                      <p:cBhvr>
                                        <p:cTn id="310" dur="500" fill="hold"/>
                                        <p:tgtEl>
                                          <p:spTgt spid="126"/>
                                        </p:tgtEl>
                                        <p:attrNameLst>
                                          <p:attrName>fillcolor</p:attrName>
                                        </p:attrNameLst>
                                      </p:cBhvr>
                                      <p:to>
                                        <a:schemeClr val="accent2"/>
                                      </p:to>
                                    </p:animClr>
                                    <p:set>
                                      <p:cBhvr>
                                        <p:cTn id="311" dur="500" fill="hold"/>
                                        <p:tgtEl>
                                          <p:spTgt spid="126"/>
                                        </p:tgtEl>
                                        <p:attrNameLst>
                                          <p:attrName>fill.type</p:attrName>
                                        </p:attrNameLst>
                                      </p:cBhvr>
                                      <p:to>
                                        <p:strVal val="solid"/>
                                      </p:to>
                                    </p:set>
                                    <p:set>
                                      <p:cBhvr>
                                        <p:cTn id="312" dur="500" fill="hold"/>
                                        <p:tgtEl>
                                          <p:spTgt spid="126"/>
                                        </p:tgtEl>
                                        <p:attrNameLst>
                                          <p:attrName>fill.on</p:attrName>
                                        </p:attrNameLst>
                                      </p:cBhvr>
                                      <p:to>
                                        <p:strVal val="true"/>
                                      </p:to>
                                    </p:set>
                                  </p:childTnLst>
                                </p:cTn>
                              </p:par>
                            </p:childTnLst>
                          </p:cTn>
                        </p:par>
                      </p:childTnLst>
                    </p:cTn>
                  </p:par>
                  <p:par>
                    <p:cTn id="313" fill="hold">
                      <p:stCondLst>
                        <p:cond delay="indefinite"/>
                      </p:stCondLst>
                      <p:childTnLst>
                        <p:par>
                          <p:cTn id="314" fill="hold">
                            <p:stCondLst>
                              <p:cond delay="0"/>
                            </p:stCondLst>
                            <p:childTnLst>
                              <p:par>
                                <p:cTn id="315" presetID="6" presetClass="exit" presetSubtype="32" fill="hold" grpId="1" nodeType="clickEffect">
                                  <p:stCondLst>
                                    <p:cond delay="0"/>
                                  </p:stCondLst>
                                  <p:childTnLst>
                                    <p:animEffect transition="out" filter="circle(out)">
                                      <p:cBhvr>
                                        <p:cTn id="316" dur="2000"/>
                                        <p:tgtEl>
                                          <p:spTgt spid="137"/>
                                        </p:tgtEl>
                                      </p:cBhvr>
                                    </p:animEffect>
                                    <p:set>
                                      <p:cBhvr>
                                        <p:cTn id="317" dur="1" fill="hold">
                                          <p:stCondLst>
                                            <p:cond delay="1999"/>
                                          </p:stCondLst>
                                        </p:cTn>
                                        <p:tgtEl>
                                          <p:spTgt spid="137"/>
                                        </p:tgtEl>
                                        <p:attrNameLst>
                                          <p:attrName>style.visibility</p:attrName>
                                        </p:attrNameLst>
                                      </p:cBhvr>
                                      <p:to>
                                        <p:strVal val="hidden"/>
                                      </p:to>
                                    </p:set>
                                  </p:childTnLst>
                                </p:cTn>
                              </p:par>
                              <p:par>
                                <p:cTn id="318" presetID="6" presetClass="exit" presetSubtype="32" fill="hold" grpId="1" nodeType="withEffect">
                                  <p:stCondLst>
                                    <p:cond delay="0"/>
                                  </p:stCondLst>
                                  <p:childTnLst>
                                    <p:animEffect transition="out" filter="circle(out)">
                                      <p:cBhvr>
                                        <p:cTn id="319" dur="2000"/>
                                        <p:tgtEl>
                                          <p:spTgt spid="118"/>
                                        </p:tgtEl>
                                      </p:cBhvr>
                                    </p:animEffect>
                                    <p:set>
                                      <p:cBhvr>
                                        <p:cTn id="320" dur="1" fill="hold">
                                          <p:stCondLst>
                                            <p:cond delay="1999"/>
                                          </p:stCondLst>
                                        </p:cTn>
                                        <p:tgtEl>
                                          <p:spTgt spid="118"/>
                                        </p:tgtEl>
                                        <p:attrNameLst>
                                          <p:attrName>style.visibility</p:attrName>
                                        </p:attrNameLst>
                                      </p:cBhvr>
                                      <p:to>
                                        <p:strVal val="hidden"/>
                                      </p:to>
                                    </p:set>
                                  </p:childTnLst>
                                </p:cTn>
                              </p:par>
                              <p:par>
                                <p:cTn id="321" presetID="6" presetClass="exit" presetSubtype="32" fill="hold" grpId="1" nodeType="withEffect">
                                  <p:stCondLst>
                                    <p:cond delay="0"/>
                                  </p:stCondLst>
                                  <p:childTnLst>
                                    <p:animEffect transition="out" filter="circle(out)">
                                      <p:cBhvr>
                                        <p:cTn id="322" dur="2000"/>
                                        <p:tgtEl>
                                          <p:spTgt spid="119"/>
                                        </p:tgtEl>
                                      </p:cBhvr>
                                    </p:animEffect>
                                    <p:set>
                                      <p:cBhvr>
                                        <p:cTn id="323" dur="1" fill="hold">
                                          <p:stCondLst>
                                            <p:cond delay="1999"/>
                                          </p:stCondLst>
                                        </p:cTn>
                                        <p:tgtEl>
                                          <p:spTgt spid="119"/>
                                        </p:tgtEl>
                                        <p:attrNameLst>
                                          <p:attrName>style.visibility</p:attrName>
                                        </p:attrNameLst>
                                      </p:cBhvr>
                                      <p:to>
                                        <p:strVal val="hidden"/>
                                      </p:to>
                                    </p:set>
                                  </p:childTnLst>
                                </p:cTn>
                              </p:par>
                              <p:par>
                                <p:cTn id="324" presetID="6" presetClass="exit" presetSubtype="32" fill="hold" grpId="1" nodeType="withEffect">
                                  <p:stCondLst>
                                    <p:cond delay="0"/>
                                  </p:stCondLst>
                                  <p:childTnLst>
                                    <p:animEffect transition="out" filter="circle(out)">
                                      <p:cBhvr>
                                        <p:cTn id="325" dur="2000"/>
                                        <p:tgtEl>
                                          <p:spTgt spid="120"/>
                                        </p:tgtEl>
                                      </p:cBhvr>
                                    </p:animEffect>
                                    <p:set>
                                      <p:cBhvr>
                                        <p:cTn id="326" dur="1" fill="hold">
                                          <p:stCondLst>
                                            <p:cond delay="1999"/>
                                          </p:stCondLst>
                                        </p:cTn>
                                        <p:tgtEl>
                                          <p:spTgt spid="120"/>
                                        </p:tgtEl>
                                        <p:attrNameLst>
                                          <p:attrName>style.visibility</p:attrName>
                                        </p:attrNameLst>
                                      </p:cBhvr>
                                      <p:to>
                                        <p:strVal val="hidden"/>
                                      </p:to>
                                    </p:set>
                                  </p:childTnLst>
                                </p:cTn>
                              </p:par>
                              <p:par>
                                <p:cTn id="327" presetID="6" presetClass="exit" presetSubtype="32" fill="hold" grpId="1" nodeType="withEffect">
                                  <p:stCondLst>
                                    <p:cond delay="0"/>
                                  </p:stCondLst>
                                  <p:childTnLst>
                                    <p:animEffect transition="out" filter="circle(out)">
                                      <p:cBhvr>
                                        <p:cTn id="328" dur="2000"/>
                                        <p:tgtEl>
                                          <p:spTgt spid="121"/>
                                        </p:tgtEl>
                                      </p:cBhvr>
                                    </p:animEffect>
                                    <p:set>
                                      <p:cBhvr>
                                        <p:cTn id="329" dur="1" fill="hold">
                                          <p:stCondLst>
                                            <p:cond delay="1999"/>
                                          </p:stCondLst>
                                        </p:cTn>
                                        <p:tgtEl>
                                          <p:spTgt spid="121"/>
                                        </p:tgtEl>
                                        <p:attrNameLst>
                                          <p:attrName>style.visibility</p:attrName>
                                        </p:attrNameLst>
                                      </p:cBhvr>
                                      <p:to>
                                        <p:strVal val="hidden"/>
                                      </p:to>
                                    </p:set>
                                  </p:childTnLst>
                                </p:cTn>
                              </p:par>
                              <p:par>
                                <p:cTn id="330" presetID="6" presetClass="exit" presetSubtype="32" fill="hold" grpId="1" nodeType="withEffect">
                                  <p:stCondLst>
                                    <p:cond delay="0"/>
                                  </p:stCondLst>
                                  <p:childTnLst>
                                    <p:animEffect transition="out" filter="circle(out)">
                                      <p:cBhvr>
                                        <p:cTn id="331" dur="2000"/>
                                        <p:tgtEl>
                                          <p:spTgt spid="122"/>
                                        </p:tgtEl>
                                      </p:cBhvr>
                                    </p:animEffect>
                                    <p:set>
                                      <p:cBhvr>
                                        <p:cTn id="332" dur="1" fill="hold">
                                          <p:stCondLst>
                                            <p:cond delay="1999"/>
                                          </p:stCondLst>
                                        </p:cTn>
                                        <p:tgtEl>
                                          <p:spTgt spid="122"/>
                                        </p:tgtEl>
                                        <p:attrNameLst>
                                          <p:attrName>style.visibility</p:attrName>
                                        </p:attrNameLst>
                                      </p:cBhvr>
                                      <p:to>
                                        <p:strVal val="hidden"/>
                                      </p:to>
                                    </p:set>
                                  </p:childTnLst>
                                </p:cTn>
                              </p:par>
                              <p:par>
                                <p:cTn id="333" presetID="6" presetClass="exit" presetSubtype="32" fill="hold" grpId="1" nodeType="withEffect">
                                  <p:stCondLst>
                                    <p:cond delay="0"/>
                                  </p:stCondLst>
                                  <p:childTnLst>
                                    <p:animEffect transition="out" filter="circle(out)">
                                      <p:cBhvr>
                                        <p:cTn id="334" dur="2000"/>
                                        <p:tgtEl>
                                          <p:spTgt spid="123"/>
                                        </p:tgtEl>
                                      </p:cBhvr>
                                    </p:animEffect>
                                    <p:set>
                                      <p:cBhvr>
                                        <p:cTn id="335" dur="1" fill="hold">
                                          <p:stCondLst>
                                            <p:cond delay="1999"/>
                                          </p:stCondLst>
                                        </p:cTn>
                                        <p:tgtEl>
                                          <p:spTgt spid="123"/>
                                        </p:tgtEl>
                                        <p:attrNameLst>
                                          <p:attrName>style.visibility</p:attrName>
                                        </p:attrNameLst>
                                      </p:cBhvr>
                                      <p:to>
                                        <p:strVal val="hidden"/>
                                      </p:to>
                                    </p:set>
                                  </p:childTnLst>
                                </p:cTn>
                              </p:par>
                              <p:par>
                                <p:cTn id="336" presetID="6" presetClass="exit" presetSubtype="32" fill="hold" grpId="1" nodeType="withEffect">
                                  <p:stCondLst>
                                    <p:cond delay="0"/>
                                  </p:stCondLst>
                                  <p:childTnLst>
                                    <p:animEffect transition="out" filter="circle(out)">
                                      <p:cBhvr>
                                        <p:cTn id="337" dur="2000"/>
                                        <p:tgtEl>
                                          <p:spTgt spid="124"/>
                                        </p:tgtEl>
                                      </p:cBhvr>
                                    </p:animEffect>
                                    <p:set>
                                      <p:cBhvr>
                                        <p:cTn id="338" dur="1" fill="hold">
                                          <p:stCondLst>
                                            <p:cond delay="1999"/>
                                          </p:stCondLst>
                                        </p:cTn>
                                        <p:tgtEl>
                                          <p:spTgt spid="124"/>
                                        </p:tgtEl>
                                        <p:attrNameLst>
                                          <p:attrName>style.visibility</p:attrName>
                                        </p:attrNameLst>
                                      </p:cBhvr>
                                      <p:to>
                                        <p:strVal val="hidden"/>
                                      </p:to>
                                    </p:set>
                                  </p:childTnLst>
                                </p:cTn>
                              </p:par>
                              <p:par>
                                <p:cTn id="339" presetID="6" presetClass="exit" presetSubtype="32" fill="hold" grpId="1" nodeType="withEffect">
                                  <p:stCondLst>
                                    <p:cond delay="0"/>
                                  </p:stCondLst>
                                  <p:childTnLst>
                                    <p:animEffect transition="out" filter="circle(out)">
                                      <p:cBhvr>
                                        <p:cTn id="340" dur="2000"/>
                                        <p:tgtEl>
                                          <p:spTgt spid="125"/>
                                        </p:tgtEl>
                                      </p:cBhvr>
                                    </p:animEffect>
                                    <p:set>
                                      <p:cBhvr>
                                        <p:cTn id="341" dur="1" fill="hold">
                                          <p:stCondLst>
                                            <p:cond delay="1999"/>
                                          </p:stCondLst>
                                        </p:cTn>
                                        <p:tgtEl>
                                          <p:spTgt spid="125"/>
                                        </p:tgtEl>
                                        <p:attrNameLst>
                                          <p:attrName>style.visibility</p:attrName>
                                        </p:attrNameLst>
                                      </p:cBhvr>
                                      <p:to>
                                        <p:strVal val="hidden"/>
                                      </p:to>
                                    </p:set>
                                  </p:childTnLst>
                                </p:cTn>
                              </p:par>
                              <p:par>
                                <p:cTn id="342" presetID="6" presetClass="exit" presetSubtype="32" fill="hold" grpId="1" nodeType="withEffect">
                                  <p:stCondLst>
                                    <p:cond delay="0"/>
                                  </p:stCondLst>
                                  <p:childTnLst>
                                    <p:animEffect transition="out" filter="circle(out)">
                                      <p:cBhvr>
                                        <p:cTn id="343" dur="2000"/>
                                        <p:tgtEl>
                                          <p:spTgt spid="126"/>
                                        </p:tgtEl>
                                      </p:cBhvr>
                                    </p:animEffect>
                                    <p:set>
                                      <p:cBhvr>
                                        <p:cTn id="344" dur="1" fill="hold">
                                          <p:stCondLst>
                                            <p:cond delay="19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45" restart="whenNotActive" fill="hold" evtFilter="cancelBubble" nodeType="interactiveSeq">
                <p:stCondLst>
                  <p:cond evt="onClick" delay="0">
                    <p:tgtEl>
                      <p:spTgt spid="22"/>
                    </p:tgtEl>
                  </p:cond>
                </p:stCondLst>
                <p:endSync evt="end" delay="0">
                  <p:rtn val="all"/>
                </p:endSync>
                <p:childTnLst>
                  <p:par>
                    <p:cTn id="346" fill="hold">
                      <p:stCondLst>
                        <p:cond delay="0"/>
                      </p:stCondLst>
                      <p:childTnLst>
                        <p:par>
                          <p:cTn id="347" fill="hold">
                            <p:stCondLst>
                              <p:cond delay="0"/>
                            </p:stCondLst>
                            <p:childTnLst>
                              <p:par>
                                <p:cTn id="348" presetID="6" presetClass="entr" presetSubtype="16" fill="hold" grpId="0" nodeType="clickEffect">
                                  <p:stCondLst>
                                    <p:cond delay="0"/>
                                  </p:stCondLst>
                                  <p:childTnLst>
                                    <p:set>
                                      <p:cBhvr>
                                        <p:cTn id="349" dur="1" fill="hold">
                                          <p:stCondLst>
                                            <p:cond delay="0"/>
                                          </p:stCondLst>
                                        </p:cTn>
                                        <p:tgtEl>
                                          <p:spTgt spid="138"/>
                                        </p:tgtEl>
                                        <p:attrNameLst>
                                          <p:attrName>style.visibility</p:attrName>
                                        </p:attrNameLst>
                                      </p:cBhvr>
                                      <p:to>
                                        <p:strVal val="visible"/>
                                      </p:to>
                                    </p:set>
                                    <p:animEffect transition="in" filter="circle(in)">
                                      <p:cBhvr>
                                        <p:cTn id="350" dur="2000"/>
                                        <p:tgtEl>
                                          <p:spTgt spid="138"/>
                                        </p:tgtEl>
                                      </p:cBhvr>
                                    </p:animEffect>
                                  </p:childTnLst>
                                </p:cTn>
                              </p:par>
                              <p:par>
                                <p:cTn id="351" presetID="19" presetClass="emph" presetSubtype="0" fill="hold" grpId="0" nodeType="withEffect">
                                  <p:stCondLst>
                                    <p:cond delay="0"/>
                                  </p:stCondLst>
                                  <p:childTnLst>
                                    <p:animClr clrSpc="rgb" dir="cw">
                                      <p:cBhvr override="childStyle">
                                        <p:cTn id="352" dur="500" fill="hold"/>
                                        <p:tgtEl>
                                          <p:spTgt spid="127"/>
                                        </p:tgtEl>
                                        <p:attrNameLst>
                                          <p:attrName>style.color</p:attrName>
                                        </p:attrNameLst>
                                      </p:cBhvr>
                                      <p:to>
                                        <a:schemeClr val="accent2"/>
                                      </p:to>
                                    </p:animClr>
                                    <p:animClr clrSpc="rgb" dir="cw">
                                      <p:cBhvr>
                                        <p:cTn id="353" dur="500" fill="hold"/>
                                        <p:tgtEl>
                                          <p:spTgt spid="127"/>
                                        </p:tgtEl>
                                        <p:attrNameLst>
                                          <p:attrName>fillcolor</p:attrName>
                                        </p:attrNameLst>
                                      </p:cBhvr>
                                      <p:to>
                                        <a:schemeClr val="accent2"/>
                                      </p:to>
                                    </p:animClr>
                                    <p:set>
                                      <p:cBhvr>
                                        <p:cTn id="354" dur="500" fill="hold"/>
                                        <p:tgtEl>
                                          <p:spTgt spid="127"/>
                                        </p:tgtEl>
                                        <p:attrNameLst>
                                          <p:attrName>fill.type</p:attrName>
                                        </p:attrNameLst>
                                      </p:cBhvr>
                                      <p:to>
                                        <p:strVal val="solid"/>
                                      </p:to>
                                    </p:set>
                                    <p:set>
                                      <p:cBhvr>
                                        <p:cTn id="355" dur="500" fill="hold"/>
                                        <p:tgtEl>
                                          <p:spTgt spid="127"/>
                                        </p:tgtEl>
                                        <p:attrNameLst>
                                          <p:attrName>fill.on</p:attrName>
                                        </p:attrNameLst>
                                      </p:cBhvr>
                                      <p:to>
                                        <p:strVal val="true"/>
                                      </p:to>
                                    </p:set>
                                  </p:childTnLst>
                                </p:cTn>
                              </p:par>
                              <p:par>
                                <p:cTn id="356" presetID="19" presetClass="emph" presetSubtype="0" fill="hold" grpId="0" nodeType="withEffect">
                                  <p:stCondLst>
                                    <p:cond delay="0"/>
                                  </p:stCondLst>
                                  <p:childTnLst>
                                    <p:animClr clrSpc="rgb" dir="cw">
                                      <p:cBhvr override="childStyle">
                                        <p:cTn id="357" dur="500" fill="hold"/>
                                        <p:tgtEl>
                                          <p:spTgt spid="128"/>
                                        </p:tgtEl>
                                        <p:attrNameLst>
                                          <p:attrName>style.color</p:attrName>
                                        </p:attrNameLst>
                                      </p:cBhvr>
                                      <p:to>
                                        <a:schemeClr val="accent2"/>
                                      </p:to>
                                    </p:animClr>
                                    <p:animClr clrSpc="rgb" dir="cw">
                                      <p:cBhvr>
                                        <p:cTn id="358" dur="500" fill="hold"/>
                                        <p:tgtEl>
                                          <p:spTgt spid="128"/>
                                        </p:tgtEl>
                                        <p:attrNameLst>
                                          <p:attrName>fillcolor</p:attrName>
                                        </p:attrNameLst>
                                      </p:cBhvr>
                                      <p:to>
                                        <a:schemeClr val="accent2"/>
                                      </p:to>
                                    </p:animClr>
                                    <p:set>
                                      <p:cBhvr>
                                        <p:cTn id="359" dur="500" fill="hold"/>
                                        <p:tgtEl>
                                          <p:spTgt spid="128"/>
                                        </p:tgtEl>
                                        <p:attrNameLst>
                                          <p:attrName>fill.type</p:attrName>
                                        </p:attrNameLst>
                                      </p:cBhvr>
                                      <p:to>
                                        <p:strVal val="solid"/>
                                      </p:to>
                                    </p:set>
                                    <p:set>
                                      <p:cBhvr>
                                        <p:cTn id="360" dur="500" fill="hold"/>
                                        <p:tgtEl>
                                          <p:spTgt spid="128"/>
                                        </p:tgtEl>
                                        <p:attrNameLst>
                                          <p:attrName>fill.on</p:attrName>
                                        </p:attrNameLst>
                                      </p:cBhvr>
                                      <p:to>
                                        <p:strVal val="true"/>
                                      </p:to>
                                    </p:set>
                                  </p:childTnLst>
                                </p:cTn>
                              </p:par>
                              <p:par>
                                <p:cTn id="361" presetID="19" presetClass="emph" presetSubtype="0" fill="hold" grpId="0" nodeType="withEffect">
                                  <p:stCondLst>
                                    <p:cond delay="0"/>
                                  </p:stCondLst>
                                  <p:childTnLst>
                                    <p:animClr clrSpc="rgb" dir="cw">
                                      <p:cBhvr override="childStyle">
                                        <p:cTn id="362" dur="500" fill="hold"/>
                                        <p:tgtEl>
                                          <p:spTgt spid="129"/>
                                        </p:tgtEl>
                                        <p:attrNameLst>
                                          <p:attrName>style.color</p:attrName>
                                        </p:attrNameLst>
                                      </p:cBhvr>
                                      <p:to>
                                        <a:schemeClr val="accent2"/>
                                      </p:to>
                                    </p:animClr>
                                    <p:animClr clrSpc="rgb" dir="cw">
                                      <p:cBhvr>
                                        <p:cTn id="363" dur="500" fill="hold"/>
                                        <p:tgtEl>
                                          <p:spTgt spid="129"/>
                                        </p:tgtEl>
                                        <p:attrNameLst>
                                          <p:attrName>fillcolor</p:attrName>
                                        </p:attrNameLst>
                                      </p:cBhvr>
                                      <p:to>
                                        <a:schemeClr val="accent2"/>
                                      </p:to>
                                    </p:animClr>
                                    <p:set>
                                      <p:cBhvr>
                                        <p:cTn id="364" dur="500" fill="hold"/>
                                        <p:tgtEl>
                                          <p:spTgt spid="129"/>
                                        </p:tgtEl>
                                        <p:attrNameLst>
                                          <p:attrName>fill.type</p:attrName>
                                        </p:attrNameLst>
                                      </p:cBhvr>
                                      <p:to>
                                        <p:strVal val="solid"/>
                                      </p:to>
                                    </p:set>
                                    <p:set>
                                      <p:cBhvr>
                                        <p:cTn id="365" dur="500" fill="hold"/>
                                        <p:tgtEl>
                                          <p:spTgt spid="129"/>
                                        </p:tgtEl>
                                        <p:attrNameLst>
                                          <p:attrName>fill.on</p:attrName>
                                        </p:attrNameLst>
                                      </p:cBhvr>
                                      <p:to>
                                        <p:strVal val="true"/>
                                      </p:to>
                                    </p:set>
                                  </p:childTnLst>
                                </p:cTn>
                              </p:par>
                              <p:par>
                                <p:cTn id="366" presetID="19" presetClass="emph" presetSubtype="0" fill="hold" grpId="0" nodeType="withEffect">
                                  <p:stCondLst>
                                    <p:cond delay="0"/>
                                  </p:stCondLst>
                                  <p:childTnLst>
                                    <p:animClr clrSpc="rgb" dir="cw">
                                      <p:cBhvr override="childStyle">
                                        <p:cTn id="367" dur="500" fill="hold"/>
                                        <p:tgtEl>
                                          <p:spTgt spid="130"/>
                                        </p:tgtEl>
                                        <p:attrNameLst>
                                          <p:attrName>style.color</p:attrName>
                                        </p:attrNameLst>
                                      </p:cBhvr>
                                      <p:to>
                                        <a:schemeClr val="accent2"/>
                                      </p:to>
                                    </p:animClr>
                                    <p:animClr clrSpc="rgb" dir="cw">
                                      <p:cBhvr>
                                        <p:cTn id="368" dur="500" fill="hold"/>
                                        <p:tgtEl>
                                          <p:spTgt spid="130"/>
                                        </p:tgtEl>
                                        <p:attrNameLst>
                                          <p:attrName>fillcolor</p:attrName>
                                        </p:attrNameLst>
                                      </p:cBhvr>
                                      <p:to>
                                        <a:schemeClr val="accent2"/>
                                      </p:to>
                                    </p:animClr>
                                    <p:set>
                                      <p:cBhvr>
                                        <p:cTn id="369" dur="500" fill="hold"/>
                                        <p:tgtEl>
                                          <p:spTgt spid="130"/>
                                        </p:tgtEl>
                                        <p:attrNameLst>
                                          <p:attrName>fill.type</p:attrName>
                                        </p:attrNameLst>
                                      </p:cBhvr>
                                      <p:to>
                                        <p:strVal val="solid"/>
                                      </p:to>
                                    </p:set>
                                    <p:set>
                                      <p:cBhvr>
                                        <p:cTn id="370" dur="500" fill="hold"/>
                                        <p:tgtEl>
                                          <p:spTgt spid="130"/>
                                        </p:tgtEl>
                                        <p:attrNameLst>
                                          <p:attrName>fill.on</p:attrName>
                                        </p:attrNameLst>
                                      </p:cBhvr>
                                      <p:to>
                                        <p:strVal val="true"/>
                                      </p:to>
                                    </p:set>
                                  </p:childTnLst>
                                </p:cTn>
                              </p:par>
                              <p:par>
                                <p:cTn id="371" presetID="19" presetClass="emph" presetSubtype="0" fill="hold" grpId="0" nodeType="withEffect">
                                  <p:stCondLst>
                                    <p:cond delay="0"/>
                                  </p:stCondLst>
                                  <p:childTnLst>
                                    <p:animClr clrSpc="rgb" dir="cw">
                                      <p:cBhvr override="childStyle">
                                        <p:cTn id="372" dur="500" fill="hold"/>
                                        <p:tgtEl>
                                          <p:spTgt spid="131"/>
                                        </p:tgtEl>
                                        <p:attrNameLst>
                                          <p:attrName>style.color</p:attrName>
                                        </p:attrNameLst>
                                      </p:cBhvr>
                                      <p:to>
                                        <a:schemeClr val="accent2"/>
                                      </p:to>
                                    </p:animClr>
                                    <p:animClr clrSpc="rgb" dir="cw">
                                      <p:cBhvr>
                                        <p:cTn id="373" dur="500" fill="hold"/>
                                        <p:tgtEl>
                                          <p:spTgt spid="131"/>
                                        </p:tgtEl>
                                        <p:attrNameLst>
                                          <p:attrName>fillcolor</p:attrName>
                                        </p:attrNameLst>
                                      </p:cBhvr>
                                      <p:to>
                                        <a:schemeClr val="accent2"/>
                                      </p:to>
                                    </p:animClr>
                                    <p:set>
                                      <p:cBhvr>
                                        <p:cTn id="374" dur="500" fill="hold"/>
                                        <p:tgtEl>
                                          <p:spTgt spid="131"/>
                                        </p:tgtEl>
                                        <p:attrNameLst>
                                          <p:attrName>fill.type</p:attrName>
                                        </p:attrNameLst>
                                      </p:cBhvr>
                                      <p:to>
                                        <p:strVal val="solid"/>
                                      </p:to>
                                    </p:set>
                                    <p:set>
                                      <p:cBhvr>
                                        <p:cTn id="375" dur="500" fill="hold"/>
                                        <p:tgtEl>
                                          <p:spTgt spid="131"/>
                                        </p:tgtEl>
                                        <p:attrNameLst>
                                          <p:attrName>fill.on</p:attrName>
                                        </p:attrNameLst>
                                      </p:cBhvr>
                                      <p:to>
                                        <p:strVal val="true"/>
                                      </p:to>
                                    </p:set>
                                  </p:childTnLst>
                                </p:cTn>
                              </p:par>
                              <p:par>
                                <p:cTn id="376" presetID="19" presetClass="emph" presetSubtype="0" fill="hold" grpId="0" nodeType="withEffect">
                                  <p:stCondLst>
                                    <p:cond delay="0"/>
                                  </p:stCondLst>
                                  <p:childTnLst>
                                    <p:animClr clrSpc="rgb" dir="cw">
                                      <p:cBhvr override="childStyle">
                                        <p:cTn id="377" dur="500" fill="hold"/>
                                        <p:tgtEl>
                                          <p:spTgt spid="132"/>
                                        </p:tgtEl>
                                        <p:attrNameLst>
                                          <p:attrName>style.color</p:attrName>
                                        </p:attrNameLst>
                                      </p:cBhvr>
                                      <p:to>
                                        <a:schemeClr val="accent2"/>
                                      </p:to>
                                    </p:animClr>
                                    <p:animClr clrSpc="rgb" dir="cw">
                                      <p:cBhvr>
                                        <p:cTn id="378" dur="500" fill="hold"/>
                                        <p:tgtEl>
                                          <p:spTgt spid="132"/>
                                        </p:tgtEl>
                                        <p:attrNameLst>
                                          <p:attrName>fillcolor</p:attrName>
                                        </p:attrNameLst>
                                      </p:cBhvr>
                                      <p:to>
                                        <a:schemeClr val="accent2"/>
                                      </p:to>
                                    </p:animClr>
                                    <p:set>
                                      <p:cBhvr>
                                        <p:cTn id="379" dur="500" fill="hold"/>
                                        <p:tgtEl>
                                          <p:spTgt spid="132"/>
                                        </p:tgtEl>
                                        <p:attrNameLst>
                                          <p:attrName>fill.type</p:attrName>
                                        </p:attrNameLst>
                                      </p:cBhvr>
                                      <p:to>
                                        <p:strVal val="solid"/>
                                      </p:to>
                                    </p:set>
                                    <p:set>
                                      <p:cBhvr>
                                        <p:cTn id="380" dur="500" fill="hold"/>
                                        <p:tgtEl>
                                          <p:spTgt spid="132"/>
                                        </p:tgtEl>
                                        <p:attrNameLst>
                                          <p:attrName>fill.on</p:attrName>
                                        </p:attrNameLst>
                                      </p:cBhvr>
                                      <p:to>
                                        <p:strVal val="true"/>
                                      </p:to>
                                    </p:set>
                                  </p:childTnLst>
                                </p:cTn>
                              </p:par>
                            </p:childTnLst>
                          </p:cTn>
                        </p:par>
                      </p:childTnLst>
                    </p:cTn>
                  </p:par>
                  <p:par>
                    <p:cTn id="381" fill="hold">
                      <p:stCondLst>
                        <p:cond delay="indefinite"/>
                      </p:stCondLst>
                      <p:childTnLst>
                        <p:par>
                          <p:cTn id="382" fill="hold">
                            <p:stCondLst>
                              <p:cond delay="0"/>
                            </p:stCondLst>
                            <p:childTnLst>
                              <p:par>
                                <p:cTn id="383" presetID="6" presetClass="exit" presetSubtype="32" fill="hold" grpId="1" nodeType="clickEffect">
                                  <p:stCondLst>
                                    <p:cond delay="0"/>
                                  </p:stCondLst>
                                  <p:childTnLst>
                                    <p:animEffect transition="out" filter="circle(out)">
                                      <p:cBhvr>
                                        <p:cTn id="384" dur="2000"/>
                                        <p:tgtEl>
                                          <p:spTgt spid="138"/>
                                        </p:tgtEl>
                                      </p:cBhvr>
                                    </p:animEffect>
                                    <p:set>
                                      <p:cBhvr>
                                        <p:cTn id="385" dur="1" fill="hold">
                                          <p:stCondLst>
                                            <p:cond delay="1999"/>
                                          </p:stCondLst>
                                        </p:cTn>
                                        <p:tgtEl>
                                          <p:spTgt spid="138"/>
                                        </p:tgtEl>
                                        <p:attrNameLst>
                                          <p:attrName>style.visibility</p:attrName>
                                        </p:attrNameLst>
                                      </p:cBhvr>
                                      <p:to>
                                        <p:strVal val="hidden"/>
                                      </p:to>
                                    </p:set>
                                  </p:childTnLst>
                                </p:cTn>
                              </p:par>
                              <p:par>
                                <p:cTn id="386" presetID="6" presetClass="exit" presetSubtype="32" fill="hold" grpId="1" nodeType="withEffect">
                                  <p:stCondLst>
                                    <p:cond delay="0"/>
                                  </p:stCondLst>
                                  <p:childTnLst>
                                    <p:animEffect transition="out" filter="circle(out)">
                                      <p:cBhvr>
                                        <p:cTn id="387" dur="2000"/>
                                        <p:tgtEl>
                                          <p:spTgt spid="127"/>
                                        </p:tgtEl>
                                      </p:cBhvr>
                                    </p:animEffect>
                                    <p:set>
                                      <p:cBhvr>
                                        <p:cTn id="388" dur="1" fill="hold">
                                          <p:stCondLst>
                                            <p:cond delay="1999"/>
                                          </p:stCondLst>
                                        </p:cTn>
                                        <p:tgtEl>
                                          <p:spTgt spid="127"/>
                                        </p:tgtEl>
                                        <p:attrNameLst>
                                          <p:attrName>style.visibility</p:attrName>
                                        </p:attrNameLst>
                                      </p:cBhvr>
                                      <p:to>
                                        <p:strVal val="hidden"/>
                                      </p:to>
                                    </p:set>
                                  </p:childTnLst>
                                </p:cTn>
                              </p:par>
                              <p:par>
                                <p:cTn id="389" presetID="6" presetClass="exit" presetSubtype="32" fill="hold" grpId="1" nodeType="withEffect">
                                  <p:stCondLst>
                                    <p:cond delay="0"/>
                                  </p:stCondLst>
                                  <p:childTnLst>
                                    <p:animEffect transition="out" filter="circle(out)">
                                      <p:cBhvr>
                                        <p:cTn id="390" dur="2000"/>
                                        <p:tgtEl>
                                          <p:spTgt spid="128"/>
                                        </p:tgtEl>
                                      </p:cBhvr>
                                    </p:animEffect>
                                    <p:set>
                                      <p:cBhvr>
                                        <p:cTn id="391" dur="1" fill="hold">
                                          <p:stCondLst>
                                            <p:cond delay="1999"/>
                                          </p:stCondLst>
                                        </p:cTn>
                                        <p:tgtEl>
                                          <p:spTgt spid="128"/>
                                        </p:tgtEl>
                                        <p:attrNameLst>
                                          <p:attrName>style.visibility</p:attrName>
                                        </p:attrNameLst>
                                      </p:cBhvr>
                                      <p:to>
                                        <p:strVal val="hidden"/>
                                      </p:to>
                                    </p:set>
                                  </p:childTnLst>
                                </p:cTn>
                              </p:par>
                              <p:par>
                                <p:cTn id="392" presetID="6" presetClass="exit" presetSubtype="32" fill="hold" grpId="1" nodeType="withEffect">
                                  <p:stCondLst>
                                    <p:cond delay="0"/>
                                  </p:stCondLst>
                                  <p:childTnLst>
                                    <p:animEffect transition="out" filter="circle(out)">
                                      <p:cBhvr>
                                        <p:cTn id="393" dur="2000"/>
                                        <p:tgtEl>
                                          <p:spTgt spid="129"/>
                                        </p:tgtEl>
                                      </p:cBhvr>
                                    </p:animEffect>
                                    <p:set>
                                      <p:cBhvr>
                                        <p:cTn id="394" dur="1" fill="hold">
                                          <p:stCondLst>
                                            <p:cond delay="1999"/>
                                          </p:stCondLst>
                                        </p:cTn>
                                        <p:tgtEl>
                                          <p:spTgt spid="129"/>
                                        </p:tgtEl>
                                        <p:attrNameLst>
                                          <p:attrName>style.visibility</p:attrName>
                                        </p:attrNameLst>
                                      </p:cBhvr>
                                      <p:to>
                                        <p:strVal val="hidden"/>
                                      </p:to>
                                    </p:set>
                                  </p:childTnLst>
                                </p:cTn>
                              </p:par>
                              <p:par>
                                <p:cTn id="395" presetID="6" presetClass="exit" presetSubtype="32" fill="hold" grpId="1" nodeType="withEffect">
                                  <p:stCondLst>
                                    <p:cond delay="0"/>
                                  </p:stCondLst>
                                  <p:childTnLst>
                                    <p:animEffect transition="out" filter="circle(out)">
                                      <p:cBhvr>
                                        <p:cTn id="396" dur="2000"/>
                                        <p:tgtEl>
                                          <p:spTgt spid="130"/>
                                        </p:tgtEl>
                                      </p:cBhvr>
                                    </p:animEffect>
                                    <p:set>
                                      <p:cBhvr>
                                        <p:cTn id="397" dur="1" fill="hold">
                                          <p:stCondLst>
                                            <p:cond delay="1999"/>
                                          </p:stCondLst>
                                        </p:cTn>
                                        <p:tgtEl>
                                          <p:spTgt spid="130"/>
                                        </p:tgtEl>
                                        <p:attrNameLst>
                                          <p:attrName>style.visibility</p:attrName>
                                        </p:attrNameLst>
                                      </p:cBhvr>
                                      <p:to>
                                        <p:strVal val="hidden"/>
                                      </p:to>
                                    </p:set>
                                  </p:childTnLst>
                                </p:cTn>
                              </p:par>
                              <p:par>
                                <p:cTn id="398" presetID="6" presetClass="exit" presetSubtype="32" fill="hold" grpId="1" nodeType="withEffect">
                                  <p:stCondLst>
                                    <p:cond delay="0"/>
                                  </p:stCondLst>
                                  <p:childTnLst>
                                    <p:animEffect transition="out" filter="circle(out)">
                                      <p:cBhvr>
                                        <p:cTn id="399" dur="2000"/>
                                        <p:tgtEl>
                                          <p:spTgt spid="131"/>
                                        </p:tgtEl>
                                      </p:cBhvr>
                                    </p:animEffect>
                                    <p:set>
                                      <p:cBhvr>
                                        <p:cTn id="400" dur="1" fill="hold">
                                          <p:stCondLst>
                                            <p:cond delay="1999"/>
                                          </p:stCondLst>
                                        </p:cTn>
                                        <p:tgtEl>
                                          <p:spTgt spid="131"/>
                                        </p:tgtEl>
                                        <p:attrNameLst>
                                          <p:attrName>style.visibility</p:attrName>
                                        </p:attrNameLst>
                                      </p:cBhvr>
                                      <p:to>
                                        <p:strVal val="hidden"/>
                                      </p:to>
                                    </p:set>
                                  </p:childTnLst>
                                </p:cTn>
                              </p:par>
                              <p:par>
                                <p:cTn id="401" presetID="6" presetClass="exit" presetSubtype="32" fill="hold" grpId="1" nodeType="withEffect">
                                  <p:stCondLst>
                                    <p:cond delay="0"/>
                                  </p:stCondLst>
                                  <p:childTnLst>
                                    <p:animEffect transition="out" filter="circle(out)">
                                      <p:cBhvr>
                                        <p:cTn id="402" dur="2000"/>
                                        <p:tgtEl>
                                          <p:spTgt spid="132"/>
                                        </p:tgtEl>
                                      </p:cBhvr>
                                    </p:animEffect>
                                    <p:set>
                                      <p:cBhvr>
                                        <p:cTn id="403" dur="1" fill="hold">
                                          <p:stCondLst>
                                            <p:cond delay="19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04" restart="whenNotActive" fill="hold" evtFilter="cancelBubble" nodeType="interactiveSeq">
                <p:stCondLst>
                  <p:cond evt="onClick" delay="0">
                    <p:tgtEl>
                      <p:spTgt spid="20"/>
                    </p:tgtEl>
                  </p:cond>
                </p:stCondLst>
                <p:endSync evt="end" delay="0">
                  <p:rtn val="all"/>
                </p:endSync>
                <p:childTnLst>
                  <p:par>
                    <p:cTn id="405" fill="hold">
                      <p:stCondLst>
                        <p:cond delay="0"/>
                      </p:stCondLst>
                      <p:childTnLst>
                        <p:par>
                          <p:cTn id="406" fill="hold">
                            <p:stCondLst>
                              <p:cond delay="0"/>
                            </p:stCondLst>
                            <p:childTnLst>
                              <p:par>
                                <p:cTn id="407" presetID="6" presetClass="entr" presetSubtype="16" fill="hold" grpId="0" nodeType="clickEffect">
                                  <p:stCondLst>
                                    <p:cond delay="0"/>
                                  </p:stCondLst>
                                  <p:childTnLst>
                                    <p:set>
                                      <p:cBhvr>
                                        <p:cTn id="408" dur="1" fill="hold">
                                          <p:stCondLst>
                                            <p:cond delay="0"/>
                                          </p:stCondLst>
                                        </p:cTn>
                                        <p:tgtEl>
                                          <p:spTgt spid="136"/>
                                        </p:tgtEl>
                                        <p:attrNameLst>
                                          <p:attrName>style.visibility</p:attrName>
                                        </p:attrNameLst>
                                      </p:cBhvr>
                                      <p:to>
                                        <p:strVal val="visible"/>
                                      </p:to>
                                    </p:set>
                                    <p:animEffect transition="in" filter="circle(in)">
                                      <p:cBhvr>
                                        <p:cTn id="409" dur="2000"/>
                                        <p:tgtEl>
                                          <p:spTgt spid="136"/>
                                        </p:tgtEl>
                                      </p:cBhvr>
                                    </p:animEffect>
                                  </p:childTnLst>
                                </p:cTn>
                              </p:par>
                              <p:par>
                                <p:cTn id="410" presetID="19" presetClass="emph" presetSubtype="0" fill="hold" grpId="0" nodeType="withEffect">
                                  <p:stCondLst>
                                    <p:cond delay="0"/>
                                  </p:stCondLst>
                                  <p:childTnLst>
                                    <p:animClr clrSpc="rgb" dir="cw">
                                      <p:cBhvr override="childStyle">
                                        <p:cTn id="411" dur="500" fill="hold"/>
                                        <p:tgtEl>
                                          <p:spTgt spid="111"/>
                                        </p:tgtEl>
                                        <p:attrNameLst>
                                          <p:attrName>style.color</p:attrName>
                                        </p:attrNameLst>
                                      </p:cBhvr>
                                      <p:to>
                                        <a:schemeClr val="accent2"/>
                                      </p:to>
                                    </p:animClr>
                                    <p:animClr clrSpc="rgb" dir="cw">
                                      <p:cBhvr>
                                        <p:cTn id="412" dur="500" fill="hold"/>
                                        <p:tgtEl>
                                          <p:spTgt spid="111"/>
                                        </p:tgtEl>
                                        <p:attrNameLst>
                                          <p:attrName>fillcolor</p:attrName>
                                        </p:attrNameLst>
                                      </p:cBhvr>
                                      <p:to>
                                        <a:schemeClr val="accent2"/>
                                      </p:to>
                                    </p:animClr>
                                    <p:set>
                                      <p:cBhvr>
                                        <p:cTn id="413" dur="500" fill="hold"/>
                                        <p:tgtEl>
                                          <p:spTgt spid="111"/>
                                        </p:tgtEl>
                                        <p:attrNameLst>
                                          <p:attrName>fill.type</p:attrName>
                                        </p:attrNameLst>
                                      </p:cBhvr>
                                      <p:to>
                                        <p:strVal val="solid"/>
                                      </p:to>
                                    </p:set>
                                    <p:set>
                                      <p:cBhvr>
                                        <p:cTn id="414" dur="500" fill="hold"/>
                                        <p:tgtEl>
                                          <p:spTgt spid="111"/>
                                        </p:tgtEl>
                                        <p:attrNameLst>
                                          <p:attrName>fill.on</p:attrName>
                                        </p:attrNameLst>
                                      </p:cBhvr>
                                      <p:to>
                                        <p:strVal val="true"/>
                                      </p:to>
                                    </p:set>
                                  </p:childTnLst>
                                </p:cTn>
                              </p:par>
                              <p:par>
                                <p:cTn id="415" presetID="19" presetClass="emph" presetSubtype="0" fill="hold" grpId="0" nodeType="withEffect">
                                  <p:stCondLst>
                                    <p:cond delay="0"/>
                                  </p:stCondLst>
                                  <p:childTnLst>
                                    <p:animClr clrSpc="rgb" dir="cw">
                                      <p:cBhvr override="childStyle">
                                        <p:cTn id="416" dur="500" fill="hold"/>
                                        <p:tgtEl>
                                          <p:spTgt spid="112"/>
                                        </p:tgtEl>
                                        <p:attrNameLst>
                                          <p:attrName>style.color</p:attrName>
                                        </p:attrNameLst>
                                      </p:cBhvr>
                                      <p:to>
                                        <a:schemeClr val="accent2"/>
                                      </p:to>
                                    </p:animClr>
                                    <p:animClr clrSpc="rgb" dir="cw">
                                      <p:cBhvr>
                                        <p:cTn id="417" dur="500" fill="hold"/>
                                        <p:tgtEl>
                                          <p:spTgt spid="112"/>
                                        </p:tgtEl>
                                        <p:attrNameLst>
                                          <p:attrName>fillcolor</p:attrName>
                                        </p:attrNameLst>
                                      </p:cBhvr>
                                      <p:to>
                                        <a:schemeClr val="accent2"/>
                                      </p:to>
                                    </p:animClr>
                                    <p:set>
                                      <p:cBhvr>
                                        <p:cTn id="418" dur="500" fill="hold"/>
                                        <p:tgtEl>
                                          <p:spTgt spid="112"/>
                                        </p:tgtEl>
                                        <p:attrNameLst>
                                          <p:attrName>fill.type</p:attrName>
                                        </p:attrNameLst>
                                      </p:cBhvr>
                                      <p:to>
                                        <p:strVal val="solid"/>
                                      </p:to>
                                    </p:set>
                                    <p:set>
                                      <p:cBhvr>
                                        <p:cTn id="419" dur="500" fill="hold"/>
                                        <p:tgtEl>
                                          <p:spTgt spid="112"/>
                                        </p:tgtEl>
                                        <p:attrNameLst>
                                          <p:attrName>fill.on</p:attrName>
                                        </p:attrNameLst>
                                      </p:cBhvr>
                                      <p:to>
                                        <p:strVal val="true"/>
                                      </p:to>
                                    </p:set>
                                  </p:childTnLst>
                                </p:cTn>
                              </p:par>
                              <p:par>
                                <p:cTn id="420" presetID="19" presetClass="emph" presetSubtype="0" fill="hold" grpId="0" nodeType="withEffect">
                                  <p:stCondLst>
                                    <p:cond delay="0"/>
                                  </p:stCondLst>
                                  <p:childTnLst>
                                    <p:animClr clrSpc="rgb" dir="cw">
                                      <p:cBhvr override="childStyle">
                                        <p:cTn id="421" dur="500" fill="hold"/>
                                        <p:tgtEl>
                                          <p:spTgt spid="113"/>
                                        </p:tgtEl>
                                        <p:attrNameLst>
                                          <p:attrName>style.color</p:attrName>
                                        </p:attrNameLst>
                                      </p:cBhvr>
                                      <p:to>
                                        <a:schemeClr val="accent2"/>
                                      </p:to>
                                    </p:animClr>
                                    <p:animClr clrSpc="rgb" dir="cw">
                                      <p:cBhvr>
                                        <p:cTn id="422" dur="500" fill="hold"/>
                                        <p:tgtEl>
                                          <p:spTgt spid="113"/>
                                        </p:tgtEl>
                                        <p:attrNameLst>
                                          <p:attrName>fillcolor</p:attrName>
                                        </p:attrNameLst>
                                      </p:cBhvr>
                                      <p:to>
                                        <a:schemeClr val="accent2"/>
                                      </p:to>
                                    </p:animClr>
                                    <p:set>
                                      <p:cBhvr>
                                        <p:cTn id="423" dur="500" fill="hold"/>
                                        <p:tgtEl>
                                          <p:spTgt spid="113"/>
                                        </p:tgtEl>
                                        <p:attrNameLst>
                                          <p:attrName>fill.type</p:attrName>
                                        </p:attrNameLst>
                                      </p:cBhvr>
                                      <p:to>
                                        <p:strVal val="solid"/>
                                      </p:to>
                                    </p:set>
                                    <p:set>
                                      <p:cBhvr>
                                        <p:cTn id="424" dur="500" fill="hold"/>
                                        <p:tgtEl>
                                          <p:spTgt spid="113"/>
                                        </p:tgtEl>
                                        <p:attrNameLst>
                                          <p:attrName>fill.on</p:attrName>
                                        </p:attrNameLst>
                                      </p:cBhvr>
                                      <p:to>
                                        <p:strVal val="true"/>
                                      </p:to>
                                    </p:set>
                                  </p:childTnLst>
                                </p:cTn>
                              </p:par>
                              <p:par>
                                <p:cTn id="425" presetID="19" presetClass="emph" presetSubtype="0" fill="hold" grpId="0" nodeType="withEffect">
                                  <p:stCondLst>
                                    <p:cond delay="0"/>
                                  </p:stCondLst>
                                  <p:childTnLst>
                                    <p:animClr clrSpc="rgb" dir="cw">
                                      <p:cBhvr override="childStyle">
                                        <p:cTn id="426" dur="500" fill="hold"/>
                                        <p:tgtEl>
                                          <p:spTgt spid="114"/>
                                        </p:tgtEl>
                                        <p:attrNameLst>
                                          <p:attrName>style.color</p:attrName>
                                        </p:attrNameLst>
                                      </p:cBhvr>
                                      <p:to>
                                        <a:schemeClr val="accent2"/>
                                      </p:to>
                                    </p:animClr>
                                    <p:animClr clrSpc="rgb" dir="cw">
                                      <p:cBhvr>
                                        <p:cTn id="427" dur="500" fill="hold"/>
                                        <p:tgtEl>
                                          <p:spTgt spid="114"/>
                                        </p:tgtEl>
                                        <p:attrNameLst>
                                          <p:attrName>fillcolor</p:attrName>
                                        </p:attrNameLst>
                                      </p:cBhvr>
                                      <p:to>
                                        <a:schemeClr val="accent2"/>
                                      </p:to>
                                    </p:animClr>
                                    <p:set>
                                      <p:cBhvr>
                                        <p:cTn id="428" dur="500" fill="hold"/>
                                        <p:tgtEl>
                                          <p:spTgt spid="114"/>
                                        </p:tgtEl>
                                        <p:attrNameLst>
                                          <p:attrName>fill.type</p:attrName>
                                        </p:attrNameLst>
                                      </p:cBhvr>
                                      <p:to>
                                        <p:strVal val="solid"/>
                                      </p:to>
                                    </p:set>
                                    <p:set>
                                      <p:cBhvr>
                                        <p:cTn id="429" dur="500" fill="hold"/>
                                        <p:tgtEl>
                                          <p:spTgt spid="114"/>
                                        </p:tgtEl>
                                        <p:attrNameLst>
                                          <p:attrName>fill.on</p:attrName>
                                        </p:attrNameLst>
                                      </p:cBhvr>
                                      <p:to>
                                        <p:strVal val="true"/>
                                      </p:to>
                                    </p:set>
                                  </p:childTnLst>
                                </p:cTn>
                              </p:par>
                              <p:par>
                                <p:cTn id="430" presetID="19" presetClass="emph" presetSubtype="0" fill="hold" grpId="0" nodeType="withEffect">
                                  <p:stCondLst>
                                    <p:cond delay="0"/>
                                  </p:stCondLst>
                                  <p:childTnLst>
                                    <p:animClr clrSpc="rgb" dir="cw">
                                      <p:cBhvr override="childStyle">
                                        <p:cTn id="431" dur="500" fill="hold"/>
                                        <p:tgtEl>
                                          <p:spTgt spid="115"/>
                                        </p:tgtEl>
                                        <p:attrNameLst>
                                          <p:attrName>style.color</p:attrName>
                                        </p:attrNameLst>
                                      </p:cBhvr>
                                      <p:to>
                                        <a:schemeClr val="accent2"/>
                                      </p:to>
                                    </p:animClr>
                                    <p:animClr clrSpc="rgb" dir="cw">
                                      <p:cBhvr>
                                        <p:cTn id="432" dur="500" fill="hold"/>
                                        <p:tgtEl>
                                          <p:spTgt spid="115"/>
                                        </p:tgtEl>
                                        <p:attrNameLst>
                                          <p:attrName>fillcolor</p:attrName>
                                        </p:attrNameLst>
                                      </p:cBhvr>
                                      <p:to>
                                        <a:schemeClr val="accent2"/>
                                      </p:to>
                                    </p:animClr>
                                    <p:set>
                                      <p:cBhvr>
                                        <p:cTn id="433" dur="500" fill="hold"/>
                                        <p:tgtEl>
                                          <p:spTgt spid="115"/>
                                        </p:tgtEl>
                                        <p:attrNameLst>
                                          <p:attrName>fill.type</p:attrName>
                                        </p:attrNameLst>
                                      </p:cBhvr>
                                      <p:to>
                                        <p:strVal val="solid"/>
                                      </p:to>
                                    </p:set>
                                    <p:set>
                                      <p:cBhvr>
                                        <p:cTn id="434" dur="500" fill="hold"/>
                                        <p:tgtEl>
                                          <p:spTgt spid="115"/>
                                        </p:tgtEl>
                                        <p:attrNameLst>
                                          <p:attrName>fill.on</p:attrName>
                                        </p:attrNameLst>
                                      </p:cBhvr>
                                      <p:to>
                                        <p:strVal val="true"/>
                                      </p:to>
                                    </p:set>
                                  </p:childTnLst>
                                </p:cTn>
                              </p:par>
                              <p:par>
                                <p:cTn id="435" presetID="19" presetClass="emph" presetSubtype="0" fill="hold" grpId="0" nodeType="withEffect">
                                  <p:stCondLst>
                                    <p:cond delay="0"/>
                                  </p:stCondLst>
                                  <p:childTnLst>
                                    <p:animClr clrSpc="rgb" dir="cw">
                                      <p:cBhvr override="childStyle">
                                        <p:cTn id="436" dur="500" fill="hold"/>
                                        <p:tgtEl>
                                          <p:spTgt spid="116"/>
                                        </p:tgtEl>
                                        <p:attrNameLst>
                                          <p:attrName>style.color</p:attrName>
                                        </p:attrNameLst>
                                      </p:cBhvr>
                                      <p:to>
                                        <a:schemeClr val="accent2"/>
                                      </p:to>
                                    </p:animClr>
                                    <p:animClr clrSpc="rgb" dir="cw">
                                      <p:cBhvr>
                                        <p:cTn id="437" dur="500" fill="hold"/>
                                        <p:tgtEl>
                                          <p:spTgt spid="116"/>
                                        </p:tgtEl>
                                        <p:attrNameLst>
                                          <p:attrName>fillcolor</p:attrName>
                                        </p:attrNameLst>
                                      </p:cBhvr>
                                      <p:to>
                                        <a:schemeClr val="accent2"/>
                                      </p:to>
                                    </p:animClr>
                                    <p:set>
                                      <p:cBhvr>
                                        <p:cTn id="438" dur="500" fill="hold"/>
                                        <p:tgtEl>
                                          <p:spTgt spid="116"/>
                                        </p:tgtEl>
                                        <p:attrNameLst>
                                          <p:attrName>fill.type</p:attrName>
                                        </p:attrNameLst>
                                      </p:cBhvr>
                                      <p:to>
                                        <p:strVal val="solid"/>
                                      </p:to>
                                    </p:set>
                                    <p:set>
                                      <p:cBhvr>
                                        <p:cTn id="439" dur="500" fill="hold"/>
                                        <p:tgtEl>
                                          <p:spTgt spid="116"/>
                                        </p:tgtEl>
                                        <p:attrNameLst>
                                          <p:attrName>fill.on</p:attrName>
                                        </p:attrNameLst>
                                      </p:cBhvr>
                                      <p:to>
                                        <p:strVal val="true"/>
                                      </p:to>
                                    </p:set>
                                  </p:childTnLst>
                                </p:cTn>
                              </p:par>
                            </p:childTnLst>
                          </p:cTn>
                        </p:par>
                      </p:childTnLst>
                    </p:cTn>
                  </p:par>
                  <p:par>
                    <p:cTn id="440" fill="hold">
                      <p:stCondLst>
                        <p:cond delay="indefinite"/>
                      </p:stCondLst>
                      <p:childTnLst>
                        <p:par>
                          <p:cTn id="441" fill="hold">
                            <p:stCondLst>
                              <p:cond delay="0"/>
                            </p:stCondLst>
                            <p:childTnLst>
                              <p:par>
                                <p:cTn id="442" presetID="6" presetClass="exit" presetSubtype="32" fill="hold" grpId="1" nodeType="clickEffect">
                                  <p:stCondLst>
                                    <p:cond delay="0"/>
                                  </p:stCondLst>
                                  <p:childTnLst>
                                    <p:animEffect transition="out" filter="circle(out)">
                                      <p:cBhvr>
                                        <p:cTn id="443" dur="2000"/>
                                        <p:tgtEl>
                                          <p:spTgt spid="136"/>
                                        </p:tgtEl>
                                      </p:cBhvr>
                                    </p:animEffect>
                                    <p:set>
                                      <p:cBhvr>
                                        <p:cTn id="444" dur="1" fill="hold">
                                          <p:stCondLst>
                                            <p:cond delay="1999"/>
                                          </p:stCondLst>
                                        </p:cTn>
                                        <p:tgtEl>
                                          <p:spTgt spid="136"/>
                                        </p:tgtEl>
                                        <p:attrNameLst>
                                          <p:attrName>style.visibility</p:attrName>
                                        </p:attrNameLst>
                                      </p:cBhvr>
                                      <p:to>
                                        <p:strVal val="hidden"/>
                                      </p:to>
                                    </p:set>
                                  </p:childTnLst>
                                </p:cTn>
                              </p:par>
                              <p:par>
                                <p:cTn id="445" presetID="6" presetClass="exit" presetSubtype="32" fill="hold" grpId="1" nodeType="withEffect">
                                  <p:stCondLst>
                                    <p:cond delay="0"/>
                                  </p:stCondLst>
                                  <p:childTnLst>
                                    <p:animEffect transition="out" filter="circle(out)">
                                      <p:cBhvr>
                                        <p:cTn id="446" dur="2000"/>
                                        <p:tgtEl>
                                          <p:spTgt spid="111"/>
                                        </p:tgtEl>
                                      </p:cBhvr>
                                    </p:animEffect>
                                    <p:set>
                                      <p:cBhvr>
                                        <p:cTn id="447" dur="1" fill="hold">
                                          <p:stCondLst>
                                            <p:cond delay="1999"/>
                                          </p:stCondLst>
                                        </p:cTn>
                                        <p:tgtEl>
                                          <p:spTgt spid="111"/>
                                        </p:tgtEl>
                                        <p:attrNameLst>
                                          <p:attrName>style.visibility</p:attrName>
                                        </p:attrNameLst>
                                      </p:cBhvr>
                                      <p:to>
                                        <p:strVal val="hidden"/>
                                      </p:to>
                                    </p:set>
                                  </p:childTnLst>
                                </p:cTn>
                              </p:par>
                              <p:par>
                                <p:cTn id="448" presetID="6" presetClass="exit" presetSubtype="32" fill="hold" grpId="1" nodeType="withEffect">
                                  <p:stCondLst>
                                    <p:cond delay="0"/>
                                  </p:stCondLst>
                                  <p:childTnLst>
                                    <p:animEffect transition="out" filter="circle(out)">
                                      <p:cBhvr>
                                        <p:cTn id="449" dur="2000"/>
                                        <p:tgtEl>
                                          <p:spTgt spid="112"/>
                                        </p:tgtEl>
                                      </p:cBhvr>
                                    </p:animEffect>
                                    <p:set>
                                      <p:cBhvr>
                                        <p:cTn id="450" dur="1" fill="hold">
                                          <p:stCondLst>
                                            <p:cond delay="1999"/>
                                          </p:stCondLst>
                                        </p:cTn>
                                        <p:tgtEl>
                                          <p:spTgt spid="112"/>
                                        </p:tgtEl>
                                        <p:attrNameLst>
                                          <p:attrName>style.visibility</p:attrName>
                                        </p:attrNameLst>
                                      </p:cBhvr>
                                      <p:to>
                                        <p:strVal val="hidden"/>
                                      </p:to>
                                    </p:set>
                                  </p:childTnLst>
                                </p:cTn>
                              </p:par>
                              <p:par>
                                <p:cTn id="451" presetID="6" presetClass="exit" presetSubtype="32" fill="hold" grpId="1" nodeType="withEffect">
                                  <p:stCondLst>
                                    <p:cond delay="0"/>
                                  </p:stCondLst>
                                  <p:childTnLst>
                                    <p:animEffect transition="out" filter="circle(out)">
                                      <p:cBhvr>
                                        <p:cTn id="452" dur="2000"/>
                                        <p:tgtEl>
                                          <p:spTgt spid="113"/>
                                        </p:tgtEl>
                                      </p:cBhvr>
                                    </p:animEffect>
                                    <p:set>
                                      <p:cBhvr>
                                        <p:cTn id="453" dur="1" fill="hold">
                                          <p:stCondLst>
                                            <p:cond delay="1999"/>
                                          </p:stCondLst>
                                        </p:cTn>
                                        <p:tgtEl>
                                          <p:spTgt spid="113"/>
                                        </p:tgtEl>
                                        <p:attrNameLst>
                                          <p:attrName>style.visibility</p:attrName>
                                        </p:attrNameLst>
                                      </p:cBhvr>
                                      <p:to>
                                        <p:strVal val="hidden"/>
                                      </p:to>
                                    </p:set>
                                  </p:childTnLst>
                                </p:cTn>
                              </p:par>
                              <p:par>
                                <p:cTn id="454" presetID="6" presetClass="exit" presetSubtype="32" fill="hold" grpId="1" nodeType="withEffect">
                                  <p:stCondLst>
                                    <p:cond delay="0"/>
                                  </p:stCondLst>
                                  <p:childTnLst>
                                    <p:animEffect transition="out" filter="circle(out)">
                                      <p:cBhvr>
                                        <p:cTn id="455" dur="2000"/>
                                        <p:tgtEl>
                                          <p:spTgt spid="114"/>
                                        </p:tgtEl>
                                      </p:cBhvr>
                                    </p:animEffect>
                                    <p:set>
                                      <p:cBhvr>
                                        <p:cTn id="456" dur="1" fill="hold">
                                          <p:stCondLst>
                                            <p:cond delay="1999"/>
                                          </p:stCondLst>
                                        </p:cTn>
                                        <p:tgtEl>
                                          <p:spTgt spid="114"/>
                                        </p:tgtEl>
                                        <p:attrNameLst>
                                          <p:attrName>style.visibility</p:attrName>
                                        </p:attrNameLst>
                                      </p:cBhvr>
                                      <p:to>
                                        <p:strVal val="hidden"/>
                                      </p:to>
                                    </p:set>
                                  </p:childTnLst>
                                </p:cTn>
                              </p:par>
                              <p:par>
                                <p:cTn id="457" presetID="6" presetClass="exit" presetSubtype="32" fill="hold" grpId="1" nodeType="withEffect">
                                  <p:stCondLst>
                                    <p:cond delay="0"/>
                                  </p:stCondLst>
                                  <p:childTnLst>
                                    <p:animEffect transition="out" filter="circle(out)">
                                      <p:cBhvr>
                                        <p:cTn id="458" dur="2000"/>
                                        <p:tgtEl>
                                          <p:spTgt spid="115"/>
                                        </p:tgtEl>
                                      </p:cBhvr>
                                    </p:animEffect>
                                    <p:set>
                                      <p:cBhvr>
                                        <p:cTn id="459" dur="1" fill="hold">
                                          <p:stCondLst>
                                            <p:cond delay="1999"/>
                                          </p:stCondLst>
                                        </p:cTn>
                                        <p:tgtEl>
                                          <p:spTgt spid="115"/>
                                        </p:tgtEl>
                                        <p:attrNameLst>
                                          <p:attrName>style.visibility</p:attrName>
                                        </p:attrNameLst>
                                      </p:cBhvr>
                                      <p:to>
                                        <p:strVal val="hidden"/>
                                      </p:to>
                                    </p:set>
                                  </p:childTnLst>
                                </p:cTn>
                              </p:par>
                              <p:par>
                                <p:cTn id="460" presetID="6" presetClass="exit" presetSubtype="32" fill="hold" grpId="1" nodeType="withEffect">
                                  <p:stCondLst>
                                    <p:cond delay="0"/>
                                  </p:stCondLst>
                                  <p:childTnLst>
                                    <p:animEffect transition="out" filter="circle(out)">
                                      <p:cBhvr>
                                        <p:cTn id="461" dur="2000"/>
                                        <p:tgtEl>
                                          <p:spTgt spid="116"/>
                                        </p:tgtEl>
                                      </p:cBhvr>
                                    </p:animEffect>
                                    <p:set>
                                      <p:cBhvr>
                                        <p:cTn id="462" dur="1" fill="hold">
                                          <p:stCondLst>
                                            <p:cond delay="19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81" grpId="0" animBg="1"/>
      <p:bldP spid="81" grpId="1" animBg="1"/>
      <p:bldP spid="8" grpId="0" animBg="1"/>
      <p:bldP spid="8"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C627-ED04-4C29-9DD8-BCBC5CACB156}"/>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A287ABB5-B7BD-4FFF-AFF2-5718A55D8B34}"/>
              </a:ext>
            </a:extLst>
          </p:cNvPr>
          <p:cNvSpPr>
            <a:spLocks noGrp="1"/>
          </p:cNvSpPr>
          <p:nvPr>
            <p:ph idx="1"/>
          </p:nvPr>
        </p:nvSpPr>
        <p:spPr/>
        <p:txBody>
          <a:bodyPr/>
          <a:lstStyle/>
          <a:p>
            <a:endParaRPr lang="en-US"/>
          </a:p>
        </p:txBody>
      </p:sp>
      <p:pic>
        <p:nvPicPr>
          <p:cNvPr id="1026" name="Picture 2" descr="Kết quả hình ảnh cho ga 11 17 27">
            <a:extLst>
              <a:ext uri="{FF2B5EF4-FFF2-40B4-BE49-F238E27FC236}">
                <a16:creationId xmlns:a16="http://schemas.microsoft.com/office/drawing/2014/main" id="{EE4C3B33-254E-4810-A90D-20631F861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26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6600" b="1" dirty="0">
                <a:latin typeface="Tahoma" panose="020B0604030504040204" pitchFamily="34" charset="0"/>
                <a:ea typeface="Tahoma" panose="020B0604030504040204" pitchFamily="34" charset="0"/>
                <a:cs typeface="Tahoma" panose="020B0604030504040204" pitchFamily="34" charset="0"/>
              </a:rPr>
              <a:t>Nghe </a:t>
            </a:r>
            <a:r>
              <a:rPr lang="en-US" sz="6600" b="1" dirty="0" err="1">
                <a:latin typeface="Tahoma" panose="020B0604030504040204" pitchFamily="34" charset="0"/>
                <a:ea typeface="Tahoma" panose="020B0604030504040204" pitchFamily="34" charset="0"/>
                <a:cs typeface="Tahoma" panose="020B0604030504040204" pitchFamily="34" charset="0"/>
              </a:rPr>
              <a:t>vậy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Đức</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Giê-su</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bảo</a:t>
            </a:r>
            <a:r>
              <a:rPr lang="en-US" sz="6600" b="1" dirty="0">
                <a:latin typeface="Tahoma" panose="020B0604030504040204" pitchFamily="34" charset="0"/>
                <a:ea typeface="Tahoma" panose="020B0604030504040204" pitchFamily="34" charset="0"/>
                <a:cs typeface="Tahoma" panose="020B0604030504040204" pitchFamily="34" charset="0"/>
              </a:rPr>
              <a:t> : “</a:t>
            </a:r>
            <a:r>
              <a:rPr lang="en-US" sz="6600" b="1" dirty="0" err="1">
                <a:latin typeface="Tahoma" panose="020B0604030504040204" pitchFamily="34" charset="0"/>
                <a:ea typeface="Tahoma" panose="020B0604030504040204" pitchFamily="34" charset="0"/>
                <a:cs typeface="Tahoma" panose="020B0604030504040204" pitchFamily="34" charset="0"/>
              </a:rPr>
              <a:t>Bệnh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này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không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đến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nỗi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chết</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đâu</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nhưng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là</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dịp</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để</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bày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tỏ</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vinh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quang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của</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Thiên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Chúa</a:t>
            </a:r>
            <a:r>
              <a:rPr lang="en-US" sz="6600" b="1" dirty="0">
                <a:latin typeface="Tahoma" panose="020B0604030504040204" pitchFamily="34" charset="0"/>
                <a:ea typeface="Tahoma" panose="020B0604030504040204" pitchFamily="34" charset="0"/>
                <a:cs typeface="Tahoma" panose="020B0604030504040204" pitchFamily="34" charset="0"/>
              </a:rPr>
              <a:t> : qua </a:t>
            </a:r>
            <a:r>
              <a:rPr lang="en-US" sz="6600" b="1" dirty="0" err="1">
                <a:latin typeface="Tahoma" panose="020B0604030504040204" pitchFamily="34" charset="0"/>
                <a:ea typeface="Tahoma" panose="020B0604030504040204" pitchFamily="34" charset="0"/>
                <a:cs typeface="Tahoma" panose="020B0604030504040204" pitchFamily="34" charset="0"/>
              </a:rPr>
              <a:t>cơn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bệnh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này</a:t>
            </a:r>
            <a:r>
              <a:rPr lang="en-US" sz="6600" b="1" dirty="0">
                <a:latin typeface="Tahoma" panose="020B0604030504040204" pitchFamily="34" charset="0"/>
                <a:ea typeface="Tahoma" panose="020B0604030504040204" pitchFamily="34" charset="0"/>
                <a:cs typeface="Tahoma" panose="020B0604030504040204" pitchFamily="34" charset="0"/>
              </a:rPr>
              <a:t>, Con </a:t>
            </a:r>
            <a:r>
              <a:rPr lang="en-US" sz="6600" b="1" dirty="0" err="1">
                <a:latin typeface="Tahoma" panose="020B0604030504040204" pitchFamily="34" charset="0"/>
                <a:ea typeface="Tahoma" panose="020B0604030504040204" pitchFamily="34" charset="0"/>
                <a:cs typeface="Tahoma" panose="020B0604030504040204" pitchFamily="34" charset="0"/>
              </a:rPr>
              <a:t>Thiên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Chúa</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được</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tôn</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vinh</a:t>
            </a:r>
            <a:r>
              <a:rPr lang="en-US" sz="66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251818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6CB3605-745F-477B-AA02-961D02D8BF49}"/>
              </a:ext>
            </a:extLst>
          </p:cNvPr>
          <p:cNvGraphicFramePr>
            <a:graphicFrameLocks noGrp="1"/>
          </p:cNvGraphicFramePr>
          <p:nvPr>
            <p:ph idx="1"/>
            <p:extLst>
              <p:ext uri="{D42A27DB-BD31-4B8C-83A1-F6EECF244321}">
                <p14:modId xmlns:p14="http://schemas.microsoft.com/office/powerpoint/2010/main" val="3935761973"/>
              </p:ext>
            </p:extLst>
          </p:nvPr>
        </p:nvGraphicFramePr>
        <p:xfrm>
          <a:off x="0" y="0"/>
          <a:ext cx="12192004" cy="6857998"/>
        </p:xfrm>
        <a:graphic>
          <a:graphicData uri="http://schemas.openxmlformats.org/drawingml/2006/table">
            <a:tbl>
              <a:tblPr firstRow="1" firstCol="1" bandRow="1"/>
              <a:tblGrid>
                <a:gridCol w="1108364">
                  <a:extLst>
                    <a:ext uri="{9D8B030D-6E8A-4147-A177-3AD203B41FA5}">
                      <a16:colId xmlns:a16="http://schemas.microsoft.com/office/drawing/2014/main" val="2820607942"/>
                    </a:ext>
                  </a:extLst>
                </a:gridCol>
                <a:gridCol w="1108364">
                  <a:extLst>
                    <a:ext uri="{9D8B030D-6E8A-4147-A177-3AD203B41FA5}">
                      <a16:colId xmlns:a16="http://schemas.microsoft.com/office/drawing/2014/main" val="2182989466"/>
                    </a:ext>
                  </a:extLst>
                </a:gridCol>
                <a:gridCol w="1108364">
                  <a:extLst>
                    <a:ext uri="{9D8B030D-6E8A-4147-A177-3AD203B41FA5}">
                      <a16:colId xmlns:a16="http://schemas.microsoft.com/office/drawing/2014/main" val="946381364"/>
                    </a:ext>
                  </a:extLst>
                </a:gridCol>
                <a:gridCol w="1108364">
                  <a:extLst>
                    <a:ext uri="{9D8B030D-6E8A-4147-A177-3AD203B41FA5}">
                      <a16:colId xmlns:a16="http://schemas.microsoft.com/office/drawing/2014/main" val="1314648836"/>
                    </a:ext>
                  </a:extLst>
                </a:gridCol>
                <a:gridCol w="1108364">
                  <a:extLst>
                    <a:ext uri="{9D8B030D-6E8A-4147-A177-3AD203B41FA5}">
                      <a16:colId xmlns:a16="http://schemas.microsoft.com/office/drawing/2014/main" val="2177482069"/>
                    </a:ext>
                  </a:extLst>
                </a:gridCol>
                <a:gridCol w="1108364">
                  <a:extLst>
                    <a:ext uri="{9D8B030D-6E8A-4147-A177-3AD203B41FA5}">
                      <a16:colId xmlns:a16="http://schemas.microsoft.com/office/drawing/2014/main" val="1899599066"/>
                    </a:ext>
                  </a:extLst>
                </a:gridCol>
                <a:gridCol w="1108364">
                  <a:extLst>
                    <a:ext uri="{9D8B030D-6E8A-4147-A177-3AD203B41FA5}">
                      <a16:colId xmlns:a16="http://schemas.microsoft.com/office/drawing/2014/main" val="3290433250"/>
                    </a:ext>
                  </a:extLst>
                </a:gridCol>
                <a:gridCol w="1108364">
                  <a:extLst>
                    <a:ext uri="{9D8B030D-6E8A-4147-A177-3AD203B41FA5}">
                      <a16:colId xmlns:a16="http://schemas.microsoft.com/office/drawing/2014/main" val="4052863341"/>
                    </a:ext>
                  </a:extLst>
                </a:gridCol>
                <a:gridCol w="1108364">
                  <a:extLst>
                    <a:ext uri="{9D8B030D-6E8A-4147-A177-3AD203B41FA5}">
                      <a16:colId xmlns:a16="http://schemas.microsoft.com/office/drawing/2014/main" val="1196532570"/>
                    </a:ext>
                  </a:extLst>
                </a:gridCol>
                <a:gridCol w="1108364">
                  <a:extLst>
                    <a:ext uri="{9D8B030D-6E8A-4147-A177-3AD203B41FA5}">
                      <a16:colId xmlns:a16="http://schemas.microsoft.com/office/drawing/2014/main" val="1285529659"/>
                    </a:ext>
                  </a:extLst>
                </a:gridCol>
                <a:gridCol w="1108364">
                  <a:extLst>
                    <a:ext uri="{9D8B030D-6E8A-4147-A177-3AD203B41FA5}">
                      <a16:colId xmlns:a16="http://schemas.microsoft.com/office/drawing/2014/main" val="2397754514"/>
                    </a:ext>
                  </a:extLst>
                </a:gridCol>
              </a:tblGrid>
              <a:tr h="979714">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Đ</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Á</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N</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H</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600" b="1">
                          <a:solidFill>
                            <a:srgbClr val="FFFFFF"/>
                          </a:solidFill>
                          <a:effectLst/>
                          <a:latin typeface="Tahoma" panose="020B0604030504040204" pitchFamily="34" charset="0"/>
                          <a:ea typeface="Tahoma" panose="020B0604030504040204" pitchFamily="34" charset="0"/>
                          <a:cs typeface="Tahoma" panose="020B0604030504040204" pitchFamily="34" charset="0"/>
                        </a:rPr>
                        <a:t>T</a:t>
                      </a:r>
                      <a:endParaRPr lang="en-US" sz="6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H</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Ứ</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C</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89821158"/>
                  </a:ext>
                </a:extLst>
              </a:tr>
              <a:tr h="979714">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M</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600" b="1">
                          <a:solidFill>
                            <a:srgbClr val="FFFFFF"/>
                          </a:solidFill>
                          <a:effectLst/>
                          <a:latin typeface="Tahoma" panose="020B0604030504040204" pitchFamily="34" charset="0"/>
                          <a:ea typeface="Tahoma" panose="020B0604030504040204" pitchFamily="34" charset="0"/>
                          <a:cs typeface="Tahoma" panose="020B0604030504040204" pitchFamily="34" charset="0"/>
                        </a:rPr>
                        <a:t>R</a:t>
                      </a:r>
                      <a:endParaRPr lang="en-US" sz="6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I</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74498209"/>
                  </a:ext>
                </a:extLst>
              </a:tr>
              <a:tr h="979714">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S</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Ự</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S</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600" b="1">
                          <a:solidFill>
                            <a:srgbClr val="FFFFFF"/>
                          </a:solidFill>
                          <a:effectLst/>
                          <a:latin typeface="Tahoma" panose="020B0604030504040204" pitchFamily="34" charset="0"/>
                          <a:ea typeface="Tahoma" panose="020B0604030504040204" pitchFamily="34" charset="0"/>
                          <a:cs typeface="Tahoma" panose="020B0604030504040204" pitchFamily="34" charset="0"/>
                        </a:rPr>
                        <a:t>Ỗ</a:t>
                      </a:r>
                      <a:endParaRPr lang="en-US" sz="6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N</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G</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84677"/>
                  </a:ext>
                </a:extLst>
              </a:tr>
              <a:tr h="979714">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P</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H</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600" b="1">
                          <a:solidFill>
                            <a:srgbClr val="FFFFFF"/>
                          </a:solidFill>
                          <a:effectLst/>
                          <a:latin typeface="Tahoma" panose="020B0604030504040204" pitchFamily="34" charset="0"/>
                          <a:ea typeface="Tahoma" panose="020B0604030504040204" pitchFamily="34" charset="0"/>
                          <a:cs typeface="Tahoma" panose="020B0604030504040204" pitchFamily="34" charset="0"/>
                        </a:rPr>
                        <a:t>I</a:t>
                      </a:r>
                      <a:endParaRPr lang="en-US" sz="6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Ế</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N</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Đ</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Á</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84115755"/>
                  </a:ext>
                </a:extLst>
              </a:tr>
              <a:tr h="979714">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L</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600" b="1">
                          <a:solidFill>
                            <a:srgbClr val="FFFFFF"/>
                          </a:solidFill>
                          <a:effectLst/>
                          <a:latin typeface="Tahoma" panose="020B0604030504040204" pitchFamily="34" charset="0"/>
                          <a:ea typeface="Tahoma" panose="020B0604030504040204" pitchFamily="34" charset="0"/>
                          <a:cs typeface="Tahoma" panose="020B0604030504040204" pitchFamily="34" charset="0"/>
                        </a:rPr>
                        <a:t>D</a:t>
                      </a:r>
                      <a:endParaRPr lang="en-US" sz="6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A</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R</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Ô</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84093310"/>
                  </a:ext>
                </a:extLst>
              </a:tr>
              <a:tr h="979714">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V</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I</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N</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H</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Q</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U</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600" b="1">
                          <a:solidFill>
                            <a:srgbClr val="FFFFFF"/>
                          </a:solidFill>
                          <a:effectLst/>
                          <a:latin typeface="Tahoma" panose="020B0604030504040204" pitchFamily="34" charset="0"/>
                          <a:ea typeface="Tahoma" panose="020B0604030504040204" pitchFamily="34" charset="0"/>
                          <a:cs typeface="Tahoma" panose="020B0604030504040204" pitchFamily="34" charset="0"/>
                        </a:rPr>
                        <a:t>Ậ</a:t>
                      </a:r>
                      <a:endParaRPr lang="en-US" sz="6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G</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801544309"/>
                  </a:ext>
                </a:extLst>
              </a:tr>
              <a:tr h="979714">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Đ</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I</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Đ</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6600" b="1">
                          <a:solidFill>
                            <a:srgbClr val="FFFFFF"/>
                          </a:solidFill>
                          <a:effectLst/>
                          <a:latin typeface="Tahoma" panose="020B0604030504040204" pitchFamily="34" charset="0"/>
                          <a:ea typeface="Tahoma" panose="020B0604030504040204" pitchFamily="34" charset="0"/>
                          <a:cs typeface="Tahoma" panose="020B0604030504040204" pitchFamily="34" charset="0"/>
                        </a:rPr>
                        <a:t>Y</a:t>
                      </a:r>
                      <a:endParaRPr lang="en-US" sz="66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M</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solidFill>
                            <a:srgbClr val="000000"/>
                          </a:solidFill>
                          <a:effectLst/>
                          <a:latin typeface="Tahoma" panose="020B0604030504040204" pitchFamily="34" charset="0"/>
                          <a:ea typeface="Tahoma" panose="020B0604030504040204" pitchFamily="34" charset="0"/>
                          <a:cs typeface="Tahoma" panose="020B0604030504040204" pitchFamily="34" charset="0"/>
                        </a:rPr>
                        <a:t>Ô</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4800" b="1">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lnL>
                      <a:noFill/>
                    </a:lnL>
                    <a:lnR>
                      <a:noFill/>
                    </a:lnR>
                    <a:lnT>
                      <a:noFill/>
                    </a:lnT>
                    <a:lnB>
                      <a:noFill/>
                    </a:lnB>
                  </a:tcPr>
                </a:tc>
                <a:extLst>
                  <a:ext uri="{0D108BD9-81ED-4DB2-BD59-A6C34878D82A}">
                    <a16:rowId xmlns:a16="http://schemas.microsoft.com/office/drawing/2014/main" val="2696099857"/>
                  </a:ext>
                </a:extLst>
              </a:tr>
            </a:tbl>
          </a:graphicData>
        </a:graphic>
      </p:graphicFrame>
    </p:spTree>
    <p:extLst>
      <p:ext uri="{BB962C8B-B14F-4D97-AF65-F5344CB8AC3E}">
        <p14:creationId xmlns:p14="http://schemas.microsoft.com/office/powerpoint/2010/main" val="201705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6400" b="1" dirty="0">
                <a:latin typeface="Tahoma" panose="020B0604030504040204" pitchFamily="34" charset="0"/>
                <a:ea typeface="Tahoma" panose="020B0604030504040204" pitchFamily="34" charset="0"/>
                <a:cs typeface="Tahoma" panose="020B0604030504040204" pitchFamily="34" charset="0"/>
              </a:rPr>
              <a:t>Đức Giê-su quý mến cô Mác-ta, cùng hai người em là cô Ma-ri-a và anh La-da-rô.</a:t>
            </a:r>
            <a:r>
              <a:rPr lang="en-US" sz="6400" b="1" dirty="0">
                <a:latin typeface="Tahoma" panose="020B0604030504040204" pitchFamily="34" charset="0"/>
                <a:ea typeface="Tahoma" panose="020B0604030504040204" pitchFamily="34" charset="0"/>
                <a:cs typeface="Tahoma" panose="020B0604030504040204" pitchFamily="34" charset="0"/>
              </a:rPr>
              <a:t> </a:t>
            </a:r>
            <a:r>
              <a:rPr lang="vi-VN" sz="6400" b="1" dirty="0">
                <a:latin typeface="Tahoma" panose="020B0604030504040204" pitchFamily="34" charset="0"/>
                <a:ea typeface="Tahoma" panose="020B0604030504040204" pitchFamily="34" charset="0"/>
                <a:cs typeface="Tahoma" panose="020B0604030504040204" pitchFamily="34" charset="0"/>
              </a:rPr>
              <a:t>Tuy nhiên, sau khi được tin anh La-da-rô lâm bệnh, Người còn lưu lại thêm hai ngày tại nơi đang ở. </a:t>
            </a:r>
            <a:endParaRPr lang="en-US" sz="6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9870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900"/>
            <a:ext cx="12192000" cy="6857999"/>
          </a:xfrm>
        </p:spPr>
        <p:txBody>
          <a:bodyPr>
            <a:noAutofit/>
          </a:bodyPr>
          <a:lstStyle/>
          <a:p>
            <a:pPr algn="just">
              <a:lnSpc>
                <a:spcPct val="100000"/>
              </a:lnSpc>
              <a:spcBef>
                <a:spcPts val="450"/>
              </a:spcBef>
              <a:spcAft>
                <a:spcPts val="450"/>
              </a:spcAft>
            </a:pPr>
            <a:r>
              <a:rPr lang="vi-VN" sz="6600" b="1" dirty="0">
                <a:latin typeface="Tahoma" panose="020B0604030504040204" pitchFamily="34" charset="0"/>
                <a:ea typeface="Tahoma" panose="020B0604030504040204" pitchFamily="34" charset="0"/>
                <a:cs typeface="Tahoma" panose="020B0604030504040204" pitchFamily="34" charset="0"/>
              </a:rPr>
              <a:t>Rồi sau đó, Người nói với các môn đệ : “Nào chúng ta cùng trở lại miền Giu-đê !” Các môn đệ nói : “Thưa Thầy, mới đây người Do-thái tìm cách ném đá Thầy, mà Thầy lại còn đến đó sao ?” </a:t>
            </a:r>
            <a:endParaRPr lang="en-US" sz="6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259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6600" b="1" dirty="0" err="1">
                <a:latin typeface="Tahoma" panose="020B0604030504040204" pitchFamily="34" charset="0"/>
                <a:ea typeface="Tahoma" panose="020B0604030504040204" pitchFamily="34" charset="0"/>
                <a:cs typeface="Tahoma" panose="020B0604030504040204" pitchFamily="34" charset="0"/>
              </a:rPr>
              <a:t>Đức</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Giê-su</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trả</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lời</a:t>
            </a:r>
            <a:r>
              <a:rPr lang="en-US" sz="6600" b="1" dirty="0">
                <a:latin typeface="Tahoma" panose="020B0604030504040204" pitchFamily="34" charset="0"/>
                <a:ea typeface="Tahoma" panose="020B0604030504040204" pitchFamily="34" charset="0"/>
                <a:cs typeface="Tahoma" panose="020B0604030504040204" pitchFamily="34" charset="0"/>
              </a:rPr>
              <a:t> : “Ban </a:t>
            </a:r>
            <a:r>
              <a:rPr lang="en-US" sz="6600" b="1" dirty="0" err="1">
                <a:latin typeface="Tahoma" panose="020B0604030504040204" pitchFamily="34" charset="0"/>
                <a:ea typeface="Tahoma" panose="020B0604030504040204" pitchFamily="34" charset="0"/>
                <a:cs typeface="Tahoma" panose="020B0604030504040204" pitchFamily="34" charset="0"/>
              </a:rPr>
              <a:t>ngày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chẳng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có</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mười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hai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giờ</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đó</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sao</a:t>
            </a:r>
            <a:r>
              <a:rPr lang="en-US" sz="6600" b="1" dirty="0">
                <a:latin typeface="Tahoma" panose="020B0604030504040204" pitchFamily="34" charset="0"/>
                <a:ea typeface="Tahoma" panose="020B0604030504040204" pitchFamily="34" charset="0"/>
                <a:cs typeface="Tahoma" panose="020B0604030504040204" pitchFamily="34" charset="0"/>
              </a:rPr>
              <a:t> ? Ai </a:t>
            </a:r>
            <a:r>
              <a:rPr lang="en-US" sz="6600" b="1" dirty="0" err="1">
                <a:latin typeface="Tahoma" panose="020B0604030504040204" pitchFamily="34" charset="0"/>
                <a:ea typeface="Tahoma" panose="020B0604030504040204" pitchFamily="34" charset="0"/>
                <a:cs typeface="Tahoma" panose="020B0604030504040204" pitchFamily="34" charset="0"/>
              </a:rPr>
              <a:t>đi</a:t>
            </a:r>
            <a:r>
              <a:rPr lang="en-US" sz="6600" b="1" dirty="0">
                <a:latin typeface="Tahoma" panose="020B0604030504040204" pitchFamily="34" charset="0"/>
                <a:ea typeface="Tahoma" panose="020B0604030504040204" pitchFamily="34" charset="0"/>
                <a:cs typeface="Tahoma" panose="020B0604030504040204" pitchFamily="34" charset="0"/>
              </a:rPr>
              <a:t> ban </a:t>
            </a:r>
            <a:r>
              <a:rPr lang="en-US" sz="6600" b="1" dirty="0" err="1">
                <a:latin typeface="Tahoma" panose="020B0604030504040204" pitchFamily="34" charset="0"/>
                <a:ea typeface="Tahoma" panose="020B0604030504040204" pitchFamily="34" charset="0"/>
                <a:cs typeface="Tahoma" panose="020B0604030504040204" pitchFamily="34" charset="0"/>
              </a:rPr>
              <a:t>ngày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thì</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không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vấp</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ngã</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vì</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thấy</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ánh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sáng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mặt</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trời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Còn</a:t>
            </a:r>
            <a:r>
              <a:rPr lang="en-US" sz="6600" b="1" dirty="0">
                <a:latin typeface="Tahoma" panose="020B0604030504040204" pitchFamily="34" charset="0"/>
                <a:ea typeface="Tahoma" panose="020B0604030504040204" pitchFamily="34" charset="0"/>
                <a:cs typeface="Tahoma" panose="020B0604030504040204" pitchFamily="34" charset="0"/>
              </a:rPr>
              <a:t> ai </a:t>
            </a:r>
            <a:r>
              <a:rPr lang="en-US" sz="6600" b="1" dirty="0" err="1">
                <a:latin typeface="Tahoma" panose="020B0604030504040204" pitchFamily="34" charset="0"/>
                <a:ea typeface="Tahoma" panose="020B0604030504040204" pitchFamily="34" charset="0"/>
                <a:cs typeface="Tahoma" panose="020B0604030504040204" pitchFamily="34" charset="0"/>
              </a:rPr>
              <a:t>đi</a:t>
            </a:r>
            <a:r>
              <a:rPr lang="en-US" sz="6600" b="1" dirty="0">
                <a:latin typeface="Tahoma" panose="020B0604030504040204" pitchFamily="34" charset="0"/>
                <a:ea typeface="Tahoma" panose="020B0604030504040204" pitchFamily="34" charset="0"/>
                <a:cs typeface="Tahoma" panose="020B0604030504040204" pitchFamily="34" charset="0"/>
              </a:rPr>
              <a:t> ban </a:t>
            </a:r>
            <a:r>
              <a:rPr lang="en-US" sz="6600" b="1" dirty="0" err="1">
                <a:latin typeface="Tahoma" panose="020B0604030504040204" pitchFamily="34" charset="0"/>
                <a:ea typeface="Tahoma" panose="020B0604030504040204" pitchFamily="34" charset="0"/>
                <a:cs typeface="Tahoma" panose="020B0604030504040204" pitchFamily="34" charset="0"/>
              </a:rPr>
              <a:t>đêm</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thì</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vấp</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ngã</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vì</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không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có</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ánh</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sáng</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nơi</a:t>
            </a:r>
            <a:r>
              <a:rPr lang="en-US" sz="6600" b="1" dirty="0">
                <a:latin typeface="Tahoma" panose="020B0604030504040204" pitchFamily="34" charset="0"/>
                <a:ea typeface="Tahoma" panose="020B0604030504040204" pitchFamily="34" charset="0"/>
                <a:cs typeface="Tahoma" panose="020B0604030504040204" pitchFamily="34" charset="0"/>
              </a:rPr>
              <a:t> </a:t>
            </a:r>
            <a:r>
              <a:rPr lang="en-US" sz="6600" b="1" dirty="0" err="1">
                <a:latin typeface="Tahoma" panose="020B0604030504040204" pitchFamily="34" charset="0"/>
                <a:ea typeface="Tahoma" panose="020B0604030504040204" pitchFamily="34" charset="0"/>
                <a:cs typeface="Tahoma" panose="020B0604030504040204" pitchFamily="34" charset="0"/>
              </a:rPr>
              <a:t>mình</a:t>
            </a:r>
            <a:r>
              <a:rPr lang="en-US" sz="6600" b="1"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912659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6000" b="1" dirty="0" err="1">
                <a:latin typeface="Tahoma" panose="020B0604030504040204" pitchFamily="34" charset="0"/>
                <a:ea typeface="Tahoma" panose="020B0604030504040204" pitchFamily="34" charset="0"/>
                <a:cs typeface="Tahoma" panose="020B0604030504040204" pitchFamily="34" charset="0"/>
              </a:rPr>
              <a:t>Nói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những</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lời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này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xong</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Người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bảo</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họ</a:t>
            </a:r>
            <a:r>
              <a:rPr lang="en-US" sz="6000" b="1" dirty="0">
                <a:latin typeface="Tahoma" panose="020B0604030504040204" pitchFamily="34" charset="0"/>
                <a:ea typeface="Tahoma" panose="020B0604030504040204" pitchFamily="34" charset="0"/>
                <a:cs typeface="Tahoma" panose="020B0604030504040204" pitchFamily="34" charset="0"/>
              </a:rPr>
              <a:t> : “La-da-</a:t>
            </a:r>
            <a:r>
              <a:rPr lang="en-US" sz="6000" b="1" dirty="0" err="1">
                <a:latin typeface="Tahoma" panose="020B0604030504040204" pitchFamily="34" charset="0"/>
                <a:ea typeface="Tahoma" panose="020B0604030504040204" pitchFamily="34" charset="0"/>
                <a:cs typeface="Tahoma" panose="020B0604030504040204" pitchFamily="34" charset="0"/>
              </a:rPr>
              <a:t>rô</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bạn</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của</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chúng</a:t>
            </a:r>
            <a:r>
              <a:rPr lang="en-US" sz="6000" b="1" dirty="0">
                <a:latin typeface="Tahoma" panose="020B0604030504040204" pitchFamily="34" charset="0"/>
                <a:ea typeface="Tahoma" panose="020B0604030504040204" pitchFamily="34" charset="0"/>
                <a:cs typeface="Tahoma" panose="020B0604030504040204" pitchFamily="34" charset="0"/>
              </a:rPr>
              <a:t> ta, </a:t>
            </a:r>
            <a:r>
              <a:rPr lang="en-US" sz="6000" b="1" dirty="0" err="1">
                <a:latin typeface="Tahoma" panose="020B0604030504040204" pitchFamily="34" charset="0"/>
                <a:ea typeface="Tahoma" panose="020B0604030504040204" pitchFamily="34" charset="0"/>
                <a:cs typeface="Tahoma" panose="020B0604030504040204" pitchFamily="34" charset="0"/>
              </a:rPr>
              <a:t>đang</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yên</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giấc</a:t>
            </a:r>
            <a:r>
              <a:rPr lang="en-US" sz="6000" b="1" dirty="0">
                <a:latin typeface="Tahoma" panose="020B0604030504040204" pitchFamily="34" charset="0"/>
                <a:ea typeface="Tahoma" panose="020B0604030504040204" pitchFamily="34" charset="0"/>
                <a:cs typeface="Tahoma" panose="020B0604030504040204" pitchFamily="34" charset="0"/>
              </a:rPr>
              <a:t> ; </a:t>
            </a:r>
            <a:r>
              <a:rPr lang="en-US" sz="6000" b="1" dirty="0" err="1">
                <a:latin typeface="Tahoma" panose="020B0604030504040204" pitchFamily="34" charset="0"/>
                <a:ea typeface="Tahoma" panose="020B0604030504040204" pitchFamily="34" charset="0"/>
                <a:cs typeface="Tahoma" panose="020B0604030504040204" pitchFamily="34" charset="0"/>
              </a:rPr>
              <a:t>tuy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vậy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Thầy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đánh</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thức</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anh</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ấy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đây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Các</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môn</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đệ</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nói</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err="1">
                <a:latin typeface="Tahoma" panose="020B0604030504040204" pitchFamily="34" charset="0"/>
                <a:ea typeface="Tahoma" panose="020B0604030504040204" pitchFamily="34" charset="0"/>
                <a:cs typeface="Tahoma" panose="020B0604030504040204" pitchFamily="34" charset="0"/>
              </a:rPr>
              <a:t>với</a:t>
            </a:r>
            <a:r>
              <a:rPr lang="en-US" sz="6000" b="1">
                <a:latin typeface="Tahoma" panose="020B0604030504040204" pitchFamily="34" charset="0"/>
                <a:ea typeface="Tahoma" panose="020B0604030504040204" pitchFamily="34" charset="0"/>
                <a:cs typeface="Tahoma" panose="020B0604030504040204" pitchFamily="34" charset="0"/>
              </a:rPr>
              <a:t> Người : </a:t>
            </a:r>
            <a:r>
              <a:rPr lang="en-US" sz="6000" b="1" dirty="0">
                <a:latin typeface="Tahoma" panose="020B0604030504040204" pitchFamily="34" charset="0"/>
                <a:ea typeface="Tahoma" panose="020B0604030504040204" pitchFamily="34" charset="0"/>
                <a:cs typeface="Tahoma" panose="020B0604030504040204" pitchFamily="34" charset="0"/>
              </a:rPr>
              <a:t>“</a:t>
            </a:r>
            <a:r>
              <a:rPr lang="en-US" sz="6000" b="1" dirty="0" err="1">
                <a:latin typeface="Tahoma" panose="020B0604030504040204" pitchFamily="34" charset="0"/>
                <a:ea typeface="Tahoma" panose="020B0604030504040204" pitchFamily="34" charset="0"/>
                <a:cs typeface="Tahoma" panose="020B0604030504040204" pitchFamily="34" charset="0"/>
              </a:rPr>
              <a:t>Thưa</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Thầy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nếu</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anh</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ấy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yên</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giấc</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được</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anh</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ấy</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sẽ</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khoẻ</a:t>
            </a:r>
            <a:r>
              <a:rPr lang="en-US" sz="6000" b="1" dirty="0">
                <a:latin typeface="Tahoma" panose="020B0604030504040204" pitchFamily="34" charset="0"/>
                <a:ea typeface="Tahoma" panose="020B0604030504040204" pitchFamily="34" charset="0"/>
                <a:cs typeface="Tahoma" panose="020B0604030504040204" pitchFamily="34" charset="0"/>
              </a:rPr>
              <a:t> </a:t>
            </a:r>
            <a:r>
              <a:rPr lang="en-US" sz="6000" b="1" dirty="0" err="1">
                <a:latin typeface="Tahoma" panose="020B0604030504040204" pitchFamily="34" charset="0"/>
                <a:ea typeface="Tahoma" panose="020B0604030504040204" pitchFamily="34" charset="0"/>
                <a:cs typeface="Tahoma" panose="020B0604030504040204" pitchFamily="34" charset="0"/>
              </a:rPr>
              <a:t>lại</a:t>
            </a:r>
            <a:r>
              <a:rPr lang="en-US" sz="60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0402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en-US" sz="7200" b="1" dirty="0" err="1">
                <a:latin typeface="Tahoma" panose="020B0604030504040204" pitchFamily="34" charset="0"/>
                <a:ea typeface="Tahoma" panose="020B0604030504040204" pitchFamily="34" charset="0"/>
                <a:cs typeface="Tahoma" panose="020B0604030504040204" pitchFamily="34" charset="0"/>
              </a:rPr>
              <a:t>Đức</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Giê-su</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nói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về</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cái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chết</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của</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anh</a:t>
            </a:r>
            <a:r>
              <a:rPr lang="en-US" sz="7200" b="1" dirty="0">
                <a:latin typeface="Tahoma" panose="020B0604030504040204" pitchFamily="34" charset="0"/>
                <a:ea typeface="Tahoma" panose="020B0604030504040204" pitchFamily="34" charset="0"/>
                <a:cs typeface="Tahoma" panose="020B0604030504040204" pitchFamily="34" charset="0"/>
              </a:rPr>
              <a:t> La-da-</a:t>
            </a:r>
            <a:r>
              <a:rPr lang="en-US" sz="7200" b="1" dirty="0" err="1">
                <a:latin typeface="Tahoma" panose="020B0604030504040204" pitchFamily="34" charset="0"/>
                <a:ea typeface="Tahoma" panose="020B0604030504040204" pitchFamily="34" charset="0"/>
                <a:cs typeface="Tahoma" panose="020B0604030504040204" pitchFamily="34" charset="0"/>
              </a:rPr>
              <a:t>rô</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còn</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họ</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tưởng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nói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về</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giấc</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ngủ</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thường</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Bấy</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giờ</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Người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mới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nói</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rõ</a:t>
            </a:r>
            <a:r>
              <a:rPr lang="en-US" sz="7200" b="1" dirty="0">
                <a:latin typeface="Tahoma" panose="020B0604030504040204" pitchFamily="34" charset="0"/>
                <a:ea typeface="Tahoma" panose="020B0604030504040204" pitchFamily="34" charset="0"/>
                <a:cs typeface="Tahoma" panose="020B0604030504040204" pitchFamily="34" charset="0"/>
              </a:rPr>
              <a:t> : “La-da-</a:t>
            </a:r>
            <a:r>
              <a:rPr lang="en-US" sz="7200" b="1" dirty="0" err="1">
                <a:latin typeface="Tahoma" panose="020B0604030504040204" pitchFamily="34" charset="0"/>
                <a:ea typeface="Tahoma" panose="020B0604030504040204" pitchFamily="34" charset="0"/>
                <a:cs typeface="Tahoma" panose="020B0604030504040204" pitchFamily="34" charset="0"/>
              </a:rPr>
              <a:t>rô</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đã</a:t>
            </a:r>
            <a:r>
              <a:rPr lang="en-US" sz="7200" b="1" dirty="0">
                <a:latin typeface="Tahoma" panose="020B0604030504040204" pitchFamily="34" charset="0"/>
                <a:ea typeface="Tahoma" panose="020B0604030504040204" pitchFamily="34" charset="0"/>
                <a:cs typeface="Tahoma" panose="020B0604030504040204" pitchFamily="34" charset="0"/>
              </a:rPr>
              <a:t> </a:t>
            </a:r>
            <a:r>
              <a:rPr lang="en-US" sz="7200" b="1" dirty="0" err="1">
                <a:latin typeface="Tahoma" panose="020B0604030504040204" pitchFamily="34" charset="0"/>
                <a:ea typeface="Tahoma" panose="020B0604030504040204" pitchFamily="34" charset="0"/>
                <a:cs typeface="Tahoma" panose="020B0604030504040204" pitchFamily="34" charset="0"/>
              </a:rPr>
              <a:t>chết</a:t>
            </a:r>
            <a:r>
              <a:rPr lang="en-US" sz="7200" b="1"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269667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1748</Words>
  <Application>Microsoft Office PowerPoint</Application>
  <PresentationFormat>Widescreen</PresentationFormat>
  <Paragraphs>273</Paragraphs>
  <Slides>40</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Arial</vt:lpstr>
      <vt:lpstr>Calibri</vt:lpstr>
      <vt:lpstr>Calibri Light</vt:lpstr>
      <vt:lpstr>Rockwell</vt:lpstr>
      <vt:lpstr>Tahoma</vt:lpstr>
      <vt:lpstr>Times New Roman</vt:lpstr>
      <vt:lpstr>Office Theme</vt:lpstr>
      <vt:lpstr>Gallery</vt:lpstr>
      <vt:lpstr>1_Office Theme</vt:lpstr>
      <vt:lpstr>PowerPoint Presentation</vt:lpstr>
      <vt:lpstr>PowerPoint Presentation</vt:lpstr>
      <vt:lpstr>Anh La-da-rô, người bị đau nặng, là em của cô. Hai cô cho người đến nói với Đức Giê-su : “Thưa Thầy, người Thầy thương mến đang bị đau nặng.” </vt:lpstr>
      <vt:lpstr>Nghe vậy, Đức Giê-su bảo : “Bệnh này không đến nỗi chết đâu, nhưng là dịp để bày tỏ vinh quang của Thiên Chúa : qua cơn bệnh này, Con Thiên Chúa được tôn vinh.”</vt:lpstr>
      <vt:lpstr>Đức Giê-su quý mến cô Mác-ta, cùng hai người em là cô Ma-ri-a và anh La-da-rô. Tuy nhiên, sau khi được tin anh La-da-rô lâm bệnh, Người còn lưu lại thêm hai ngày tại nơi đang ở. </vt:lpstr>
      <vt:lpstr>Rồi sau đó, Người nói với các môn đệ : “Nào chúng ta cùng trở lại miền Giu-đê !” Các môn đệ nói : “Thưa Thầy, mới đây người Do-thái tìm cách ném đá Thầy, mà Thầy lại còn đến đó sao ?” </vt:lpstr>
      <vt:lpstr>Đức Giê-su trả lời : “Ban ngày chẳng có mười hai giờ đó sao ? Ai đi ban ngày thì không vấp ngã, vì thấy ánh sáng mặt trời. Còn ai đi ban đêm, thì vấp ngã vì không có ánh sáng nơi mình !”</vt:lpstr>
      <vt:lpstr>Nói những lời này xong, Người bảo họ : “La-da-rô, bạn của chúng ta, đang yên giấc ; tuy vậy, Thầy đi đánh thức anh ấy đây.” Các môn đệ nói với Người : “Thưa Thầy, nếu anh ấy yên giấc được, anh ấy sẽ khoẻ lại.”</vt:lpstr>
      <vt:lpstr>Đức Giê-su nói về cái chết của anh La-da-rô, còn họ tưởng Người nói về giấc ngủ thường. Bấy giờ Người mới nói rõ : “La-da-rô đã chết.</vt:lpstr>
      <vt:lpstr>Thầy mừng cho anh em, vì Thầy đã không có mặt ở đó, để anh em tin. Thôi, nào chúng ta đến với anh ấy.”</vt:lpstr>
      <vt:lpstr>Ông Tô-ma, gọi là Đi-đy-mô, nói với các bạn đồng môn : “Cả chúng ta nữa, chúng ta cũng đi để cùng chết với Thầy !”</vt:lpstr>
      <vt:lpstr>Khi đến nơi, Đức Giê-su thấy anh La-da-rô đã chôn trong mồ được bốn ngày rồi. Bê-ta-ni-a cách Giê-ru-sa-lem không đầy ba cây số.</vt:lpstr>
      <vt:lpstr>Nhiều người Do-thái đến chia buồn với hai cô Mác-ta và Ma-ri-a, vì em các cô mới qua đời. Vừa được tin Đức Giê-su đến, cô Mác-ta liền ra đón Người. Còn cô Ma-ri-a thì ngồi ở nhà. </vt:lpstr>
      <vt:lpstr>Cô Mác-ta nói với Đức Giê-su : “Thưa Thầy, nếu có Thầy ở đây, em con đã không chết. Nhưng bây giờ con biết : Bất cứ điều gì Thầy xin cùng Thiên Chúa, Người cũng sẽ ban cho Thầy.”</vt:lpstr>
      <vt:lpstr>Đức Giê-su nói : “Em chị sẽ sống lại !” Cô Mác-ta thưa : “Con biết em con sẽ sống lại, khi kẻ chết sống lại trong ngày sau hết.”</vt:lpstr>
      <vt:lpstr>Đức Giê-su liền phán : “Chính Thầy là sự sống lại và là sự sống. Ai tin vào Thầy, thì dù đã chết, cũng sẽ được sống. Ai sống và tin vào Thầy, sẽ không bao giờ phải chết. Chị có tin thế không ?” </vt:lpstr>
      <vt:lpstr>Cô Mác-ta đáp : “Thưa Thầy, có. Con vẫn tin Thầy là Đức Ki-tô, Con Thiên Chúa, Đấng phải đến thế gian.”</vt:lpstr>
      <vt:lpstr>Nói xong, cô đi gọi em là Ma-ri-a, và nói nhỏ : “Thầy đến rồi, Thầy gọi em đấy !” Nghe vậy, cô Ma-ri-a vội đứng lên và đến với Đức Giê-su. </vt:lpstr>
      <vt:lpstr>Lúc đó, Người chưa vào làng, nhưng vẫn còn ở chỗ cô Mác-ta đã ra đón Người. Những người Do-thái đang ở trong nhà với cô Ma-ri-a để chia buồn, thấy cô vội vã đứng dậy đi ra, liền đi theo, tưởng rằng cô ra mộ khóc em.</vt:lpstr>
      <vt:lpstr>Khi đến gần Đức Giê-su, cô Ma-ri-a vừa thấy Người, liền phủ phục dưới chân và nói : “Thưa Thầy, nếu có Thầy ở đây, em con đã không chết.” </vt:lpstr>
      <vt:lpstr>Thấy cô khóc, và những người Do-thái đi với cô cũng khóc, Đức Giê-su thổn thức trong lòng và xao xuyến. Người hỏi : “Các người để xác anh ấy ở đâu ?”</vt:lpstr>
      <vt:lpstr>Họ trả lời : “Thưa Thầy, mời Thầy đến mà xem.” 35 Đức Giê-su liền khóc. Người Do-thái mới nói : “Kìa xem! Ông ta thương anh La-da-rô biết mấy!”</vt:lpstr>
      <vt:lpstr>Có vài người trong nhóm họ nói : “Ông ta đã mở mắt cho người mù, lại không thể làm cho anh ấy khỏi chết ư ?” Đức Giê-su lại thổn thức trong lòng. </vt:lpstr>
      <vt:lpstr>Người đi tới mộ. Ngôi mộ đó là một cái hang có phiến đá đậy lại. Đức Giê-su nói : “Đem phiến đá này đi.”</vt:lpstr>
      <vt:lpstr>Cô Mác-ta là chị người chết liền nói : “Thưa Thầy, nặng mùi rồi, vì em con ở trong mồ đã được bốn ngày.” </vt:lpstr>
      <vt:lpstr>Đức Giê-su bảo : “Nào Thầy đã chẳng nói với chị rằng nếu chị tin, chị sẽ được thấy vinh quang của Thiên Chúa sao ?” Rồi người ta đem phiến đá đi. </vt:lpstr>
      <vt:lpstr>Đức Giê-su ngước mắt lên và nói: “Lạy Cha, con cảm tạ Cha, vì Cha đã nhậm lời con.</vt:lpstr>
      <vt:lpstr>Phần con, con biết Cha hằng nhậm lời con, nhưng vì dân chúng đứng quanh đây, nên con đã nói để họ tin là Cha đã sai con.” </vt:lpstr>
      <vt:lpstr>Nói xong, Người kêu lớn tiếng : “Anh La-da-rô, hãy ra khỏi mồ!” Người chết liền ra, chân tay còn quấn vải, và mặt còn phủ khăn. Đức Giê-su bảo : “Cởi khăn và vải cho anh ấy, rồi để anh ấy đi.” </vt:lpstr>
      <vt:lpstr>Trong số những người Do-thái đến thăm cô Ma-ri-a và được chứng kiến việc Đức Giê-su làm, có nhiều kẻ đã tin vào Người.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12</cp:revision>
  <dcterms:created xsi:type="dcterms:W3CDTF">2020-03-25T02:07:01Z</dcterms:created>
  <dcterms:modified xsi:type="dcterms:W3CDTF">2020-03-26T15:07:43Z</dcterms:modified>
</cp:coreProperties>
</file>