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32" r:id="rId3"/>
  </p:sldMasterIdLst>
  <p:notesMasterIdLst>
    <p:notesMasterId r:id="rId28"/>
  </p:notesMasterIdLst>
  <p:sldIdLst>
    <p:sldId id="311" r:id="rId4"/>
    <p:sldId id="314" r:id="rId5"/>
    <p:sldId id="690" r:id="rId6"/>
    <p:sldId id="691" r:id="rId7"/>
    <p:sldId id="692" r:id="rId8"/>
    <p:sldId id="693" r:id="rId9"/>
    <p:sldId id="694" r:id="rId10"/>
    <p:sldId id="695" r:id="rId11"/>
    <p:sldId id="696" r:id="rId12"/>
    <p:sldId id="697" r:id="rId13"/>
    <p:sldId id="698" r:id="rId14"/>
    <p:sldId id="699" r:id="rId15"/>
    <p:sldId id="700" r:id="rId16"/>
    <p:sldId id="701" r:id="rId17"/>
    <p:sldId id="328" r:id="rId18"/>
    <p:sldId id="674" r:id="rId19"/>
    <p:sldId id="702" r:id="rId20"/>
    <p:sldId id="703" r:id="rId21"/>
    <p:sldId id="704" r:id="rId22"/>
    <p:sldId id="705" r:id="rId23"/>
    <p:sldId id="707" r:id="rId24"/>
    <p:sldId id="706" r:id="rId25"/>
    <p:sldId id="709" r:id="rId26"/>
    <p:sldId id="70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8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3B2D8-98C8-42F7-ADB6-89E571075F7D}" type="datetimeFigureOut">
              <a:rPr lang="en-US" smtClean="0"/>
              <a:t>3/20/2020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3B95E-EA28-4FE6-BBF2-1F34F2D8D242}" type="slidenum">
              <a:rPr lang="en-US" smtClean="0"/>
              <a:t>‹#›</a:t>
            </a:fld>
            <a:endParaRPr lang="en-US"/>
          </a:p>
        </p:txBody>
      </p:sp>
    </p:spTree>
    <p:extLst>
      <p:ext uri="{BB962C8B-B14F-4D97-AF65-F5344CB8AC3E}">
        <p14:creationId xmlns:p14="http://schemas.microsoft.com/office/powerpoint/2010/main" val="301444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3EF5B-4BB6-44CB-9F38-0DC96FA0E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797D-4B60-4E09-A7F2-2018988AD6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4EF38-A5DF-4B32-B154-05C4BD1FC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D4C5B7-389D-4104-91C2-EAB7F6950D44}"/>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a:extLst>
              <a:ext uri="{FF2B5EF4-FFF2-40B4-BE49-F238E27FC236}">
                <a16:creationId xmlns:a16="http://schemas.microsoft.com/office/drawing/2014/main" id="{9F79092A-897C-41FF-AAA8-79E1E1EF2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E1D2F-93E1-49A1-91FF-74B132B3DAD2}"/>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91751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A203-8645-4600-8AD2-6E2ED3F18F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C20421-663A-446E-BB68-2ECB7CA7A0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9786D-CB9C-4148-84F2-F46E1F481747}"/>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a:extLst>
              <a:ext uri="{FF2B5EF4-FFF2-40B4-BE49-F238E27FC236}">
                <a16:creationId xmlns:a16="http://schemas.microsoft.com/office/drawing/2014/main" id="{CD58F245-2EEA-45F3-8E0E-2ACC7D1F5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79AE2-C7B1-440F-A40D-6B9B7FFF86F3}"/>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394298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49BC52-07C3-400F-8E37-6C4D0A73F1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634AFF-13B4-404B-BF32-3518300537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7EEC5-9EC6-47E3-9D5C-43253C4EE7D0}"/>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a:extLst>
              <a:ext uri="{FF2B5EF4-FFF2-40B4-BE49-F238E27FC236}">
                <a16:creationId xmlns:a16="http://schemas.microsoft.com/office/drawing/2014/main" id="{D7C6457D-46E6-4FDE-AAC5-576E0A9B7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30F13-D95D-42B9-A8F4-1AE64C27AC29}"/>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428684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53819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92423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146835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5ACA15-4CDE-445A-8018-D897DCE46A47}"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54231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5ACA15-4CDE-445A-8018-D897DCE46A47}"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110397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5ACA15-4CDE-445A-8018-D897DCE46A47}"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3256489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ACA15-4CDE-445A-8018-D897DCE46A47}" type="datetimeFigureOut">
              <a:rPr lang="en-US" smtClean="0"/>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956925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5ACA15-4CDE-445A-8018-D897DCE46A47}"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9511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A2C7-3132-4E98-951B-0415D104C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95671-9AC5-4BA4-B874-5FFD9C374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DA81D-6AB1-418E-B2EB-E195A41F121A}"/>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a:extLst>
              <a:ext uri="{FF2B5EF4-FFF2-40B4-BE49-F238E27FC236}">
                <a16:creationId xmlns:a16="http://schemas.microsoft.com/office/drawing/2014/main" id="{354982B3-D5A9-4192-AE9F-EDFB46313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42067-8839-4E81-82B9-5CC96C6E48BC}"/>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3287268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75ACA15-4CDE-445A-8018-D897DCE46A47}" type="datetimeFigureOut">
              <a:rPr lang="en-US" smtClean="0"/>
              <a:t>3/20/2020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3878388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577766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707146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20/03/2020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941528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20/03/2020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600133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20/03/2020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59023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20/03/2020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000461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20/03/2020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96010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20/03/2020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53957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20/03/2020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86899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F575-43CC-4347-B466-C8EA755E92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635881-D0E3-4148-9568-BCABC2DFA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7C39D-EEA5-435B-B6F9-72E8C7635CFC}"/>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5" name="Footer Placeholder 4">
            <a:extLst>
              <a:ext uri="{FF2B5EF4-FFF2-40B4-BE49-F238E27FC236}">
                <a16:creationId xmlns:a16="http://schemas.microsoft.com/office/drawing/2014/main" id="{C455FD55-EAF7-4CF7-BB99-9DF4ABF78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8B97D-F716-4DBC-BA44-E959865B2EB3}"/>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03450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20/03/2020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46088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20/03/2020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9382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20/03/2020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53795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20/03/2020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77111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B512-B54B-4F04-BC1A-9F4566C5B9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BB86C-791F-4096-9E5F-11158F0EA0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A584B9-0125-42DF-81DD-69A898DDA3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C395-1B56-46AF-B522-C038D5F38AC8}"/>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6" name="Footer Placeholder 5">
            <a:extLst>
              <a:ext uri="{FF2B5EF4-FFF2-40B4-BE49-F238E27FC236}">
                <a16:creationId xmlns:a16="http://schemas.microsoft.com/office/drawing/2014/main" id="{C2AB3CA2-B8F2-4726-AE94-6551AADDF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70A3E-3F2F-4BAC-88AD-C4EDB739B7B0}"/>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43475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70B2-33A5-40DD-9055-C185172DBB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2DE2ED-1F1C-4B4B-B579-8A78015C7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A5B1E-4634-4076-BA34-C125501AA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A6934-9682-46B1-AA7E-669FC147B6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229F95-056A-43F1-BA19-E716341EB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1C4C57-1E85-4D8B-8E0E-64825D47712C}"/>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8" name="Footer Placeholder 7">
            <a:extLst>
              <a:ext uri="{FF2B5EF4-FFF2-40B4-BE49-F238E27FC236}">
                <a16:creationId xmlns:a16="http://schemas.microsoft.com/office/drawing/2014/main" id="{092BB4C4-E679-4B62-BDA3-C3E5FFDE6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26BB99-5285-4660-BDD1-32B48F59FA72}"/>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395682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1C82-858F-42A5-B92E-A1C8FC855A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09FE3B-C055-420F-BE73-7D2F6C710438}"/>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4" name="Footer Placeholder 3">
            <a:extLst>
              <a:ext uri="{FF2B5EF4-FFF2-40B4-BE49-F238E27FC236}">
                <a16:creationId xmlns:a16="http://schemas.microsoft.com/office/drawing/2014/main" id="{FB9824DF-C96C-4818-BF6C-B1392E6B5F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36497C-0851-4174-BFDD-E4CF0FD42D7B}"/>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02528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C0B0D-0C7D-42E5-A15A-7629D47BD1FF}"/>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3" name="Footer Placeholder 2">
            <a:extLst>
              <a:ext uri="{FF2B5EF4-FFF2-40B4-BE49-F238E27FC236}">
                <a16:creationId xmlns:a16="http://schemas.microsoft.com/office/drawing/2014/main" id="{B5F461BE-3096-40BD-B02F-97C00E73CC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33E1B-7BAA-4FF0-BF03-05739FE05679}"/>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16504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E76B-58ED-4F96-A945-B629E2F4C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423790-2866-4952-A735-98C870A38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482C13-0B7D-4678-8BA1-978E09731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894C2-E805-452D-B4A7-BB2A6EE11C54}"/>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6" name="Footer Placeholder 5">
            <a:extLst>
              <a:ext uri="{FF2B5EF4-FFF2-40B4-BE49-F238E27FC236}">
                <a16:creationId xmlns:a16="http://schemas.microsoft.com/office/drawing/2014/main" id="{7F3D6F96-C0A3-49DC-8F48-95BCF6155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702E7-4A71-4E9E-B406-FA275DA2167E}"/>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29410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476D-3FD2-46E0-BDA9-3EE8A0415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67B1B1-4ED7-44C6-A010-FC652B6742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33D501-AC75-4D7E-ACBA-B82DDFB24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9E2A2-D858-4FD2-85F2-F60CFB6AC59C}"/>
              </a:ext>
            </a:extLst>
          </p:cNvPr>
          <p:cNvSpPr>
            <a:spLocks noGrp="1"/>
          </p:cNvSpPr>
          <p:nvPr>
            <p:ph type="dt" sz="half" idx="10"/>
          </p:nvPr>
        </p:nvSpPr>
        <p:spPr/>
        <p:txBody>
          <a:bodyPr/>
          <a:lstStyle/>
          <a:p>
            <a:fld id="{E75ACA15-4CDE-445A-8018-D897DCE46A47}" type="datetimeFigureOut">
              <a:rPr lang="en-US" smtClean="0"/>
              <a:t>3/20/2020</a:t>
            </a:fld>
            <a:endParaRPr lang="en-US"/>
          </a:p>
        </p:txBody>
      </p:sp>
      <p:sp>
        <p:nvSpPr>
          <p:cNvPr id="6" name="Footer Placeholder 5">
            <a:extLst>
              <a:ext uri="{FF2B5EF4-FFF2-40B4-BE49-F238E27FC236}">
                <a16:creationId xmlns:a16="http://schemas.microsoft.com/office/drawing/2014/main" id="{26CF36D0-3ABF-48A2-A8BD-312DED56D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ECA81-E275-4341-8BFF-26EC1BBCB147}"/>
              </a:ext>
            </a:extLst>
          </p:cNvPr>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181990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969A87-AD17-445F-AE59-EB30A61F8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154D98-A9C4-46CD-883D-EFEC28931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0AB7A-E75A-432B-9594-8A86CEB2E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ACA15-4CDE-445A-8018-D897DCE46A47}" type="datetimeFigureOut">
              <a:rPr lang="en-US" smtClean="0"/>
              <a:t>3/20/2020</a:t>
            </a:fld>
            <a:endParaRPr lang="en-US"/>
          </a:p>
        </p:txBody>
      </p:sp>
      <p:sp>
        <p:nvSpPr>
          <p:cNvPr id="5" name="Footer Placeholder 4">
            <a:extLst>
              <a:ext uri="{FF2B5EF4-FFF2-40B4-BE49-F238E27FC236}">
                <a16:creationId xmlns:a16="http://schemas.microsoft.com/office/drawing/2014/main" id="{E4C72065-EB7F-4523-BD06-C69E6BEBF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4D9117-69C1-4199-AF1E-4599A4AC5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B654A-CD83-4492-ABAE-FDBC5D72A73D}" type="slidenum">
              <a:rPr lang="en-US" smtClean="0"/>
              <a:t>‹#›</a:t>
            </a:fld>
            <a:endParaRPr lang="en-US"/>
          </a:p>
        </p:txBody>
      </p:sp>
    </p:spTree>
    <p:extLst>
      <p:ext uri="{BB962C8B-B14F-4D97-AF65-F5344CB8AC3E}">
        <p14:creationId xmlns:p14="http://schemas.microsoft.com/office/powerpoint/2010/main" val="15858394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75ACA15-4CDE-445A-8018-D897DCE46A47}" type="datetimeFigureOut">
              <a:rPr lang="en-US" smtClean="0"/>
              <a:t>3/20/2020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91B654A-CD83-4492-ABAE-FDBC5D72A73D}"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3016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20/03/2020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3094337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19806"/>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0" cap="none" spc="0" normalizeH="0" baseline="0" noProof="0" dirty="0">
                <a:ln w="9525">
                  <a:solidFill>
                    <a:srgbClr val="FF3300"/>
                  </a:solidFill>
                  <a:round/>
                  <a:headEnd/>
                  <a:tailEnd/>
                </a:ln>
                <a:solidFill>
                  <a:srgbClr val="FFFF00"/>
                </a:solidFill>
                <a:effectLst/>
                <a:uLnTx/>
                <a:uFillTx/>
                <a:latin typeface="Calibri" panose="020F0502020204030204"/>
                <a:ea typeface="+mn-ea"/>
                <a:cs typeface="+mn-cs"/>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37675" y="6050087"/>
            <a:ext cx="12192000" cy="807913"/>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0" cap="none" spc="0" normalizeH="0" baseline="0" noProof="0" dirty="0">
                <a:ln w="9525">
                  <a:solidFill>
                    <a:srgbClr val="FF0000"/>
                  </a:solidFill>
                  <a:prstDash val="solid"/>
                </a:ln>
                <a:solidFill>
                  <a:srgbClr val="7030A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CHÚA NHẬT IV MÙA CHAY - NĂM A</a:t>
            </a:r>
          </a:p>
        </p:txBody>
      </p:sp>
      <p:sp>
        <p:nvSpPr>
          <p:cNvPr id="2" name="TextBox 1">
            <a:extLst>
              <a:ext uri="{FF2B5EF4-FFF2-40B4-BE49-F238E27FC236}">
                <a16:creationId xmlns:a16="http://schemas.microsoft.com/office/drawing/2014/main" id="{26078929-B2F1-4A4A-99C3-A40E6584458D}"/>
              </a:ext>
            </a:extLst>
          </p:cNvPr>
          <p:cNvSpPr txBox="1"/>
          <p:nvPr/>
        </p:nvSpPr>
        <p:spPr>
          <a:xfrm>
            <a:off x="119270" y="99391"/>
            <a:ext cx="11946834" cy="1446550"/>
          </a:xfrm>
          <a:prstGeom prst="rect">
            <a:avLst/>
          </a:prstGeom>
          <a:noFill/>
        </p:spPr>
        <p:txBody>
          <a:bodyPr wrap="square" rtlCol="0">
            <a:spAutoFit/>
          </a:bodyPr>
          <a:lstStyle/>
          <a:p>
            <a:pPr algn="ctr"/>
            <a:r>
              <a:rPr lang="en-US" sz="4400" dirty="0"/>
              <a:t>“KHÔNG BIẾT KINH THÁNH LÀ KHÔNG BIẾT CHÚA KI-TÔ”</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Họ liền quay lại hỏi người mù lần nữa: "Còn anh, anh nói gì về người đã mở mắt cho anh?" Anh đáp: "Đó là một Tiên tri".</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299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Họ bảo anh ta: "Mày sinh ra trong tội mà mày dám dạy chúng ta ư?" Rồi họ đuổi anh ta ra ngoài.</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44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Chúa Giêsu hay tin họ đuổi anh ra ngoài, nên khi gặp anh, Người liền bảo: "Anh có tin Con Thiên Chúa không?"</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478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Anh thưa: "Thưa Ngài, nhưng Người là ai để tôi tin Người?" Chúa Giêsu đáp: "Anh đang nhìn thấy Người và chính Người đang nói với anh".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361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Anh ta liền nói: "Lạy Ngài, tôi tin", và anh ta sấp mình thờ lạy Người.</a:t>
            </a:r>
            <a:r>
              <a:rPr lang="en-US" sz="7200" b="1" dirty="0">
                <a:latin typeface="Tahoma" panose="020B0604030504040204" pitchFamily="34" charset="0"/>
                <a:ea typeface="Tahoma" panose="020B0604030504040204" pitchFamily="34" charset="0"/>
                <a:cs typeface="Tahoma" panose="020B0604030504040204" pitchFamily="34" charset="0"/>
              </a:rPr>
              <a:t> </a:t>
            </a:r>
            <a:br>
              <a:rPr lang="en-US" sz="7200" b="1" dirty="0">
                <a:latin typeface="Tahoma" panose="020B0604030504040204" pitchFamily="34" charset="0"/>
                <a:ea typeface="Tahoma" panose="020B0604030504040204" pitchFamily="34" charset="0"/>
                <a:cs typeface="Tahoma" panose="020B0604030504040204" pitchFamily="34" charset="0"/>
              </a:rPr>
            </a:br>
            <a:r>
              <a:rPr lang="vi-VN" sz="7200" b="1" dirty="0">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469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“AI YÊU MẾN THẦY THÌ SẼ GIỮ LỜI THẦY”</a:t>
            </a: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3434237-3E70-4651-9973-67590655D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531086"/>
            <a:ext cx="4876800" cy="4008120"/>
          </a:xfrm>
          <a:prstGeom prst="ellipse">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Cho người mù được sáng mắt.</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Chữa cho kẻ câm được nói.</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Chữa cho người điếc được nghe.</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Chữa cho người què được lành lặn.</a:t>
              </a:r>
            </a:p>
          </p:txBody>
        </p:sp>
      </p:grpSp>
      <p:grpSp>
        <p:nvGrpSpPr>
          <p:cNvPr id="9" name="Group 33"/>
          <p:cNvGrpSpPr>
            <a:grpSpLocks/>
          </p:cNvGrpSpPr>
          <p:nvPr/>
        </p:nvGrpSpPr>
        <p:grpSpPr bwMode="auto">
          <a:xfrm>
            <a:off x="-36604" y="2745196"/>
            <a:ext cx="12236099" cy="808915"/>
            <a:chOff x="-1896924" y="4711697"/>
            <a:chExt cx="10562799" cy="693344"/>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A</a:t>
              </a:r>
            </a:p>
          </p:txBody>
        </p:sp>
        <p:sp>
          <p:nvSpPr>
            <p:cNvPr id="33" name="Rounded Rectangle 12"/>
            <p:cNvSpPr>
              <a:spLocks noChangeArrowheads="1"/>
            </p:cNvSpPr>
            <p:nvPr/>
          </p:nvSpPr>
          <p:spPr bwMode="auto">
            <a:xfrm>
              <a:off x="-973194" y="4719241"/>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dirty="0">
                  <a:solidFill>
                    <a:prstClr val="white"/>
                  </a:solidFill>
                  <a:latin typeface="Times New Roman" pitchFamily="18" charset="0"/>
                  <a:cs typeface="Times New Roman" pitchFamily="18" charset="0"/>
                </a:rPr>
                <a:t>Cho người mù được sáng mắt.</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just">
              <a:lnSpc>
                <a:spcPct val="107000"/>
              </a:lnSpc>
              <a:spcBef>
                <a:spcPts val="0"/>
              </a:spcBef>
              <a:spcAft>
                <a:spcPts val="0"/>
              </a:spcAft>
            </a:pP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Giê-su</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bài</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Tin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Mừng</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hôm</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nay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đã</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làm</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phép</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lạ</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gì</a:t>
            </a:r>
            <a:r>
              <a:rPr lang="en-US" sz="6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5400" b="1" dirty="0">
                  <a:solidFill>
                    <a:prstClr val="black"/>
                  </a:solidFill>
                  <a:latin typeface="Times New Roman" pitchFamily="18" charset="0"/>
                  <a:cs typeface="Times New Roman" pitchFamily="18" charset="0"/>
                </a:rPr>
                <a:t>Do viên đá bay vào mắt</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Do đánh nhau</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Do phẫu thuật sửa mắt hỏng</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Do bẩm sinh</a:t>
              </a:r>
            </a:p>
          </p:txBody>
        </p:sp>
      </p:grpSp>
      <p:grpSp>
        <p:nvGrpSpPr>
          <p:cNvPr id="9" name="Group 33"/>
          <p:cNvGrpSpPr>
            <a:grpSpLocks/>
          </p:cNvGrpSpPr>
          <p:nvPr/>
        </p:nvGrpSpPr>
        <p:grpSpPr bwMode="auto">
          <a:xfrm>
            <a:off x="-36604" y="5363355"/>
            <a:ext cx="12236099" cy="813619"/>
            <a:chOff x="-1896924" y="6955813"/>
            <a:chExt cx="10562799" cy="697378"/>
          </a:xfrm>
        </p:grpSpPr>
        <p:sp>
          <p:nvSpPr>
            <p:cNvPr id="19" name="AutoShape 46"/>
            <p:cNvSpPr>
              <a:spLocks noChangeArrowheads="1"/>
            </p:cNvSpPr>
            <p:nvPr/>
          </p:nvSpPr>
          <p:spPr bwMode="auto">
            <a:xfrm>
              <a:off x="-1896924" y="6967391"/>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white"/>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3194" y="6955813"/>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R="0" lvl="0" algn="just">
                <a:lnSpc>
                  <a:spcPct val="107000"/>
                </a:lnSpc>
                <a:spcBef>
                  <a:spcPts val="0"/>
                </a:spcBef>
                <a:spcAft>
                  <a:spcPts val="0"/>
                </a:spcAft>
              </a:pPr>
              <a:r>
                <a:rPr lang="en-US" sz="6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Do </a:t>
              </a:r>
              <a:r>
                <a:rPr lang="en-US" sz="6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bẩm</a:t>
              </a:r>
              <a:r>
                <a:rPr lang="en-US" sz="6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6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just">
              <a:lnSpc>
                <a:spcPct val="107000"/>
              </a:lnSpc>
              <a:spcBef>
                <a:spcPts val="0"/>
              </a:spcBef>
              <a:spcAft>
                <a:spcPts val="0"/>
              </a:spcAft>
            </a:pPr>
            <a:r>
              <a:rPr lang="en-US"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Anh </a:t>
            </a:r>
            <a:r>
              <a:rPr lang="en-US" sz="6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mù</a:t>
            </a:r>
            <a:r>
              <a:rPr lang="en-US"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bị</a:t>
            </a:r>
            <a:r>
              <a:rPr lang="en-US"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mù</a:t>
            </a:r>
            <a:r>
              <a:rPr lang="en-US"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do </a:t>
            </a:r>
            <a:r>
              <a:rPr lang="en-US" sz="6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đâu</a:t>
            </a:r>
            <a:r>
              <a:rPr lang="en-US"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81063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Người Pha-ri-sêu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Những người biệt phái</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Các kinh sư</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Cha mẹ anh ta</a:t>
              </a:r>
            </a:p>
          </p:txBody>
        </p:sp>
      </p:grpSp>
      <p:grpSp>
        <p:nvGrpSpPr>
          <p:cNvPr id="9" name="Group 33"/>
          <p:cNvGrpSpPr>
            <a:grpSpLocks/>
          </p:cNvGrpSpPr>
          <p:nvPr/>
        </p:nvGrpSpPr>
        <p:grpSpPr bwMode="auto">
          <a:xfrm>
            <a:off x="-36604" y="3648439"/>
            <a:ext cx="12236099" cy="808915"/>
            <a:chOff x="-1896924" y="4711697"/>
            <a:chExt cx="10562799" cy="693344"/>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white"/>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3194" y="4719241"/>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dirty="0">
                  <a:solidFill>
                    <a:prstClr val="white"/>
                  </a:solidFill>
                  <a:latin typeface="Times New Roman" pitchFamily="18" charset="0"/>
                  <a:cs typeface="Times New Roman" pitchFamily="18" charset="0"/>
                </a:rPr>
                <a:t>Những người biệt phái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just">
              <a:lnSpc>
                <a:spcPct val="107000"/>
              </a:lnSpc>
              <a:spcBef>
                <a:spcPts val="0"/>
              </a:spcBef>
              <a:spcAft>
                <a:spcPts val="0"/>
              </a:spcAft>
            </a:pPr>
            <a:r>
              <a:rPr lang="vi-VN"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	Ai là những người đã ganh ghét và tra khảo anh mù?</a:t>
            </a:r>
          </a:p>
        </p:txBody>
      </p:sp>
    </p:spTree>
    <p:extLst>
      <p:ext uri="{BB962C8B-B14F-4D97-AF65-F5344CB8AC3E}">
        <p14:creationId xmlns:p14="http://schemas.microsoft.com/office/powerpoint/2010/main" val="206178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dirty="0">
                  <a:solidFill>
                    <a:prstClr val="black"/>
                  </a:solidFill>
                  <a:latin typeface="Times New Roman" pitchFamily="18" charset="0"/>
                  <a:cs typeface="Times New Roman" pitchFamily="18" charset="0"/>
                </a:rPr>
                <a:t>Vì Chúa Giê-su làm phép lạ trong ngày Sa-bát.</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dirty="0">
                  <a:solidFill>
                    <a:prstClr val="black"/>
                  </a:solidFill>
                  <a:latin typeface="Times New Roman" pitchFamily="18" charset="0"/>
                  <a:cs typeface="Times New Roman" pitchFamily="18" charset="0"/>
                </a:rPr>
                <a:t>Vì họ không muốn người mù được khỏi.</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Vì họ thích.</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dirty="0">
                  <a:solidFill>
                    <a:prstClr val="black"/>
                  </a:solidFill>
                  <a:latin typeface="Times New Roman" pitchFamily="18" charset="0"/>
                  <a:cs typeface="Times New Roman" pitchFamily="18" charset="0"/>
                </a:rPr>
                <a:t>Vì Chúa Giê-su không nhận họ làm Môn Đệ.</a:t>
              </a:r>
            </a:p>
          </p:txBody>
        </p:sp>
      </p:grpSp>
      <p:grpSp>
        <p:nvGrpSpPr>
          <p:cNvPr id="9" name="Group 33"/>
          <p:cNvGrpSpPr>
            <a:grpSpLocks/>
          </p:cNvGrpSpPr>
          <p:nvPr/>
        </p:nvGrpSpPr>
        <p:grpSpPr bwMode="auto">
          <a:xfrm>
            <a:off x="-36604" y="2745202"/>
            <a:ext cx="12236099" cy="820080"/>
            <a:chOff x="-1896924" y="4711697"/>
            <a:chExt cx="10562799" cy="702913"/>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A</a:t>
              </a:r>
            </a:p>
          </p:txBody>
        </p:sp>
        <p:sp>
          <p:nvSpPr>
            <p:cNvPr id="33" name="Rounded Rectangle 12"/>
            <p:cNvSpPr>
              <a:spLocks noChangeArrowheads="1"/>
            </p:cNvSpPr>
            <p:nvPr/>
          </p:nvSpPr>
          <p:spPr bwMode="auto">
            <a:xfrm>
              <a:off x="-973194" y="4728810"/>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000" b="1" dirty="0">
                  <a:solidFill>
                    <a:prstClr val="white"/>
                  </a:solidFill>
                  <a:latin typeface="Times New Roman" pitchFamily="18" charset="0"/>
                  <a:cs typeface="Times New Roman" pitchFamily="18" charset="0"/>
                </a:rPr>
                <a:t>Vì Chúa Giê-su làm phép lạ trong ngày Sa-bát.</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just">
              <a:lnSpc>
                <a:spcPct val="107000"/>
              </a:lnSpc>
              <a:spcBef>
                <a:spcPts val="0"/>
              </a:spcBef>
              <a:spcAft>
                <a:spcPts val="0"/>
              </a:spcAft>
            </a:pPr>
            <a:r>
              <a:rPr lang="vi-VN"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	Vì sao những người Pha-ri-sêu lên án Chúa </a:t>
            </a:r>
            <a:r>
              <a:rPr lang="vi-VN" sz="66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Giê-su?</a:t>
            </a:r>
            <a:endParaRPr lang="vi-VN"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7384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pPr>
            <a:r>
              <a:rPr lang="vi-VN" sz="6600" b="1" dirty="0">
                <a:latin typeface="Tahoma" panose="020B0604030504040204" pitchFamily="34" charset="0"/>
                <a:ea typeface="Tahoma" panose="020B0604030504040204" pitchFamily="34" charset="0"/>
                <a:cs typeface="Tahoma" panose="020B0604030504040204" pitchFamily="34" charset="0"/>
              </a:rPr>
              <a:t>Khi ấy, Chúa Giêsu đi qua, thấy một người mù từ khi mới sinh. Người nhổ xuống đất, lấy nước miếng trộn thành bùn, rồi xoa bùn trên mắt người ấy, và bảo: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475014" y="101601"/>
            <a:ext cx="9225643" cy="5386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TIN MỪNG CHÚA GIÊSU THEO THÁNH GIOAN</a:t>
            </a:r>
            <a:endParaRPr kumimoji="0" lang="en-US" sz="29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Anh có yêu mến Thầy không?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Anh có sợ hãi không?</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Anh có tin Con Thiên Chúa không?</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dirty="0">
                  <a:solidFill>
                    <a:prstClr val="black"/>
                  </a:solidFill>
                  <a:latin typeface="Times New Roman" pitchFamily="18" charset="0"/>
                  <a:cs typeface="Times New Roman" pitchFamily="18" charset="0"/>
                </a:rPr>
                <a:t>Anh đã được sáng mắt chưa?</a:t>
              </a:r>
            </a:p>
          </p:txBody>
        </p:sp>
      </p:grpSp>
      <p:grpSp>
        <p:nvGrpSpPr>
          <p:cNvPr id="9" name="Group 33"/>
          <p:cNvGrpSpPr>
            <a:grpSpLocks/>
          </p:cNvGrpSpPr>
          <p:nvPr/>
        </p:nvGrpSpPr>
        <p:grpSpPr bwMode="auto">
          <a:xfrm>
            <a:off x="-44099" y="4495934"/>
            <a:ext cx="12236099" cy="808915"/>
            <a:chOff x="-1896924" y="4711697"/>
            <a:chExt cx="10562799" cy="693344"/>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white"/>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3194" y="4719241"/>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dirty="0">
                  <a:solidFill>
                    <a:prstClr val="white"/>
                  </a:solidFill>
                  <a:latin typeface="Times New Roman" pitchFamily="18" charset="0"/>
                  <a:cs typeface="Times New Roman" pitchFamily="18" charset="0"/>
                </a:rPr>
                <a:t>Anh có tin Con Thiên Chúa không?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just">
              <a:lnSpc>
                <a:spcPct val="107000"/>
              </a:lnSpc>
              <a:spcBef>
                <a:spcPts val="0"/>
              </a:spcBef>
              <a:spcAft>
                <a:spcPts val="0"/>
              </a:spcAft>
            </a:pPr>
            <a:r>
              <a:rPr lang="vi-VN"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	Khi gặp lại anh mù, </a:t>
            </a:r>
            <a:r>
              <a:rPr lang="vi-VN" sz="66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Chúa </a:t>
            </a:r>
            <a:br>
              <a:rPr lang="en-US" sz="66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vi-VN" sz="66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Giê-su </a:t>
            </a:r>
            <a:r>
              <a:rPr lang="vi-VN"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đã hỏi anh câu gì?</a:t>
            </a:r>
          </a:p>
        </p:txBody>
      </p:sp>
    </p:spTree>
    <p:extLst>
      <p:ext uri="{BB962C8B-B14F-4D97-AF65-F5344CB8AC3E}">
        <p14:creationId xmlns:p14="http://schemas.microsoft.com/office/powerpoint/2010/main" val="211120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C627-ED04-4C29-9DD8-BCBC5CACB156}"/>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A287ABB5-B7BD-4FFF-AFF2-5718A55D8B34}"/>
              </a:ext>
            </a:extLst>
          </p:cNvPr>
          <p:cNvSpPr>
            <a:spLocks noGrp="1"/>
          </p:cNvSpPr>
          <p:nvPr>
            <p:ph idx="1"/>
          </p:nvPr>
        </p:nvSpPr>
        <p:spPr/>
        <p:txBody>
          <a:bodyPr/>
          <a:lstStyle/>
          <a:p>
            <a:endParaRPr lang="en-US"/>
          </a:p>
        </p:txBody>
      </p:sp>
      <p:pic>
        <p:nvPicPr>
          <p:cNvPr id="1028" name="Picture 4" descr="Kết quả hình ảnh cho cura do cego bartimeu">
            <a:extLst>
              <a:ext uri="{FF2B5EF4-FFF2-40B4-BE49-F238E27FC236}">
                <a16:creationId xmlns:a16="http://schemas.microsoft.com/office/drawing/2014/main" id="{6420163A-A0B0-412F-9587-2E0C832C3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9">
            <a:hlinkClick r:id="rId3"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1524000" y="5943600"/>
            <a:ext cx="9144000" cy="914400"/>
          </a:xfrm>
          <a:prstGeom prst="flowChartAlternateProcess">
            <a:avLst/>
          </a:prstGeom>
          <a:solidFill>
            <a:srgbClr val="7030A0"/>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graphicFrame>
        <p:nvGraphicFramePr>
          <p:cNvPr id="5" name="Content Placeholder 4">
            <a:extLst>
              <a:ext uri="{FF2B5EF4-FFF2-40B4-BE49-F238E27FC236}">
                <a16:creationId xmlns:a16="http://schemas.microsoft.com/office/drawing/2014/main" id="{19A09F50-5DDB-4A7A-A0DD-36DC7D7690D9}"/>
              </a:ext>
            </a:extLst>
          </p:cNvPr>
          <p:cNvGraphicFramePr>
            <a:graphicFrameLocks noGrp="1"/>
          </p:cNvGraphicFramePr>
          <p:nvPr>
            <p:ph idx="1"/>
            <p:extLst>
              <p:ext uri="{D42A27DB-BD31-4B8C-83A1-F6EECF244321}">
                <p14:modId xmlns:p14="http://schemas.microsoft.com/office/powerpoint/2010/main" val="719530433"/>
              </p:ext>
            </p:extLst>
          </p:nvPr>
        </p:nvGraphicFramePr>
        <p:xfrm>
          <a:off x="1851105" y="100359"/>
          <a:ext cx="9144000" cy="4750424"/>
        </p:xfrm>
        <a:graphic>
          <a:graphicData uri="http://schemas.openxmlformats.org/drawingml/2006/table">
            <a:tbl>
              <a:tblPr firstRow="1" firstCol="1" bandRow="1"/>
              <a:tblGrid>
                <a:gridCol w="914400">
                  <a:extLst>
                    <a:ext uri="{9D8B030D-6E8A-4147-A177-3AD203B41FA5}">
                      <a16:colId xmlns:a16="http://schemas.microsoft.com/office/drawing/2014/main" val="3707506804"/>
                    </a:ext>
                  </a:extLst>
                </a:gridCol>
                <a:gridCol w="914400">
                  <a:extLst>
                    <a:ext uri="{9D8B030D-6E8A-4147-A177-3AD203B41FA5}">
                      <a16:colId xmlns:a16="http://schemas.microsoft.com/office/drawing/2014/main" val="2099009997"/>
                    </a:ext>
                  </a:extLst>
                </a:gridCol>
                <a:gridCol w="914400">
                  <a:extLst>
                    <a:ext uri="{9D8B030D-6E8A-4147-A177-3AD203B41FA5}">
                      <a16:colId xmlns:a16="http://schemas.microsoft.com/office/drawing/2014/main" val="889001329"/>
                    </a:ext>
                  </a:extLst>
                </a:gridCol>
                <a:gridCol w="914400">
                  <a:extLst>
                    <a:ext uri="{9D8B030D-6E8A-4147-A177-3AD203B41FA5}">
                      <a16:colId xmlns:a16="http://schemas.microsoft.com/office/drawing/2014/main" val="665624840"/>
                    </a:ext>
                  </a:extLst>
                </a:gridCol>
                <a:gridCol w="914400">
                  <a:extLst>
                    <a:ext uri="{9D8B030D-6E8A-4147-A177-3AD203B41FA5}">
                      <a16:colId xmlns:a16="http://schemas.microsoft.com/office/drawing/2014/main" val="525934091"/>
                    </a:ext>
                  </a:extLst>
                </a:gridCol>
                <a:gridCol w="914400">
                  <a:extLst>
                    <a:ext uri="{9D8B030D-6E8A-4147-A177-3AD203B41FA5}">
                      <a16:colId xmlns:a16="http://schemas.microsoft.com/office/drawing/2014/main" val="1497433860"/>
                    </a:ext>
                  </a:extLst>
                </a:gridCol>
                <a:gridCol w="914400">
                  <a:extLst>
                    <a:ext uri="{9D8B030D-6E8A-4147-A177-3AD203B41FA5}">
                      <a16:colId xmlns:a16="http://schemas.microsoft.com/office/drawing/2014/main" val="305937925"/>
                    </a:ext>
                  </a:extLst>
                </a:gridCol>
                <a:gridCol w="914400">
                  <a:extLst>
                    <a:ext uri="{9D8B030D-6E8A-4147-A177-3AD203B41FA5}">
                      <a16:colId xmlns:a16="http://schemas.microsoft.com/office/drawing/2014/main" val="2672310911"/>
                    </a:ext>
                  </a:extLst>
                </a:gridCol>
                <a:gridCol w="914400">
                  <a:extLst>
                    <a:ext uri="{9D8B030D-6E8A-4147-A177-3AD203B41FA5}">
                      <a16:colId xmlns:a16="http://schemas.microsoft.com/office/drawing/2014/main" val="272274157"/>
                    </a:ext>
                  </a:extLst>
                </a:gridCol>
                <a:gridCol w="914400">
                  <a:extLst>
                    <a:ext uri="{9D8B030D-6E8A-4147-A177-3AD203B41FA5}">
                      <a16:colId xmlns:a16="http://schemas.microsoft.com/office/drawing/2014/main" val="555374734"/>
                    </a:ext>
                  </a:extLst>
                </a:gridCol>
              </a:tblGrid>
              <a:tr h="678632">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3529330288"/>
                  </a:ext>
                </a:extLst>
              </a:tr>
              <a:tr h="678632">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45750"/>
                  </a:ext>
                </a:extLst>
              </a:tr>
              <a:tr h="678632">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À</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Ù</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4147936993"/>
                  </a:ext>
                </a:extLst>
              </a:tr>
              <a:tr h="678632">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Ợ</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4280709572"/>
                  </a:ext>
                </a:extLst>
              </a:tr>
              <a:tr h="678632">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Ồ</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Ă</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X</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2107600"/>
                  </a:ext>
                </a:extLst>
              </a:tr>
              <a:tr h="678632">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3244771203"/>
                  </a:ext>
                </a:extLst>
              </a:tr>
              <a:tr h="678632">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67874499"/>
                  </a:ext>
                </a:extLst>
              </a:tr>
            </a:tbl>
          </a:graphicData>
        </a:graphic>
      </p:graphicFrame>
      <p:sp>
        <p:nvSpPr>
          <p:cNvPr id="9" name="Rectangle 8">
            <a:extLst>
              <a:ext uri="{FF2B5EF4-FFF2-40B4-BE49-F238E27FC236}">
                <a16:creationId xmlns:a16="http://schemas.microsoft.com/office/drawing/2014/main" id="{3BE01D13-9474-4574-89B4-0746C28D5997}"/>
              </a:ext>
            </a:extLst>
          </p:cNvPr>
          <p:cNvSpPr/>
          <p:nvPr/>
        </p:nvSpPr>
        <p:spPr>
          <a:xfrm>
            <a:off x="-18232" y="5076763"/>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200" b="1" dirty="0">
                <a:solidFill>
                  <a:prstClr val="black"/>
                </a:solidFill>
                <a:latin typeface="Arial (Body)"/>
              </a:rPr>
              <a:t>1.	CHÚA GIÊ-SU LÀM PHÉP LẠ TRONG NGÀY GÌ?</a:t>
            </a:r>
          </a:p>
        </p:txBody>
      </p:sp>
      <p:sp>
        <p:nvSpPr>
          <p:cNvPr id="10" name="Rectangle 9">
            <a:extLst>
              <a:ext uri="{FF2B5EF4-FFF2-40B4-BE49-F238E27FC236}">
                <a16:creationId xmlns:a16="http://schemas.microsoft.com/office/drawing/2014/main" id="{20DB6019-0235-4C74-B32D-998F7B0FB765}"/>
              </a:ext>
            </a:extLst>
          </p:cNvPr>
          <p:cNvSpPr/>
          <p:nvPr/>
        </p:nvSpPr>
        <p:spPr>
          <a:xfrm>
            <a:off x="-18232" y="4962293"/>
            <a:ext cx="12228464" cy="1895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200" b="1" dirty="0">
                <a:solidFill>
                  <a:prstClr val="black"/>
                </a:solidFill>
                <a:latin typeface="Arial (Body)"/>
              </a:rPr>
              <a:t>2.	MẤY NGƯỜI BIỆT PHÁI NÓI: "NGƯỜI ĐÓ KHÔNG PHẢI BỞI … …, VÌ KHÔNG GIỮ NGÀY SA-BAT"</a:t>
            </a:r>
          </a:p>
        </p:txBody>
      </p:sp>
      <p:sp>
        <p:nvSpPr>
          <p:cNvPr id="11" name="Rectangle 10">
            <a:extLst>
              <a:ext uri="{FF2B5EF4-FFF2-40B4-BE49-F238E27FC236}">
                <a16:creationId xmlns:a16="http://schemas.microsoft.com/office/drawing/2014/main" id="{C10D6F6D-3FA2-4743-BDBF-0EF70FFE650B}"/>
              </a:ext>
            </a:extLst>
          </p:cNvPr>
          <p:cNvSpPr/>
          <p:nvPr/>
        </p:nvSpPr>
        <p:spPr>
          <a:xfrm>
            <a:off x="-18232" y="4962293"/>
            <a:ext cx="12228464" cy="1895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200" b="1" dirty="0">
                <a:solidFill>
                  <a:prstClr val="black"/>
                </a:solidFill>
                <a:latin typeface="Arial (Body)"/>
              </a:rPr>
              <a:t>3.	NGƯỜI NHỔ XUỐNG ĐẤT, LẤY NƯỚC MIẾNG TRỘN … …, RỒI XOA BÙN TRÊN MẮT NGƯỜI ẤY.</a:t>
            </a:r>
          </a:p>
        </p:txBody>
      </p:sp>
      <p:sp>
        <p:nvSpPr>
          <p:cNvPr id="12" name="Rectangle 11">
            <a:extLst>
              <a:ext uri="{FF2B5EF4-FFF2-40B4-BE49-F238E27FC236}">
                <a16:creationId xmlns:a16="http://schemas.microsoft.com/office/drawing/2014/main" id="{B3C73F6F-A218-4088-8726-C04800A2D6F7}"/>
              </a:ext>
            </a:extLst>
          </p:cNvPr>
          <p:cNvSpPr/>
          <p:nvPr/>
        </p:nvSpPr>
        <p:spPr>
          <a:xfrm>
            <a:off x="-18232" y="4962293"/>
            <a:ext cx="12228464" cy="1895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200" b="1" dirty="0">
                <a:solidFill>
                  <a:prstClr val="black"/>
                </a:solidFill>
                <a:latin typeface="Arial (Body)"/>
              </a:rPr>
              <a:t>4.	</a:t>
            </a:r>
            <a:r>
              <a:rPr lang="en-US" sz="4200" b="1" dirty="0">
                <a:solidFill>
                  <a:prstClr val="black"/>
                </a:solidFill>
                <a:latin typeface="Arial (Body)"/>
              </a:rPr>
              <a:t> </a:t>
            </a:r>
            <a:r>
              <a:rPr lang="vi-VN" sz="4200" b="1" dirty="0">
                <a:solidFill>
                  <a:prstClr val="black"/>
                </a:solidFill>
                <a:latin typeface="Arial (Body)"/>
              </a:rPr>
              <a:t>TÊN GỌI SILÔE</a:t>
            </a:r>
            <a:r>
              <a:rPr lang="en-US" sz="4200" b="1" dirty="0">
                <a:solidFill>
                  <a:prstClr val="black"/>
                </a:solidFill>
                <a:latin typeface="Arial (Body)"/>
              </a:rPr>
              <a:t> CÓ NGHĨA LÀ GÌ?</a:t>
            </a:r>
            <a:endParaRPr lang="vi-VN" sz="4200" b="1" dirty="0">
              <a:solidFill>
                <a:prstClr val="black"/>
              </a:solidFill>
              <a:latin typeface="Arial (Body)"/>
            </a:endParaRPr>
          </a:p>
        </p:txBody>
      </p:sp>
      <p:sp>
        <p:nvSpPr>
          <p:cNvPr id="13" name="Rectangle 12">
            <a:extLst>
              <a:ext uri="{FF2B5EF4-FFF2-40B4-BE49-F238E27FC236}">
                <a16:creationId xmlns:a16="http://schemas.microsoft.com/office/drawing/2014/main" id="{6007E9B4-A519-423F-B846-769D87AA7B0C}"/>
              </a:ext>
            </a:extLst>
          </p:cNvPr>
          <p:cNvSpPr/>
          <p:nvPr/>
        </p:nvSpPr>
        <p:spPr>
          <a:xfrm>
            <a:off x="-18232" y="4962293"/>
            <a:ext cx="12228464" cy="1895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200" b="1" dirty="0">
                <a:solidFill>
                  <a:prstClr val="black"/>
                </a:solidFill>
                <a:latin typeface="Arial (Body)"/>
              </a:rPr>
              <a:t>5.	CÔNG VIỆC CỦA ANH MÙ TRƯỚC KHI ANH ĐƯỢC CHỮA KHỎI MẮT LÀ GÌ?</a:t>
            </a:r>
          </a:p>
        </p:txBody>
      </p:sp>
      <p:sp>
        <p:nvSpPr>
          <p:cNvPr id="14" name="Rectangle 13">
            <a:extLst>
              <a:ext uri="{FF2B5EF4-FFF2-40B4-BE49-F238E27FC236}">
                <a16:creationId xmlns:a16="http://schemas.microsoft.com/office/drawing/2014/main" id="{F40E575A-F358-4765-ADC2-68C027012617}"/>
              </a:ext>
            </a:extLst>
          </p:cNvPr>
          <p:cNvSpPr/>
          <p:nvPr/>
        </p:nvSpPr>
        <p:spPr>
          <a:xfrm>
            <a:off x="-18232" y="4962293"/>
            <a:ext cx="12228464" cy="1895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200" b="1" dirty="0">
                <a:solidFill>
                  <a:prstClr val="black"/>
                </a:solidFill>
                <a:latin typeface="Arial (Body)"/>
              </a:rPr>
              <a:t>6.	KHI BỊ NHỮNG NGƯỜI BIỆT PHÁI TRA HỎI, ANH MÙ ĐÃ CHO RẰNG NGƯỜI CHỮA CHO ANH SÁNG MẮT LÀ GÌ?</a:t>
            </a:r>
          </a:p>
        </p:txBody>
      </p:sp>
      <p:sp>
        <p:nvSpPr>
          <p:cNvPr id="15" name="Rectangle 14">
            <a:extLst>
              <a:ext uri="{FF2B5EF4-FFF2-40B4-BE49-F238E27FC236}">
                <a16:creationId xmlns:a16="http://schemas.microsoft.com/office/drawing/2014/main" id="{41B3A00B-D556-4CD7-B4D0-7C6057C2DBF9}"/>
              </a:ext>
            </a:extLst>
          </p:cNvPr>
          <p:cNvSpPr/>
          <p:nvPr/>
        </p:nvSpPr>
        <p:spPr>
          <a:xfrm>
            <a:off x="-18232" y="4962293"/>
            <a:ext cx="12228464" cy="1895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200" b="1" dirty="0">
                <a:solidFill>
                  <a:prstClr val="black"/>
                </a:solidFill>
                <a:latin typeface="Arial (Body)"/>
              </a:rPr>
              <a:t>7.	</a:t>
            </a:r>
            <a:r>
              <a:rPr lang="en-US" sz="4200" b="1" dirty="0">
                <a:solidFill>
                  <a:prstClr val="black"/>
                </a:solidFill>
                <a:latin typeface="Arial (Body)"/>
              </a:rPr>
              <a:t> </a:t>
            </a:r>
            <a:r>
              <a:rPr lang="vi-VN" sz="4200" b="1" dirty="0">
                <a:solidFill>
                  <a:prstClr val="black"/>
                </a:solidFill>
                <a:latin typeface="Arial (Body)"/>
              </a:rPr>
              <a:t>AI LÀ NGƯỜI BẢO ANH MÙ XUỐNG HỒ SILÔE RỬA MẮT?</a:t>
            </a:r>
          </a:p>
        </p:txBody>
      </p:sp>
      <p:sp>
        <p:nvSpPr>
          <p:cNvPr id="16" name="C1">
            <a:extLst>
              <a:ext uri="{FF2B5EF4-FFF2-40B4-BE49-F238E27FC236}">
                <a16:creationId xmlns:a16="http://schemas.microsoft.com/office/drawing/2014/main" id="{52176973-FC82-4F1F-8FE8-30D63920AA31}"/>
              </a:ext>
            </a:extLst>
          </p:cNvPr>
          <p:cNvSpPr/>
          <p:nvPr/>
        </p:nvSpPr>
        <p:spPr>
          <a:xfrm>
            <a:off x="349221" y="121795"/>
            <a:ext cx="640080" cy="54864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C2">
            <a:extLst>
              <a:ext uri="{FF2B5EF4-FFF2-40B4-BE49-F238E27FC236}">
                <a16:creationId xmlns:a16="http://schemas.microsoft.com/office/drawing/2014/main" id="{E9A45B7E-50EC-4B03-A85B-4B1EB0704E45}"/>
              </a:ext>
            </a:extLst>
          </p:cNvPr>
          <p:cNvSpPr/>
          <p:nvPr/>
        </p:nvSpPr>
        <p:spPr>
          <a:xfrm>
            <a:off x="361142" y="800254"/>
            <a:ext cx="640080" cy="54864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2</a:t>
            </a:r>
            <a:endParaRPr kumimoji="0" lang="vi-VN" sz="20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3">
            <a:extLst>
              <a:ext uri="{FF2B5EF4-FFF2-40B4-BE49-F238E27FC236}">
                <a16:creationId xmlns:a16="http://schemas.microsoft.com/office/drawing/2014/main" id="{6F02CD06-B5DC-4310-B5E8-16759DEB9BB9}"/>
              </a:ext>
            </a:extLst>
          </p:cNvPr>
          <p:cNvSpPr/>
          <p:nvPr/>
        </p:nvSpPr>
        <p:spPr>
          <a:xfrm>
            <a:off x="349221" y="1489864"/>
            <a:ext cx="640080" cy="54864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3</a:t>
            </a:r>
            <a:endParaRPr kumimoji="0" lang="vi-VN" sz="20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C4">
            <a:extLst>
              <a:ext uri="{FF2B5EF4-FFF2-40B4-BE49-F238E27FC236}">
                <a16:creationId xmlns:a16="http://schemas.microsoft.com/office/drawing/2014/main" id="{6DDB6EDE-7E19-4ACD-9E6B-2FE9EDB1D25C}"/>
              </a:ext>
            </a:extLst>
          </p:cNvPr>
          <p:cNvSpPr/>
          <p:nvPr/>
        </p:nvSpPr>
        <p:spPr>
          <a:xfrm>
            <a:off x="372843" y="2196936"/>
            <a:ext cx="640080" cy="54864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4</a:t>
            </a:r>
            <a:endParaRPr kumimoji="0" lang="vi-VN" sz="20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C5">
            <a:extLst>
              <a:ext uri="{FF2B5EF4-FFF2-40B4-BE49-F238E27FC236}">
                <a16:creationId xmlns:a16="http://schemas.microsoft.com/office/drawing/2014/main" id="{A06DAA38-5070-427B-A246-5F7C3128B5FD}"/>
              </a:ext>
            </a:extLst>
          </p:cNvPr>
          <p:cNvSpPr/>
          <p:nvPr/>
        </p:nvSpPr>
        <p:spPr>
          <a:xfrm>
            <a:off x="349221" y="2880360"/>
            <a:ext cx="640080" cy="54864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1" name="C5">
            <a:extLst>
              <a:ext uri="{FF2B5EF4-FFF2-40B4-BE49-F238E27FC236}">
                <a16:creationId xmlns:a16="http://schemas.microsoft.com/office/drawing/2014/main" id="{323815AB-89F8-40F9-9DB9-6E657C757208}"/>
              </a:ext>
            </a:extLst>
          </p:cNvPr>
          <p:cNvSpPr/>
          <p:nvPr/>
        </p:nvSpPr>
        <p:spPr>
          <a:xfrm>
            <a:off x="349221" y="3563784"/>
            <a:ext cx="640080" cy="54864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2" name="C5">
            <a:extLst>
              <a:ext uri="{FF2B5EF4-FFF2-40B4-BE49-F238E27FC236}">
                <a16:creationId xmlns:a16="http://schemas.microsoft.com/office/drawing/2014/main" id="{F0F45C25-34FB-4196-9B77-6C9D11933F15}"/>
              </a:ext>
            </a:extLst>
          </p:cNvPr>
          <p:cNvSpPr/>
          <p:nvPr/>
        </p:nvSpPr>
        <p:spPr>
          <a:xfrm>
            <a:off x="349221" y="4264965"/>
            <a:ext cx="640080" cy="54864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7</a:t>
            </a:r>
            <a:endPar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EE5FCD37-73B8-40F8-9C6D-B693E2AF97DA}"/>
              </a:ext>
            </a:extLst>
          </p:cNvPr>
          <p:cNvSpPr/>
          <p:nvPr/>
        </p:nvSpPr>
        <p:spPr>
          <a:xfrm>
            <a:off x="5507201" y="77985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392351-E687-464E-AE3F-CD98C89C479D}"/>
              </a:ext>
            </a:extLst>
          </p:cNvPr>
          <p:cNvSpPr/>
          <p:nvPr/>
        </p:nvSpPr>
        <p:spPr>
          <a:xfrm>
            <a:off x="6432464" y="776617"/>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0D10F16-5294-4F23-9658-FFC84FED5458}"/>
              </a:ext>
            </a:extLst>
          </p:cNvPr>
          <p:cNvSpPr/>
          <p:nvPr/>
        </p:nvSpPr>
        <p:spPr>
          <a:xfrm>
            <a:off x="4589252" y="768807"/>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81BA105-6EC7-4700-BEAE-CBAF84BE0E04}"/>
              </a:ext>
            </a:extLst>
          </p:cNvPr>
          <p:cNvSpPr/>
          <p:nvPr/>
        </p:nvSpPr>
        <p:spPr>
          <a:xfrm>
            <a:off x="2757353" y="778234"/>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27F78F-9F47-4D4E-B986-F44CD3435CFE}"/>
              </a:ext>
            </a:extLst>
          </p:cNvPr>
          <p:cNvSpPr/>
          <p:nvPr/>
        </p:nvSpPr>
        <p:spPr>
          <a:xfrm>
            <a:off x="3673477" y="776617"/>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A22C04E-231F-4507-8371-E3D5AE9186DB}"/>
              </a:ext>
            </a:extLst>
          </p:cNvPr>
          <p:cNvSpPr/>
          <p:nvPr/>
        </p:nvSpPr>
        <p:spPr>
          <a:xfrm>
            <a:off x="1839404" y="776617"/>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A7F1FF-2A84-4B59-960E-879B1D724667}"/>
              </a:ext>
            </a:extLst>
          </p:cNvPr>
          <p:cNvSpPr/>
          <p:nvPr/>
        </p:nvSpPr>
        <p:spPr>
          <a:xfrm>
            <a:off x="7339449" y="776617"/>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68E74C-9535-4A68-A218-5687A55B75AB}"/>
              </a:ext>
            </a:extLst>
          </p:cNvPr>
          <p:cNvSpPr/>
          <p:nvPr/>
        </p:nvSpPr>
        <p:spPr>
          <a:xfrm>
            <a:off x="8255224" y="776617"/>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064620D-2B26-4216-AD25-078AA52D3726}"/>
              </a:ext>
            </a:extLst>
          </p:cNvPr>
          <p:cNvSpPr/>
          <p:nvPr/>
        </p:nvSpPr>
        <p:spPr>
          <a:xfrm>
            <a:off x="9172565" y="776617"/>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10CF59E-FB77-42E9-8910-EF867FE4AD80}"/>
              </a:ext>
            </a:extLst>
          </p:cNvPr>
          <p:cNvSpPr/>
          <p:nvPr/>
        </p:nvSpPr>
        <p:spPr>
          <a:xfrm>
            <a:off x="8255004" y="100359"/>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4FAEE0E-2B0C-4540-8274-6C622380BFBF}"/>
              </a:ext>
            </a:extLst>
          </p:cNvPr>
          <p:cNvSpPr/>
          <p:nvPr/>
        </p:nvSpPr>
        <p:spPr>
          <a:xfrm>
            <a:off x="7341304" y="108346"/>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8538EE8-E937-475B-881D-05A2599C566F}"/>
              </a:ext>
            </a:extLst>
          </p:cNvPr>
          <p:cNvSpPr/>
          <p:nvPr/>
        </p:nvSpPr>
        <p:spPr>
          <a:xfrm>
            <a:off x="5505156" y="98742"/>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0D8557A-AF7F-4E90-BD01-03A28A5EC7FB}"/>
              </a:ext>
            </a:extLst>
          </p:cNvPr>
          <p:cNvSpPr/>
          <p:nvPr/>
        </p:nvSpPr>
        <p:spPr>
          <a:xfrm>
            <a:off x="6421280" y="97125"/>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13D0BBA-B04B-4E3C-B3A6-C2B68F5F4730}"/>
              </a:ext>
            </a:extLst>
          </p:cNvPr>
          <p:cNvSpPr/>
          <p:nvPr/>
        </p:nvSpPr>
        <p:spPr>
          <a:xfrm>
            <a:off x="4587207" y="97125"/>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129EE5A-6DA4-4F5D-822A-3FA16E909005}"/>
              </a:ext>
            </a:extLst>
          </p:cNvPr>
          <p:cNvSpPr/>
          <p:nvPr/>
        </p:nvSpPr>
        <p:spPr>
          <a:xfrm>
            <a:off x="5507201" y="1451927"/>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3705754-6623-4767-A30C-7EC4A250DCA3}"/>
              </a:ext>
            </a:extLst>
          </p:cNvPr>
          <p:cNvSpPr/>
          <p:nvPr/>
        </p:nvSpPr>
        <p:spPr>
          <a:xfrm>
            <a:off x="6432464" y="1448693"/>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09C0BD1-F5E7-4E43-8CE3-08B1B29F1217}"/>
              </a:ext>
            </a:extLst>
          </p:cNvPr>
          <p:cNvSpPr/>
          <p:nvPr/>
        </p:nvSpPr>
        <p:spPr>
          <a:xfrm>
            <a:off x="4589252" y="1440883"/>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4E60998-6C88-4176-A2A1-75CF90969B32}"/>
              </a:ext>
            </a:extLst>
          </p:cNvPr>
          <p:cNvSpPr/>
          <p:nvPr/>
        </p:nvSpPr>
        <p:spPr>
          <a:xfrm>
            <a:off x="2757353" y="1450310"/>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807B9C1-5270-4DA3-A490-233EDA1805EC}"/>
              </a:ext>
            </a:extLst>
          </p:cNvPr>
          <p:cNvSpPr/>
          <p:nvPr/>
        </p:nvSpPr>
        <p:spPr>
          <a:xfrm>
            <a:off x="3673477" y="1448693"/>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FC7A7D-39A3-40E9-8536-A273884D567E}"/>
              </a:ext>
            </a:extLst>
          </p:cNvPr>
          <p:cNvSpPr/>
          <p:nvPr/>
        </p:nvSpPr>
        <p:spPr>
          <a:xfrm>
            <a:off x="1839404" y="1448693"/>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CAF0A53-506E-4805-B72A-C8C5EF701703}"/>
              </a:ext>
            </a:extLst>
          </p:cNvPr>
          <p:cNvSpPr/>
          <p:nvPr/>
        </p:nvSpPr>
        <p:spPr>
          <a:xfrm>
            <a:off x="7339449" y="1448693"/>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E790BAA-B953-4571-80C0-D7B591F14F5F}"/>
              </a:ext>
            </a:extLst>
          </p:cNvPr>
          <p:cNvSpPr/>
          <p:nvPr/>
        </p:nvSpPr>
        <p:spPr>
          <a:xfrm>
            <a:off x="8255224" y="1448693"/>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A5CA49C-8684-4BA2-B21C-3E6B635ACCF6}"/>
              </a:ext>
            </a:extLst>
          </p:cNvPr>
          <p:cNvSpPr/>
          <p:nvPr/>
        </p:nvSpPr>
        <p:spPr>
          <a:xfrm>
            <a:off x="5507201" y="2142155"/>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066AD08-D5B8-4A31-8F67-71DBA8DC1CBC}"/>
              </a:ext>
            </a:extLst>
          </p:cNvPr>
          <p:cNvSpPr/>
          <p:nvPr/>
        </p:nvSpPr>
        <p:spPr>
          <a:xfrm>
            <a:off x="6432464" y="213892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3FF44B6-0B98-4308-8DF5-732B1F9E6E19}"/>
              </a:ext>
            </a:extLst>
          </p:cNvPr>
          <p:cNvSpPr/>
          <p:nvPr/>
        </p:nvSpPr>
        <p:spPr>
          <a:xfrm>
            <a:off x="4589252" y="213111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7F7D826-A469-4D97-9662-5EF9EC080B5B}"/>
              </a:ext>
            </a:extLst>
          </p:cNvPr>
          <p:cNvSpPr/>
          <p:nvPr/>
        </p:nvSpPr>
        <p:spPr>
          <a:xfrm>
            <a:off x="2757353" y="2140538"/>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45FD21D-7824-4F13-91D3-298C31B27035}"/>
              </a:ext>
            </a:extLst>
          </p:cNvPr>
          <p:cNvSpPr/>
          <p:nvPr/>
        </p:nvSpPr>
        <p:spPr>
          <a:xfrm>
            <a:off x="3673477" y="213892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C0BC893-F800-4A54-9E57-1A5053A76C4C}"/>
              </a:ext>
            </a:extLst>
          </p:cNvPr>
          <p:cNvSpPr/>
          <p:nvPr/>
        </p:nvSpPr>
        <p:spPr>
          <a:xfrm>
            <a:off x="1839404" y="213892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DF3103B-80E9-49F2-A853-4075932359EF}"/>
              </a:ext>
            </a:extLst>
          </p:cNvPr>
          <p:cNvSpPr/>
          <p:nvPr/>
        </p:nvSpPr>
        <p:spPr>
          <a:xfrm>
            <a:off x="7339449" y="213892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4369B8D-3E59-44EF-B085-DE1318E8762D}"/>
              </a:ext>
            </a:extLst>
          </p:cNvPr>
          <p:cNvSpPr/>
          <p:nvPr/>
        </p:nvSpPr>
        <p:spPr>
          <a:xfrm>
            <a:off x="5506373" y="2808346"/>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67C9CF5-BEE8-4B71-9C2B-A0890FC5EB06}"/>
              </a:ext>
            </a:extLst>
          </p:cNvPr>
          <p:cNvSpPr/>
          <p:nvPr/>
        </p:nvSpPr>
        <p:spPr>
          <a:xfrm>
            <a:off x="6431636" y="2805112"/>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28259F1-C41C-4E31-886E-E737990B2C6C}"/>
              </a:ext>
            </a:extLst>
          </p:cNvPr>
          <p:cNvSpPr/>
          <p:nvPr/>
        </p:nvSpPr>
        <p:spPr>
          <a:xfrm>
            <a:off x="4588424" y="2797302"/>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E28835-F253-41FE-A356-17A265D653DA}"/>
              </a:ext>
            </a:extLst>
          </p:cNvPr>
          <p:cNvSpPr/>
          <p:nvPr/>
        </p:nvSpPr>
        <p:spPr>
          <a:xfrm>
            <a:off x="2756525" y="2806729"/>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66AEFBB-665F-4851-81AD-4DF1F4631219}"/>
              </a:ext>
            </a:extLst>
          </p:cNvPr>
          <p:cNvSpPr/>
          <p:nvPr/>
        </p:nvSpPr>
        <p:spPr>
          <a:xfrm>
            <a:off x="3672649" y="2805112"/>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3FD448E-FB87-4F2C-9C13-696C1CC6DA37}"/>
              </a:ext>
            </a:extLst>
          </p:cNvPr>
          <p:cNvSpPr/>
          <p:nvPr/>
        </p:nvSpPr>
        <p:spPr>
          <a:xfrm>
            <a:off x="1838576" y="2805112"/>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03EF1F0-3006-46CD-99D1-DEA0F544946F}"/>
              </a:ext>
            </a:extLst>
          </p:cNvPr>
          <p:cNvSpPr/>
          <p:nvPr/>
        </p:nvSpPr>
        <p:spPr>
          <a:xfrm>
            <a:off x="7338621" y="2805112"/>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580E21E-6C25-43F2-BB2B-EF2CCAB8CF62}"/>
              </a:ext>
            </a:extLst>
          </p:cNvPr>
          <p:cNvSpPr/>
          <p:nvPr/>
        </p:nvSpPr>
        <p:spPr>
          <a:xfrm>
            <a:off x="8254396" y="2805112"/>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1D03A59-3F76-4A45-AD13-8E129C0A0BF8}"/>
              </a:ext>
            </a:extLst>
          </p:cNvPr>
          <p:cNvSpPr/>
          <p:nvPr/>
        </p:nvSpPr>
        <p:spPr>
          <a:xfrm>
            <a:off x="9171737" y="2805112"/>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174B94B-AF60-4726-83CB-4576A52BBFF6}"/>
              </a:ext>
            </a:extLst>
          </p:cNvPr>
          <p:cNvSpPr/>
          <p:nvPr/>
        </p:nvSpPr>
        <p:spPr>
          <a:xfrm>
            <a:off x="6425988" y="3497659"/>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11ED591-63E0-4AC1-8FC7-962AF3608C34}"/>
              </a:ext>
            </a:extLst>
          </p:cNvPr>
          <p:cNvSpPr/>
          <p:nvPr/>
        </p:nvSpPr>
        <p:spPr>
          <a:xfrm>
            <a:off x="7351251" y="3494425"/>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3CDDC41-68EA-4C4E-8361-68B8B566DDAA}"/>
              </a:ext>
            </a:extLst>
          </p:cNvPr>
          <p:cNvSpPr/>
          <p:nvPr/>
        </p:nvSpPr>
        <p:spPr>
          <a:xfrm>
            <a:off x="5508039" y="3486615"/>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54FFD6F-C83B-4AC1-BA49-3EBAA9C2FA93}"/>
              </a:ext>
            </a:extLst>
          </p:cNvPr>
          <p:cNvSpPr/>
          <p:nvPr/>
        </p:nvSpPr>
        <p:spPr>
          <a:xfrm>
            <a:off x="3676140" y="3496042"/>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0846B01-029D-4CA6-99FE-81C3C6BBED9C}"/>
              </a:ext>
            </a:extLst>
          </p:cNvPr>
          <p:cNvSpPr/>
          <p:nvPr/>
        </p:nvSpPr>
        <p:spPr>
          <a:xfrm>
            <a:off x="4592264" y="3484998"/>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AF8D971-8878-4790-ADD8-56424DEC2AB9}"/>
              </a:ext>
            </a:extLst>
          </p:cNvPr>
          <p:cNvSpPr/>
          <p:nvPr/>
        </p:nvSpPr>
        <p:spPr>
          <a:xfrm>
            <a:off x="2758191" y="3494425"/>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88D74F9-CCF1-48D8-97BB-D3359D11C5C5}"/>
              </a:ext>
            </a:extLst>
          </p:cNvPr>
          <p:cNvSpPr/>
          <p:nvPr/>
        </p:nvSpPr>
        <p:spPr>
          <a:xfrm>
            <a:off x="8258236" y="3494425"/>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AAF9833-0C73-467D-8598-05E74D5B4009}"/>
              </a:ext>
            </a:extLst>
          </p:cNvPr>
          <p:cNvSpPr/>
          <p:nvPr/>
        </p:nvSpPr>
        <p:spPr>
          <a:xfrm>
            <a:off x="5512739" y="4168045"/>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7453A45-F749-46EA-9FBF-739248E704D1}"/>
              </a:ext>
            </a:extLst>
          </p:cNvPr>
          <p:cNvSpPr/>
          <p:nvPr/>
        </p:nvSpPr>
        <p:spPr>
          <a:xfrm>
            <a:off x="6438002" y="416481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19BC200-B3B6-4289-970F-01F895B13CB3}"/>
              </a:ext>
            </a:extLst>
          </p:cNvPr>
          <p:cNvSpPr/>
          <p:nvPr/>
        </p:nvSpPr>
        <p:spPr>
          <a:xfrm>
            <a:off x="4594790" y="415700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1CF41C-C26E-4CB7-910D-70FB58FA0DDA}"/>
              </a:ext>
            </a:extLst>
          </p:cNvPr>
          <p:cNvSpPr/>
          <p:nvPr/>
        </p:nvSpPr>
        <p:spPr>
          <a:xfrm>
            <a:off x="2762891" y="4166428"/>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EB5F98E-82AB-4BB9-8028-CB07A3E4B977}"/>
              </a:ext>
            </a:extLst>
          </p:cNvPr>
          <p:cNvSpPr/>
          <p:nvPr/>
        </p:nvSpPr>
        <p:spPr>
          <a:xfrm>
            <a:off x="3679015" y="416481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E4D8296-FD60-4408-AC91-12E2186A2F8C}"/>
              </a:ext>
            </a:extLst>
          </p:cNvPr>
          <p:cNvSpPr/>
          <p:nvPr/>
        </p:nvSpPr>
        <p:spPr>
          <a:xfrm>
            <a:off x="1844942" y="416481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3017D0E-8C4B-4EB8-92D9-507485DD71C4}"/>
              </a:ext>
            </a:extLst>
          </p:cNvPr>
          <p:cNvSpPr/>
          <p:nvPr/>
        </p:nvSpPr>
        <p:spPr>
          <a:xfrm>
            <a:off x="7344987" y="416481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613F553-33BC-424B-BDAE-07C89D13527A}"/>
              </a:ext>
            </a:extLst>
          </p:cNvPr>
          <p:cNvSpPr/>
          <p:nvPr/>
        </p:nvSpPr>
        <p:spPr>
          <a:xfrm>
            <a:off x="8260762" y="416481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98C624A-F6CA-4155-A4C0-39AD485530EB}"/>
              </a:ext>
            </a:extLst>
          </p:cNvPr>
          <p:cNvSpPr/>
          <p:nvPr/>
        </p:nvSpPr>
        <p:spPr>
          <a:xfrm>
            <a:off x="9178103" y="4164811"/>
            <a:ext cx="917341" cy="67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957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32"/>
                                        </p:tgtEl>
                                        <p:attrNameLst>
                                          <p:attrName>style.color</p:attrName>
                                        </p:attrNameLst>
                                      </p:cBhvr>
                                      <p:to>
                                        <a:schemeClr val="accent2"/>
                                      </p:to>
                                    </p:animClr>
                                    <p:animClr clrSpc="rgb" dir="cw">
                                      <p:cBhvr>
                                        <p:cTn id="10" dur="500" fill="hold"/>
                                        <p:tgtEl>
                                          <p:spTgt spid="32"/>
                                        </p:tgtEl>
                                        <p:attrNameLst>
                                          <p:attrName>fillcolor</p:attrName>
                                        </p:attrNameLst>
                                      </p:cBhvr>
                                      <p:to>
                                        <a:schemeClr val="accent2"/>
                                      </p:to>
                                    </p:animClr>
                                    <p:set>
                                      <p:cBhvr>
                                        <p:cTn id="11" dur="500" fill="hold"/>
                                        <p:tgtEl>
                                          <p:spTgt spid="32"/>
                                        </p:tgtEl>
                                        <p:attrNameLst>
                                          <p:attrName>fill.type</p:attrName>
                                        </p:attrNameLst>
                                      </p:cBhvr>
                                      <p:to>
                                        <p:strVal val="solid"/>
                                      </p:to>
                                    </p:set>
                                    <p:set>
                                      <p:cBhvr>
                                        <p:cTn id="12" dur="500" fill="hold"/>
                                        <p:tgtEl>
                                          <p:spTgt spid="3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33"/>
                                        </p:tgtEl>
                                        <p:attrNameLst>
                                          <p:attrName>style.color</p:attrName>
                                        </p:attrNameLst>
                                      </p:cBhvr>
                                      <p:to>
                                        <a:schemeClr val="accent2"/>
                                      </p:to>
                                    </p:animClr>
                                    <p:animClr clrSpc="rgb" dir="cw">
                                      <p:cBhvr>
                                        <p:cTn id="15" dur="500" fill="hold"/>
                                        <p:tgtEl>
                                          <p:spTgt spid="33"/>
                                        </p:tgtEl>
                                        <p:attrNameLst>
                                          <p:attrName>fillcolor</p:attrName>
                                        </p:attrNameLst>
                                      </p:cBhvr>
                                      <p:to>
                                        <a:schemeClr val="accent2"/>
                                      </p:to>
                                    </p:animClr>
                                    <p:set>
                                      <p:cBhvr>
                                        <p:cTn id="16" dur="500" fill="hold"/>
                                        <p:tgtEl>
                                          <p:spTgt spid="33"/>
                                        </p:tgtEl>
                                        <p:attrNameLst>
                                          <p:attrName>fill.type</p:attrName>
                                        </p:attrNameLst>
                                      </p:cBhvr>
                                      <p:to>
                                        <p:strVal val="solid"/>
                                      </p:to>
                                    </p:set>
                                    <p:set>
                                      <p:cBhvr>
                                        <p:cTn id="17" dur="500" fill="hold"/>
                                        <p:tgtEl>
                                          <p:spTgt spid="33"/>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34"/>
                                        </p:tgtEl>
                                        <p:attrNameLst>
                                          <p:attrName>style.color</p:attrName>
                                        </p:attrNameLst>
                                      </p:cBhvr>
                                      <p:to>
                                        <a:schemeClr val="accent2"/>
                                      </p:to>
                                    </p:animClr>
                                    <p:animClr clrSpc="rgb" dir="cw">
                                      <p:cBhvr>
                                        <p:cTn id="20" dur="500" fill="hold"/>
                                        <p:tgtEl>
                                          <p:spTgt spid="34"/>
                                        </p:tgtEl>
                                        <p:attrNameLst>
                                          <p:attrName>fillcolor</p:attrName>
                                        </p:attrNameLst>
                                      </p:cBhvr>
                                      <p:to>
                                        <a:schemeClr val="accent2"/>
                                      </p:to>
                                    </p:animClr>
                                    <p:set>
                                      <p:cBhvr>
                                        <p:cTn id="21" dur="500" fill="hold"/>
                                        <p:tgtEl>
                                          <p:spTgt spid="34"/>
                                        </p:tgtEl>
                                        <p:attrNameLst>
                                          <p:attrName>fill.type</p:attrName>
                                        </p:attrNameLst>
                                      </p:cBhvr>
                                      <p:to>
                                        <p:strVal val="solid"/>
                                      </p:to>
                                    </p:set>
                                    <p:set>
                                      <p:cBhvr>
                                        <p:cTn id="22" dur="500" fill="hold"/>
                                        <p:tgtEl>
                                          <p:spTgt spid="34"/>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35"/>
                                        </p:tgtEl>
                                        <p:attrNameLst>
                                          <p:attrName>style.color</p:attrName>
                                        </p:attrNameLst>
                                      </p:cBhvr>
                                      <p:to>
                                        <a:schemeClr val="accent2"/>
                                      </p:to>
                                    </p:animClr>
                                    <p:animClr clrSpc="rgb" dir="cw">
                                      <p:cBhvr>
                                        <p:cTn id="25" dur="500" fill="hold"/>
                                        <p:tgtEl>
                                          <p:spTgt spid="35"/>
                                        </p:tgtEl>
                                        <p:attrNameLst>
                                          <p:attrName>fillcolor</p:attrName>
                                        </p:attrNameLst>
                                      </p:cBhvr>
                                      <p:to>
                                        <a:schemeClr val="accent2"/>
                                      </p:to>
                                    </p:animClr>
                                    <p:set>
                                      <p:cBhvr>
                                        <p:cTn id="26" dur="500" fill="hold"/>
                                        <p:tgtEl>
                                          <p:spTgt spid="35"/>
                                        </p:tgtEl>
                                        <p:attrNameLst>
                                          <p:attrName>fill.type</p:attrName>
                                        </p:attrNameLst>
                                      </p:cBhvr>
                                      <p:to>
                                        <p:strVal val="solid"/>
                                      </p:to>
                                    </p:set>
                                    <p:set>
                                      <p:cBhvr>
                                        <p:cTn id="27" dur="500" fill="hold"/>
                                        <p:tgtEl>
                                          <p:spTgt spid="35"/>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36"/>
                                        </p:tgtEl>
                                        <p:attrNameLst>
                                          <p:attrName>style.color</p:attrName>
                                        </p:attrNameLst>
                                      </p:cBhvr>
                                      <p:to>
                                        <a:schemeClr val="accent2"/>
                                      </p:to>
                                    </p:animClr>
                                    <p:animClr clrSpc="rgb" dir="cw">
                                      <p:cBhvr>
                                        <p:cTn id="30" dur="500" fill="hold"/>
                                        <p:tgtEl>
                                          <p:spTgt spid="36"/>
                                        </p:tgtEl>
                                        <p:attrNameLst>
                                          <p:attrName>fillcolor</p:attrName>
                                        </p:attrNameLst>
                                      </p:cBhvr>
                                      <p:to>
                                        <a:schemeClr val="accent2"/>
                                      </p:to>
                                    </p:animClr>
                                    <p:set>
                                      <p:cBhvr>
                                        <p:cTn id="31" dur="500" fill="hold"/>
                                        <p:tgtEl>
                                          <p:spTgt spid="36"/>
                                        </p:tgtEl>
                                        <p:attrNameLst>
                                          <p:attrName>fill.type</p:attrName>
                                        </p:attrNameLst>
                                      </p:cBhvr>
                                      <p:to>
                                        <p:strVal val="solid"/>
                                      </p:to>
                                    </p:set>
                                    <p:set>
                                      <p:cBhvr>
                                        <p:cTn id="32" dur="500" fill="hold"/>
                                        <p:tgtEl>
                                          <p:spTgt spid="36"/>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1" nodeType="clickEffect">
                                  <p:stCondLst>
                                    <p:cond delay="0"/>
                                  </p:stCondLst>
                                  <p:childTnLst>
                                    <p:animEffect transition="out" filter="circle(out)">
                                      <p:cBhvr>
                                        <p:cTn id="36" dur="2000"/>
                                        <p:tgtEl>
                                          <p:spTgt spid="9"/>
                                        </p:tgtEl>
                                      </p:cBhvr>
                                    </p:animEffect>
                                    <p:set>
                                      <p:cBhvr>
                                        <p:cTn id="37" dur="1" fill="hold">
                                          <p:stCondLst>
                                            <p:cond delay="1999"/>
                                          </p:stCondLst>
                                        </p:cTn>
                                        <p:tgtEl>
                                          <p:spTgt spid="9"/>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33"/>
                                        </p:tgtEl>
                                      </p:cBhvr>
                                    </p:animEffect>
                                    <p:set>
                                      <p:cBhvr>
                                        <p:cTn id="40" dur="1" fill="hold">
                                          <p:stCondLst>
                                            <p:cond delay="1999"/>
                                          </p:stCondLst>
                                        </p:cTn>
                                        <p:tgtEl>
                                          <p:spTgt spid="33"/>
                                        </p:tgtEl>
                                        <p:attrNameLst>
                                          <p:attrName>style.visibility</p:attrName>
                                        </p:attrNameLst>
                                      </p:cBhvr>
                                      <p:to>
                                        <p:strVal val="hidden"/>
                                      </p:to>
                                    </p:set>
                                  </p:childTnLst>
                                </p:cTn>
                              </p:par>
                              <p:par>
                                <p:cTn id="41" presetID="6" presetClass="exit" presetSubtype="32" fill="hold" grpId="1" nodeType="withEffect">
                                  <p:stCondLst>
                                    <p:cond delay="0"/>
                                  </p:stCondLst>
                                  <p:childTnLst>
                                    <p:animEffect transition="out" filter="circle(out)">
                                      <p:cBhvr>
                                        <p:cTn id="42" dur="2000"/>
                                        <p:tgtEl>
                                          <p:spTgt spid="34"/>
                                        </p:tgtEl>
                                      </p:cBhvr>
                                    </p:animEffect>
                                    <p:set>
                                      <p:cBhvr>
                                        <p:cTn id="43" dur="1" fill="hold">
                                          <p:stCondLst>
                                            <p:cond delay="1999"/>
                                          </p:stCondLst>
                                        </p:cTn>
                                        <p:tgtEl>
                                          <p:spTgt spid="34"/>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35"/>
                                        </p:tgtEl>
                                      </p:cBhvr>
                                    </p:animEffect>
                                    <p:set>
                                      <p:cBhvr>
                                        <p:cTn id="46" dur="1" fill="hold">
                                          <p:stCondLst>
                                            <p:cond delay="1999"/>
                                          </p:stCondLst>
                                        </p:cTn>
                                        <p:tgtEl>
                                          <p:spTgt spid="35"/>
                                        </p:tgtEl>
                                        <p:attrNameLst>
                                          <p:attrName>style.visibility</p:attrName>
                                        </p:attrNameLst>
                                      </p:cBhvr>
                                      <p:to>
                                        <p:strVal val="hidden"/>
                                      </p:to>
                                    </p:set>
                                  </p:childTnLst>
                                </p:cTn>
                              </p:par>
                              <p:par>
                                <p:cTn id="47" presetID="6" presetClass="exit" presetSubtype="32" fill="hold" grpId="1" nodeType="withEffect">
                                  <p:stCondLst>
                                    <p:cond delay="0"/>
                                  </p:stCondLst>
                                  <p:childTnLst>
                                    <p:animEffect transition="out" filter="circle(out)">
                                      <p:cBhvr>
                                        <p:cTn id="48" dur="2000"/>
                                        <p:tgtEl>
                                          <p:spTgt spid="36"/>
                                        </p:tgtEl>
                                      </p:cBhvr>
                                    </p:animEffect>
                                    <p:set>
                                      <p:cBhvr>
                                        <p:cTn id="49" dur="1" fill="hold">
                                          <p:stCondLst>
                                            <p:cond delay="1999"/>
                                          </p:stCondLst>
                                        </p:cTn>
                                        <p:tgtEl>
                                          <p:spTgt spid="36"/>
                                        </p:tgtEl>
                                        <p:attrNameLst>
                                          <p:attrName>style.visibility</p:attrName>
                                        </p:attrNameLst>
                                      </p:cBhvr>
                                      <p:to>
                                        <p:strVal val="hidden"/>
                                      </p:to>
                                    </p:set>
                                  </p:childTnLst>
                                </p:cTn>
                              </p:par>
                              <p:par>
                                <p:cTn id="50" presetID="6" presetClass="exit" presetSubtype="32" fill="hold" grpId="1" nodeType="withEffect">
                                  <p:stCondLst>
                                    <p:cond delay="0"/>
                                  </p:stCondLst>
                                  <p:childTnLst>
                                    <p:animEffect transition="out" filter="circle(out)">
                                      <p:cBhvr>
                                        <p:cTn id="51" dur="2000"/>
                                        <p:tgtEl>
                                          <p:spTgt spid="32"/>
                                        </p:tgtEl>
                                      </p:cBhvr>
                                    </p:animEffect>
                                    <p:set>
                                      <p:cBhvr>
                                        <p:cTn id="52" dur="1" fill="hold">
                                          <p:stCondLst>
                                            <p:cond delay="1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7"/>
                    </p:tgtEl>
                  </p:cond>
                </p:stCondLst>
                <p:endSync evt="end" delay="0">
                  <p:rtn val="all"/>
                </p:endSync>
                <p:childTnLst>
                  <p:par>
                    <p:cTn id="54" fill="hold">
                      <p:stCondLst>
                        <p:cond delay="0"/>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circle(in)">
                                      <p:cBhvr>
                                        <p:cTn id="58" dur="2000"/>
                                        <p:tgtEl>
                                          <p:spTgt spid="10"/>
                                        </p:tgtEl>
                                      </p:cBhvr>
                                    </p:animEffect>
                                  </p:childTnLst>
                                </p:cTn>
                              </p:par>
                              <p:par>
                                <p:cTn id="59" presetID="19" presetClass="emph" presetSubtype="0" fill="hold" grpId="0" nodeType="withEffect">
                                  <p:stCondLst>
                                    <p:cond delay="0"/>
                                  </p:stCondLst>
                                  <p:childTnLst>
                                    <p:animClr clrSpc="rgb" dir="cw">
                                      <p:cBhvr override="childStyle">
                                        <p:cTn id="60" dur="500" fill="hold"/>
                                        <p:tgtEl>
                                          <p:spTgt spid="23"/>
                                        </p:tgtEl>
                                        <p:attrNameLst>
                                          <p:attrName>style.color</p:attrName>
                                        </p:attrNameLst>
                                      </p:cBhvr>
                                      <p:to>
                                        <a:schemeClr val="accent2"/>
                                      </p:to>
                                    </p:animClr>
                                    <p:animClr clrSpc="rgb" dir="cw">
                                      <p:cBhvr>
                                        <p:cTn id="61" dur="500" fill="hold"/>
                                        <p:tgtEl>
                                          <p:spTgt spid="23"/>
                                        </p:tgtEl>
                                        <p:attrNameLst>
                                          <p:attrName>fillcolor</p:attrName>
                                        </p:attrNameLst>
                                      </p:cBhvr>
                                      <p:to>
                                        <a:schemeClr val="accent2"/>
                                      </p:to>
                                    </p:animClr>
                                    <p:set>
                                      <p:cBhvr>
                                        <p:cTn id="62" dur="500" fill="hold"/>
                                        <p:tgtEl>
                                          <p:spTgt spid="23"/>
                                        </p:tgtEl>
                                        <p:attrNameLst>
                                          <p:attrName>fill.type</p:attrName>
                                        </p:attrNameLst>
                                      </p:cBhvr>
                                      <p:to>
                                        <p:strVal val="solid"/>
                                      </p:to>
                                    </p:set>
                                    <p:set>
                                      <p:cBhvr>
                                        <p:cTn id="63" dur="500" fill="hold"/>
                                        <p:tgtEl>
                                          <p:spTgt spid="23"/>
                                        </p:tgtEl>
                                        <p:attrNameLst>
                                          <p:attrName>fill.on</p:attrName>
                                        </p:attrNameLst>
                                      </p:cBhvr>
                                      <p:to>
                                        <p:strVal val="true"/>
                                      </p:to>
                                    </p:set>
                                  </p:childTnLst>
                                </p:cTn>
                              </p:par>
                              <p:par>
                                <p:cTn id="64" presetID="19" presetClass="emph" presetSubtype="0" fill="hold" grpId="0" nodeType="withEffect">
                                  <p:stCondLst>
                                    <p:cond delay="0"/>
                                  </p:stCondLst>
                                  <p:childTnLst>
                                    <p:animClr clrSpc="rgb" dir="cw">
                                      <p:cBhvr override="childStyle">
                                        <p:cTn id="65" dur="500" fill="hold"/>
                                        <p:tgtEl>
                                          <p:spTgt spid="24"/>
                                        </p:tgtEl>
                                        <p:attrNameLst>
                                          <p:attrName>style.color</p:attrName>
                                        </p:attrNameLst>
                                      </p:cBhvr>
                                      <p:to>
                                        <a:schemeClr val="accent2"/>
                                      </p:to>
                                    </p:animClr>
                                    <p:animClr clrSpc="rgb" dir="cw">
                                      <p:cBhvr>
                                        <p:cTn id="66" dur="500" fill="hold"/>
                                        <p:tgtEl>
                                          <p:spTgt spid="24"/>
                                        </p:tgtEl>
                                        <p:attrNameLst>
                                          <p:attrName>fillcolor</p:attrName>
                                        </p:attrNameLst>
                                      </p:cBhvr>
                                      <p:to>
                                        <a:schemeClr val="accent2"/>
                                      </p:to>
                                    </p:animClr>
                                    <p:set>
                                      <p:cBhvr>
                                        <p:cTn id="67" dur="500" fill="hold"/>
                                        <p:tgtEl>
                                          <p:spTgt spid="24"/>
                                        </p:tgtEl>
                                        <p:attrNameLst>
                                          <p:attrName>fill.type</p:attrName>
                                        </p:attrNameLst>
                                      </p:cBhvr>
                                      <p:to>
                                        <p:strVal val="solid"/>
                                      </p:to>
                                    </p:set>
                                    <p:set>
                                      <p:cBhvr>
                                        <p:cTn id="68" dur="500" fill="hold"/>
                                        <p:tgtEl>
                                          <p:spTgt spid="24"/>
                                        </p:tgtEl>
                                        <p:attrNameLst>
                                          <p:attrName>fill.on</p:attrName>
                                        </p:attrNameLst>
                                      </p:cBhvr>
                                      <p:to>
                                        <p:strVal val="true"/>
                                      </p:to>
                                    </p:set>
                                  </p:childTnLst>
                                </p:cTn>
                              </p:par>
                              <p:par>
                                <p:cTn id="69" presetID="19" presetClass="emph" presetSubtype="0" fill="hold" grpId="0" nodeType="withEffect">
                                  <p:stCondLst>
                                    <p:cond delay="0"/>
                                  </p:stCondLst>
                                  <p:childTnLst>
                                    <p:animClr clrSpc="rgb" dir="cw">
                                      <p:cBhvr override="childStyle">
                                        <p:cTn id="70" dur="500" fill="hold"/>
                                        <p:tgtEl>
                                          <p:spTgt spid="25"/>
                                        </p:tgtEl>
                                        <p:attrNameLst>
                                          <p:attrName>style.color</p:attrName>
                                        </p:attrNameLst>
                                      </p:cBhvr>
                                      <p:to>
                                        <a:schemeClr val="accent2"/>
                                      </p:to>
                                    </p:animClr>
                                    <p:animClr clrSpc="rgb" dir="cw">
                                      <p:cBhvr>
                                        <p:cTn id="71" dur="500" fill="hold"/>
                                        <p:tgtEl>
                                          <p:spTgt spid="25"/>
                                        </p:tgtEl>
                                        <p:attrNameLst>
                                          <p:attrName>fillcolor</p:attrName>
                                        </p:attrNameLst>
                                      </p:cBhvr>
                                      <p:to>
                                        <a:schemeClr val="accent2"/>
                                      </p:to>
                                    </p:animClr>
                                    <p:set>
                                      <p:cBhvr>
                                        <p:cTn id="72" dur="500" fill="hold"/>
                                        <p:tgtEl>
                                          <p:spTgt spid="25"/>
                                        </p:tgtEl>
                                        <p:attrNameLst>
                                          <p:attrName>fill.type</p:attrName>
                                        </p:attrNameLst>
                                      </p:cBhvr>
                                      <p:to>
                                        <p:strVal val="solid"/>
                                      </p:to>
                                    </p:set>
                                    <p:set>
                                      <p:cBhvr>
                                        <p:cTn id="73" dur="500" fill="hold"/>
                                        <p:tgtEl>
                                          <p:spTgt spid="25"/>
                                        </p:tgtEl>
                                        <p:attrNameLst>
                                          <p:attrName>fill.on</p:attrName>
                                        </p:attrNameLst>
                                      </p:cBhvr>
                                      <p:to>
                                        <p:strVal val="true"/>
                                      </p:to>
                                    </p:set>
                                  </p:childTnLst>
                                </p:cTn>
                              </p:par>
                              <p:par>
                                <p:cTn id="74" presetID="19" presetClass="emph" presetSubtype="0" fill="hold" grpId="0" nodeType="withEffect">
                                  <p:stCondLst>
                                    <p:cond delay="0"/>
                                  </p:stCondLst>
                                  <p:childTnLst>
                                    <p:animClr clrSpc="rgb" dir="cw">
                                      <p:cBhvr override="childStyle">
                                        <p:cTn id="75" dur="500" fill="hold"/>
                                        <p:tgtEl>
                                          <p:spTgt spid="26"/>
                                        </p:tgtEl>
                                        <p:attrNameLst>
                                          <p:attrName>style.color</p:attrName>
                                        </p:attrNameLst>
                                      </p:cBhvr>
                                      <p:to>
                                        <a:schemeClr val="accent2"/>
                                      </p:to>
                                    </p:animClr>
                                    <p:animClr clrSpc="rgb" dir="cw">
                                      <p:cBhvr>
                                        <p:cTn id="76" dur="500" fill="hold"/>
                                        <p:tgtEl>
                                          <p:spTgt spid="26"/>
                                        </p:tgtEl>
                                        <p:attrNameLst>
                                          <p:attrName>fillcolor</p:attrName>
                                        </p:attrNameLst>
                                      </p:cBhvr>
                                      <p:to>
                                        <a:schemeClr val="accent2"/>
                                      </p:to>
                                    </p:animClr>
                                    <p:set>
                                      <p:cBhvr>
                                        <p:cTn id="77" dur="500" fill="hold"/>
                                        <p:tgtEl>
                                          <p:spTgt spid="26"/>
                                        </p:tgtEl>
                                        <p:attrNameLst>
                                          <p:attrName>fill.type</p:attrName>
                                        </p:attrNameLst>
                                      </p:cBhvr>
                                      <p:to>
                                        <p:strVal val="solid"/>
                                      </p:to>
                                    </p:set>
                                    <p:set>
                                      <p:cBhvr>
                                        <p:cTn id="78" dur="500" fill="hold"/>
                                        <p:tgtEl>
                                          <p:spTgt spid="26"/>
                                        </p:tgtEl>
                                        <p:attrNameLst>
                                          <p:attrName>fill.on</p:attrName>
                                        </p:attrNameLst>
                                      </p:cBhvr>
                                      <p:to>
                                        <p:strVal val="true"/>
                                      </p:to>
                                    </p:set>
                                  </p:childTnLst>
                                </p:cTn>
                              </p:par>
                              <p:par>
                                <p:cTn id="79" presetID="19" presetClass="emph" presetSubtype="0" fill="hold" grpId="0" nodeType="withEffect">
                                  <p:stCondLst>
                                    <p:cond delay="0"/>
                                  </p:stCondLst>
                                  <p:childTnLst>
                                    <p:animClr clrSpc="rgb" dir="cw">
                                      <p:cBhvr override="childStyle">
                                        <p:cTn id="80" dur="500" fill="hold"/>
                                        <p:tgtEl>
                                          <p:spTgt spid="27"/>
                                        </p:tgtEl>
                                        <p:attrNameLst>
                                          <p:attrName>style.color</p:attrName>
                                        </p:attrNameLst>
                                      </p:cBhvr>
                                      <p:to>
                                        <a:schemeClr val="accent2"/>
                                      </p:to>
                                    </p:animClr>
                                    <p:animClr clrSpc="rgb" dir="cw">
                                      <p:cBhvr>
                                        <p:cTn id="81" dur="500" fill="hold"/>
                                        <p:tgtEl>
                                          <p:spTgt spid="27"/>
                                        </p:tgtEl>
                                        <p:attrNameLst>
                                          <p:attrName>fillcolor</p:attrName>
                                        </p:attrNameLst>
                                      </p:cBhvr>
                                      <p:to>
                                        <a:schemeClr val="accent2"/>
                                      </p:to>
                                    </p:animClr>
                                    <p:set>
                                      <p:cBhvr>
                                        <p:cTn id="82" dur="500" fill="hold"/>
                                        <p:tgtEl>
                                          <p:spTgt spid="27"/>
                                        </p:tgtEl>
                                        <p:attrNameLst>
                                          <p:attrName>fill.type</p:attrName>
                                        </p:attrNameLst>
                                      </p:cBhvr>
                                      <p:to>
                                        <p:strVal val="solid"/>
                                      </p:to>
                                    </p:set>
                                    <p:set>
                                      <p:cBhvr>
                                        <p:cTn id="83" dur="500" fill="hold"/>
                                        <p:tgtEl>
                                          <p:spTgt spid="27"/>
                                        </p:tgtEl>
                                        <p:attrNameLst>
                                          <p:attrName>fill.on</p:attrName>
                                        </p:attrNameLst>
                                      </p:cBhvr>
                                      <p:to>
                                        <p:strVal val="true"/>
                                      </p:to>
                                    </p:set>
                                  </p:childTnLst>
                                </p:cTn>
                              </p:par>
                              <p:par>
                                <p:cTn id="84" presetID="19" presetClass="emph" presetSubtype="0" fill="hold" grpId="0" nodeType="withEffect">
                                  <p:stCondLst>
                                    <p:cond delay="0"/>
                                  </p:stCondLst>
                                  <p:childTnLst>
                                    <p:animClr clrSpc="rgb" dir="cw">
                                      <p:cBhvr override="childStyle">
                                        <p:cTn id="85" dur="500" fill="hold"/>
                                        <p:tgtEl>
                                          <p:spTgt spid="28"/>
                                        </p:tgtEl>
                                        <p:attrNameLst>
                                          <p:attrName>style.color</p:attrName>
                                        </p:attrNameLst>
                                      </p:cBhvr>
                                      <p:to>
                                        <a:schemeClr val="accent2"/>
                                      </p:to>
                                    </p:animClr>
                                    <p:animClr clrSpc="rgb" dir="cw">
                                      <p:cBhvr>
                                        <p:cTn id="86" dur="500" fill="hold"/>
                                        <p:tgtEl>
                                          <p:spTgt spid="28"/>
                                        </p:tgtEl>
                                        <p:attrNameLst>
                                          <p:attrName>fillcolor</p:attrName>
                                        </p:attrNameLst>
                                      </p:cBhvr>
                                      <p:to>
                                        <a:schemeClr val="accent2"/>
                                      </p:to>
                                    </p:animClr>
                                    <p:set>
                                      <p:cBhvr>
                                        <p:cTn id="87" dur="500" fill="hold"/>
                                        <p:tgtEl>
                                          <p:spTgt spid="28"/>
                                        </p:tgtEl>
                                        <p:attrNameLst>
                                          <p:attrName>fill.type</p:attrName>
                                        </p:attrNameLst>
                                      </p:cBhvr>
                                      <p:to>
                                        <p:strVal val="solid"/>
                                      </p:to>
                                    </p:set>
                                    <p:set>
                                      <p:cBhvr>
                                        <p:cTn id="88" dur="500" fill="hold"/>
                                        <p:tgtEl>
                                          <p:spTgt spid="28"/>
                                        </p:tgtEl>
                                        <p:attrNameLst>
                                          <p:attrName>fill.on</p:attrName>
                                        </p:attrNameLst>
                                      </p:cBhvr>
                                      <p:to>
                                        <p:strVal val="true"/>
                                      </p:to>
                                    </p:set>
                                  </p:childTnLst>
                                </p:cTn>
                              </p:par>
                              <p:par>
                                <p:cTn id="89" presetID="19" presetClass="emph" presetSubtype="0" fill="hold" grpId="0" nodeType="withEffect">
                                  <p:stCondLst>
                                    <p:cond delay="0"/>
                                  </p:stCondLst>
                                  <p:childTnLst>
                                    <p:animClr clrSpc="rgb" dir="cw">
                                      <p:cBhvr override="childStyle">
                                        <p:cTn id="90" dur="500" fill="hold"/>
                                        <p:tgtEl>
                                          <p:spTgt spid="29"/>
                                        </p:tgtEl>
                                        <p:attrNameLst>
                                          <p:attrName>style.color</p:attrName>
                                        </p:attrNameLst>
                                      </p:cBhvr>
                                      <p:to>
                                        <a:schemeClr val="accent2"/>
                                      </p:to>
                                    </p:animClr>
                                    <p:animClr clrSpc="rgb" dir="cw">
                                      <p:cBhvr>
                                        <p:cTn id="91" dur="500" fill="hold"/>
                                        <p:tgtEl>
                                          <p:spTgt spid="29"/>
                                        </p:tgtEl>
                                        <p:attrNameLst>
                                          <p:attrName>fillcolor</p:attrName>
                                        </p:attrNameLst>
                                      </p:cBhvr>
                                      <p:to>
                                        <a:schemeClr val="accent2"/>
                                      </p:to>
                                    </p:animClr>
                                    <p:set>
                                      <p:cBhvr>
                                        <p:cTn id="92" dur="500" fill="hold"/>
                                        <p:tgtEl>
                                          <p:spTgt spid="29"/>
                                        </p:tgtEl>
                                        <p:attrNameLst>
                                          <p:attrName>fill.type</p:attrName>
                                        </p:attrNameLst>
                                      </p:cBhvr>
                                      <p:to>
                                        <p:strVal val="solid"/>
                                      </p:to>
                                    </p:set>
                                    <p:set>
                                      <p:cBhvr>
                                        <p:cTn id="93" dur="500" fill="hold"/>
                                        <p:tgtEl>
                                          <p:spTgt spid="29"/>
                                        </p:tgtEl>
                                        <p:attrNameLst>
                                          <p:attrName>fill.on</p:attrName>
                                        </p:attrNameLst>
                                      </p:cBhvr>
                                      <p:to>
                                        <p:strVal val="true"/>
                                      </p:to>
                                    </p:set>
                                  </p:childTnLst>
                                </p:cTn>
                              </p:par>
                              <p:par>
                                <p:cTn id="94" presetID="19" presetClass="emph" presetSubtype="0" fill="hold" grpId="0" nodeType="withEffect">
                                  <p:stCondLst>
                                    <p:cond delay="0"/>
                                  </p:stCondLst>
                                  <p:childTnLst>
                                    <p:animClr clrSpc="rgb" dir="cw">
                                      <p:cBhvr override="childStyle">
                                        <p:cTn id="95" dur="500" fill="hold"/>
                                        <p:tgtEl>
                                          <p:spTgt spid="30"/>
                                        </p:tgtEl>
                                        <p:attrNameLst>
                                          <p:attrName>style.color</p:attrName>
                                        </p:attrNameLst>
                                      </p:cBhvr>
                                      <p:to>
                                        <a:schemeClr val="accent2"/>
                                      </p:to>
                                    </p:animClr>
                                    <p:animClr clrSpc="rgb" dir="cw">
                                      <p:cBhvr>
                                        <p:cTn id="96" dur="500" fill="hold"/>
                                        <p:tgtEl>
                                          <p:spTgt spid="30"/>
                                        </p:tgtEl>
                                        <p:attrNameLst>
                                          <p:attrName>fillcolor</p:attrName>
                                        </p:attrNameLst>
                                      </p:cBhvr>
                                      <p:to>
                                        <a:schemeClr val="accent2"/>
                                      </p:to>
                                    </p:animClr>
                                    <p:set>
                                      <p:cBhvr>
                                        <p:cTn id="97" dur="500" fill="hold"/>
                                        <p:tgtEl>
                                          <p:spTgt spid="30"/>
                                        </p:tgtEl>
                                        <p:attrNameLst>
                                          <p:attrName>fill.type</p:attrName>
                                        </p:attrNameLst>
                                      </p:cBhvr>
                                      <p:to>
                                        <p:strVal val="solid"/>
                                      </p:to>
                                    </p:set>
                                    <p:set>
                                      <p:cBhvr>
                                        <p:cTn id="98" dur="500" fill="hold"/>
                                        <p:tgtEl>
                                          <p:spTgt spid="30"/>
                                        </p:tgtEl>
                                        <p:attrNameLst>
                                          <p:attrName>fill.on</p:attrName>
                                        </p:attrNameLst>
                                      </p:cBhvr>
                                      <p:to>
                                        <p:strVal val="true"/>
                                      </p:to>
                                    </p:set>
                                  </p:childTnLst>
                                </p:cTn>
                              </p:par>
                              <p:par>
                                <p:cTn id="99" presetID="19" presetClass="emph" presetSubtype="0" fill="hold" grpId="0" nodeType="withEffect">
                                  <p:stCondLst>
                                    <p:cond delay="0"/>
                                  </p:stCondLst>
                                  <p:childTnLst>
                                    <p:animClr clrSpc="rgb" dir="cw">
                                      <p:cBhvr override="childStyle">
                                        <p:cTn id="100" dur="500" fill="hold"/>
                                        <p:tgtEl>
                                          <p:spTgt spid="31"/>
                                        </p:tgtEl>
                                        <p:attrNameLst>
                                          <p:attrName>style.color</p:attrName>
                                        </p:attrNameLst>
                                      </p:cBhvr>
                                      <p:to>
                                        <a:schemeClr val="accent2"/>
                                      </p:to>
                                    </p:animClr>
                                    <p:animClr clrSpc="rgb" dir="cw">
                                      <p:cBhvr>
                                        <p:cTn id="101" dur="500" fill="hold"/>
                                        <p:tgtEl>
                                          <p:spTgt spid="31"/>
                                        </p:tgtEl>
                                        <p:attrNameLst>
                                          <p:attrName>fillcolor</p:attrName>
                                        </p:attrNameLst>
                                      </p:cBhvr>
                                      <p:to>
                                        <a:schemeClr val="accent2"/>
                                      </p:to>
                                    </p:animClr>
                                    <p:set>
                                      <p:cBhvr>
                                        <p:cTn id="102" dur="500" fill="hold"/>
                                        <p:tgtEl>
                                          <p:spTgt spid="31"/>
                                        </p:tgtEl>
                                        <p:attrNameLst>
                                          <p:attrName>fill.type</p:attrName>
                                        </p:attrNameLst>
                                      </p:cBhvr>
                                      <p:to>
                                        <p:strVal val="solid"/>
                                      </p:to>
                                    </p:set>
                                    <p:set>
                                      <p:cBhvr>
                                        <p:cTn id="103" dur="500" fill="hold"/>
                                        <p:tgtEl>
                                          <p:spTgt spid="31"/>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6" presetClass="exit" presetSubtype="32" fill="hold" grpId="1" nodeType="clickEffect">
                                  <p:stCondLst>
                                    <p:cond delay="0"/>
                                  </p:stCondLst>
                                  <p:childTnLst>
                                    <p:animEffect transition="out" filter="circle(out)">
                                      <p:cBhvr>
                                        <p:cTn id="107" dur="2000"/>
                                        <p:tgtEl>
                                          <p:spTgt spid="23"/>
                                        </p:tgtEl>
                                      </p:cBhvr>
                                    </p:animEffect>
                                    <p:set>
                                      <p:cBhvr>
                                        <p:cTn id="108" dur="1" fill="hold">
                                          <p:stCondLst>
                                            <p:cond delay="1999"/>
                                          </p:stCondLst>
                                        </p:cTn>
                                        <p:tgtEl>
                                          <p:spTgt spid="23"/>
                                        </p:tgtEl>
                                        <p:attrNameLst>
                                          <p:attrName>style.visibility</p:attrName>
                                        </p:attrNameLst>
                                      </p:cBhvr>
                                      <p:to>
                                        <p:strVal val="hidden"/>
                                      </p:to>
                                    </p:set>
                                  </p:childTnLst>
                                </p:cTn>
                              </p:par>
                              <p:par>
                                <p:cTn id="109" presetID="6" presetClass="exit" presetSubtype="32" fill="hold" grpId="1" nodeType="withEffect">
                                  <p:stCondLst>
                                    <p:cond delay="0"/>
                                  </p:stCondLst>
                                  <p:childTnLst>
                                    <p:animEffect transition="out" filter="circle(out)">
                                      <p:cBhvr>
                                        <p:cTn id="110" dur="2000"/>
                                        <p:tgtEl>
                                          <p:spTgt spid="24"/>
                                        </p:tgtEl>
                                      </p:cBhvr>
                                    </p:animEffect>
                                    <p:set>
                                      <p:cBhvr>
                                        <p:cTn id="111" dur="1" fill="hold">
                                          <p:stCondLst>
                                            <p:cond delay="1999"/>
                                          </p:stCondLst>
                                        </p:cTn>
                                        <p:tgtEl>
                                          <p:spTgt spid="24"/>
                                        </p:tgtEl>
                                        <p:attrNameLst>
                                          <p:attrName>style.visibility</p:attrName>
                                        </p:attrNameLst>
                                      </p:cBhvr>
                                      <p:to>
                                        <p:strVal val="hidden"/>
                                      </p:to>
                                    </p:set>
                                  </p:childTnLst>
                                </p:cTn>
                              </p:par>
                              <p:par>
                                <p:cTn id="112" presetID="6" presetClass="exit" presetSubtype="32" fill="hold" grpId="1" nodeType="withEffect">
                                  <p:stCondLst>
                                    <p:cond delay="0"/>
                                  </p:stCondLst>
                                  <p:childTnLst>
                                    <p:animEffect transition="out" filter="circle(out)">
                                      <p:cBhvr>
                                        <p:cTn id="113" dur="2000"/>
                                        <p:tgtEl>
                                          <p:spTgt spid="25"/>
                                        </p:tgtEl>
                                      </p:cBhvr>
                                    </p:animEffect>
                                    <p:set>
                                      <p:cBhvr>
                                        <p:cTn id="114" dur="1" fill="hold">
                                          <p:stCondLst>
                                            <p:cond delay="1999"/>
                                          </p:stCondLst>
                                        </p:cTn>
                                        <p:tgtEl>
                                          <p:spTgt spid="25"/>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2000"/>
                                        <p:tgtEl>
                                          <p:spTgt spid="26"/>
                                        </p:tgtEl>
                                      </p:cBhvr>
                                    </p:animEffect>
                                    <p:set>
                                      <p:cBhvr>
                                        <p:cTn id="117" dur="1" fill="hold">
                                          <p:stCondLst>
                                            <p:cond delay="1999"/>
                                          </p:stCondLst>
                                        </p:cTn>
                                        <p:tgtEl>
                                          <p:spTgt spid="26"/>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27"/>
                                        </p:tgtEl>
                                      </p:cBhvr>
                                    </p:animEffect>
                                    <p:set>
                                      <p:cBhvr>
                                        <p:cTn id="120" dur="1" fill="hold">
                                          <p:stCondLst>
                                            <p:cond delay="1999"/>
                                          </p:stCondLst>
                                        </p:cTn>
                                        <p:tgtEl>
                                          <p:spTgt spid="27"/>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2000"/>
                                        <p:tgtEl>
                                          <p:spTgt spid="28"/>
                                        </p:tgtEl>
                                      </p:cBhvr>
                                    </p:animEffect>
                                    <p:set>
                                      <p:cBhvr>
                                        <p:cTn id="123" dur="1" fill="hold">
                                          <p:stCondLst>
                                            <p:cond delay="1999"/>
                                          </p:stCondLst>
                                        </p:cTn>
                                        <p:tgtEl>
                                          <p:spTgt spid="28"/>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29"/>
                                        </p:tgtEl>
                                      </p:cBhvr>
                                    </p:animEffect>
                                    <p:set>
                                      <p:cBhvr>
                                        <p:cTn id="126" dur="1" fill="hold">
                                          <p:stCondLst>
                                            <p:cond delay="1999"/>
                                          </p:stCondLst>
                                        </p:cTn>
                                        <p:tgtEl>
                                          <p:spTgt spid="29"/>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2000"/>
                                        <p:tgtEl>
                                          <p:spTgt spid="30"/>
                                        </p:tgtEl>
                                      </p:cBhvr>
                                    </p:animEffect>
                                    <p:set>
                                      <p:cBhvr>
                                        <p:cTn id="129" dur="1" fill="hold">
                                          <p:stCondLst>
                                            <p:cond delay="1999"/>
                                          </p:stCondLst>
                                        </p:cTn>
                                        <p:tgtEl>
                                          <p:spTgt spid="30"/>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2000"/>
                                        <p:tgtEl>
                                          <p:spTgt spid="31"/>
                                        </p:tgtEl>
                                      </p:cBhvr>
                                    </p:animEffect>
                                    <p:set>
                                      <p:cBhvr>
                                        <p:cTn id="132" dur="1" fill="hold">
                                          <p:stCondLst>
                                            <p:cond delay="1999"/>
                                          </p:stCondLst>
                                        </p:cTn>
                                        <p:tgtEl>
                                          <p:spTgt spid="31"/>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2000"/>
                                        <p:tgtEl>
                                          <p:spTgt spid="10"/>
                                        </p:tgtEl>
                                      </p:cBhvr>
                                    </p:animEffect>
                                    <p:set>
                                      <p:cBhvr>
                                        <p:cTn id="135"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6" restart="whenNotActive" fill="hold" evtFilter="cancelBubble" nodeType="interactiveSeq">
                <p:stCondLst>
                  <p:cond evt="onClick" delay="0">
                    <p:tgtEl>
                      <p:spTgt spid="18"/>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clickEffect">
                                  <p:stCondLst>
                                    <p:cond delay="0"/>
                                  </p:stCondLst>
                                  <p:childTnLst>
                                    <p:set>
                                      <p:cBhvr>
                                        <p:cTn id="140" dur="1" fill="hold">
                                          <p:stCondLst>
                                            <p:cond delay="0"/>
                                          </p:stCondLst>
                                        </p:cTn>
                                        <p:tgtEl>
                                          <p:spTgt spid="11"/>
                                        </p:tgtEl>
                                        <p:attrNameLst>
                                          <p:attrName>style.visibility</p:attrName>
                                        </p:attrNameLst>
                                      </p:cBhvr>
                                      <p:to>
                                        <p:strVal val="visible"/>
                                      </p:to>
                                    </p:set>
                                    <p:animEffect transition="in" filter="circle(in)">
                                      <p:cBhvr>
                                        <p:cTn id="141" dur="1000"/>
                                        <p:tgtEl>
                                          <p:spTgt spid="11"/>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40"/>
                                        </p:tgtEl>
                                        <p:attrNameLst>
                                          <p:attrName>style.color</p:attrName>
                                        </p:attrNameLst>
                                      </p:cBhvr>
                                      <p:to>
                                        <a:schemeClr val="accent2"/>
                                      </p:to>
                                    </p:animClr>
                                    <p:animClr clrSpc="rgb" dir="cw">
                                      <p:cBhvr>
                                        <p:cTn id="144" dur="500" fill="hold"/>
                                        <p:tgtEl>
                                          <p:spTgt spid="40"/>
                                        </p:tgtEl>
                                        <p:attrNameLst>
                                          <p:attrName>fillcolor</p:attrName>
                                        </p:attrNameLst>
                                      </p:cBhvr>
                                      <p:to>
                                        <a:schemeClr val="accent2"/>
                                      </p:to>
                                    </p:animClr>
                                    <p:set>
                                      <p:cBhvr>
                                        <p:cTn id="145" dur="500" fill="hold"/>
                                        <p:tgtEl>
                                          <p:spTgt spid="40"/>
                                        </p:tgtEl>
                                        <p:attrNameLst>
                                          <p:attrName>fill.type</p:attrName>
                                        </p:attrNameLst>
                                      </p:cBhvr>
                                      <p:to>
                                        <p:strVal val="solid"/>
                                      </p:to>
                                    </p:set>
                                    <p:set>
                                      <p:cBhvr>
                                        <p:cTn id="146" dur="500" fill="hold"/>
                                        <p:tgtEl>
                                          <p:spTgt spid="40"/>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37"/>
                                        </p:tgtEl>
                                        <p:attrNameLst>
                                          <p:attrName>style.color</p:attrName>
                                        </p:attrNameLst>
                                      </p:cBhvr>
                                      <p:to>
                                        <a:schemeClr val="accent2"/>
                                      </p:to>
                                    </p:animClr>
                                    <p:animClr clrSpc="rgb" dir="cw">
                                      <p:cBhvr>
                                        <p:cTn id="149" dur="500" fill="hold"/>
                                        <p:tgtEl>
                                          <p:spTgt spid="37"/>
                                        </p:tgtEl>
                                        <p:attrNameLst>
                                          <p:attrName>fillcolor</p:attrName>
                                        </p:attrNameLst>
                                      </p:cBhvr>
                                      <p:to>
                                        <a:schemeClr val="accent2"/>
                                      </p:to>
                                    </p:animClr>
                                    <p:set>
                                      <p:cBhvr>
                                        <p:cTn id="150" dur="500" fill="hold"/>
                                        <p:tgtEl>
                                          <p:spTgt spid="37"/>
                                        </p:tgtEl>
                                        <p:attrNameLst>
                                          <p:attrName>fill.type</p:attrName>
                                        </p:attrNameLst>
                                      </p:cBhvr>
                                      <p:to>
                                        <p:strVal val="solid"/>
                                      </p:to>
                                    </p:set>
                                    <p:set>
                                      <p:cBhvr>
                                        <p:cTn id="151" dur="500" fill="hold"/>
                                        <p:tgtEl>
                                          <p:spTgt spid="37"/>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38"/>
                                        </p:tgtEl>
                                        <p:attrNameLst>
                                          <p:attrName>style.color</p:attrName>
                                        </p:attrNameLst>
                                      </p:cBhvr>
                                      <p:to>
                                        <a:schemeClr val="accent2"/>
                                      </p:to>
                                    </p:animClr>
                                    <p:animClr clrSpc="rgb" dir="cw">
                                      <p:cBhvr>
                                        <p:cTn id="154" dur="500" fill="hold"/>
                                        <p:tgtEl>
                                          <p:spTgt spid="38"/>
                                        </p:tgtEl>
                                        <p:attrNameLst>
                                          <p:attrName>fillcolor</p:attrName>
                                        </p:attrNameLst>
                                      </p:cBhvr>
                                      <p:to>
                                        <a:schemeClr val="accent2"/>
                                      </p:to>
                                    </p:animClr>
                                    <p:set>
                                      <p:cBhvr>
                                        <p:cTn id="155" dur="500" fill="hold"/>
                                        <p:tgtEl>
                                          <p:spTgt spid="38"/>
                                        </p:tgtEl>
                                        <p:attrNameLst>
                                          <p:attrName>fill.type</p:attrName>
                                        </p:attrNameLst>
                                      </p:cBhvr>
                                      <p:to>
                                        <p:strVal val="solid"/>
                                      </p:to>
                                    </p:set>
                                    <p:set>
                                      <p:cBhvr>
                                        <p:cTn id="156" dur="500" fill="hold"/>
                                        <p:tgtEl>
                                          <p:spTgt spid="38"/>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39"/>
                                        </p:tgtEl>
                                        <p:attrNameLst>
                                          <p:attrName>style.color</p:attrName>
                                        </p:attrNameLst>
                                      </p:cBhvr>
                                      <p:to>
                                        <a:schemeClr val="accent2"/>
                                      </p:to>
                                    </p:animClr>
                                    <p:animClr clrSpc="rgb" dir="cw">
                                      <p:cBhvr>
                                        <p:cTn id="159" dur="500" fill="hold"/>
                                        <p:tgtEl>
                                          <p:spTgt spid="39"/>
                                        </p:tgtEl>
                                        <p:attrNameLst>
                                          <p:attrName>fillcolor</p:attrName>
                                        </p:attrNameLst>
                                      </p:cBhvr>
                                      <p:to>
                                        <a:schemeClr val="accent2"/>
                                      </p:to>
                                    </p:animClr>
                                    <p:set>
                                      <p:cBhvr>
                                        <p:cTn id="160" dur="500" fill="hold"/>
                                        <p:tgtEl>
                                          <p:spTgt spid="39"/>
                                        </p:tgtEl>
                                        <p:attrNameLst>
                                          <p:attrName>fill.type</p:attrName>
                                        </p:attrNameLst>
                                      </p:cBhvr>
                                      <p:to>
                                        <p:strVal val="solid"/>
                                      </p:to>
                                    </p:set>
                                    <p:set>
                                      <p:cBhvr>
                                        <p:cTn id="161" dur="500" fill="hold"/>
                                        <p:tgtEl>
                                          <p:spTgt spid="39"/>
                                        </p:tgtEl>
                                        <p:attrNameLst>
                                          <p:attrName>fill.on</p:attrName>
                                        </p:attrNameLst>
                                      </p:cBhvr>
                                      <p:to>
                                        <p:strVal val="true"/>
                                      </p:to>
                                    </p:set>
                                  </p:childTnLst>
                                </p:cTn>
                              </p:par>
                              <p:par>
                                <p:cTn id="162" presetID="19" presetClass="emph" presetSubtype="0" fill="hold" grpId="0" nodeType="withEffect">
                                  <p:stCondLst>
                                    <p:cond delay="0"/>
                                  </p:stCondLst>
                                  <p:childTnLst>
                                    <p:animClr clrSpc="rgb" dir="cw">
                                      <p:cBhvr override="childStyle">
                                        <p:cTn id="163" dur="500" fill="hold"/>
                                        <p:tgtEl>
                                          <p:spTgt spid="41"/>
                                        </p:tgtEl>
                                        <p:attrNameLst>
                                          <p:attrName>style.color</p:attrName>
                                        </p:attrNameLst>
                                      </p:cBhvr>
                                      <p:to>
                                        <a:schemeClr val="accent2"/>
                                      </p:to>
                                    </p:animClr>
                                    <p:animClr clrSpc="rgb" dir="cw">
                                      <p:cBhvr>
                                        <p:cTn id="164" dur="500" fill="hold"/>
                                        <p:tgtEl>
                                          <p:spTgt spid="41"/>
                                        </p:tgtEl>
                                        <p:attrNameLst>
                                          <p:attrName>fillcolor</p:attrName>
                                        </p:attrNameLst>
                                      </p:cBhvr>
                                      <p:to>
                                        <a:schemeClr val="accent2"/>
                                      </p:to>
                                    </p:animClr>
                                    <p:set>
                                      <p:cBhvr>
                                        <p:cTn id="165" dur="500" fill="hold"/>
                                        <p:tgtEl>
                                          <p:spTgt spid="41"/>
                                        </p:tgtEl>
                                        <p:attrNameLst>
                                          <p:attrName>fill.type</p:attrName>
                                        </p:attrNameLst>
                                      </p:cBhvr>
                                      <p:to>
                                        <p:strVal val="solid"/>
                                      </p:to>
                                    </p:set>
                                    <p:set>
                                      <p:cBhvr>
                                        <p:cTn id="166" dur="500" fill="hold"/>
                                        <p:tgtEl>
                                          <p:spTgt spid="41"/>
                                        </p:tgtEl>
                                        <p:attrNameLst>
                                          <p:attrName>fill.on</p:attrName>
                                        </p:attrNameLst>
                                      </p:cBhvr>
                                      <p:to>
                                        <p:strVal val="true"/>
                                      </p:to>
                                    </p:set>
                                  </p:childTnLst>
                                </p:cTn>
                              </p:par>
                              <p:par>
                                <p:cTn id="167" presetID="19" presetClass="emph" presetSubtype="0" fill="hold" grpId="0" nodeType="withEffect">
                                  <p:stCondLst>
                                    <p:cond delay="0"/>
                                  </p:stCondLst>
                                  <p:childTnLst>
                                    <p:animClr clrSpc="rgb" dir="cw">
                                      <p:cBhvr override="childStyle">
                                        <p:cTn id="168" dur="500" fill="hold"/>
                                        <p:tgtEl>
                                          <p:spTgt spid="42"/>
                                        </p:tgtEl>
                                        <p:attrNameLst>
                                          <p:attrName>style.color</p:attrName>
                                        </p:attrNameLst>
                                      </p:cBhvr>
                                      <p:to>
                                        <a:schemeClr val="accent2"/>
                                      </p:to>
                                    </p:animClr>
                                    <p:animClr clrSpc="rgb" dir="cw">
                                      <p:cBhvr>
                                        <p:cTn id="169" dur="500" fill="hold"/>
                                        <p:tgtEl>
                                          <p:spTgt spid="42"/>
                                        </p:tgtEl>
                                        <p:attrNameLst>
                                          <p:attrName>fillcolor</p:attrName>
                                        </p:attrNameLst>
                                      </p:cBhvr>
                                      <p:to>
                                        <a:schemeClr val="accent2"/>
                                      </p:to>
                                    </p:animClr>
                                    <p:set>
                                      <p:cBhvr>
                                        <p:cTn id="170" dur="500" fill="hold"/>
                                        <p:tgtEl>
                                          <p:spTgt spid="42"/>
                                        </p:tgtEl>
                                        <p:attrNameLst>
                                          <p:attrName>fill.type</p:attrName>
                                        </p:attrNameLst>
                                      </p:cBhvr>
                                      <p:to>
                                        <p:strVal val="solid"/>
                                      </p:to>
                                    </p:set>
                                    <p:set>
                                      <p:cBhvr>
                                        <p:cTn id="171" dur="500" fill="hold"/>
                                        <p:tgtEl>
                                          <p:spTgt spid="42"/>
                                        </p:tgtEl>
                                        <p:attrNameLst>
                                          <p:attrName>fill.on</p:attrName>
                                        </p:attrNameLst>
                                      </p:cBhvr>
                                      <p:to>
                                        <p:strVal val="true"/>
                                      </p:to>
                                    </p:set>
                                  </p:childTnLst>
                                </p:cTn>
                              </p:par>
                              <p:par>
                                <p:cTn id="172" presetID="19" presetClass="emph" presetSubtype="0" fill="hold" grpId="0" nodeType="withEffect">
                                  <p:stCondLst>
                                    <p:cond delay="0"/>
                                  </p:stCondLst>
                                  <p:childTnLst>
                                    <p:animClr clrSpc="rgb" dir="cw">
                                      <p:cBhvr override="childStyle">
                                        <p:cTn id="173" dur="500" fill="hold"/>
                                        <p:tgtEl>
                                          <p:spTgt spid="43"/>
                                        </p:tgtEl>
                                        <p:attrNameLst>
                                          <p:attrName>style.color</p:attrName>
                                        </p:attrNameLst>
                                      </p:cBhvr>
                                      <p:to>
                                        <a:schemeClr val="accent2"/>
                                      </p:to>
                                    </p:animClr>
                                    <p:animClr clrSpc="rgb" dir="cw">
                                      <p:cBhvr>
                                        <p:cTn id="174" dur="500" fill="hold"/>
                                        <p:tgtEl>
                                          <p:spTgt spid="43"/>
                                        </p:tgtEl>
                                        <p:attrNameLst>
                                          <p:attrName>fillcolor</p:attrName>
                                        </p:attrNameLst>
                                      </p:cBhvr>
                                      <p:to>
                                        <a:schemeClr val="accent2"/>
                                      </p:to>
                                    </p:animClr>
                                    <p:set>
                                      <p:cBhvr>
                                        <p:cTn id="175" dur="500" fill="hold"/>
                                        <p:tgtEl>
                                          <p:spTgt spid="43"/>
                                        </p:tgtEl>
                                        <p:attrNameLst>
                                          <p:attrName>fill.type</p:attrName>
                                        </p:attrNameLst>
                                      </p:cBhvr>
                                      <p:to>
                                        <p:strVal val="solid"/>
                                      </p:to>
                                    </p:set>
                                    <p:set>
                                      <p:cBhvr>
                                        <p:cTn id="176" dur="500" fill="hold"/>
                                        <p:tgtEl>
                                          <p:spTgt spid="43"/>
                                        </p:tgtEl>
                                        <p:attrNameLst>
                                          <p:attrName>fill.on</p:attrName>
                                        </p:attrNameLst>
                                      </p:cBhvr>
                                      <p:to>
                                        <p:strVal val="true"/>
                                      </p:to>
                                    </p:set>
                                  </p:childTnLst>
                                </p:cTn>
                              </p:par>
                              <p:par>
                                <p:cTn id="177" presetID="19" presetClass="emph" presetSubtype="0" fill="hold" grpId="0" nodeType="withEffect">
                                  <p:stCondLst>
                                    <p:cond delay="0"/>
                                  </p:stCondLst>
                                  <p:childTnLst>
                                    <p:animClr clrSpc="rgb" dir="cw">
                                      <p:cBhvr override="childStyle">
                                        <p:cTn id="178" dur="500" fill="hold"/>
                                        <p:tgtEl>
                                          <p:spTgt spid="44"/>
                                        </p:tgtEl>
                                        <p:attrNameLst>
                                          <p:attrName>style.color</p:attrName>
                                        </p:attrNameLst>
                                      </p:cBhvr>
                                      <p:to>
                                        <a:schemeClr val="accent2"/>
                                      </p:to>
                                    </p:animClr>
                                    <p:animClr clrSpc="rgb" dir="cw">
                                      <p:cBhvr>
                                        <p:cTn id="179" dur="500" fill="hold"/>
                                        <p:tgtEl>
                                          <p:spTgt spid="44"/>
                                        </p:tgtEl>
                                        <p:attrNameLst>
                                          <p:attrName>fillcolor</p:attrName>
                                        </p:attrNameLst>
                                      </p:cBhvr>
                                      <p:to>
                                        <a:schemeClr val="accent2"/>
                                      </p:to>
                                    </p:animClr>
                                    <p:set>
                                      <p:cBhvr>
                                        <p:cTn id="180" dur="500" fill="hold"/>
                                        <p:tgtEl>
                                          <p:spTgt spid="44"/>
                                        </p:tgtEl>
                                        <p:attrNameLst>
                                          <p:attrName>fill.type</p:attrName>
                                        </p:attrNameLst>
                                      </p:cBhvr>
                                      <p:to>
                                        <p:strVal val="solid"/>
                                      </p:to>
                                    </p:set>
                                    <p:set>
                                      <p:cBhvr>
                                        <p:cTn id="181" dur="500" fill="hold"/>
                                        <p:tgtEl>
                                          <p:spTgt spid="44"/>
                                        </p:tgtEl>
                                        <p:attrNameLst>
                                          <p:attrName>fill.on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6" presetClass="exit" presetSubtype="32" fill="hold" grpId="1" nodeType="clickEffect">
                                  <p:stCondLst>
                                    <p:cond delay="0"/>
                                  </p:stCondLst>
                                  <p:childTnLst>
                                    <p:animEffect transition="out" filter="circle(out)">
                                      <p:cBhvr>
                                        <p:cTn id="185" dur="1000"/>
                                        <p:tgtEl>
                                          <p:spTgt spid="11"/>
                                        </p:tgtEl>
                                      </p:cBhvr>
                                    </p:animEffect>
                                    <p:set>
                                      <p:cBhvr>
                                        <p:cTn id="186" dur="1" fill="hold">
                                          <p:stCondLst>
                                            <p:cond delay="999"/>
                                          </p:stCondLst>
                                        </p:cTn>
                                        <p:tgtEl>
                                          <p:spTgt spid="11"/>
                                        </p:tgtEl>
                                        <p:attrNameLst>
                                          <p:attrName>style.visibility</p:attrName>
                                        </p:attrNameLst>
                                      </p:cBhvr>
                                      <p:to>
                                        <p:strVal val="hidden"/>
                                      </p:to>
                                    </p:set>
                                  </p:childTnLst>
                                </p:cTn>
                              </p:par>
                              <p:par>
                                <p:cTn id="187" presetID="6" presetClass="exit" presetSubtype="32" fill="hold" grpId="1" nodeType="withEffect">
                                  <p:stCondLst>
                                    <p:cond delay="0"/>
                                  </p:stCondLst>
                                  <p:childTnLst>
                                    <p:animEffect transition="out" filter="circle(out)">
                                      <p:cBhvr>
                                        <p:cTn id="188" dur="2000"/>
                                        <p:tgtEl>
                                          <p:spTgt spid="37"/>
                                        </p:tgtEl>
                                      </p:cBhvr>
                                    </p:animEffect>
                                    <p:set>
                                      <p:cBhvr>
                                        <p:cTn id="189" dur="1" fill="hold">
                                          <p:stCondLst>
                                            <p:cond delay="1999"/>
                                          </p:stCondLst>
                                        </p:cTn>
                                        <p:tgtEl>
                                          <p:spTgt spid="37"/>
                                        </p:tgtEl>
                                        <p:attrNameLst>
                                          <p:attrName>style.visibility</p:attrName>
                                        </p:attrNameLst>
                                      </p:cBhvr>
                                      <p:to>
                                        <p:strVal val="hidden"/>
                                      </p:to>
                                    </p:set>
                                  </p:childTnLst>
                                </p:cTn>
                              </p:par>
                              <p:par>
                                <p:cTn id="190" presetID="6" presetClass="exit" presetSubtype="32" fill="hold" grpId="1" nodeType="withEffect">
                                  <p:stCondLst>
                                    <p:cond delay="0"/>
                                  </p:stCondLst>
                                  <p:childTnLst>
                                    <p:animEffect transition="out" filter="circle(out)">
                                      <p:cBhvr>
                                        <p:cTn id="191" dur="2000"/>
                                        <p:tgtEl>
                                          <p:spTgt spid="38"/>
                                        </p:tgtEl>
                                      </p:cBhvr>
                                    </p:animEffect>
                                    <p:set>
                                      <p:cBhvr>
                                        <p:cTn id="192" dur="1" fill="hold">
                                          <p:stCondLst>
                                            <p:cond delay="1999"/>
                                          </p:stCondLst>
                                        </p:cTn>
                                        <p:tgtEl>
                                          <p:spTgt spid="38"/>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2000"/>
                                        <p:tgtEl>
                                          <p:spTgt spid="39"/>
                                        </p:tgtEl>
                                      </p:cBhvr>
                                    </p:animEffect>
                                    <p:set>
                                      <p:cBhvr>
                                        <p:cTn id="195" dur="1" fill="hold">
                                          <p:stCondLst>
                                            <p:cond delay="1999"/>
                                          </p:stCondLst>
                                        </p:cTn>
                                        <p:tgtEl>
                                          <p:spTgt spid="39"/>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2000"/>
                                        <p:tgtEl>
                                          <p:spTgt spid="40"/>
                                        </p:tgtEl>
                                      </p:cBhvr>
                                    </p:animEffect>
                                    <p:set>
                                      <p:cBhvr>
                                        <p:cTn id="198" dur="1" fill="hold">
                                          <p:stCondLst>
                                            <p:cond delay="1999"/>
                                          </p:stCondLst>
                                        </p:cTn>
                                        <p:tgtEl>
                                          <p:spTgt spid="40"/>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2000"/>
                                        <p:tgtEl>
                                          <p:spTgt spid="41"/>
                                        </p:tgtEl>
                                      </p:cBhvr>
                                    </p:animEffect>
                                    <p:set>
                                      <p:cBhvr>
                                        <p:cTn id="201" dur="1" fill="hold">
                                          <p:stCondLst>
                                            <p:cond delay="1999"/>
                                          </p:stCondLst>
                                        </p:cTn>
                                        <p:tgtEl>
                                          <p:spTgt spid="41"/>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2000"/>
                                        <p:tgtEl>
                                          <p:spTgt spid="42"/>
                                        </p:tgtEl>
                                      </p:cBhvr>
                                    </p:animEffect>
                                    <p:set>
                                      <p:cBhvr>
                                        <p:cTn id="204" dur="1" fill="hold">
                                          <p:stCondLst>
                                            <p:cond delay="1999"/>
                                          </p:stCondLst>
                                        </p:cTn>
                                        <p:tgtEl>
                                          <p:spTgt spid="42"/>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2000"/>
                                        <p:tgtEl>
                                          <p:spTgt spid="43"/>
                                        </p:tgtEl>
                                      </p:cBhvr>
                                    </p:animEffect>
                                    <p:set>
                                      <p:cBhvr>
                                        <p:cTn id="207" dur="1" fill="hold">
                                          <p:stCondLst>
                                            <p:cond delay="1999"/>
                                          </p:stCondLst>
                                        </p:cTn>
                                        <p:tgtEl>
                                          <p:spTgt spid="43"/>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2000"/>
                                        <p:tgtEl>
                                          <p:spTgt spid="44"/>
                                        </p:tgtEl>
                                      </p:cBhvr>
                                    </p:animEffect>
                                    <p:set>
                                      <p:cBhvr>
                                        <p:cTn id="210" dur="1" fill="hold">
                                          <p:stCondLst>
                                            <p:cond delay="1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11" restart="whenNotActive" fill="hold" evtFilter="cancelBubble" nodeType="interactiveSeq">
                <p:stCondLst>
                  <p:cond evt="onClick" delay="0">
                    <p:tgtEl>
                      <p:spTgt spid="19"/>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12"/>
                                        </p:tgtEl>
                                        <p:attrNameLst>
                                          <p:attrName>style.visibility</p:attrName>
                                        </p:attrNameLst>
                                      </p:cBhvr>
                                      <p:to>
                                        <p:strVal val="visible"/>
                                      </p:to>
                                    </p:set>
                                    <p:animEffect transition="in" filter="circle(in)">
                                      <p:cBhvr>
                                        <p:cTn id="216" dur="1000"/>
                                        <p:tgtEl>
                                          <p:spTgt spid="12"/>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46"/>
                                        </p:tgtEl>
                                        <p:attrNameLst>
                                          <p:attrName>style.color</p:attrName>
                                        </p:attrNameLst>
                                      </p:cBhvr>
                                      <p:to>
                                        <a:schemeClr val="accent2"/>
                                      </p:to>
                                    </p:animClr>
                                    <p:animClr clrSpc="rgb" dir="cw">
                                      <p:cBhvr>
                                        <p:cTn id="219" dur="500" fill="hold"/>
                                        <p:tgtEl>
                                          <p:spTgt spid="46"/>
                                        </p:tgtEl>
                                        <p:attrNameLst>
                                          <p:attrName>fillcolor</p:attrName>
                                        </p:attrNameLst>
                                      </p:cBhvr>
                                      <p:to>
                                        <a:schemeClr val="accent2"/>
                                      </p:to>
                                    </p:animClr>
                                    <p:set>
                                      <p:cBhvr>
                                        <p:cTn id="220" dur="500" fill="hold"/>
                                        <p:tgtEl>
                                          <p:spTgt spid="46"/>
                                        </p:tgtEl>
                                        <p:attrNameLst>
                                          <p:attrName>fill.type</p:attrName>
                                        </p:attrNameLst>
                                      </p:cBhvr>
                                      <p:to>
                                        <p:strVal val="solid"/>
                                      </p:to>
                                    </p:set>
                                    <p:set>
                                      <p:cBhvr>
                                        <p:cTn id="221" dur="500" fill="hold"/>
                                        <p:tgtEl>
                                          <p:spTgt spid="46"/>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47"/>
                                        </p:tgtEl>
                                        <p:attrNameLst>
                                          <p:attrName>style.color</p:attrName>
                                        </p:attrNameLst>
                                      </p:cBhvr>
                                      <p:to>
                                        <a:schemeClr val="accent2"/>
                                      </p:to>
                                    </p:animClr>
                                    <p:animClr clrSpc="rgb" dir="cw">
                                      <p:cBhvr>
                                        <p:cTn id="224" dur="500" fill="hold"/>
                                        <p:tgtEl>
                                          <p:spTgt spid="47"/>
                                        </p:tgtEl>
                                        <p:attrNameLst>
                                          <p:attrName>fillcolor</p:attrName>
                                        </p:attrNameLst>
                                      </p:cBhvr>
                                      <p:to>
                                        <a:schemeClr val="accent2"/>
                                      </p:to>
                                    </p:animClr>
                                    <p:set>
                                      <p:cBhvr>
                                        <p:cTn id="225" dur="500" fill="hold"/>
                                        <p:tgtEl>
                                          <p:spTgt spid="47"/>
                                        </p:tgtEl>
                                        <p:attrNameLst>
                                          <p:attrName>fill.type</p:attrName>
                                        </p:attrNameLst>
                                      </p:cBhvr>
                                      <p:to>
                                        <p:strVal val="solid"/>
                                      </p:to>
                                    </p:set>
                                    <p:set>
                                      <p:cBhvr>
                                        <p:cTn id="226" dur="500" fill="hold"/>
                                        <p:tgtEl>
                                          <p:spTgt spid="47"/>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48"/>
                                        </p:tgtEl>
                                        <p:attrNameLst>
                                          <p:attrName>style.color</p:attrName>
                                        </p:attrNameLst>
                                      </p:cBhvr>
                                      <p:to>
                                        <a:schemeClr val="accent2"/>
                                      </p:to>
                                    </p:animClr>
                                    <p:animClr clrSpc="rgb" dir="cw">
                                      <p:cBhvr>
                                        <p:cTn id="229" dur="500" fill="hold"/>
                                        <p:tgtEl>
                                          <p:spTgt spid="48"/>
                                        </p:tgtEl>
                                        <p:attrNameLst>
                                          <p:attrName>fillcolor</p:attrName>
                                        </p:attrNameLst>
                                      </p:cBhvr>
                                      <p:to>
                                        <a:schemeClr val="accent2"/>
                                      </p:to>
                                    </p:animClr>
                                    <p:set>
                                      <p:cBhvr>
                                        <p:cTn id="230" dur="500" fill="hold"/>
                                        <p:tgtEl>
                                          <p:spTgt spid="48"/>
                                        </p:tgtEl>
                                        <p:attrNameLst>
                                          <p:attrName>fill.type</p:attrName>
                                        </p:attrNameLst>
                                      </p:cBhvr>
                                      <p:to>
                                        <p:strVal val="solid"/>
                                      </p:to>
                                    </p:set>
                                    <p:set>
                                      <p:cBhvr>
                                        <p:cTn id="231" dur="500" fill="hold"/>
                                        <p:tgtEl>
                                          <p:spTgt spid="48"/>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49"/>
                                        </p:tgtEl>
                                        <p:attrNameLst>
                                          <p:attrName>style.color</p:attrName>
                                        </p:attrNameLst>
                                      </p:cBhvr>
                                      <p:to>
                                        <a:schemeClr val="accent2"/>
                                      </p:to>
                                    </p:animClr>
                                    <p:animClr clrSpc="rgb" dir="cw">
                                      <p:cBhvr>
                                        <p:cTn id="234" dur="500" fill="hold"/>
                                        <p:tgtEl>
                                          <p:spTgt spid="49"/>
                                        </p:tgtEl>
                                        <p:attrNameLst>
                                          <p:attrName>fillcolor</p:attrName>
                                        </p:attrNameLst>
                                      </p:cBhvr>
                                      <p:to>
                                        <a:schemeClr val="accent2"/>
                                      </p:to>
                                    </p:animClr>
                                    <p:set>
                                      <p:cBhvr>
                                        <p:cTn id="235" dur="500" fill="hold"/>
                                        <p:tgtEl>
                                          <p:spTgt spid="49"/>
                                        </p:tgtEl>
                                        <p:attrNameLst>
                                          <p:attrName>fill.type</p:attrName>
                                        </p:attrNameLst>
                                      </p:cBhvr>
                                      <p:to>
                                        <p:strVal val="solid"/>
                                      </p:to>
                                    </p:set>
                                    <p:set>
                                      <p:cBhvr>
                                        <p:cTn id="236" dur="500" fill="hold"/>
                                        <p:tgtEl>
                                          <p:spTgt spid="49"/>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50"/>
                                        </p:tgtEl>
                                        <p:attrNameLst>
                                          <p:attrName>style.color</p:attrName>
                                        </p:attrNameLst>
                                      </p:cBhvr>
                                      <p:to>
                                        <a:schemeClr val="accent2"/>
                                      </p:to>
                                    </p:animClr>
                                    <p:animClr clrSpc="rgb" dir="cw">
                                      <p:cBhvr>
                                        <p:cTn id="239" dur="500" fill="hold"/>
                                        <p:tgtEl>
                                          <p:spTgt spid="50"/>
                                        </p:tgtEl>
                                        <p:attrNameLst>
                                          <p:attrName>fillcolor</p:attrName>
                                        </p:attrNameLst>
                                      </p:cBhvr>
                                      <p:to>
                                        <a:schemeClr val="accent2"/>
                                      </p:to>
                                    </p:animClr>
                                    <p:set>
                                      <p:cBhvr>
                                        <p:cTn id="240" dur="500" fill="hold"/>
                                        <p:tgtEl>
                                          <p:spTgt spid="50"/>
                                        </p:tgtEl>
                                        <p:attrNameLst>
                                          <p:attrName>fill.type</p:attrName>
                                        </p:attrNameLst>
                                      </p:cBhvr>
                                      <p:to>
                                        <p:strVal val="solid"/>
                                      </p:to>
                                    </p:set>
                                    <p:set>
                                      <p:cBhvr>
                                        <p:cTn id="241" dur="500" fill="hold"/>
                                        <p:tgtEl>
                                          <p:spTgt spid="50"/>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51"/>
                                        </p:tgtEl>
                                        <p:attrNameLst>
                                          <p:attrName>style.color</p:attrName>
                                        </p:attrNameLst>
                                      </p:cBhvr>
                                      <p:to>
                                        <a:schemeClr val="accent2"/>
                                      </p:to>
                                    </p:animClr>
                                    <p:animClr clrSpc="rgb" dir="cw">
                                      <p:cBhvr>
                                        <p:cTn id="244" dur="500" fill="hold"/>
                                        <p:tgtEl>
                                          <p:spTgt spid="51"/>
                                        </p:tgtEl>
                                        <p:attrNameLst>
                                          <p:attrName>fillcolor</p:attrName>
                                        </p:attrNameLst>
                                      </p:cBhvr>
                                      <p:to>
                                        <a:schemeClr val="accent2"/>
                                      </p:to>
                                    </p:animClr>
                                    <p:set>
                                      <p:cBhvr>
                                        <p:cTn id="245" dur="500" fill="hold"/>
                                        <p:tgtEl>
                                          <p:spTgt spid="51"/>
                                        </p:tgtEl>
                                        <p:attrNameLst>
                                          <p:attrName>fill.type</p:attrName>
                                        </p:attrNameLst>
                                      </p:cBhvr>
                                      <p:to>
                                        <p:strVal val="solid"/>
                                      </p:to>
                                    </p:set>
                                    <p:set>
                                      <p:cBhvr>
                                        <p:cTn id="246" dur="500" fill="hold"/>
                                        <p:tgtEl>
                                          <p:spTgt spid="51"/>
                                        </p:tgtEl>
                                        <p:attrNameLst>
                                          <p:attrName>fill.on</p:attrName>
                                        </p:attrNameLst>
                                      </p:cBhvr>
                                      <p:to>
                                        <p:strVal val="true"/>
                                      </p:to>
                                    </p:set>
                                  </p:childTnLst>
                                </p:cTn>
                              </p:par>
                              <p:par>
                                <p:cTn id="247" presetID="19" presetClass="emph" presetSubtype="0" fill="hold" grpId="0" nodeType="withEffect">
                                  <p:stCondLst>
                                    <p:cond delay="0"/>
                                  </p:stCondLst>
                                  <p:childTnLst>
                                    <p:animClr clrSpc="rgb" dir="cw">
                                      <p:cBhvr override="childStyle">
                                        <p:cTn id="248" dur="500" fill="hold"/>
                                        <p:tgtEl>
                                          <p:spTgt spid="52"/>
                                        </p:tgtEl>
                                        <p:attrNameLst>
                                          <p:attrName>style.color</p:attrName>
                                        </p:attrNameLst>
                                      </p:cBhvr>
                                      <p:to>
                                        <a:schemeClr val="accent2"/>
                                      </p:to>
                                    </p:animClr>
                                    <p:animClr clrSpc="rgb" dir="cw">
                                      <p:cBhvr>
                                        <p:cTn id="249" dur="500" fill="hold"/>
                                        <p:tgtEl>
                                          <p:spTgt spid="52"/>
                                        </p:tgtEl>
                                        <p:attrNameLst>
                                          <p:attrName>fillcolor</p:attrName>
                                        </p:attrNameLst>
                                      </p:cBhvr>
                                      <p:to>
                                        <a:schemeClr val="accent2"/>
                                      </p:to>
                                    </p:animClr>
                                    <p:set>
                                      <p:cBhvr>
                                        <p:cTn id="250" dur="500" fill="hold"/>
                                        <p:tgtEl>
                                          <p:spTgt spid="52"/>
                                        </p:tgtEl>
                                        <p:attrNameLst>
                                          <p:attrName>fill.type</p:attrName>
                                        </p:attrNameLst>
                                      </p:cBhvr>
                                      <p:to>
                                        <p:strVal val="solid"/>
                                      </p:to>
                                    </p:set>
                                    <p:set>
                                      <p:cBhvr>
                                        <p:cTn id="251" dur="500" fill="hold"/>
                                        <p:tgtEl>
                                          <p:spTgt spid="52"/>
                                        </p:tgtEl>
                                        <p:attrNameLst>
                                          <p:attrName>fill.on</p:attrName>
                                        </p:attrNameLst>
                                      </p:cBhvr>
                                      <p:to>
                                        <p:strVal val="true"/>
                                      </p:to>
                                    </p:set>
                                  </p:childTnLst>
                                </p:cTn>
                              </p:par>
                            </p:childTnLst>
                          </p:cTn>
                        </p:par>
                      </p:childTnLst>
                    </p:cTn>
                  </p:par>
                  <p:par>
                    <p:cTn id="252" fill="hold">
                      <p:stCondLst>
                        <p:cond delay="indefinite"/>
                      </p:stCondLst>
                      <p:childTnLst>
                        <p:par>
                          <p:cTn id="253" fill="hold">
                            <p:stCondLst>
                              <p:cond delay="0"/>
                            </p:stCondLst>
                            <p:childTnLst>
                              <p:par>
                                <p:cTn id="254" presetID="6" presetClass="exit" presetSubtype="32" fill="hold" grpId="1" nodeType="clickEffect">
                                  <p:stCondLst>
                                    <p:cond delay="0"/>
                                  </p:stCondLst>
                                  <p:childTnLst>
                                    <p:animEffect transition="out" filter="circle(out)">
                                      <p:cBhvr>
                                        <p:cTn id="255" dur="1000"/>
                                        <p:tgtEl>
                                          <p:spTgt spid="12"/>
                                        </p:tgtEl>
                                      </p:cBhvr>
                                    </p:animEffect>
                                    <p:set>
                                      <p:cBhvr>
                                        <p:cTn id="256" dur="1" fill="hold">
                                          <p:stCondLst>
                                            <p:cond delay="999"/>
                                          </p:stCondLst>
                                        </p:cTn>
                                        <p:tgtEl>
                                          <p:spTgt spid="12"/>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46"/>
                                        </p:tgtEl>
                                      </p:cBhvr>
                                    </p:animEffect>
                                    <p:set>
                                      <p:cBhvr>
                                        <p:cTn id="259" dur="1" fill="hold">
                                          <p:stCondLst>
                                            <p:cond delay="1999"/>
                                          </p:stCondLst>
                                        </p:cTn>
                                        <p:tgtEl>
                                          <p:spTgt spid="46"/>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47"/>
                                        </p:tgtEl>
                                      </p:cBhvr>
                                    </p:animEffect>
                                    <p:set>
                                      <p:cBhvr>
                                        <p:cTn id="262" dur="1" fill="hold">
                                          <p:stCondLst>
                                            <p:cond delay="1999"/>
                                          </p:stCondLst>
                                        </p:cTn>
                                        <p:tgtEl>
                                          <p:spTgt spid="47"/>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48"/>
                                        </p:tgtEl>
                                      </p:cBhvr>
                                    </p:animEffect>
                                    <p:set>
                                      <p:cBhvr>
                                        <p:cTn id="265" dur="1" fill="hold">
                                          <p:stCondLst>
                                            <p:cond delay="1999"/>
                                          </p:stCondLst>
                                        </p:cTn>
                                        <p:tgtEl>
                                          <p:spTgt spid="48"/>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49"/>
                                        </p:tgtEl>
                                      </p:cBhvr>
                                    </p:animEffect>
                                    <p:set>
                                      <p:cBhvr>
                                        <p:cTn id="268" dur="1" fill="hold">
                                          <p:stCondLst>
                                            <p:cond delay="1999"/>
                                          </p:stCondLst>
                                        </p:cTn>
                                        <p:tgtEl>
                                          <p:spTgt spid="49"/>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50"/>
                                        </p:tgtEl>
                                      </p:cBhvr>
                                    </p:animEffect>
                                    <p:set>
                                      <p:cBhvr>
                                        <p:cTn id="271" dur="1" fill="hold">
                                          <p:stCondLst>
                                            <p:cond delay="1999"/>
                                          </p:stCondLst>
                                        </p:cTn>
                                        <p:tgtEl>
                                          <p:spTgt spid="50"/>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51"/>
                                        </p:tgtEl>
                                      </p:cBhvr>
                                    </p:animEffect>
                                    <p:set>
                                      <p:cBhvr>
                                        <p:cTn id="274" dur="1" fill="hold">
                                          <p:stCondLst>
                                            <p:cond delay="1999"/>
                                          </p:stCondLst>
                                        </p:cTn>
                                        <p:tgtEl>
                                          <p:spTgt spid="51"/>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52"/>
                                        </p:tgtEl>
                                      </p:cBhvr>
                                    </p:animEffect>
                                    <p:set>
                                      <p:cBhvr>
                                        <p:cTn id="277" dur="1" fill="hold">
                                          <p:stCondLst>
                                            <p:cond delay="1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78" restart="whenNotActive" fill="hold" evtFilter="cancelBubble" nodeType="interactiveSeq">
                <p:stCondLst>
                  <p:cond evt="onClick" delay="0">
                    <p:tgtEl>
                      <p:spTgt spid="20"/>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clickEffect">
                                  <p:stCondLst>
                                    <p:cond delay="0"/>
                                  </p:stCondLst>
                                  <p:childTnLst>
                                    <p:set>
                                      <p:cBhvr>
                                        <p:cTn id="282" dur="1" fill="hold">
                                          <p:stCondLst>
                                            <p:cond delay="0"/>
                                          </p:stCondLst>
                                        </p:cTn>
                                        <p:tgtEl>
                                          <p:spTgt spid="13"/>
                                        </p:tgtEl>
                                        <p:attrNameLst>
                                          <p:attrName>style.visibility</p:attrName>
                                        </p:attrNameLst>
                                      </p:cBhvr>
                                      <p:to>
                                        <p:strVal val="visible"/>
                                      </p:to>
                                    </p:set>
                                    <p:animEffect transition="in" filter="circle(in)">
                                      <p:cBhvr>
                                        <p:cTn id="283" dur="1000"/>
                                        <p:tgtEl>
                                          <p:spTgt spid="13"/>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54"/>
                                        </p:tgtEl>
                                        <p:attrNameLst>
                                          <p:attrName>style.color</p:attrName>
                                        </p:attrNameLst>
                                      </p:cBhvr>
                                      <p:to>
                                        <a:schemeClr val="accent2"/>
                                      </p:to>
                                    </p:animClr>
                                    <p:animClr clrSpc="rgb" dir="cw">
                                      <p:cBhvr>
                                        <p:cTn id="286" dur="500" fill="hold"/>
                                        <p:tgtEl>
                                          <p:spTgt spid="54"/>
                                        </p:tgtEl>
                                        <p:attrNameLst>
                                          <p:attrName>fillcolor</p:attrName>
                                        </p:attrNameLst>
                                      </p:cBhvr>
                                      <p:to>
                                        <a:schemeClr val="accent2"/>
                                      </p:to>
                                    </p:animClr>
                                    <p:set>
                                      <p:cBhvr>
                                        <p:cTn id="287" dur="500" fill="hold"/>
                                        <p:tgtEl>
                                          <p:spTgt spid="54"/>
                                        </p:tgtEl>
                                        <p:attrNameLst>
                                          <p:attrName>fill.type</p:attrName>
                                        </p:attrNameLst>
                                      </p:cBhvr>
                                      <p:to>
                                        <p:strVal val="solid"/>
                                      </p:to>
                                    </p:set>
                                    <p:set>
                                      <p:cBhvr>
                                        <p:cTn id="288" dur="500" fill="hold"/>
                                        <p:tgtEl>
                                          <p:spTgt spid="54"/>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55"/>
                                        </p:tgtEl>
                                        <p:attrNameLst>
                                          <p:attrName>style.color</p:attrName>
                                        </p:attrNameLst>
                                      </p:cBhvr>
                                      <p:to>
                                        <a:schemeClr val="accent2"/>
                                      </p:to>
                                    </p:animClr>
                                    <p:animClr clrSpc="rgb" dir="cw">
                                      <p:cBhvr>
                                        <p:cTn id="291" dur="500" fill="hold"/>
                                        <p:tgtEl>
                                          <p:spTgt spid="55"/>
                                        </p:tgtEl>
                                        <p:attrNameLst>
                                          <p:attrName>fillcolor</p:attrName>
                                        </p:attrNameLst>
                                      </p:cBhvr>
                                      <p:to>
                                        <a:schemeClr val="accent2"/>
                                      </p:to>
                                    </p:animClr>
                                    <p:set>
                                      <p:cBhvr>
                                        <p:cTn id="292" dur="500" fill="hold"/>
                                        <p:tgtEl>
                                          <p:spTgt spid="55"/>
                                        </p:tgtEl>
                                        <p:attrNameLst>
                                          <p:attrName>fill.type</p:attrName>
                                        </p:attrNameLst>
                                      </p:cBhvr>
                                      <p:to>
                                        <p:strVal val="solid"/>
                                      </p:to>
                                    </p:set>
                                    <p:set>
                                      <p:cBhvr>
                                        <p:cTn id="293" dur="500" fill="hold"/>
                                        <p:tgtEl>
                                          <p:spTgt spid="55"/>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56"/>
                                        </p:tgtEl>
                                        <p:attrNameLst>
                                          <p:attrName>style.color</p:attrName>
                                        </p:attrNameLst>
                                      </p:cBhvr>
                                      <p:to>
                                        <a:schemeClr val="accent2"/>
                                      </p:to>
                                    </p:animClr>
                                    <p:animClr clrSpc="rgb" dir="cw">
                                      <p:cBhvr>
                                        <p:cTn id="296" dur="500" fill="hold"/>
                                        <p:tgtEl>
                                          <p:spTgt spid="56"/>
                                        </p:tgtEl>
                                        <p:attrNameLst>
                                          <p:attrName>fillcolor</p:attrName>
                                        </p:attrNameLst>
                                      </p:cBhvr>
                                      <p:to>
                                        <a:schemeClr val="accent2"/>
                                      </p:to>
                                    </p:animClr>
                                    <p:set>
                                      <p:cBhvr>
                                        <p:cTn id="297" dur="500" fill="hold"/>
                                        <p:tgtEl>
                                          <p:spTgt spid="56"/>
                                        </p:tgtEl>
                                        <p:attrNameLst>
                                          <p:attrName>fill.type</p:attrName>
                                        </p:attrNameLst>
                                      </p:cBhvr>
                                      <p:to>
                                        <p:strVal val="solid"/>
                                      </p:to>
                                    </p:set>
                                    <p:set>
                                      <p:cBhvr>
                                        <p:cTn id="298" dur="500" fill="hold"/>
                                        <p:tgtEl>
                                          <p:spTgt spid="56"/>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57"/>
                                        </p:tgtEl>
                                        <p:attrNameLst>
                                          <p:attrName>style.color</p:attrName>
                                        </p:attrNameLst>
                                      </p:cBhvr>
                                      <p:to>
                                        <a:schemeClr val="accent2"/>
                                      </p:to>
                                    </p:animClr>
                                    <p:animClr clrSpc="rgb" dir="cw">
                                      <p:cBhvr>
                                        <p:cTn id="301" dur="500" fill="hold"/>
                                        <p:tgtEl>
                                          <p:spTgt spid="57"/>
                                        </p:tgtEl>
                                        <p:attrNameLst>
                                          <p:attrName>fillcolor</p:attrName>
                                        </p:attrNameLst>
                                      </p:cBhvr>
                                      <p:to>
                                        <a:schemeClr val="accent2"/>
                                      </p:to>
                                    </p:animClr>
                                    <p:set>
                                      <p:cBhvr>
                                        <p:cTn id="302" dur="500" fill="hold"/>
                                        <p:tgtEl>
                                          <p:spTgt spid="57"/>
                                        </p:tgtEl>
                                        <p:attrNameLst>
                                          <p:attrName>fill.type</p:attrName>
                                        </p:attrNameLst>
                                      </p:cBhvr>
                                      <p:to>
                                        <p:strVal val="solid"/>
                                      </p:to>
                                    </p:set>
                                    <p:set>
                                      <p:cBhvr>
                                        <p:cTn id="303" dur="500" fill="hold"/>
                                        <p:tgtEl>
                                          <p:spTgt spid="57"/>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58"/>
                                        </p:tgtEl>
                                        <p:attrNameLst>
                                          <p:attrName>style.color</p:attrName>
                                        </p:attrNameLst>
                                      </p:cBhvr>
                                      <p:to>
                                        <a:schemeClr val="accent2"/>
                                      </p:to>
                                    </p:animClr>
                                    <p:animClr clrSpc="rgb" dir="cw">
                                      <p:cBhvr>
                                        <p:cTn id="306" dur="500" fill="hold"/>
                                        <p:tgtEl>
                                          <p:spTgt spid="58"/>
                                        </p:tgtEl>
                                        <p:attrNameLst>
                                          <p:attrName>fillcolor</p:attrName>
                                        </p:attrNameLst>
                                      </p:cBhvr>
                                      <p:to>
                                        <a:schemeClr val="accent2"/>
                                      </p:to>
                                    </p:animClr>
                                    <p:set>
                                      <p:cBhvr>
                                        <p:cTn id="307" dur="500" fill="hold"/>
                                        <p:tgtEl>
                                          <p:spTgt spid="58"/>
                                        </p:tgtEl>
                                        <p:attrNameLst>
                                          <p:attrName>fill.type</p:attrName>
                                        </p:attrNameLst>
                                      </p:cBhvr>
                                      <p:to>
                                        <p:strVal val="solid"/>
                                      </p:to>
                                    </p:set>
                                    <p:set>
                                      <p:cBhvr>
                                        <p:cTn id="308" dur="500" fill="hold"/>
                                        <p:tgtEl>
                                          <p:spTgt spid="58"/>
                                        </p:tgtEl>
                                        <p:attrNameLst>
                                          <p:attrName>fill.on</p:attrName>
                                        </p:attrNameLst>
                                      </p:cBhvr>
                                      <p:to>
                                        <p:strVal val="true"/>
                                      </p:to>
                                    </p:set>
                                  </p:childTnLst>
                                </p:cTn>
                              </p:par>
                              <p:par>
                                <p:cTn id="309" presetID="19" presetClass="emph" presetSubtype="0" fill="hold" grpId="0" nodeType="withEffect">
                                  <p:stCondLst>
                                    <p:cond delay="0"/>
                                  </p:stCondLst>
                                  <p:childTnLst>
                                    <p:animClr clrSpc="rgb" dir="cw">
                                      <p:cBhvr override="childStyle">
                                        <p:cTn id="310" dur="500" fill="hold"/>
                                        <p:tgtEl>
                                          <p:spTgt spid="59"/>
                                        </p:tgtEl>
                                        <p:attrNameLst>
                                          <p:attrName>style.color</p:attrName>
                                        </p:attrNameLst>
                                      </p:cBhvr>
                                      <p:to>
                                        <a:schemeClr val="accent2"/>
                                      </p:to>
                                    </p:animClr>
                                    <p:animClr clrSpc="rgb" dir="cw">
                                      <p:cBhvr>
                                        <p:cTn id="311" dur="500" fill="hold"/>
                                        <p:tgtEl>
                                          <p:spTgt spid="59"/>
                                        </p:tgtEl>
                                        <p:attrNameLst>
                                          <p:attrName>fillcolor</p:attrName>
                                        </p:attrNameLst>
                                      </p:cBhvr>
                                      <p:to>
                                        <a:schemeClr val="accent2"/>
                                      </p:to>
                                    </p:animClr>
                                    <p:set>
                                      <p:cBhvr>
                                        <p:cTn id="312" dur="500" fill="hold"/>
                                        <p:tgtEl>
                                          <p:spTgt spid="59"/>
                                        </p:tgtEl>
                                        <p:attrNameLst>
                                          <p:attrName>fill.type</p:attrName>
                                        </p:attrNameLst>
                                      </p:cBhvr>
                                      <p:to>
                                        <p:strVal val="solid"/>
                                      </p:to>
                                    </p:set>
                                    <p:set>
                                      <p:cBhvr>
                                        <p:cTn id="313" dur="500" fill="hold"/>
                                        <p:tgtEl>
                                          <p:spTgt spid="59"/>
                                        </p:tgtEl>
                                        <p:attrNameLst>
                                          <p:attrName>fill.on</p:attrName>
                                        </p:attrNameLst>
                                      </p:cBhvr>
                                      <p:to>
                                        <p:strVal val="true"/>
                                      </p:to>
                                    </p:set>
                                  </p:childTnLst>
                                </p:cTn>
                              </p:par>
                              <p:par>
                                <p:cTn id="314" presetID="19" presetClass="emph" presetSubtype="0" fill="hold" grpId="0" nodeType="withEffect">
                                  <p:stCondLst>
                                    <p:cond delay="0"/>
                                  </p:stCondLst>
                                  <p:childTnLst>
                                    <p:animClr clrSpc="rgb" dir="cw">
                                      <p:cBhvr override="childStyle">
                                        <p:cTn id="315" dur="500" fill="hold"/>
                                        <p:tgtEl>
                                          <p:spTgt spid="60"/>
                                        </p:tgtEl>
                                        <p:attrNameLst>
                                          <p:attrName>style.color</p:attrName>
                                        </p:attrNameLst>
                                      </p:cBhvr>
                                      <p:to>
                                        <a:schemeClr val="accent2"/>
                                      </p:to>
                                    </p:animClr>
                                    <p:animClr clrSpc="rgb" dir="cw">
                                      <p:cBhvr>
                                        <p:cTn id="316" dur="500" fill="hold"/>
                                        <p:tgtEl>
                                          <p:spTgt spid="60"/>
                                        </p:tgtEl>
                                        <p:attrNameLst>
                                          <p:attrName>fillcolor</p:attrName>
                                        </p:attrNameLst>
                                      </p:cBhvr>
                                      <p:to>
                                        <a:schemeClr val="accent2"/>
                                      </p:to>
                                    </p:animClr>
                                    <p:set>
                                      <p:cBhvr>
                                        <p:cTn id="317" dur="500" fill="hold"/>
                                        <p:tgtEl>
                                          <p:spTgt spid="60"/>
                                        </p:tgtEl>
                                        <p:attrNameLst>
                                          <p:attrName>fill.type</p:attrName>
                                        </p:attrNameLst>
                                      </p:cBhvr>
                                      <p:to>
                                        <p:strVal val="solid"/>
                                      </p:to>
                                    </p:set>
                                    <p:set>
                                      <p:cBhvr>
                                        <p:cTn id="318" dur="500" fill="hold"/>
                                        <p:tgtEl>
                                          <p:spTgt spid="60"/>
                                        </p:tgtEl>
                                        <p:attrNameLst>
                                          <p:attrName>fill.on</p:attrName>
                                        </p:attrNameLst>
                                      </p:cBhvr>
                                      <p:to>
                                        <p:strVal val="true"/>
                                      </p:to>
                                    </p:set>
                                  </p:childTnLst>
                                </p:cTn>
                              </p:par>
                              <p:par>
                                <p:cTn id="319" presetID="19" presetClass="emph" presetSubtype="0" fill="hold" grpId="0" nodeType="withEffect">
                                  <p:stCondLst>
                                    <p:cond delay="0"/>
                                  </p:stCondLst>
                                  <p:childTnLst>
                                    <p:animClr clrSpc="rgb" dir="cw">
                                      <p:cBhvr override="childStyle">
                                        <p:cTn id="320" dur="500" fill="hold"/>
                                        <p:tgtEl>
                                          <p:spTgt spid="61"/>
                                        </p:tgtEl>
                                        <p:attrNameLst>
                                          <p:attrName>style.color</p:attrName>
                                        </p:attrNameLst>
                                      </p:cBhvr>
                                      <p:to>
                                        <a:schemeClr val="accent2"/>
                                      </p:to>
                                    </p:animClr>
                                    <p:animClr clrSpc="rgb" dir="cw">
                                      <p:cBhvr>
                                        <p:cTn id="321" dur="500" fill="hold"/>
                                        <p:tgtEl>
                                          <p:spTgt spid="61"/>
                                        </p:tgtEl>
                                        <p:attrNameLst>
                                          <p:attrName>fillcolor</p:attrName>
                                        </p:attrNameLst>
                                      </p:cBhvr>
                                      <p:to>
                                        <a:schemeClr val="accent2"/>
                                      </p:to>
                                    </p:animClr>
                                    <p:set>
                                      <p:cBhvr>
                                        <p:cTn id="322" dur="500" fill="hold"/>
                                        <p:tgtEl>
                                          <p:spTgt spid="61"/>
                                        </p:tgtEl>
                                        <p:attrNameLst>
                                          <p:attrName>fill.type</p:attrName>
                                        </p:attrNameLst>
                                      </p:cBhvr>
                                      <p:to>
                                        <p:strVal val="solid"/>
                                      </p:to>
                                    </p:set>
                                    <p:set>
                                      <p:cBhvr>
                                        <p:cTn id="323" dur="500" fill="hold"/>
                                        <p:tgtEl>
                                          <p:spTgt spid="61"/>
                                        </p:tgtEl>
                                        <p:attrNameLst>
                                          <p:attrName>fill.on</p:attrName>
                                        </p:attrNameLst>
                                      </p:cBhvr>
                                      <p:to>
                                        <p:strVal val="true"/>
                                      </p:to>
                                    </p:set>
                                  </p:childTnLst>
                                </p:cTn>
                              </p:par>
                              <p:par>
                                <p:cTn id="324" presetID="19" presetClass="emph" presetSubtype="0" fill="hold" grpId="0" nodeType="withEffect">
                                  <p:stCondLst>
                                    <p:cond delay="0"/>
                                  </p:stCondLst>
                                  <p:childTnLst>
                                    <p:animClr clrSpc="rgb" dir="cw">
                                      <p:cBhvr override="childStyle">
                                        <p:cTn id="325" dur="500" fill="hold"/>
                                        <p:tgtEl>
                                          <p:spTgt spid="62"/>
                                        </p:tgtEl>
                                        <p:attrNameLst>
                                          <p:attrName>style.color</p:attrName>
                                        </p:attrNameLst>
                                      </p:cBhvr>
                                      <p:to>
                                        <a:schemeClr val="accent2"/>
                                      </p:to>
                                    </p:animClr>
                                    <p:animClr clrSpc="rgb" dir="cw">
                                      <p:cBhvr>
                                        <p:cTn id="326" dur="500" fill="hold"/>
                                        <p:tgtEl>
                                          <p:spTgt spid="62"/>
                                        </p:tgtEl>
                                        <p:attrNameLst>
                                          <p:attrName>fillcolor</p:attrName>
                                        </p:attrNameLst>
                                      </p:cBhvr>
                                      <p:to>
                                        <a:schemeClr val="accent2"/>
                                      </p:to>
                                    </p:animClr>
                                    <p:set>
                                      <p:cBhvr>
                                        <p:cTn id="327" dur="500" fill="hold"/>
                                        <p:tgtEl>
                                          <p:spTgt spid="62"/>
                                        </p:tgtEl>
                                        <p:attrNameLst>
                                          <p:attrName>fill.type</p:attrName>
                                        </p:attrNameLst>
                                      </p:cBhvr>
                                      <p:to>
                                        <p:strVal val="solid"/>
                                      </p:to>
                                    </p:set>
                                    <p:set>
                                      <p:cBhvr>
                                        <p:cTn id="328" dur="500" fill="hold"/>
                                        <p:tgtEl>
                                          <p:spTgt spid="62"/>
                                        </p:tgtEl>
                                        <p:attrNameLst>
                                          <p:attrName>fill.on</p:attrName>
                                        </p:attrNameLst>
                                      </p:cBhvr>
                                      <p:to>
                                        <p:strVal val="true"/>
                                      </p:to>
                                    </p:set>
                                  </p:childTnLst>
                                </p:cTn>
                              </p:par>
                            </p:childTnLst>
                          </p:cTn>
                        </p:par>
                      </p:childTnLst>
                    </p:cTn>
                  </p:par>
                  <p:par>
                    <p:cTn id="329" fill="hold">
                      <p:stCondLst>
                        <p:cond delay="indefinite"/>
                      </p:stCondLst>
                      <p:childTnLst>
                        <p:par>
                          <p:cTn id="330" fill="hold">
                            <p:stCondLst>
                              <p:cond delay="0"/>
                            </p:stCondLst>
                            <p:childTnLst>
                              <p:par>
                                <p:cTn id="331" presetID="6" presetClass="exit" presetSubtype="32" fill="hold" grpId="1" nodeType="clickEffect">
                                  <p:stCondLst>
                                    <p:cond delay="0"/>
                                  </p:stCondLst>
                                  <p:childTnLst>
                                    <p:animEffect transition="out" filter="circle(out)">
                                      <p:cBhvr>
                                        <p:cTn id="332" dur="1000"/>
                                        <p:tgtEl>
                                          <p:spTgt spid="13"/>
                                        </p:tgtEl>
                                      </p:cBhvr>
                                    </p:animEffect>
                                    <p:set>
                                      <p:cBhvr>
                                        <p:cTn id="333" dur="1" fill="hold">
                                          <p:stCondLst>
                                            <p:cond delay="999"/>
                                          </p:stCondLst>
                                        </p:cTn>
                                        <p:tgtEl>
                                          <p:spTgt spid="13"/>
                                        </p:tgtEl>
                                        <p:attrNameLst>
                                          <p:attrName>style.visibility</p:attrName>
                                        </p:attrNameLst>
                                      </p:cBhvr>
                                      <p:to>
                                        <p:strVal val="hidden"/>
                                      </p:to>
                                    </p:set>
                                  </p:childTnLst>
                                </p:cTn>
                              </p:par>
                              <p:par>
                                <p:cTn id="334" presetID="6" presetClass="exit" presetSubtype="32" fill="hold" grpId="1" nodeType="withEffect">
                                  <p:stCondLst>
                                    <p:cond delay="0"/>
                                  </p:stCondLst>
                                  <p:childTnLst>
                                    <p:animEffect transition="out" filter="circle(out)">
                                      <p:cBhvr>
                                        <p:cTn id="335" dur="2000"/>
                                        <p:tgtEl>
                                          <p:spTgt spid="54"/>
                                        </p:tgtEl>
                                      </p:cBhvr>
                                    </p:animEffect>
                                    <p:set>
                                      <p:cBhvr>
                                        <p:cTn id="336" dur="1" fill="hold">
                                          <p:stCondLst>
                                            <p:cond delay="1999"/>
                                          </p:stCondLst>
                                        </p:cTn>
                                        <p:tgtEl>
                                          <p:spTgt spid="54"/>
                                        </p:tgtEl>
                                        <p:attrNameLst>
                                          <p:attrName>style.visibility</p:attrName>
                                        </p:attrNameLst>
                                      </p:cBhvr>
                                      <p:to>
                                        <p:strVal val="hidden"/>
                                      </p:to>
                                    </p:set>
                                  </p:childTnLst>
                                </p:cTn>
                              </p:par>
                              <p:par>
                                <p:cTn id="337" presetID="6" presetClass="exit" presetSubtype="32" fill="hold" grpId="1" nodeType="withEffect">
                                  <p:stCondLst>
                                    <p:cond delay="0"/>
                                  </p:stCondLst>
                                  <p:childTnLst>
                                    <p:animEffect transition="out" filter="circle(out)">
                                      <p:cBhvr>
                                        <p:cTn id="338" dur="2000"/>
                                        <p:tgtEl>
                                          <p:spTgt spid="55"/>
                                        </p:tgtEl>
                                      </p:cBhvr>
                                    </p:animEffect>
                                    <p:set>
                                      <p:cBhvr>
                                        <p:cTn id="339" dur="1" fill="hold">
                                          <p:stCondLst>
                                            <p:cond delay="1999"/>
                                          </p:stCondLst>
                                        </p:cTn>
                                        <p:tgtEl>
                                          <p:spTgt spid="55"/>
                                        </p:tgtEl>
                                        <p:attrNameLst>
                                          <p:attrName>style.visibility</p:attrName>
                                        </p:attrNameLst>
                                      </p:cBhvr>
                                      <p:to>
                                        <p:strVal val="hidden"/>
                                      </p:to>
                                    </p:set>
                                  </p:childTnLst>
                                </p:cTn>
                              </p:par>
                              <p:par>
                                <p:cTn id="340" presetID="6" presetClass="exit" presetSubtype="32" fill="hold" grpId="1" nodeType="withEffect">
                                  <p:stCondLst>
                                    <p:cond delay="0"/>
                                  </p:stCondLst>
                                  <p:childTnLst>
                                    <p:animEffect transition="out" filter="circle(out)">
                                      <p:cBhvr>
                                        <p:cTn id="341" dur="2000"/>
                                        <p:tgtEl>
                                          <p:spTgt spid="56"/>
                                        </p:tgtEl>
                                      </p:cBhvr>
                                    </p:animEffect>
                                    <p:set>
                                      <p:cBhvr>
                                        <p:cTn id="342" dur="1" fill="hold">
                                          <p:stCondLst>
                                            <p:cond delay="1999"/>
                                          </p:stCondLst>
                                        </p:cTn>
                                        <p:tgtEl>
                                          <p:spTgt spid="56"/>
                                        </p:tgtEl>
                                        <p:attrNameLst>
                                          <p:attrName>style.visibility</p:attrName>
                                        </p:attrNameLst>
                                      </p:cBhvr>
                                      <p:to>
                                        <p:strVal val="hidden"/>
                                      </p:to>
                                    </p:set>
                                  </p:childTnLst>
                                </p:cTn>
                              </p:par>
                              <p:par>
                                <p:cTn id="343" presetID="6" presetClass="exit" presetSubtype="32" fill="hold" grpId="1" nodeType="withEffect">
                                  <p:stCondLst>
                                    <p:cond delay="0"/>
                                  </p:stCondLst>
                                  <p:childTnLst>
                                    <p:animEffect transition="out" filter="circle(out)">
                                      <p:cBhvr>
                                        <p:cTn id="344" dur="2000"/>
                                        <p:tgtEl>
                                          <p:spTgt spid="57"/>
                                        </p:tgtEl>
                                      </p:cBhvr>
                                    </p:animEffect>
                                    <p:set>
                                      <p:cBhvr>
                                        <p:cTn id="345" dur="1" fill="hold">
                                          <p:stCondLst>
                                            <p:cond delay="1999"/>
                                          </p:stCondLst>
                                        </p:cTn>
                                        <p:tgtEl>
                                          <p:spTgt spid="57"/>
                                        </p:tgtEl>
                                        <p:attrNameLst>
                                          <p:attrName>style.visibility</p:attrName>
                                        </p:attrNameLst>
                                      </p:cBhvr>
                                      <p:to>
                                        <p:strVal val="hidden"/>
                                      </p:to>
                                    </p:set>
                                  </p:childTnLst>
                                </p:cTn>
                              </p:par>
                              <p:par>
                                <p:cTn id="346" presetID="6" presetClass="exit" presetSubtype="32" fill="hold" grpId="1" nodeType="withEffect">
                                  <p:stCondLst>
                                    <p:cond delay="0"/>
                                  </p:stCondLst>
                                  <p:childTnLst>
                                    <p:animEffect transition="out" filter="circle(out)">
                                      <p:cBhvr>
                                        <p:cTn id="347" dur="2000"/>
                                        <p:tgtEl>
                                          <p:spTgt spid="58"/>
                                        </p:tgtEl>
                                      </p:cBhvr>
                                    </p:animEffect>
                                    <p:set>
                                      <p:cBhvr>
                                        <p:cTn id="348" dur="1" fill="hold">
                                          <p:stCondLst>
                                            <p:cond delay="1999"/>
                                          </p:stCondLst>
                                        </p:cTn>
                                        <p:tgtEl>
                                          <p:spTgt spid="58"/>
                                        </p:tgtEl>
                                        <p:attrNameLst>
                                          <p:attrName>style.visibility</p:attrName>
                                        </p:attrNameLst>
                                      </p:cBhvr>
                                      <p:to>
                                        <p:strVal val="hidden"/>
                                      </p:to>
                                    </p:set>
                                  </p:childTnLst>
                                </p:cTn>
                              </p:par>
                              <p:par>
                                <p:cTn id="349" presetID="6" presetClass="exit" presetSubtype="32" fill="hold" grpId="1" nodeType="withEffect">
                                  <p:stCondLst>
                                    <p:cond delay="0"/>
                                  </p:stCondLst>
                                  <p:childTnLst>
                                    <p:animEffect transition="out" filter="circle(out)">
                                      <p:cBhvr>
                                        <p:cTn id="350" dur="2000"/>
                                        <p:tgtEl>
                                          <p:spTgt spid="59"/>
                                        </p:tgtEl>
                                      </p:cBhvr>
                                    </p:animEffect>
                                    <p:set>
                                      <p:cBhvr>
                                        <p:cTn id="351" dur="1" fill="hold">
                                          <p:stCondLst>
                                            <p:cond delay="1999"/>
                                          </p:stCondLst>
                                        </p:cTn>
                                        <p:tgtEl>
                                          <p:spTgt spid="59"/>
                                        </p:tgtEl>
                                        <p:attrNameLst>
                                          <p:attrName>style.visibility</p:attrName>
                                        </p:attrNameLst>
                                      </p:cBhvr>
                                      <p:to>
                                        <p:strVal val="hidden"/>
                                      </p:to>
                                    </p:set>
                                  </p:childTnLst>
                                </p:cTn>
                              </p:par>
                              <p:par>
                                <p:cTn id="352" presetID="6" presetClass="exit" presetSubtype="32" fill="hold" grpId="1" nodeType="withEffect">
                                  <p:stCondLst>
                                    <p:cond delay="0"/>
                                  </p:stCondLst>
                                  <p:childTnLst>
                                    <p:animEffect transition="out" filter="circle(out)">
                                      <p:cBhvr>
                                        <p:cTn id="353" dur="2000"/>
                                        <p:tgtEl>
                                          <p:spTgt spid="60"/>
                                        </p:tgtEl>
                                      </p:cBhvr>
                                    </p:animEffect>
                                    <p:set>
                                      <p:cBhvr>
                                        <p:cTn id="354" dur="1" fill="hold">
                                          <p:stCondLst>
                                            <p:cond delay="1999"/>
                                          </p:stCondLst>
                                        </p:cTn>
                                        <p:tgtEl>
                                          <p:spTgt spid="60"/>
                                        </p:tgtEl>
                                        <p:attrNameLst>
                                          <p:attrName>style.visibility</p:attrName>
                                        </p:attrNameLst>
                                      </p:cBhvr>
                                      <p:to>
                                        <p:strVal val="hidden"/>
                                      </p:to>
                                    </p:set>
                                  </p:childTnLst>
                                </p:cTn>
                              </p:par>
                              <p:par>
                                <p:cTn id="355" presetID="6" presetClass="exit" presetSubtype="32" fill="hold" grpId="1" nodeType="withEffect">
                                  <p:stCondLst>
                                    <p:cond delay="0"/>
                                  </p:stCondLst>
                                  <p:childTnLst>
                                    <p:animEffect transition="out" filter="circle(out)">
                                      <p:cBhvr>
                                        <p:cTn id="356" dur="2000"/>
                                        <p:tgtEl>
                                          <p:spTgt spid="61"/>
                                        </p:tgtEl>
                                      </p:cBhvr>
                                    </p:animEffect>
                                    <p:set>
                                      <p:cBhvr>
                                        <p:cTn id="357" dur="1" fill="hold">
                                          <p:stCondLst>
                                            <p:cond delay="1999"/>
                                          </p:stCondLst>
                                        </p:cTn>
                                        <p:tgtEl>
                                          <p:spTgt spid="61"/>
                                        </p:tgtEl>
                                        <p:attrNameLst>
                                          <p:attrName>style.visibility</p:attrName>
                                        </p:attrNameLst>
                                      </p:cBhvr>
                                      <p:to>
                                        <p:strVal val="hidden"/>
                                      </p:to>
                                    </p:set>
                                  </p:childTnLst>
                                </p:cTn>
                              </p:par>
                              <p:par>
                                <p:cTn id="358" presetID="6" presetClass="exit" presetSubtype="32" fill="hold" grpId="1" nodeType="withEffect">
                                  <p:stCondLst>
                                    <p:cond delay="0"/>
                                  </p:stCondLst>
                                  <p:childTnLst>
                                    <p:animEffect transition="out" filter="circle(out)">
                                      <p:cBhvr>
                                        <p:cTn id="359" dur="2000"/>
                                        <p:tgtEl>
                                          <p:spTgt spid="62"/>
                                        </p:tgtEl>
                                      </p:cBhvr>
                                    </p:animEffect>
                                    <p:set>
                                      <p:cBhvr>
                                        <p:cTn id="360" dur="1" fill="hold">
                                          <p:stCondLst>
                                            <p:cond delay="1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61" restart="whenNotActive" fill="hold" evtFilter="cancelBubble" nodeType="interactiveSeq">
                <p:stCondLst>
                  <p:cond evt="onClick" delay="0">
                    <p:tgtEl>
                      <p:spTgt spid="21"/>
                    </p:tgtEl>
                  </p:cond>
                </p:stCondLst>
                <p:endSync evt="end" delay="0">
                  <p:rtn val="all"/>
                </p:endSync>
                <p:childTnLst>
                  <p:par>
                    <p:cTn id="362" fill="hold">
                      <p:stCondLst>
                        <p:cond delay="0"/>
                      </p:stCondLst>
                      <p:childTnLst>
                        <p:par>
                          <p:cTn id="363" fill="hold">
                            <p:stCondLst>
                              <p:cond delay="0"/>
                            </p:stCondLst>
                            <p:childTnLst>
                              <p:par>
                                <p:cTn id="364" presetID="6" presetClass="entr" presetSubtype="16" fill="hold" grpId="0" nodeType="clickEffect">
                                  <p:stCondLst>
                                    <p:cond delay="0"/>
                                  </p:stCondLst>
                                  <p:childTnLst>
                                    <p:set>
                                      <p:cBhvr>
                                        <p:cTn id="365" dur="1" fill="hold">
                                          <p:stCondLst>
                                            <p:cond delay="0"/>
                                          </p:stCondLst>
                                        </p:cTn>
                                        <p:tgtEl>
                                          <p:spTgt spid="14"/>
                                        </p:tgtEl>
                                        <p:attrNameLst>
                                          <p:attrName>style.visibility</p:attrName>
                                        </p:attrNameLst>
                                      </p:cBhvr>
                                      <p:to>
                                        <p:strVal val="visible"/>
                                      </p:to>
                                    </p:set>
                                    <p:animEffect transition="in" filter="circle(in)">
                                      <p:cBhvr>
                                        <p:cTn id="366" dur="1000"/>
                                        <p:tgtEl>
                                          <p:spTgt spid="14"/>
                                        </p:tgtEl>
                                      </p:cBhvr>
                                    </p:animEffect>
                                  </p:childTnLst>
                                </p:cTn>
                              </p:par>
                              <p:par>
                                <p:cTn id="367" presetID="19" presetClass="emph" presetSubtype="0" fill="hold" grpId="0" nodeType="withEffect">
                                  <p:stCondLst>
                                    <p:cond delay="0"/>
                                  </p:stCondLst>
                                  <p:childTnLst>
                                    <p:animClr clrSpc="rgb" dir="cw">
                                      <p:cBhvr override="childStyle">
                                        <p:cTn id="368" dur="500" fill="hold"/>
                                        <p:tgtEl>
                                          <p:spTgt spid="63"/>
                                        </p:tgtEl>
                                        <p:attrNameLst>
                                          <p:attrName>style.color</p:attrName>
                                        </p:attrNameLst>
                                      </p:cBhvr>
                                      <p:to>
                                        <a:schemeClr val="accent2"/>
                                      </p:to>
                                    </p:animClr>
                                    <p:animClr clrSpc="rgb" dir="cw">
                                      <p:cBhvr>
                                        <p:cTn id="369" dur="500" fill="hold"/>
                                        <p:tgtEl>
                                          <p:spTgt spid="63"/>
                                        </p:tgtEl>
                                        <p:attrNameLst>
                                          <p:attrName>fillcolor</p:attrName>
                                        </p:attrNameLst>
                                      </p:cBhvr>
                                      <p:to>
                                        <a:schemeClr val="accent2"/>
                                      </p:to>
                                    </p:animClr>
                                    <p:set>
                                      <p:cBhvr>
                                        <p:cTn id="370" dur="500" fill="hold"/>
                                        <p:tgtEl>
                                          <p:spTgt spid="63"/>
                                        </p:tgtEl>
                                        <p:attrNameLst>
                                          <p:attrName>fill.type</p:attrName>
                                        </p:attrNameLst>
                                      </p:cBhvr>
                                      <p:to>
                                        <p:strVal val="solid"/>
                                      </p:to>
                                    </p:set>
                                    <p:set>
                                      <p:cBhvr>
                                        <p:cTn id="371" dur="500" fill="hold"/>
                                        <p:tgtEl>
                                          <p:spTgt spid="63"/>
                                        </p:tgtEl>
                                        <p:attrNameLst>
                                          <p:attrName>fill.on</p:attrName>
                                        </p:attrNameLst>
                                      </p:cBhvr>
                                      <p:to>
                                        <p:strVal val="true"/>
                                      </p:to>
                                    </p:set>
                                  </p:childTnLst>
                                </p:cTn>
                              </p:par>
                              <p:par>
                                <p:cTn id="372" presetID="19" presetClass="emph" presetSubtype="0" fill="hold" grpId="0" nodeType="withEffect">
                                  <p:stCondLst>
                                    <p:cond delay="0"/>
                                  </p:stCondLst>
                                  <p:childTnLst>
                                    <p:animClr clrSpc="rgb" dir="cw">
                                      <p:cBhvr override="childStyle">
                                        <p:cTn id="373" dur="500" fill="hold"/>
                                        <p:tgtEl>
                                          <p:spTgt spid="64"/>
                                        </p:tgtEl>
                                        <p:attrNameLst>
                                          <p:attrName>style.color</p:attrName>
                                        </p:attrNameLst>
                                      </p:cBhvr>
                                      <p:to>
                                        <a:schemeClr val="accent2"/>
                                      </p:to>
                                    </p:animClr>
                                    <p:animClr clrSpc="rgb" dir="cw">
                                      <p:cBhvr>
                                        <p:cTn id="374" dur="500" fill="hold"/>
                                        <p:tgtEl>
                                          <p:spTgt spid="64"/>
                                        </p:tgtEl>
                                        <p:attrNameLst>
                                          <p:attrName>fillcolor</p:attrName>
                                        </p:attrNameLst>
                                      </p:cBhvr>
                                      <p:to>
                                        <a:schemeClr val="accent2"/>
                                      </p:to>
                                    </p:animClr>
                                    <p:set>
                                      <p:cBhvr>
                                        <p:cTn id="375" dur="500" fill="hold"/>
                                        <p:tgtEl>
                                          <p:spTgt spid="64"/>
                                        </p:tgtEl>
                                        <p:attrNameLst>
                                          <p:attrName>fill.type</p:attrName>
                                        </p:attrNameLst>
                                      </p:cBhvr>
                                      <p:to>
                                        <p:strVal val="solid"/>
                                      </p:to>
                                    </p:set>
                                    <p:set>
                                      <p:cBhvr>
                                        <p:cTn id="376" dur="500" fill="hold"/>
                                        <p:tgtEl>
                                          <p:spTgt spid="64"/>
                                        </p:tgtEl>
                                        <p:attrNameLst>
                                          <p:attrName>fill.on</p:attrName>
                                        </p:attrNameLst>
                                      </p:cBhvr>
                                      <p:to>
                                        <p:strVal val="true"/>
                                      </p:to>
                                    </p:set>
                                  </p:childTnLst>
                                </p:cTn>
                              </p:par>
                              <p:par>
                                <p:cTn id="377" presetID="19" presetClass="emph" presetSubtype="0" fill="hold" grpId="0" nodeType="withEffect">
                                  <p:stCondLst>
                                    <p:cond delay="0"/>
                                  </p:stCondLst>
                                  <p:childTnLst>
                                    <p:animClr clrSpc="rgb" dir="cw">
                                      <p:cBhvr override="childStyle">
                                        <p:cTn id="378" dur="500" fill="hold"/>
                                        <p:tgtEl>
                                          <p:spTgt spid="65"/>
                                        </p:tgtEl>
                                        <p:attrNameLst>
                                          <p:attrName>style.color</p:attrName>
                                        </p:attrNameLst>
                                      </p:cBhvr>
                                      <p:to>
                                        <a:schemeClr val="accent2"/>
                                      </p:to>
                                    </p:animClr>
                                    <p:animClr clrSpc="rgb" dir="cw">
                                      <p:cBhvr>
                                        <p:cTn id="379" dur="500" fill="hold"/>
                                        <p:tgtEl>
                                          <p:spTgt spid="65"/>
                                        </p:tgtEl>
                                        <p:attrNameLst>
                                          <p:attrName>fillcolor</p:attrName>
                                        </p:attrNameLst>
                                      </p:cBhvr>
                                      <p:to>
                                        <a:schemeClr val="accent2"/>
                                      </p:to>
                                    </p:animClr>
                                    <p:set>
                                      <p:cBhvr>
                                        <p:cTn id="380" dur="500" fill="hold"/>
                                        <p:tgtEl>
                                          <p:spTgt spid="65"/>
                                        </p:tgtEl>
                                        <p:attrNameLst>
                                          <p:attrName>fill.type</p:attrName>
                                        </p:attrNameLst>
                                      </p:cBhvr>
                                      <p:to>
                                        <p:strVal val="solid"/>
                                      </p:to>
                                    </p:set>
                                    <p:set>
                                      <p:cBhvr>
                                        <p:cTn id="381" dur="500" fill="hold"/>
                                        <p:tgtEl>
                                          <p:spTgt spid="65"/>
                                        </p:tgtEl>
                                        <p:attrNameLst>
                                          <p:attrName>fill.on</p:attrName>
                                        </p:attrNameLst>
                                      </p:cBhvr>
                                      <p:to>
                                        <p:strVal val="true"/>
                                      </p:to>
                                    </p:set>
                                  </p:childTnLst>
                                </p:cTn>
                              </p:par>
                              <p:par>
                                <p:cTn id="382" presetID="19" presetClass="emph" presetSubtype="0" fill="hold" grpId="0" nodeType="withEffect">
                                  <p:stCondLst>
                                    <p:cond delay="0"/>
                                  </p:stCondLst>
                                  <p:childTnLst>
                                    <p:animClr clrSpc="rgb" dir="cw">
                                      <p:cBhvr override="childStyle">
                                        <p:cTn id="383" dur="500" fill="hold"/>
                                        <p:tgtEl>
                                          <p:spTgt spid="66"/>
                                        </p:tgtEl>
                                        <p:attrNameLst>
                                          <p:attrName>style.color</p:attrName>
                                        </p:attrNameLst>
                                      </p:cBhvr>
                                      <p:to>
                                        <a:schemeClr val="accent2"/>
                                      </p:to>
                                    </p:animClr>
                                    <p:animClr clrSpc="rgb" dir="cw">
                                      <p:cBhvr>
                                        <p:cTn id="384" dur="500" fill="hold"/>
                                        <p:tgtEl>
                                          <p:spTgt spid="66"/>
                                        </p:tgtEl>
                                        <p:attrNameLst>
                                          <p:attrName>fillcolor</p:attrName>
                                        </p:attrNameLst>
                                      </p:cBhvr>
                                      <p:to>
                                        <a:schemeClr val="accent2"/>
                                      </p:to>
                                    </p:animClr>
                                    <p:set>
                                      <p:cBhvr>
                                        <p:cTn id="385" dur="500" fill="hold"/>
                                        <p:tgtEl>
                                          <p:spTgt spid="66"/>
                                        </p:tgtEl>
                                        <p:attrNameLst>
                                          <p:attrName>fill.type</p:attrName>
                                        </p:attrNameLst>
                                      </p:cBhvr>
                                      <p:to>
                                        <p:strVal val="solid"/>
                                      </p:to>
                                    </p:set>
                                    <p:set>
                                      <p:cBhvr>
                                        <p:cTn id="386" dur="500" fill="hold"/>
                                        <p:tgtEl>
                                          <p:spTgt spid="66"/>
                                        </p:tgtEl>
                                        <p:attrNameLst>
                                          <p:attrName>fill.on</p:attrName>
                                        </p:attrNameLst>
                                      </p:cBhvr>
                                      <p:to>
                                        <p:strVal val="true"/>
                                      </p:to>
                                    </p:set>
                                  </p:childTnLst>
                                </p:cTn>
                              </p:par>
                              <p:par>
                                <p:cTn id="387" presetID="19" presetClass="emph" presetSubtype="0" fill="hold" grpId="0" nodeType="withEffect">
                                  <p:stCondLst>
                                    <p:cond delay="0"/>
                                  </p:stCondLst>
                                  <p:childTnLst>
                                    <p:animClr clrSpc="rgb" dir="cw">
                                      <p:cBhvr override="childStyle">
                                        <p:cTn id="388" dur="500" fill="hold"/>
                                        <p:tgtEl>
                                          <p:spTgt spid="67"/>
                                        </p:tgtEl>
                                        <p:attrNameLst>
                                          <p:attrName>style.color</p:attrName>
                                        </p:attrNameLst>
                                      </p:cBhvr>
                                      <p:to>
                                        <a:schemeClr val="accent2"/>
                                      </p:to>
                                    </p:animClr>
                                    <p:animClr clrSpc="rgb" dir="cw">
                                      <p:cBhvr>
                                        <p:cTn id="389" dur="500" fill="hold"/>
                                        <p:tgtEl>
                                          <p:spTgt spid="67"/>
                                        </p:tgtEl>
                                        <p:attrNameLst>
                                          <p:attrName>fillcolor</p:attrName>
                                        </p:attrNameLst>
                                      </p:cBhvr>
                                      <p:to>
                                        <a:schemeClr val="accent2"/>
                                      </p:to>
                                    </p:animClr>
                                    <p:set>
                                      <p:cBhvr>
                                        <p:cTn id="390" dur="500" fill="hold"/>
                                        <p:tgtEl>
                                          <p:spTgt spid="67"/>
                                        </p:tgtEl>
                                        <p:attrNameLst>
                                          <p:attrName>fill.type</p:attrName>
                                        </p:attrNameLst>
                                      </p:cBhvr>
                                      <p:to>
                                        <p:strVal val="solid"/>
                                      </p:to>
                                    </p:set>
                                    <p:set>
                                      <p:cBhvr>
                                        <p:cTn id="391" dur="500" fill="hold"/>
                                        <p:tgtEl>
                                          <p:spTgt spid="67"/>
                                        </p:tgtEl>
                                        <p:attrNameLst>
                                          <p:attrName>fill.on</p:attrName>
                                        </p:attrNameLst>
                                      </p:cBhvr>
                                      <p:to>
                                        <p:strVal val="true"/>
                                      </p:to>
                                    </p:set>
                                  </p:childTnLst>
                                </p:cTn>
                              </p:par>
                              <p:par>
                                <p:cTn id="392" presetID="19" presetClass="emph" presetSubtype="0" fill="hold" grpId="0" nodeType="withEffect">
                                  <p:stCondLst>
                                    <p:cond delay="0"/>
                                  </p:stCondLst>
                                  <p:childTnLst>
                                    <p:animClr clrSpc="rgb" dir="cw">
                                      <p:cBhvr override="childStyle">
                                        <p:cTn id="393" dur="500" fill="hold"/>
                                        <p:tgtEl>
                                          <p:spTgt spid="68"/>
                                        </p:tgtEl>
                                        <p:attrNameLst>
                                          <p:attrName>style.color</p:attrName>
                                        </p:attrNameLst>
                                      </p:cBhvr>
                                      <p:to>
                                        <a:schemeClr val="accent2"/>
                                      </p:to>
                                    </p:animClr>
                                    <p:animClr clrSpc="rgb" dir="cw">
                                      <p:cBhvr>
                                        <p:cTn id="394" dur="500" fill="hold"/>
                                        <p:tgtEl>
                                          <p:spTgt spid="68"/>
                                        </p:tgtEl>
                                        <p:attrNameLst>
                                          <p:attrName>fillcolor</p:attrName>
                                        </p:attrNameLst>
                                      </p:cBhvr>
                                      <p:to>
                                        <a:schemeClr val="accent2"/>
                                      </p:to>
                                    </p:animClr>
                                    <p:set>
                                      <p:cBhvr>
                                        <p:cTn id="395" dur="500" fill="hold"/>
                                        <p:tgtEl>
                                          <p:spTgt spid="68"/>
                                        </p:tgtEl>
                                        <p:attrNameLst>
                                          <p:attrName>fill.type</p:attrName>
                                        </p:attrNameLst>
                                      </p:cBhvr>
                                      <p:to>
                                        <p:strVal val="solid"/>
                                      </p:to>
                                    </p:set>
                                    <p:set>
                                      <p:cBhvr>
                                        <p:cTn id="396" dur="500" fill="hold"/>
                                        <p:tgtEl>
                                          <p:spTgt spid="68"/>
                                        </p:tgtEl>
                                        <p:attrNameLst>
                                          <p:attrName>fill.on</p:attrName>
                                        </p:attrNameLst>
                                      </p:cBhvr>
                                      <p:to>
                                        <p:strVal val="true"/>
                                      </p:to>
                                    </p:set>
                                  </p:childTnLst>
                                </p:cTn>
                              </p:par>
                              <p:par>
                                <p:cTn id="397" presetID="19" presetClass="emph" presetSubtype="0" fill="hold" grpId="0" nodeType="withEffect">
                                  <p:stCondLst>
                                    <p:cond delay="0"/>
                                  </p:stCondLst>
                                  <p:childTnLst>
                                    <p:animClr clrSpc="rgb" dir="cw">
                                      <p:cBhvr override="childStyle">
                                        <p:cTn id="398" dur="500" fill="hold"/>
                                        <p:tgtEl>
                                          <p:spTgt spid="69"/>
                                        </p:tgtEl>
                                        <p:attrNameLst>
                                          <p:attrName>style.color</p:attrName>
                                        </p:attrNameLst>
                                      </p:cBhvr>
                                      <p:to>
                                        <a:schemeClr val="accent2"/>
                                      </p:to>
                                    </p:animClr>
                                    <p:animClr clrSpc="rgb" dir="cw">
                                      <p:cBhvr>
                                        <p:cTn id="399" dur="500" fill="hold"/>
                                        <p:tgtEl>
                                          <p:spTgt spid="69"/>
                                        </p:tgtEl>
                                        <p:attrNameLst>
                                          <p:attrName>fillcolor</p:attrName>
                                        </p:attrNameLst>
                                      </p:cBhvr>
                                      <p:to>
                                        <a:schemeClr val="accent2"/>
                                      </p:to>
                                    </p:animClr>
                                    <p:set>
                                      <p:cBhvr>
                                        <p:cTn id="400" dur="500" fill="hold"/>
                                        <p:tgtEl>
                                          <p:spTgt spid="69"/>
                                        </p:tgtEl>
                                        <p:attrNameLst>
                                          <p:attrName>fill.type</p:attrName>
                                        </p:attrNameLst>
                                      </p:cBhvr>
                                      <p:to>
                                        <p:strVal val="solid"/>
                                      </p:to>
                                    </p:set>
                                    <p:set>
                                      <p:cBhvr>
                                        <p:cTn id="401" dur="500" fill="hold"/>
                                        <p:tgtEl>
                                          <p:spTgt spid="69"/>
                                        </p:tgtEl>
                                        <p:attrNameLst>
                                          <p:attrName>fill.on</p:attrName>
                                        </p:attrNameLst>
                                      </p:cBhvr>
                                      <p:to>
                                        <p:strVal val="true"/>
                                      </p:to>
                                    </p:set>
                                  </p:childTnLst>
                                </p:cTn>
                              </p:par>
                            </p:childTnLst>
                          </p:cTn>
                        </p:par>
                      </p:childTnLst>
                    </p:cTn>
                  </p:par>
                  <p:par>
                    <p:cTn id="402" fill="hold">
                      <p:stCondLst>
                        <p:cond delay="indefinite"/>
                      </p:stCondLst>
                      <p:childTnLst>
                        <p:par>
                          <p:cTn id="403" fill="hold">
                            <p:stCondLst>
                              <p:cond delay="0"/>
                            </p:stCondLst>
                            <p:childTnLst>
                              <p:par>
                                <p:cTn id="404" presetID="6" presetClass="exit" presetSubtype="32" fill="hold" grpId="1" nodeType="clickEffect">
                                  <p:stCondLst>
                                    <p:cond delay="0"/>
                                  </p:stCondLst>
                                  <p:childTnLst>
                                    <p:animEffect transition="out" filter="circle(out)">
                                      <p:cBhvr>
                                        <p:cTn id="405" dur="1000"/>
                                        <p:tgtEl>
                                          <p:spTgt spid="14"/>
                                        </p:tgtEl>
                                      </p:cBhvr>
                                    </p:animEffect>
                                    <p:set>
                                      <p:cBhvr>
                                        <p:cTn id="406" dur="1" fill="hold">
                                          <p:stCondLst>
                                            <p:cond delay="999"/>
                                          </p:stCondLst>
                                        </p:cTn>
                                        <p:tgtEl>
                                          <p:spTgt spid="14"/>
                                        </p:tgtEl>
                                        <p:attrNameLst>
                                          <p:attrName>style.visibility</p:attrName>
                                        </p:attrNameLst>
                                      </p:cBhvr>
                                      <p:to>
                                        <p:strVal val="hidden"/>
                                      </p:to>
                                    </p:set>
                                  </p:childTnLst>
                                </p:cTn>
                              </p:par>
                              <p:par>
                                <p:cTn id="407" presetID="6" presetClass="exit" presetSubtype="32" fill="hold" grpId="1" nodeType="withEffect">
                                  <p:stCondLst>
                                    <p:cond delay="0"/>
                                  </p:stCondLst>
                                  <p:childTnLst>
                                    <p:animEffect transition="out" filter="circle(out)">
                                      <p:cBhvr>
                                        <p:cTn id="408" dur="2000"/>
                                        <p:tgtEl>
                                          <p:spTgt spid="63"/>
                                        </p:tgtEl>
                                      </p:cBhvr>
                                    </p:animEffect>
                                    <p:set>
                                      <p:cBhvr>
                                        <p:cTn id="409" dur="1" fill="hold">
                                          <p:stCondLst>
                                            <p:cond delay="1999"/>
                                          </p:stCondLst>
                                        </p:cTn>
                                        <p:tgtEl>
                                          <p:spTgt spid="63"/>
                                        </p:tgtEl>
                                        <p:attrNameLst>
                                          <p:attrName>style.visibility</p:attrName>
                                        </p:attrNameLst>
                                      </p:cBhvr>
                                      <p:to>
                                        <p:strVal val="hidden"/>
                                      </p:to>
                                    </p:set>
                                  </p:childTnLst>
                                </p:cTn>
                              </p:par>
                              <p:par>
                                <p:cTn id="410" presetID="6" presetClass="exit" presetSubtype="32" fill="hold" grpId="1" nodeType="withEffect">
                                  <p:stCondLst>
                                    <p:cond delay="0"/>
                                  </p:stCondLst>
                                  <p:childTnLst>
                                    <p:animEffect transition="out" filter="circle(out)">
                                      <p:cBhvr>
                                        <p:cTn id="411" dur="2000"/>
                                        <p:tgtEl>
                                          <p:spTgt spid="64"/>
                                        </p:tgtEl>
                                      </p:cBhvr>
                                    </p:animEffect>
                                    <p:set>
                                      <p:cBhvr>
                                        <p:cTn id="412" dur="1" fill="hold">
                                          <p:stCondLst>
                                            <p:cond delay="1999"/>
                                          </p:stCondLst>
                                        </p:cTn>
                                        <p:tgtEl>
                                          <p:spTgt spid="64"/>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2000"/>
                                        <p:tgtEl>
                                          <p:spTgt spid="65"/>
                                        </p:tgtEl>
                                      </p:cBhvr>
                                    </p:animEffect>
                                    <p:set>
                                      <p:cBhvr>
                                        <p:cTn id="415" dur="1" fill="hold">
                                          <p:stCondLst>
                                            <p:cond delay="1999"/>
                                          </p:stCondLst>
                                        </p:cTn>
                                        <p:tgtEl>
                                          <p:spTgt spid="65"/>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2000"/>
                                        <p:tgtEl>
                                          <p:spTgt spid="66"/>
                                        </p:tgtEl>
                                      </p:cBhvr>
                                    </p:animEffect>
                                    <p:set>
                                      <p:cBhvr>
                                        <p:cTn id="418" dur="1" fill="hold">
                                          <p:stCondLst>
                                            <p:cond delay="1999"/>
                                          </p:stCondLst>
                                        </p:cTn>
                                        <p:tgtEl>
                                          <p:spTgt spid="66"/>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2000"/>
                                        <p:tgtEl>
                                          <p:spTgt spid="67"/>
                                        </p:tgtEl>
                                      </p:cBhvr>
                                    </p:animEffect>
                                    <p:set>
                                      <p:cBhvr>
                                        <p:cTn id="421" dur="1" fill="hold">
                                          <p:stCondLst>
                                            <p:cond delay="1999"/>
                                          </p:stCondLst>
                                        </p:cTn>
                                        <p:tgtEl>
                                          <p:spTgt spid="67"/>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68"/>
                                        </p:tgtEl>
                                      </p:cBhvr>
                                    </p:animEffect>
                                    <p:set>
                                      <p:cBhvr>
                                        <p:cTn id="424" dur="1" fill="hold">
                                          <p:stCondLst>
                                            <p:cond delay="1999"/>
                                          </p:stCondLst>
                                        </p:cTn>
                                        <p:tgtEl>
                                          <p:spTgt spid="68"/>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69"/>
                                        </p:tgtEl>
                                      </p:cBhvr>
                                    </p:animEffect>
                                    <p:set>
                                      <p:cBhvr>
                                        <p:cTn id="427" dur="1" fill="hold">
                                          <p:stCondLst>
                                            <p:cond delay="1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28" restart="whenNotActive" fill="hold" evtFilter="cancelBubble" nodeType="interactiveSeq">
                <p:stCondLst>
                  <p:cond evt="onClick" delay="0">
                    <p:tgtEl>
                      <p:spTgt spid="22"/>
                    </p:tgtEl>
                  </p:cond>
                </p:stCondLst>
                <p:endSync evt="end" delay="0">
                  <p:rtn val="all"/>
                </p:endSync>
                <p:childTnLst>
                  <p:par>
                    <p:cTn id="429" fill="hold">
                      <p:stCondLst>
                        <p:cond delay="0"/>
                      </p:stCondLst>
                      <p:childTnLst>
                        <p:par>
                          <p:cTn id="430" fill="hold">
                            <p:stCondLst>
                              <p:cond delay="0"/>
                            </p:stCondLst>
                            <p:childTnLst>
                              <p:par>
                                <p:cTn id="431" presetID="6" presetClass="entr" presetSubtype="16" fill="hold" grpId="0" nodeType="clickEffect">
                                  <p:stCondLst>
                                    <p:cond delay="0"/>
                                  </p:stCondLst>
                                  <p:childTnLst>
                                    <p:set>
                                      <p:cBhvr>
                                        <p:cTn id="432" dur="1" fill="hold">
                                          <p:stCondLst>
                                            <p:cond delay="0"/>
                                          </p:stCondLst>
                                        </p:cTn>
                                        <p:tgtEl>
                                          <p:spTgt spid="15"/>
                                        </p:tgtEl>
                                        <p:attrNameLst>
                                          <p:attrName>style.visibility</p:attrName>
                                        </p:attrNameLst>
                                      </p:cBhvr>
                                      <p:to>
                                        <p:strVal val="visible"/>
                                      </p:to>
                                    </p:set>
                                    <p:animEffect transition="in" filter="circle(in)">
                                      <p:cBhvr>
                                        <p:cTn id="433" dur="2000"/>
                                        <p:tgtEl>
                                          <p:spTgt spid="15"/>
                                        </p:tgtEl>
                                      </p:cBhvr>
                                    </p:animEffect>
                                  </p:childTnLst>
                                </p:cTn>
                              </p:par>
                              <p:par>
                                <p:cTn id="434" presetID="19" presetClass="emph" presetSubtype="0" fill="hold" grpId="0" nodeType="withEffect">
                                  <p:stCondLst>
                                    <p:cond delay="0"/>
                                  </p:stCondLst>
                                  <p:childTnLst>
                                    <p:animClr clrSpc="rgb" dir="cw">
                                      <p:cBhvr override="childStyle">
                                        <p:cTn id="435" dur="500" fill="hold"/>
                                        <p:tgtEl>
                                          <p:spTgt spid="72"/>
                                        </p:tgtEl>
                                        <p:attrNameLst>
                                          <p:attrName>style.color</p:attrName>
                                        </p:attrNameLst>
                                      </p:cBhvr>
                                      <p:to>
                                        <a:schemeClr val="accent2"/>
                                      </p:to>
                                    </p:animClr>
                                    <p:animClr clrSpc="rgb" dir="cw">
                                      <p:cBhvr>
                                        <p:cTn id="436" dur="500" fill="hold"/>
                                        <p:tgtEl>
                                          <p:spTgt spid="72"/>
                                        </p:tgtEl>
                                        <p:attrNameLst>
                                          <p:attrName>fillcolor</p:attrName>
                                        </p:attrNameLst>
                                      </p:cBhvr>
                                      <p:to>
                                        <a:schemeClr val="accent2"/>
                                      </p:to>
                                    </p:animClr>
                                    <p:set>
                                      <p:cBhvr>
                                        <p:cTn id="437" dur="500" fill="hold"/>
                                        <p:tgtEl>
                                          <p:spTgt spid="72"/>
                                        </p:tgtEl>
                                        <p:attrNameLst>
                                          <p:attrName>fill.type</p:attrName>
                                        </p:attrNameLst>
                                      </p:cBhvr>
                                      <p:to>
                                        <p:strVal val="solid"/>
                                      </p:to>
                                    </p:set>
                                    <p:set>
                                      <p:cBhvr>
                                        <p:cTn id="438" dur="500" fill="hold"/>
                                        <p:tgtEl>
                                          <p:spTgt spid="72"/>
                                        </p:tgtEl>
                                        <p:attrNameLst>
                                          <p:attrName>fill.on</p:attrName>
                                        </p:attrNameLst>
                                      </p:cBhvr>
                                      <p:to>
                                        <p:strVal val="true"/>
                                      </p:to>
                                    </p:set>
                                  </p:childTnLst>
                                </p:cTn>
                              </p:par>
                              <p:par>
                                <p:cTn id="439" presetID="19" presetClass="emph" presetSubtype="0" fill="hold" grpId="0" nodeType="withEffect">
                                  <p:stCondLst>
                                    <p:cond delay="0"/>
                                  </p:stCondLst>
                                  <p:childTnLst>
                                    <p:animClr clrSpc="rgb" dir="cw">
                                      <p:cBhvr override="childStyle">
                                        <p:cTn id="440" dur="500" fill="hold"/>
                                        <p:tgtEl>
                                          <p:spTgt spid="73"/>
                                        </p:tgtEl>
                                        <p:attrNameLst>
                                          <p:attrName>style.color</p:attrName>
                                        </p:attrNameLst>
                                      </p:cBhvr>
                                      <p:to>
                                        <a:schemeClr val="accent2"/>
                                      </p:to>
                                    </p:animClr>
                                    <p:animClr clrSpc="rgb" dir="cw">
                                      <p:cBhvr>
                                        <p:cTn id="441" dur="500" fill="hold"/>
                                        <p:tgtEl>
                                          <p:spTgt spid="73"/>
                                        </p:tgtEl>
                                        <p:attrNameLst>
                                          <p:attrName>fillcolor</p:attrName>
                                        </p:attrNameLst>
                                      </p:cBhvr>
                                      <p:to>
                                        <a:schemeClr val="accent2"/>
                                      </p:to>
                                    </p:animClr>
                                    <p:set>
                                      <p:cBhvr>
                                        <p:cTn id="442" dur="500" fill="hold"/>
                                        <p:tgtEl>
                                          <p:spTgt spid="73"/>
                                        </p:tgtEl>
                                        <p:attrNameLst>
                                          <p:attrName>fill.type</p:attrName>
                                        </p:attrNameLst>
                                      </p:cBhvr>
                                      <p:to>
                                        <p:strVal val="solid"/>
                                      </p:to>
                                    </p:set>
                                    <p:set>
                                      <p:cBhvr>
                                        <p:cTn id="443" dur="500" fill="hold"/>
                                        <p:tgtEl>
                                          <p:spTgt spid="73"/>
                                        </p:tgtEl>
                                        <p:attrNameLst>
                                          <p:attrName>fill.on</p:attrName>
                                        </p:attrNameLst>
                                      </p:cBhvr>
                                      <p:to>
                                        <p:strVal val="true"/>
                                      </p:to>
                                    </p:set>
                                  </p:childTnLst>
                                </p:cTn>
                              </p:par>
                              <p:par>
                                <p:cTn id="444" presetID="19" presetClass="emph" presetSubtype="0" fill="hold" grpId="0" nodeType="withEffect">
                                  <p:stCondLst>
                                    <p:cond delay="0"/>
                                  </p:stCondLst>
                                  <p:childTnLst>
                                    <p:animClr clrSpc="rgb" dir="cw">
                                      <p:cBhvr override="childStyle">
                                        <p:cTn id="445" dur="500" fill="hold"/>
                                        <p:tgtEl>
                                          <p:spTgt spid="74"/>
                                        </p:tgtEl>
                                        <p:attrNameLst>
                                          <p:attrName>style.color</p:attrName>
                                        </p:attrNameLst>
                                      </p:cBhvr>
                                      <p:to>
                                        <a:schemeClr val="accent2"/>
                                      </p:to>
                                    </p:animClr>
                                    <p:animClr clrSpc="rgb" dir="cw">
                                      <p:cBhvr>
                                        <p:cTn id="446" dur="500" fill="hold"/>
                                        <p:tgtEl>
                                          <p:spTgt spid="74"/>
                                        </p:tgtEl>
                                        <p:attrNameLst>
                                          <p:attrName>fillcolor</p:attrName>
                                        </p:attrNameLst>
                                      </p:cBhvr>
                                      <p:to>
                                        <a:schemeClr val="accent2"/>
                                      </p:to>
                                    </p:animClr>
                                    <p:set>
                                      <p:cBhvr>
                                        <p:cTn id="447" dur="500" fill="hold"/>
                                        <p:tgtEl>
                                          <p:spTgt spid="74"/>
                                        </p:tgtEl>
                                        <p:attrNameLst>
                                          <p:attrName>fill.type</p:attrName>
                                        </p:attrNameLst>
                                      </p:cBhvr>
                                      <p:to>
                                        <p:strVal val="solid"/>
                                      </p:to>
                                    </p:set>
                                    <p:set>
                                      <p:cBhvr>
                                        <p:cTn id="448" dur="500" fill="hold"/>
                                        <p:tgtEl>
                                          <p:spTgt spid="74"/>
                                        </p:tgtEl>
                                        <p:attrNameLst>
                                          <p:attrName>fill.on</p:attrName>
                                        </p:attrNameLst>
                                      </p:cBhvr>
                                      <p:to>
                                        <p:strVal val="true"/>
                                      </p:to>
                                    </p:set>
                                  </p:childTnLst>
                                </p:cTn>
                              </p:par>
                              <p:par>
                                <p:cTn id="449" presetID="19" presetClass="emph" presetSubtype="0" fill="hold" grpId="0" nodeType="withEffect">
                                  <p:stCondLst>
                                    <p:cond delay="0"/>
                                  </p:stCondLst>
                                  <p:childTnLst>
                                    <p:animClr clrSpc="rgb" dir="cw">
                                      <p:cBhvr override="childStyle">
                                        <p:cTn id="450" dur="500" fill="hold"/>
                                        <p:tgtEl>
                                          <p:spTgt spid="75"/>
                                        </p:tgtEl>
                                        <p:attrNameLst>
                                          <p:attrName>style.color</p:attrName>
                                        </p:attrNameLst>
                                      </p:cBhvr>
                                      <p:to>
                                        <a:schemeClr val="accent2"/>
                                      </p:to>
                                    </p:animClr>
                                    <p:animClr clrSpc="rgb" dir="cw">
                                      <p:cBhvr>
                                        <p:cTn id="451" dur="500" fill="hold"/>
                                        <p:tgtEl>
                                          <p:spTgt spid="75"/>
                                        </p:tgtEl>
                                        <p:attrNameLst>
                                          <p:attrName>fillcolor</p:attrName>
                                        </p:attrNameLst>
                                      </p:cBhvr>
                                      <p:to>
                                        <a:schemeClr val="accent2"/>
                                      </p:to>
                                    </p:animClr>
                                    <p:set>
                                      <p:cBhvr>
                                        <p:cTn id="452" dur="500" fill="hold"/>
                                        <p:tgtEl>
                                          <p:spTgt spid="75"/>
                                        </p:tgtEl>
                                        <p:attrNameLst>
                                          <p:attrName>fill.type</p:attrName>
                                        </p:attrNameLst>
                                      </p:cBhvr>
                                      <p:to>
                                        <p:strVal val="solid"/>
                                      </p:to>
                                    </p:set>
                                    <p:set>
                                      <p:cBhvr>
                                        <p:cTn id="453" dur="500" fill="hold"/>
                                        <p:tgtEl>
                                          <p:spTgt spid="75"/>
                                        </p:tgtEl>
                                        <p:attrNameLst>
                                          <p:attrName>fill.on</p:attrName>
                                        </p:attrNameLst>
                                      </p:cBhvr>
                                      <p:to>
                                        <p:strVal val="true"/>
                                      </p:to>
                                    </p:set>
                                  </p:childTnLst>
                                </p:cTn>
                              </p:par>
                              <p:par>
                                <p:cTn id="454" presetID="19" presetClass="emph" presetSubtype="0" fill="hold" grpId="0" nodeType="withEffect">
                                  <p:stCondLst>
                                    <p:cond delay="0"/>
                                  </p:stCondLst>
                                  <p:childTnLst>
                                    <p:animClr clrSpc="rgb" dir="cw">
                                      <p:cBhvr override="childStyle">
                                        <p:cTn id="455" dur="500" fill="hold"/>
                                        <p:tgtEl>
                                          <p:spTgt spid="76"/>
                                        </p:tgtEl>
                                        <p:attrNameLst>
                                          <p:attrName>style.color</p:attrName>
                                        </p:attrNameLst>
                                      </p:cBhvr>
                                      <p:to>
                                        <a:schemeClr val="accent2"/>
                                      </p:to>
                                    </p:animClr>
                                    <p:animClr clrSpc="rgb" dir="cw">
                                      <p:cBhvr>
                                        <p:cTn id="456" dur="500" fill="hold"/>
                                        <p:tgtEl>
                                          <p:spTgt spid="76"/>
                                        </p:tgtEl>
                                        <p:attrNameLst>
                                          <p:attrName>fillcolor</p:attrName>
                                        </p:attrNameLst>
                                      </p:cBhvr>
                                      <p:to>
                                        <a:schemeClr val="accent2"/>
                                      </p:to>
                                    </p:animClr>
                                    <p:set>
                                      <p:cBhvr>
                                        <p:cTn id="457" dur="500" fill="hold"/>
                                        <p:tgtEl>
                                          <p:spTgt spid="76"/>
                                        </p:tgtEl>
                                        <p:attrNameLst>
                                          <p:attrName>fill.type</p:attrName>
                                        </p:attrNameLst>
                                      </p:cBhvr>
                                      <p:to>
                                        <p:strVal val="solid"/>
                                      </p:to>
                                    </p:set>
                                    <p:set>
                                      <p:cBhvr>
                                        <p:cTn id="458" dur="500" fill="hold"/>
                                        <p:tgtEl>
                                          <p:spTgt spid="76"/>
                                        </p:tgtEl>
                                        <p:attrNameLst>
                                          <p:attrName>fill.on</p:attrName>
                                        </p:attrNameLst>
                                      </p:cBhvr>
                                      <p:to>
                                        <p:strVal val="true"/>
                                      </p:to>
                                    </p:set>
                                  </p:childTnLst>
                                </p:cTn>
                              </p:par>
                              <p:par>
                                <p:cTn id="459" presetID="19" presetClass="emph" presetSubtype="0" fill="hold" grpId="0" nodeType="withEffect">
                                  <p:stCondLst>
                                    <p:cond delay="0"/>
                                  </p:stCondLst>
                                  <p:childTnLst>
                                    <p:animClr clrSpc="rgb" dir="cw">
                                      <p:cBhvr override="childStyle">
                                        <p:cTn id="460" dur="500" fill="hold"/>
                                        <p:tgtEl>
                                          <p:spTgt spid="77"/>
                                        </p:tgtEl>
                                        <p:attrNameLst>
                                          <p:attrName>style.color</p:attrName>
                                        </p:attrNameLst>
                                      </p:cBhvr>
                                      <p:to>
                                        <a:schemeClr val="accent2"/>
                                      </p:to>
                                    </p:animClr>
                                    <p:animClr clrSpc="rgb" dir="cw">
                                      <p:cBhvr>
                                        <p:cTn id="461" dur="500" fill="hold"/>
                                        <p:tgtEl>
                                          <p:spTgt spid="77"/>
                                        </p:tgtEl>
                                        <p:attrNameLst>
                                          <p:attrName>fillcolor</p:attrName>
                                        </p:attrNameLst>
                                      </p:cBhvr>
                                      <p:to>
                                        <a:schemeClr val="accent2"/>
                                      </p:to>
                                    </p:animClr>
                                    <p:set>
                                      <p:cBhvr>
                                        <p:cTn id="462" dur="500" fill="hold"/>
                                        <p:tgtEl>
                                          <p:spTgt spid="77"/>
                                        </p:tgtEl>
                                        <p:attrNameLst>
                                          <p:attrName>fill.type</p:attrName>
                                        </p:attrNameLst>
                                      </p:cBhvr>
                                      <p:to>
                                        <p:strVal val="solid"/>
                                      </p:to>
                                    </p:set>
                                    <p:set>
                                      <p:cBhvr>
                                        <p:cTn id="463" dur="500" fill="hold"/>
                                        <p:tgtEl>
                                          <p:spTgt spid="77"/>
                                        </p:tgtEl>
                                        <p:attrNameLst>
                                          <p:attrName>fill.on</p:attrName>
                                        </p:attrNameLst>
                                      </p:cBhvr>
                                      <p:to>
                                        <p:strVal val="true"/>
                                      </p:to>
                                    </p:set>
                                  </p:childTnLst>
                                </p:cTn>
                              </p:par>
                              <p:par>
                                <p:cTn id="464" presetID="19" presetClass="emph" presetSubtype="0" fill="hold" grpId="0" nodeType="withEffect">
                                  <p:stCondLst>
                                    <p:cond delay="0"/>
                                  </p:stCondLst>
                                  <p:childTnLst>
                                    <p:animClr clrSpc="rgb" dir="cw">
                                      <p:cBhvr override="childStyle">
                                        <p:cTn id="465" dur="500" fill="hold"/>
                                        <p:tgtEl>
                                          <p:spTgt spid="78"/>
                                        </p:tgtEl>
                                        <p:attrNameLst>
                                          <p:attrName>style.color</p:attrName>
                                        </p:attrNameLst>
                                      </p:cBhvr>
                                      <p:to>
                                        <a:schemeClr val="accent2"/>
                                      </p:to>
                                    </p:animClr>
                                    <p:animClr clrSpc="rgb" dir="cw">
                                      <p:cBhvr>
                                        <p:cTn id="466" dur="500" fill="hold"/>
                                        <p:tgtEl>
                                          <p:spTgt spid="78"/>
                                        </p:tgtEl>
                                        <p:attrNameLst>
                                          <p:attrName>fillcolor</p:attrName>
                                        </p:attrNameLst>
                                      </p:cBhvr>
                                      <p:to>
                                        <a:schemeClr val="accent2"/>
                                      </p:to>
                                    </p:animClr>
                                    <p:set>
                                      <p:cBhvr>
                                        <p:cTn id="467" dur="500" fill="hold"/>
                                        <p:tgtEl>
                                          <p:spTgt spid="78"/>
                                        </p:tgtEl>
                                        <p:attrNameLst>
                                          <p:attrName>fill.type</p:attrName>
                                        </p:attrNameLst>
                                      </p:cBhvr>
                                      <p:to>
                                        <p:strVal val="solid"/>
                                      </p:to>
                                    </p:set>
                                    <p:set>
                                      <p:cBhvr>
                                        <p:cTn id="468" dur="500" fill="hold"/>
                                        <p:tgtEl>
                                          <p:spTgt spid="78"/>
                                        </p:tgtEl>
                                        <p:attrNameLst>
                                          <p:attrName>fill.on</p:attrName>
                                        </p:attrNameLst>
                                      </p:cBhvr>
                                      <p:to>
                                        <p:strVal val="true"/>
                                      </p:to>
                                    </p:set>
                                  </p:childTnLst>
                                </p:cTn>
                              </p:par>
                              <p:par>
                                <p:cTn id="469" presetID="19" presetClass="emph" presetSubtype="0" fill="hold" grpId="0" nodeType="withEffect">
                                  <p:stCondLst>
                                    <p:cond delay="0"/>
                                  </p:stCondLst>
                                  <p:childTnLst>
                                    <p:animClr clrSpc="rgb" dir="cw">
                                      <p:cBhvr override="childStyle">
                                        <p:cTn id="470" dur="500" fill="hold"/>
                                        <p:tgtEl>
                                          <p:spTgt spid="79"/>
                                        </p:tgtEl>
                                        <p:attrNameLst>
                                          <p:attrName>style.color</p:attrName>
                                        </p:attrNameLst>
                                      </p:cBhvr>
                                      <p:to>
                                        <a:schemeClr val="accent2"/>
                                      </p:to>
                                    </p:animClr>
                                    <p:animClr clrSpc="rgb" dir="cw">
                                      <p:cBhvr>
                                        <p:cTn id="471" dur="500" fill="hold"/>
                                        <p:tgtEl>
                                          <p:spTgt spid="79"/>
                                        </p:tgtEl>
                                        <p:attrNameLst>
                                          <p:attrName>fillcolor</p:attrName>
                                        </p:attrNameLst>
                                      </p:cBhvr>
                                      <p:to>
                                        <a:schemeClr val="accent2"/>
                                      </p:to>
                                    </p:animClr>
                                    <p:set>
                                      <p:cBhvr>
                                        <p:cTn id="472" dur="500" fill="hold"/>
                                        <p:tgtEl>
                                          <p:spTgt spid="79"/>
                                        </p:tgtEl>
                                        <p:attrNameLst>
                                          <p:attrName>fill.type</p:attrName>
                                        </p:attrNameLst>
                                      </p:cBhvr>
                                      <p:to>
                                        <p:strVal val="solid"/>
                                      </p:to>
                                    </p:set>
                                    <p:set>
                                      <p:cBhvr>
                                        <p:cTn id="473" dur="500" fill="hold"/>
                                        <p:tgtEl>
                                          <p:spTgt spid="79"/>
                                        </p:tgtEl>
                                        <p:attrNameLst>
                                          <p:attrName>fill.on</p:attrName>
                                        </p:attrNameLst>
                                      </p:cBhvr>
                                      <p:to>
                                        <p:strVal val="true"/>
                                      </p:to>
                                    </p:set>
                                  </p:childTnLst>
                                </p:cTn>
                              </p:par>
                              <p:par>
                                <p:cTn id="474" presetID="19" presetClass="emph" presetSubtype="0" fill="hold" grpId="0" nodeType="withEffect">
                                  <p:stCondLst>
                                    <p:cond delay="0"/>
                                  </p:stCondLst>
                                  <p:childTnLst>
                                    <p:animClr clrSpc="rgb" dir="cw">
                                      <p:cBhvr override="childStyle">
                                        <p:cTn id="475" dur="500" fill="hold"/>
                                        <p:tgtEl>
                                          <p:spTgt spid="80"/>
                                        </p:tgtEl>
                                        <p:attrNameLst>
                                          <p:attrName>style.color</p:attrName>
                                        </p:attrNameLst>
                                      </p:cBhvr>
                                      <p:to>
                                        <a:schemeClr val="accent2"/>
                                      </p:to>
                                    </p:animClr>
                                    <p:animClr clrSpc="rgb" dir="cw">
                                      <p:cBhvr>
                                        <p:cTn id="476" dur="500" fill="hold"/>
                                        <p:tgtEl>
                                          <p:spTgt spid="80"/>
                                        </p:tgtEl>
                                        <p:attrNameLst>
                                          <p:attrName>fillcolor</p:attrName>
                                        </p:attrNameLst>
                                      </p:cBhvr>
                                      <p:to>
                                        <a:schemeClr val="accent2"/>
                                      </p:to>
                                    </p:animClr>
                                    <p:set>
                                      <p:cBhvr>
                                        <p:cTn id="477" dur="500" fill="hold"/>
                                        <p:tgtEl>
                                          <p:spTgt spid="80"/>
                                        </p:tgtEl>
                                        <p:attrNameLst>
                                          <p:attrName>fill.type</p:attrName>
                                        </p:attrNameLst>
                                      </p:cBhvr>
                                      <p:to>
                                        <p:strVal val="solid"/>
                                      </p:to>
                                    </p:set>
                                    <p:set>
                                      <p:cBhvr>
                                        <p:cTn id="478" dur="500" fill="hold"/>
                                        <p:tgtEl>
                                          <p:spTgt spid="80"/>
                                        </p:tgtEl>
                                        <p:attrNameLst>
                                          <p:attrName>fill.on</p:attrName>
                                        </p:attrNameLst>
                                      </p:cBhvr>
                                      <p:to>
                                        <p:strVal val="true"/>
                                      </p:to>
                                    </p:set>
                                  </p:childTnLst>
                                </p:cTn>
                              </p:par>
                            </p:childTnLst>
                          </p:cTn>
                        </p:par>
                      </p:childTnLst>
                    </p:cTn>
                  </p:par>
                  <p:par>
                    <p:cTn id="479" fill="hold">
                      <p:stCondLst>
                        <p:cond delay="indefinite"/>
                      </p:stCondLst>
                      <p:childTnLst>
                        <p:par>
                          <p:cTn id="480" fill="hold">
                            <p:stCondLst>
                              <p:cond delay="0"/>
                            </p:stCondLst>
                            <p:childTnLst>
                              <p:par>
                                <p:cTn id="481" presetID="6" presetClass="exit" presetSubtype="32" fill="hold" grpId="1" nodeType="clickEffect">
                                  <p:stCondLst>
                                    <p:cond delay="0"/>
                                  </p:stCondLst>
                                  <p:childTnLst>
                                    <p:animEffect transition="out" filter="circle(out)">
                                      <p:cBhvr>
                                        <p:cTn id="482" dur="2000"/>
                                        <p:tgtEl>
                                          <p:spTgt spid="15"/>
                                        </p:tgtEl>
                                      </p:cBhvr>
                                    </p:animEffect>
                                    <p:set>
                                      <p:cBhvr>
                                        <p:cTn id="483" dur="1" fill="hold">
                                          <p:stCondLst>
                                            <p:cond delay="1999"/>
                                          </p:stCondLst>
                                        </p:cTn>
                                        <p:tgtEl>
                                          <p:spTgt spid="15"/>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2000"/>
                                        <p:tgtEl>
                                          <p:spTgt spid="72"/>
                                        </p:tgtEl>
                                      </p:cBhvr>
                                    </p:animEffect>
                                    <p:set>
                                      <p:cBhvr>
                                        <p:cTn id="486" dur="1" fill="hold">
                                          <p:stCondLst>
                                            <p:cond delay="1999"/>
                                          </p:stCondLst>
                                        </p:cTn>
                                        <p:tgtEl>
                                          <p:spTgt spid="72"/>
                                        </p:tgtEl>
                                        <p:attrNameLst>
                                          <p:attrName>style.visibility</p:attrName>
                                        </p:attrNameLst>
                                      </p:cBhvr>
                                      <p:to>
                                        <p:strVal val="hidden"/>
                                      </p:to>
                                    </p:set>
                                  </p:childTnLst>
                                </p:cTn>
                              </p:par>
                              <p:par>
                                <p:cTn id="487" presetID="6" presetClass="exit" presetSubtype="32" fill="hold" grpId="1" nodeType="withEffect">
                                  <p:stCondLst>
                                    <p:cond delay="0"/>
                                  </p:stCondLst>
                                  <p:childTnLst>
                                    <p:animEffect transition="out" filter="circle(out)">
                                      <p:cBhvr>
                                        <p:cTn id="488" dur="2000"/>
                                        <p:tgtEl>
                                          <p:spTgt spid="73"/>
                                        </p:tgtEl>
                                      </p:cBhvr>
                                    </p:animEffect>
                                    <p:set>
                                      <p:cBhvr>
                                        <p:cTn id="489" dur="1" fill="hold">
                                          <p:stCondLst>
                                            <p:cond delay="1999"/>
                                          </p:stCondLst>
                                        </p:cTn>
                                        <p:tgtEl>
                                          <p:spTgt spid="73"/>
                                        </p:tgtEl>
                                        <p:attrNameLst>
                                          <p:attrName>style.visibility</p:attrName>
                                        </p:attrNameLst>
                                      </p:cBhvr>
                                      <p:to>
                                        <p:strVal val="hidden"/>
                                      </p:to>
                                    </p:set>
                                  </p:childTnLst>
                                </p:cTn>
                              </p:par>
                              <p:par>
                                <p:cTn id="490" presetID="6" presetClass="exit" presetSubtype="32" fill="hold" grpId="1" nodeType="withEffect">
                                  <p:stCondLst>
                                    <p:cond delay="0"/>
                                  </p:stCondLst>
                                  <p:childTnLst>
                                    <p:animEffect transition="out" filter="circle(out)">
                                      <p:cBhvr>
                                        <p:cTn id="491" dur="2000"/>
                                        <p:tgtEl>
                                          <p:spTgt spid="74"/>
                                        </p:tgtEl>
                                      </p:cBhvr>
                                    </p:animEffect>
                                    <p:set>
                                      <p:cBhvr>
                                        <p:cTn id="492" dur="1" fill="hold">
                                          <p:stCondLst>
                                            <p:cond delay="1999"/>
                                          </p:stCondLst>
                                        </p:cTn>
                                        <p:tgtEl>
                                          <p:spTgt spid="74"/>
                                        </p:tgtEl>
                                        <p:attrNameLst>
                                          <p:attrName>style.visibility</p:attrName>
                                        </p:attrNameLst>
                                      </p:cBhvr>
                                      <p:to>
                                        <p:strVal val="hidden"/>
                                      </p:to>
                                    </p:set>
                                  </p:childTnLst>
                                </p:cTn>
                              </p:par>
                              <p:par>
                                <p:cTn id="493" presetID="6" presetClass="exit" presetSubtype="32" fill="hold" grpId="1" nodeType="withEffect">
                                  <p:stCondLst>
                                    <p:cond delay="0"/>
                                  </p:stCondLst>
                                  <p:childTnLst>
                                    <p:animEffect transition="out" filter="circle(out)">
                                      <p:cBhvr>
                                        <p:cTn id="494" dur="2000"/>
                                        <p:tgtEl>
                                          <p:spTgt spid="75"/>
                                        </p:tgtEl>
                                      </p:cBhvr>
                                    </p:animEffect>
                                    <p:set>
                                      <p:cBhvr>
                                        <p:cTn id="495" dur="1" fill="hold">
                                          <p:stCondLst>
                                            <p:cond delay="1999"/>
                                          </p:stCondLst>
                                        </p:cTn>
                                        <p:tgtEl>
                                          <p:spTgt spid="75"/>
                                        </p:tgtEl>
                                        <p:attrNameLst>
                                          <p:attrName>style.visibility</p:attrName>
                                        </p:attrNameLst>
                                      </p:cBhvr>
                                      <p:to>
                                        <p:strVal val="hidden"/>
                                      </p:to>
                                    </p:set>
                                  </p:childTnLst>
                                </p:cTn>
                              </p:par>
                              <p:par>
                                <p:cTn id="496" presetID="6" presetClass="exit" presetSubtype="32" fill="hold" grpId="1" nodeType="withEffect">
                                  <p:stCondLst>
                                    <p:cond delay="0"/>
                                  </p:stCondLst>
                                  <p:childTnLst>
                                    <p:animEffect transition="out" filter="circle(out)">
                                      <p:cBhvr>
                                        <p:cTn id="497" dur="2000"/>
                                        <p:tgtEl>
                                          <p:spTgt spid="76"/>
                                        </p:tgtEl>
                                      </p:cBhvr>
                                    </p:animEffect>
                                    <p:set>
                                      <p:cBhvr>
                                        <p:cTn id="498" dur="1" fill="hold">
                                          <p:stCondLst>
                                            <p:cond delay="1999"/>
                                          </p:stCondLst>
                                        </p:cTn>
                                        <p:tgtEl>
                                          <p:spTgt spid="76"/>
                                        </p:tgtEl>
                                        <p:attrNameLst>
                                          <p:attrName>style.visibility</p:attrName>
                                        </p:attrNameLst>
                                      </p:cBhvr>
                                      <p:to>
                                        <p:strVal val="hidden"/>
                                      </p:to>
                                    </p:set>
                                  </p:childTnLst>
                                </p:cTn>
                              </p:par>
                              <p:par>
                                <p:cTn id="499" presetID="6" presetClass="exit" presetSubtype="32" fill="hold" grpId="1" nodeType="withEffect">
                                  <p:stCondLst>
                                    <p:cond delay="0"/>
                                  </p:stCondLst>
                                  <p:childTnLst>
                                    <p:animEffect transition="out" filter="circle(out)">
                                      <p:cBhvr>
                                        <p:cTn id="500" dur="2000"/>
                                        <p:tgtEl>
                                          <p:spTgt spid="77"/>
                                        </p:tgtEl>
                                      </p:cBhvr>
                                    </p:animEffect>
                                    <p:set>
                                      <p:cBhvr>
                                        <p:cTn id="501" dur="1" fill="hold">
                                          <p:stCondLst>
                                            <p:cond delay="1999"/>
                                          </p:stCondLst>
                                        </p:cTn>
                                        <p:tgtEl>
                                          <p:spTgt spid="77"/>
                                        </p:tgtEl>
                                        <p:attrNameLst>
                                          <p:attrName>style.visibility</p:attrName>
                                        </p:attrNameLst>
                                      </p:cBhvr>
                                      <p:to>
                                        <p:strVal val="hidden"/>
                                      </p:to>
                                    </p:set>
                                  </p:childTnLst>
                                </p:cTn>
                              </p:par>
                              <p:par>
                                <p:cTn id="502" presetID="6" presetClass="exit" presetSubtype="32" fill="hold" grpId="1" nodeType="withEffect">
                                  <p:stCondLst>
                                    <p:cond delay="0"/>
                                  </p:stCondLst>
                                  <p:childTnLst>
                                    <p:animEffect transition="out" filter="circle(out)">
                                      <p:cBhvr>
                                        <p:cTn id="503" dur="2000"/>
                                        <p:tgtEl>
                                          <p:spTgt spid="78"/>
                                        </p:tgtEl>
                                      </p:cBhvr>
                                    </p:animEffect>
                                    <p:set>
                                      <p:cBhvr>
                                        <p:cTn id="504" dur="1" fill="hold">
                                          <p:stCondLst>
                                            <p:cond delay="1999"/>
                                          </p:stCondLst>
                                        </p:cTn>
                                        <p:tgtEl>
                                          <p:spTgt spid="78"/>
                                        </p:tgtEl>
                                        <p:attrNameLst>
                                          <p:attrName>style.visibility</p:attrName>
                                        </p:attrNameLst>
                                      </p:cBhvr>
                                      <p:to>
                                        <p:strVal val="hidden"/>
                                      </p:to>
                                    </p:set>
                                  </p:childTnLst>
                                </p:cTn>
                              </p:par>
                              <p:par>
                                <p:cTn id="505" presetID="6" presetClass="exit" presetSubtype="32" fill="hold" grpId="1" nodeType="withEffect">
                                  <p:stCondLst>
                                    <p:cond delay="0"/>
                                  </p:stCondLst>
                                  <p:childTnLst>
                                    <p:animEffect transition="out" filter="circle(out)">
                                      <p:cBhvr>
                                        <p:cTn id="506" dur="2000"/>
                                        <p:tgtEl>
                                          <p:spTgt spid="79"/>
                                        </p:tgtEl>
                                      </p:cBhvr>
                                    </p:animEffect>
                                    <p:set>
                                      <p:cBhvr>
                                        <p:cTn id="507" dur="1" fill="hold">
                                          <p:stCondLst>
                                            <p:cond delay="1999"/>
                                          </p:stCondLst>
                                        </p:cTn>
                                        <p:tgtEl>
                                          <p:spTgt spid="79"/>
                                        </p:tgtEl>
                                        <p:attrNameLst>
                                          <p:attrName>style.visibility</p:attrName>
                                        </p:attrNameLst>
                                      </p:cBhvr>
                                      <p:to>
                                        <p:strVal val="hidden"/>
                                      </p:to>
                                    </p:set>
                                  </p:childTnLst>
                                </p:cTn>
                              </p:par>
                              <p:par>
                                <p:cTn id="508" presetID="6" presetClass="exit" presetSubtype="32" fill="hold" grpId="1" nodeType="withEffect">
                                  <p:stCondLst>
                                    <p:cond delay="0"/>
                                  </p:stCondLst>
                                  <p:childTnLst>
                                    <p:animEffect transition="out" filter="circle(out)">
                                      <p:cBhvr>
                                        <p:cTn id="509" dur="2000"/>
                                        <p:tgtEl>
                                          <p:spTgt spid="80"/>
                                        </p:tgtEl>
                                      </p:cBhvr>
                                    </p:animEffect>
                                    <p:set>
                                      <p:cBhvr>
                                        <p:cTn id="510" dur="1" fill="hold">
                                          <p:stCondLst>
                                            <p:cond delay="1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C627-ED04-4C29-9DD8-BCBC5CACB156}"/>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A287ABB5-B7BD-4FFF-AFF2-5718A55D8B34}"/>
              </a:ext>
            </a:extLst>
          </p:cNvPr>
          <p:cNvSpPr>
            <a:spLocks noGrp="1"/>
          </p:cNvSpPr>
          <p:nvPr>
            <p:ph idx="1"/>
          </p:nvPr>
        </p:nvSpPr>
        <p:spPr/>
        <p:txBody>
          <a:bodyPr/>
          <a:lstStyle/>
          <a:p>
            <a:endParaRPr lang="en-US"/>
          </a:p>
        </p:txBody>
      </p:sp>
      <p:pic>
        <p:nvPicPr>
          <p:cNvPr id="1028" name="Picture 4" descr="Kết quả hình ảnh cho cura do cego bartimeu">
            <a:extLst>
              <a:ext uri="{FF2B5EF4-FFF2-40B4-BE49-F238E27FC236}">
                <a16:creationId xmlns:a16="http://schemas.microsoft.com/office/drawing/2014/main" id="{6420163A-A0B0-412F-9587-2E0C832C3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19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31F0EFB-83E5-40E4-8805-6488BB232F89}"/>
              </a:ext>
            </a:extLst>
          </p:cNvPr>
          <p:cNvGraphicFramePr>
            <a:graphicFrameLocks noGrp="1"/>
          </p:cNvGraphicFramePr>
          <p:nvPr>
            <p:extLst>
              <p:ext uri="{D42A27DB-BD31-4B8C-83A1-F6EECF244321}">
                <p14:modId xmlns:p14="http://schemas.microsoft.com/office/powerpoint/2010/main" val="218160114"/>
              </p:ext>
            </p:extLst>
          </p:nvPr>
        </p:nvGraphicFramePr>
        <p:xfrm>
          <a:off x="1349295" y="200722"/>
          <a:ext cx="10314880" cy="6389649"/>
        </p:xfrm>
        <a:graphic>
          <a:graphicData uri="http://schemas.openxmlformats.org/drawingml/2006/table">
            <a:tbl>
              <a:tblPr firstRow="1" firstCol="1" bandRow="1"/>
              <a:tblGrid>
                <a:gridCol w="1031488">
                  <a:extLst>
                    <a:ext uri="{9D8B030D-6E8A-4147-A177-3AD203B41FA5}">
                      <a16:colId xmlns:a16="http://schemas.microsoft.com/office/drawing/2014/main" val="1374157327"/>
                    </a:ext>
                  </a:extLst>
                </a:gridCol>
                <a:gridCol w="1031488">
                  <a:extLst>
                    <a:ext uri="{9D8B030D-6E8A-4147-A177-3AD203B41FA5}">
                      <a16:colId xmlns:a16="http://schemas.microsoft.com/office/drawing/2014/main" val="2432565686"/>
                    </a:ext>
                  </a:extLst>
                </a:gridCol>
                <a:gridCol w="1031488">
                  <a:extLst>
                    <a:ext uri="{9D8B030D-6E8A-4147-A177-3AD203B41FA5}">
                      <a16:colId xmlns:a16="http://schemas.microsoft.com/office/drawing/2014/main" val="1866537259"/>
                    </a:ext>
                  </a:extLst>
                </a:gridCol>
                <a:gridCol w="1031488">
                  <a:extLst>
                    <a:ext uri="{9D8B030D-6E8A-4147-A177-3AD203B41FA5}">
                      <a16:colId xmlns:a16="http://schemas.microsoft.com/office/drawing/2014/main" val="2297637186"/>
                    </a:ext>
                  </a:extLst>
                </a:gridCol>
                <a:gridCol w="1031488">
                  <a:extLst>
                    <a:ext uri="{9D8B030D-6E8A-4147-A177-3AD203B41FA5}">
                      <a16:colId xmlns:a16="http://schemas.microsoft.com/office/drawing/2014/main" val="873567564"/>
                    </a:ext>
                  </a:extLst>
                </a:gridCol>
                <a:gridCol w="1031488">
                  <a:extLst>
                    <a:ext uri="{9D8B030D-6E8A-4147-A177-3AD203B41FA5}">
                      <a16:colId xmlns:a16="http://schemas.microsoft.com/office/drawing/2014/main" val="2035154383"/>
                    </a:ext>
                  </a:extLst>
                </a:gridCol>
                <a:gridCol w="1031488">
                  <a:extLst>
                    <a:ext uri="{9D8B030D-6E8A-4147-A177-3AD203B41FA5}">
                      <a16:colId xmlns:a16="http://schemas.microsoft.com/office/drawing/2014/main" val="1798087359"/>
                    </a:ext>
                  </a:extLst>
                </a:gridCol>
                <a:gridCol w="1031488">
                  <a:extLst>
                    <a:ext uri="{9D8B030D-6E8A-4147-A177-3AD203B41FA5}">
                      <a16:colId xmlns:a16="http://schemas.microsoft.com/office/drawing/2014/main" val="1537503611"/>
                    </a:ext>
                  </a:extLst>
                </a:gridCol>
                <a:gridCol w="1031488">
                  <a:extLst>
                    <a:ext uri="{9D8B030D-6E8A-4147-A177-3AD203B41FA5}">
                      <a16:colId xmlns:a16="http://schemas.microsoft.com/office/drawing/2014/main" val="3373054413"/>
                    </a:ext>
                  </a:extLst>
                </a:gridCol>
                <a:gridCol w="1031488">
                  <a:extLst>
                    <a:ext uri="{9D8B030D-6E8A-4147-A177-3AD203B41FA5}">
                      <a16:colId xmlns:a16="http://schemas.microsoft.com/office/drawing/2014/main" val="4170230958"/>
                    </a:ext>
                  </a:extLst>
                </a:gridCol>
              </a:tblGrid>
              <a:tr h="912807">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291964306"/>
                  </a:ext>
                </a:extLst>
              </a:tr>
              <a:tr h="912807">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2240097"/>
                  </a:ext>
                </a:extLst>
              </a:tr>
              <a:tr h="912807">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290381977"/>
                  </a:ext>
                </a:extLst>
              </a:tr>
              <a:tr h="912807">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49359356"/>
                  </a:ext>
                </a:extLst>
              </a:tr>
              <a:tr h="912807">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09888423"/>
                  </a:ext>
                </a:extLst>
              </a:tr>
              <a:tr h="912807">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00827827"/>
                  </a:ext>
                </a:extLst>
              </a:tr>
              <a:tr h="912807">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0982654"/>
                  </a:ext>
                </a:extLst>
              </a:tr>
            </a:tbl>
          </a:graphicData>
        </a:graphic>
      </p:graphicFrame>
    </p:spTree>
    <p:extLst>
      <p:ext uri="{BB962C8B-B14F-4D97-AF65-F5344CB8AC3E}">
        <p14:creationId xmlns:p14="http://schemas.microsoft.com/office/powerpoint/2010/main" val="62223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"Anh hãy đến hồ Silôe mà rửa" (chữ Silôe có nghĩa là được sai)". Anh ta ra đi và rửa, rồi trở lại thì trông thấy được.</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826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Những người láng giềng và kẻ xưa kia từng thấy anh ta ăn xin đều nói: "</a:t>
            </a:r>
            <a:r>
              <a:rPr lang="vi-VN" sz="7200" b="1">
                <a:latin typeface="Tahoma" panose="020B0604030504040204" pitchFamily="34" charset="0"/>
                <a:ea typeface="Tahoma" panose="020B0604030504040204" pitchFamily="34" charset="0"/>
                <a:cs typeface="Tahoma" panose="020B0604030504040204" pitchFamily="34" charset="0"/>
              </a:rPr>
              <a:t>Đó chẳng </a:t>
            </a:r>
            <a:r>
              <a:rPr lang="vi-VN" sz="7200" b="1" dirty="0">
                <a:latin typeface="Tahoma" panose="020B0604030504040204" pitchFamily="34" charset="0"/>
                <a:ea typeface="Tahoma" panose="020B0604030504040204" pitchFamily="34" charset="0"/>
                <a:cs typeface="Tahoma" panose="020B0604030504040204" pitchFamily="34" charset="0"/>
              </a:rPr>
              <a:t>phải là người vẫn ngồi ăn xin sao?" Có kẻ nói: "Đúng hắn".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350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Lại có người bảo: "Không phải, nhưng là một người giống hắn". Còn anh ta thì nói: "Chính tôi đây".</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511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Họ liền dẫn người trước kia bị mù đến với những người biệt phái, lý do tại Chúa Giêsu hoà bùn và chữa mắt cho anh ta lại nhằm ngày Sa-bat.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344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Các người biệt phái cũng hỏi anh ta do đâu được sáng mắt. Anh đáp: "Ngài đã xoa bùn vào mắt tôi, tôi đi rửa và tôi được sáng mắt".</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970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Mấy người biệt phái nói: "Người đó không phải bởi Thiên Chúa, vì không giữ ngày Sa-bat".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66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Mấy kẻ khác lại rằng: "Làm sao một người tội lỗi lại làm được những phép lạ thể ấy?" Họ bất đồng ý kiến với nhau.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565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99</TotalTime>
  <Words>994</Words>
  <Application>Microsoft Office PowerPoint</Application>
  <PresentationFormat>Widescreen</PresentationFormat>
  <Paragraphs>237</Paragraphs>
  <Slides>24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 (Body)</vt:lpstr>
      <vt:lpstr>Calibri</vt:lpstr>
      <vt:lpstr>Calibri Light</vt:lpstr>
      <vt:lpstr>Rockwell</vt:lpstr>
      <vt:lpstr>Tahoma</vt:lpstr>
      <vt:lpstr>Times New Roman</vt:lpstr>
      <vt:lpstr>Office Theme</vt:lpstr>
      <vt:lpstr>Gallery</vt:lpstr>
      <vt:lpstr>1_Office Theme</vt:lpstr>
      <vt:lpstr>PowerPoint Presentation</vt:lpstr>
      <vt:lpstr>Khi ấy, Chúa Giêsu đi qua, thấy một người mù từ khi mới sinh. Người nhổ xuống đất, lấy nước miếng trộn thành bùn, rồi xoa bùn trên mắt người ấy, và bảo: </vt:lpstr>
      <vt:lpstr>"Anh hãy đến hồ Silôe mà rửa" (chữ Silôe có nghĩa là được sai)". Anh ta ra đi và rửa, rồi trở lại thì trông thấy được.</vt:lpstr>
      <vt:lpstr>Những người láng giềng và kẻ xưa kia từng thấy anh ta ăn xin đều nói: "Đó chẳng phải là người vẫn ngồi ăn xin sao?" Có kẻ nói: "Đúng hắn". </vt:lpstr>
      <vt:lpstr>Lại có người bảo: "Không phải, nhưng là một người giống hắn". Còn anh ta thì nói: "Chính tôi đây".</vt:lpstr>
      <vt:lpstr>Họ liền dẫn người trước kia bị mù đến với những người biệt phái, lý do tại Chúa Giêsu hoà bùn và chữa mắt cho anh ta lại nhằm ngày Sa-bat. </vt:lpstr>
      <vt:lpstr>Các người biệt phái cũng hỏi anh ta do đâu được sáng mắt. Anh đáp: "Ngài đã xoa bùn vào mắt tôi, tôi đi rửa và tôi được sáng mắt".</vt:lpstr>
      <vt:lpstr>Mấy người biệt phái nói: "Người đó không phải bởi Thiên Chúa, vì không giữ ngày Sa-bat". </vt:lpstr>
      <vt:lpstr>Mấy kẻ khác lại rằng: "Làm sao một người tội lỗi lại làm được những phép lạ thể ấy?" Họ bất đồng ý kiến với nhau. </vt:lpstr>
      <vt:lpstr>Họ liền quay lại hỏi người mù lần nữa: "Còn anh, anh nói gì về người đã mở mắt cho anh?" Anh đáp: "Đó là một Tiên tri".</vt:lpstr>
      <vt:lpstr>Họ bảo anh ta: "Mày sinh ra trong tội mà mày dám dạy chúng ta ư?" Rồi họ đuổi anh ta ra ngoài.</vt:lpstr>
      <vt:lpstr>Chúa Giêsu hay tin họ đuổi anh ra ngoài, nên khi gặp anh, Người liền bảo: "Anh có tin Con Thiên Chúa không?"</vt:lpstr>
      <vt:lpstr>Anh thưa: "Thưa Ngài, nhưng Người là ai để tôi tin Người?" Chúa Giêsu đáp: "Anh đang nhìn thấy Người và chính Người đang nói với anh". </vt:lpstr>
      <vt:lpstr>Anh ta liền nói: "Lạy Ngài, tôi tin", và anh ta sấp mình thờ lạy Người.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23</cp:revision>
  <dcterms:created xsi:type="dcterms:W3CDTF">2020-03-14T01:38:18Z</dcterms:created>
  <dcterms:modified xsi:type="dcterms:W3CDTF">2020-03-20T11:52:54Z</dcterms:modified>
</cp:coreProperties>
</file>