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4"/>
  </p:notesMasterIdLst>
  <p:sldIdLst>
    <p:sldId id="311" r:id="rId3"/>
    <p:sldId id="314" r:id="rId4"/>
    <p:sldId id="689" r:id="rId5"/>
    <p:sldId id="690" r:id="rId6"/>
    <p:sldId id="691" r:id="rId7"/>
    <p:sldId id="692" r:id="rId8"/>
    <p:sldId id="693" r:id="rId9"/>
    <p:sldId id="695" r:id="rId10"/>
    <p:sldId id="694" r:id="rId11"/>
    <p:sldId id="698" r:id="rId12"/>
    <p:sldId id="699" r:id="rId13"/>
    <p:sldId id="696" r:id="rId14"/>
    <p:sldId id="700" r:id="rId15"/>
    <p:sldId id="697" r:id="rId16"/>
    <p:sldId id="703" r:id="rId17"/>
    <p:sldId id="701" r:id="rId18"/>
    <p:sldId id="704" r:id="rId19"/>
    <p:sldId id="702" r:id="rId20"/>
    <p:sldId id="705" r:id="rId21"/>
    <p:sldId id="706" r:id="rId22"/>
    <p:sldId id="707" r:id="rId23"/>
    <p:sldId id="328" r:id="rId24"/>
    <p:sldId id="674" r:id="rId25"/>
    <p:sldId id="708" r:id="rId26"/>
    <p:sldId id="709" r:id="rId27"/>
    <p:sldId id="710" r:id="rId28"/>
    <p:sldId id="711" r:id="rId29"/>
    <p:sldId id="256" r:id="rId30"/>
    <p:sldId id="686" r:id="rId31"/>
    <p:sldId id="712" r:id="rId32"/>
    <p:sldId id="66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1284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32D46-FA09-48FA-8F92-30118A9033D8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2958F-4264-4D71-A647-533CA1858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49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3EF5B-4BB6-44CB-9F38-0DC96FA0E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4591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F83EF5B-4BB6-44CB-9F38-0DC96FA0EA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723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830CF-53F1-40F7-A6CF-05B61E48A7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CD8072-BA9F-4CEE-BC38-E4830094A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88B3A-F5C4-404E-8F77-107D940D53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306341-CF19-42AE-B8DD-D9410341A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135042-339E-4557-BEBC-9E14D278B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94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99461-9081-45F7-A789-BB451ED4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7FC512-3590-4BC6-A31A-C8CC9CE763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75420-CC56-46B2-A746-D9C3604D6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5F474-DB5A-4CBA-BE5F-DA0E19FD2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A4B433-044F-46B2-977F-60B807BEF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23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10F28E-D5CE-4704-B327-3EE5015459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64127-6B12-45A5-B472-B6741D34BE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9D387-C63E-4196-9D62-DCA90ECA2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28EB5F-0EA5-4075-A15D-328BB9F9F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D3D360-9C8B-4F03-B6A7-73AF25AF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224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8280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97521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589075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360232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487784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300250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997794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38018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D8135-AA90-4CED-819E-C804FA482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1BF481-0803-4D10-963F-1BBC68304A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64DD85-56D3-41C0-BC6C-8D8D98E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628A4-70EB-43D7-ADB5-30B1DDACF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E60F7E-9A92-49CE-9622-35F45CF6C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68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4605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799582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2601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9B84-E0FF-41D6-A083-792E1B91C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DF7B7F-EC66-4816-B6D3-8FFA9026CF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223404-C4CF-4437-B8C0-C5D9998D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EAEB58-E9DE-4C69-A4E0-E36092063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5221DF-5466-4385-A7B1-C4676531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15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78183-C099-4650-B3D3-8FE8BB835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18BFF-1D8A-4C01-BB71-667C392432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695964-5CF4-4C2E-98EC-7CD6F877B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C6B719-FE3C-4C17-AB1C-86F5104D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C420ED-174D-4A3D-91C3-64D22E94C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57066-018C-427F-ACDA-316E3086A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587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347C0F-5A76-4235-AE0F-3F7FA3778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3F0A4-8370-45D3-956C-8CDF497277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5B7343-1BCD-4BDE-9371-7164CB9A61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7CE732-714A-43F3-A680-1839B100CD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DFB89F-263D-406A-984D-F4DCF588E1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000354-CC2C-4817-9458-42D34FD3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80F79A-915B-4607-B76E-191367CA0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3B32332-8882-4D85-8E0E-C9D7C36E9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008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82831-85BA-48F9-A4FD-E064AA7F96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02B785-6E6A-4B88-800C-536EBCB7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0CB680-7BE9-4D1B-B8C3-7D2D8E0A1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C8A47-552A-49BD-85CC-F0CFDBA8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347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F33655-DBD5-4D7E-97CC-3C47065C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363C91-B614-4C10-9CFC-CBD591E4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2805E-09DA-4E78-959D-7417ADF86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10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091CA-F2A2-4A8E-AF1F-8C074D15C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7209F-B5EE-458C-A0DA-8F403D7CD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B3A851-EF8B-4104-A14C-C674980986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2E84AB-CC1F-4007-8D95-F885FFE7BA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3E40FB-99AA-44B9-93B6-70750830B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875426-1081-4278-BB04-6F3216DFD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10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6C8A9E-BFB4-4769-A054-E61BDE114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A50F0C-3FE8-4838-9D76-B32296DB05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FD90EA-7024-4A8C-AEB1-478AB226C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AE6135-14D6-4B4C-815D-9D0DD148F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9B95E-728A-43E0-B504-4CE773F86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70FA1-F471-40EB-BE27-A3E3F5FD2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88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97540A-66B7-4793-8F49-0CF85967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1D4294-46BD-4A8A-BE62-993A733F9A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F474B-E099-4C57-AEDA-CD20D806F9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8DF09-630E-4AEA-92AC-2AA5591A0776}" type="datetimeFigureOut">
              <a:rPr lang="en-US" smtClean="0"/>
              <a:t>3/12/2020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316849-342C-47F8-87AE-9EAC28F99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C7C23-8A1F-45E9-AF7A-D013046EEE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D1ACF-8D69-4549-A5C3-26059CDB2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95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6F5F-504B-4E25-BC0D-3512FB791460}" type="datetimeFigureOut">
              <a:rPr lang="vi-VN" smtClean="0"/>
              <a:t>12/03/2020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1BE03F-87A6-484C-92DC-656CDCAFC68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179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" y="114300"/>
            <a:ext cx="12192000" cy="13716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THÁNH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KITÔ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</a:p>
        </p:txBody>
      </p:sp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635000" y="2661557"/>
            <a:ext cx="11023600" cy="366304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1" i="0" u="none" strike="noStrike" kern="10" cap="none" spc="0" normalizeH="0" baseline="0" noProof="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VUI HỌC KINH THÁNH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3" y="2959551"/>
            <a:ext cx="4496645" cy="30012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Hình chữ nhật 3"/>
          <p:cNvSpPr/>
          <p:nvPr/>
        </p:nvSpPr>
        <p:spPr>
          <a:xfrm>
            <a:off x="-37675" y="6050087"/>
            <a:ext cx="12192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CHÚA NHẬT III MÙA CHAY - NĂM A</a:t>
            </a:r>
          </a:p>
        </p:txBody>
      </p:sp>
    </p:spTree>
    <p:extLst>
      <p:ext uri="{BB962C8B-B14F-4D97-AF65-F5344CB8AC3E}">
        <p14:creationId xmlns:p14="http://schemas.microsoft.com/office/powerpoint/2010/main" val="390739154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 nước tôi cho sẽ trở thành nơi người ấy một mạch nước vọt lên, đem lại sự sống đời đời”.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201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phụ nữ nói với Đức Giê-su: “Thưa ông, xin ông cho tôi thứ nước ấy, để tôi hết khát và khỏi phải đến đây lấy nước”. 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0176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phụ nữ nói với Người: “Thưa ông, tôi thấy ông thật là một ngôn sứ...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8851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 ông chúng tôi đã thờ phượng Thiên Chúa trên núi này; còn các ông lại bảo: Giê-ru-sa-lem mới chính là nơi phải thờ phượng Thiên Chúa”. </a:t>
            </a:r>
            <a:endParaRPr lang="en-US" sz="7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80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phán: “Này chị, hãy tin tôi: đã đến giờ các người sẽ thờ phượng Chúa Cha, không phải trên núi này hay tại Giê-ru-sa-lem.</a:t>
            </a:r>
            <a:endParaRPr lang="en-US" sz="7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00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 người thờ Đấng các người không biết; còn chúng tôi thờ Đấng chúng tôi biết, vì ơn cứu độ phát xuất từ dân Do-thái.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83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Nhưng giờ đã đến -và chính là lúc này đây- giờ những người thờ phượng đích thực sẽ thờ phượng Chúa Cha trong thần khí và sự thật, vì Chúa Cha tìm kiếm những ai thờ phượng Người như thế. </a:t>
            </a:r>
            <a:endParaRPr lang="en-US" sz="6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5292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 Chúa là thần khí, và những kẻ thờ phượng Người phải thờ phượng trong thần khí và sự thật”.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358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phụ nữ thưa: “Tôi biết Đấng Mê-si-a, gọi là Đức Ki-tô, sẽ đến. Khi Người đến, Người sẽ loan báo cho chúng tôi mọi sự”. </a:t>
            </a:r>
            <a:endParaRPr lang="en-US" sz="7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860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nói: “Đấng ấy chính là tôi, người đang nói với chị đây”. Có nhiều người Sa-ma-ri trong thành đó đã tin vào Đức Giê-su, vì lời người phụ nữ làm chứng. </a:t>
            </a:r>
            <a:endParaRPr lang="en-US" sz="6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561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0210"/>
            <a:ext cx="12192000" cy="621778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ấy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một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Sa-ma-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tên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Xy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-kha,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gần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thửa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đất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Gia-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cóp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Giu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-se.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60EDB3B-D92F-4149-A43E-A60728ADD0BE}"/>
              </a:ext>
            </a:extLst>
          </p:cNvPr>
          <p:cNvSpPr txBox="1"/>
          <p:nvPr/>
        </p:nvSpPr>
        <p:spPr>
          <a:xfrm>
            <a:off x="1475014" y="101601"/>
            <a:ext cx="9225643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MỪNG CHÚA GIÊSU THEO THÁNH GIOAN</a:t>
            </a:r>
            <a:endParaRPr kumimoji="0" lang="en-US" sz="29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98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7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Vậy, khi đến gặp Người, dân Sa-ma-ri xin Người ở lại với họ, và Người đã ở lại đó hai ngày. Số người tin vì lời Đức Giê-su nói còn đông hơn nữa. </a:t>
            </a:r>
            <a:endParaRPr lang="en-US" sz="7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771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 bảo người phụ nữ: “Không còn phải vì lời chị kể mà chúng tôi tin. Quả thật, chính chúng tôi đã nghe và biết rằng Người thật là Đấng cứu độ trần gian”.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218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0" y="254000"/>
            <a:ext cx="12192000" cy="12319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KINH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THÁNH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BIẾT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350" b="1" i="0" u="none" strike="noStrike" kern="10" cap="none" spc="0" normalizeH="0" baseline="0" noProof="0" err="1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KITÔ</a:t>
            </a:r>
            <a:r>
              <a:rPr kumimoji="0" lang="en-US" sz="1350" b="1" i="0" u="none" strike="noStrike" kern="10" cap="none" spc="0" normalizeH="0" baseline="0" noProof="0">
                <a:ln>
                  <a:noFill/>
                </a:ln>
                <a:solidFill>
                  <a:srgbClr val="7030A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"</a:t>
            </a:r>
          </a:p>
        </p:txBody>
      </p:sp>
      <p:pic>
        <p:nvPicPr>
          <p:cNvPr id="3" name="Hình ảnh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6302" y="1793279"/>
            <a:ext cx="5612272" cy="37459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2" y="5539206"/>
            <a:ext cx="9143999" cy="1064795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TRẮC</a:t>
            </a: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altLang="en-US" sz="60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NGHIỆM</a:t>
            </a:r>
            <a:endParaRPr kumimoji="0" lang="en-US" altLang="en-US" sz="6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7008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Giê-ru-sa-lem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Xy-kha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ế</a:t>
              </a: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t-sai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đa</a:t>
              </a:r>
              <a:endParaRPr lang="vi-VN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60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Giê-ri-khô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6543" y="3639714"/>
            <a:ext cx="12236099" cy="808915"/>
            <a:chOff x="-1896924" y="4711697"/>
            <a:chExt cx="10562799" cy="693344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4711697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57668" y="4719241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60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Xy-kha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Giê-su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môn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đệ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đặt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chân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nào</a:t>
            </a:r>
            <a:r>
              <a:rPr lang="en-US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5400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6000" b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Ông </a:t>
              </a:r>
              <a:r>
                <a:rPr lang="vi-VN" sz="6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Áp-ra-ham</a:t>
              </a: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 Gia-cóp</a:t>
              </a:r>
              <a:endParaRPr lang="vi-VN" sz="5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Ông</a:t>
              </a:r>
              <a:r>
                <a:rPr lang="en-US" sz="5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 </a:t>
              </a:r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I-xa-ác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itchFamily="18" charset="0"/>
                </a:rPr>
                <a:t>Ông </a:t>
              </a:r>
              <a:r>
                <a:rPr lang="vi-VN" sz="5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Giu-se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50557" y="3650673"/>
            <a:ext cx="12238551" cy="808847"/>
            <a:chOff x="-1946784" y="1578275"/>
            <a:chExt cx="10564916" cy="693287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946784" y="1578275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B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1005411" y="1585762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6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Ông Gia-cóp</a:t>
              </a:r>
              <a:endParaRPr lang="vi-VN" sz="6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vi-VN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Giếng nước được nhắc đến trong bài Tin Mừng </a:t>
            </a:r>
            <a:r>
              <a:rPr lang="vi-VN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của ai</a:t>
            </a:r>
            <a:r>
              <a:rPr lang="vi-VN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43105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Thức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Vải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may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quần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áo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ầu múc nước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Nước uống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5" y="5363013"/>
            <a:ext cx="12231958" cy="800113"/>
            <a:chOff x="-1896956" y="4599016"/>
            <a:chExt cx="10559225" cy="68580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56" y="459901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7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D</a:t>
              </a:r>
              <a:endPara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endParaRP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1274" y="4599016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Nước uống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Giê-su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xin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Samari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thứ</a:t>
            </a:r>
            <a:r>
              <a:rPr lang="en-US" sz="6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6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50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Hai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Thiên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Chúa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Bánh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endParaRPr lang="en-US" sz="5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Đấng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Mê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5400" b="1" dirty="0" err="1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si</a:t>
              </a:r>
              <a:r>
                <a:rPr lang="en-US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-a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Con Thiên Chúa</a:t>
              </a: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49025" y="4505763"/>
            <a:ext cx="12231958" cy="800113"/>
            <a:chOff x="-1896956" y="4599016"/>
            <a:chExt cx="10559225" cy="685800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56" y="4599016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C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61274" y="4599016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Đấng Mê-si-a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Giê-su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Tin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Mừng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6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gì</a:t>
            </a:r>
            <a:r>
              <a:rPr lang="en-US" sz="66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64651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/>
          <p:cNvSpPr/>
          <p:nvPr/>
        </p:nvSpPr>
        <p:spPr>
          <a:xfrm>
            <a:off x="-48986" y="0"/>
            <a:ext cx="12240986" cy="685800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-48986" y="2753180"/>
            <a:ext cx="12240986" cy="800100"/>
            <a:chOff x="1104" y="1632"/>
            <a:chExt cx="5466" cy="432"/>
          </a:xfrm>
        </p:grpSpPr>
        <p:sp>
          <p:nvSpPr>
            <p:cNvPr id="7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A</a:t>
              </a:r>
            </a:p>
          </p:txBody>
        </p:sp>
        <p:sp>
          <p:nvSpPr>
            <p:cNvPr id="8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Giê-ru-sa-lem</a:t>
              </a:r>
            </a:p>
          </p:txBody>
        </p:sp>
      </p:grpSp>
      <p:sp>
        <p:nvSpPr>
          <p:cNvPr id="37" name="Rounded Rectangle 36"/>
          <p:cNvSpPr/>
          <p:nvPr/>
        </p:nvSpPr>
        <p:spPr>
          <a:xfrm>
            <a:off x="5553074" y="6262914"/>
            <a:ext cx="1085850" cy="4572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Đáp án</a:t>
            </a:r>
          </a:p>
        </p:txBody>
      </p: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-48986" y="3648529"/>
            <a:ext cx="12240986" cy="800100"/>
            <a:chOff x="1104" y="1632"/>
            <a:chExt cx="5466" cy="432"/>
          </a:xfrm>
        </p:grpSpPr>
        <p:sp>
          <p:nvSpPr>
            <p:cNvPr id="38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B</a:t>
              </a:r>
            </a:p>
          </p:txBody>
        </p:sp>
        <p:sp>
          <p:nvSpPr>
            <p:cNvPr id="39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Trong đền thờ</a:t>
              </a:r>
            </a:p>
          </p:txBody>
        </p:sp>
      </p:grpSp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-48984" y="4505779"/>
            <a:ext cx="12240986" cy="800100"/>
            <a:chOff x="1104" y="1632"/>
            <a:chExt cx="5466" cy="432"/>
          </a:xfrm>
        </p:grpSpPr>
        <p:sp>
          <p:nvSpPr>
            <p:cNvPr id="41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432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C</a:t>
              </a:r>
            </a:p>
          </p:txBody>
        </p:sp>
        <p:sp>
          <p:nvSpPr>
            <p:cNvPr id="42" name="Rounded Rectangle 12"/>
            <p:cNvSpPr>
              <a:spLocks noChangeArrowheads="1"/>
            </p:cNvSpPr>
            <p:nvPr/>
          </p:nvSpPr>
          <p:spPr bwMode="auto">
            <a:xfrm>
              <a:off x="1584" y="1632"/>
              <a:ext cx="4986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vi-VN" sz="54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Trên đỉnh núi</a:t>
              </a:r>
            </a:p>
          </p:txBody>
        </p:sp>
      </p:grp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-48965" y="5363029"/>
            <a:ext cx="12240864" cy="800100"/>
            <a:chOff x="1104" y="1632"/>
            <a:chExt cx="4783" cy="432"/>
          </a:xfrm>
        </p:grpSpPr>
        <p:sp>
          <p:nvSpPr>
            <p:cNvPr id="44" name="AutoShape 35"/>
            <p:cNvSpPr>
              <a:spLocks noChangeArrowheads="1"/>
            </p:cNvSpPr>
            <p:nvPr/>
          </p:nvSpPr>
          <p:spPr bwMode="auto">
            <a:xfrm>
              <a:off x="1104" y="1632"/>
              <a:ext cx="378" cy="432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>
                  <a:ln>
                    <a:noFill/>
                  </a:ln>
                  <a:solidFill>
                    <a:srgbClr val="00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Arial" charset="0"/>
                </a:rPr>
                <a:t>D</a:t>
              </a:r>
            </a:p>
          </p:txBody>
        </p:sp>
        <p:sp>
          <p:nvSpPr>
            <p:cNvPr id="45" name="Rounded Rectangle 12"/>
            <p:cNvSpPr>
              <a:spLocks noChangeArrowheads="1"/>
            </p:cNvSpPr>
            <p:nvPr/>
          </p:nvSpPr>
          <p:spPr bwMode="auto">
            <a:xfrm>
              <a:off x="1524" y="1632"/>
              <a:ext cx="4363" cy="432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Trong thần khí và sự thật</a:t>
              </a:r>
              <a:endParaRPr lang="pt-BR" sz="5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9" name="Group 33"/>
          <p:cNvGrpSpPr>
            <a:grpSpLocks/>
          </p:cNvGrpSpPr>
          <p:nvPr/>
        </p:nvGrpSpPr>
        <p:grpSpPr bwMode="auto">
          <a:xfrm>
            <a:off x="-36918" y="5361411"/>
            <a:ext cx="12220994" cy="802550"/>
            <a:chOff x="-1896924" y="5460793"/>
            <a:chExt cx="10549758" cy="687888"/>
          </a:xfrm>
        </p:grpSpPr>
        <p:sp>
          <p:nvSpPr>
            <p:cNvPr id="19" name="AutoShape 46"/>
            <p:cNvSpPr>
              <a:spLocks noChangeArrowheads="1"/>
            </p:cNvSpPr>
            <p:nvPr/>
          </p:nvSpPr>
          <p:spPr bwMode="auto">
            <a:xfrm>
              <a:off x="-1896924" y="5462881"/>
              <a:ext cx="835154" cy="685800"/>
            </a:xfrm>
            <a:prstGeom prst="flowChartAlternateProcess">
              <a:avLst/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rPr>
                <a:t>D</a:t>
              </a:r>
            </a:p>
          </p:txBody>
        </p:sp>
        <p:sp>
          <p:nvSpPr>
            <p:cNvPr id="33" name="Rounded Rectangle 12"/>
            <p:cNvSpPr>
              <a:spLocks noChangeArrowheads="1"/>
            </p:cNvSpPr>
            <p:nvPr/>
          </p:nvSpPr>
          <p:spPr bwMode="auto">
            <a:xfrm>
              <a:off x="-970709" y="5460793"/>
              <a:ext cx="9623543" cy="685800"/>
            </a:xfrm>
            <a:prstGeom prst="roundRect">
              <a:avLst>
                <a:gd name="adj" fmla="val 16667"/>
              </a:avLst>
            </a:prstGeom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lvl="1" indent="-257175" defTabSz="457200">
                <a:defRPr/>
              </a:pPr>
              <a:r>
                <a:rPr lang="pt-BR" sz="5400" b="1" dirty="0">
                  <a:solidFill>
                    <a:prstClr val="white"/>
                  </a:solidFill>
                  <a:latin typeface="Times New Roman" pitchFamily="18" charset="0"/>
                  <a:cs typeface="Times New Roman" pitchFamily="18" charset="0"/>
                </a:rPr>
                <a:t>Trong thần khí và sự thật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C560D8AB-9919-419B-BEBB-D2009B70CB50}"/>
              </a:ext>
            </a:extLst>
          </p:cNvPr>
          <p:cNvSpPr/>
          <p:nvPr/>
        </p:nvSpPr>
        <p:spPr>
          <a:xfrm>
            <a:off x="-48986" y="1"/>
            <a:ext cx="12240986" cy="267873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Giê-su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nói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với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phụ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nữ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về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nơi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chốn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phượng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Thiên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Chúa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sz="6000" b="1" dirty="0" err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đâu</a:t>
            </a:r>
            <a:r>
              <a:rPr lang="en-US" sz="6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14192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 nodeType="clickPar">
                      <p:stCondLst>
                        <p:cond delay="0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ap_an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524000" y="5943600"/>
            <a:ext cx="9144000" cy="914400"/>
          </a:xfrm>
          <a:prstGeom prst="flowChartAlternateProcess">
            <a:avLst/>
          </a:prstGeom>
          <a:solidFill>
            <a:srgbClr val="7030A0"/>
          </a:solidFill>
          <a:ln w="3810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TÌM Ô CHỮ</a:t>
            </a:r>
          </a:p>
        </p:txBody>
      </p:sp>
    </p:spTree>
    <p:extLst>
      <p:ext uri="{BB962C8B-B14F-4D97-AF65-F5344CB8AC3E}">
        <p14:creationId xmlns:p14="http://schemas.microsoft.com/office/powerpoint/2010/main" val="83352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A61E010-BDDA-47BA-9C2E-211DD05C2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7374378"/>
              </p:ext>
            </p:extLst>
          </p:nvPr>
        </p:nvGraphicFramePr>
        <p:xfrm>
          <a:off x="1591247" y="112906"/>
          <a:ext cx="8750808" cy="4901184"/>
        </p:xfrm>
        <a:graphic>
          <a:graphicData uri="http://schemas.openxmlformats.org/drawingml/2006/table">
            <a:tbl>
              <a:tblPr firstRow="1" firstCol="1" bandRow="1"/>
              <a:tblGrid>
                <a:gridCol w="795528">
                  <a:extLst>
                    <a:ext uri="{9D8B030D-6E8A-4147-A177-3AD203B41FA5}">
                      <a16:colId xmlns:a16="http://schemas.microsoft.com/office/drawing/2014/main" val="234408956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384417260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770952473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1251091189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1127878201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3253017769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2477365754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4165667480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1026076230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413353404"/>
                    </a:ext>
                  </a:extLst>
                </a:gridCol>
                <a:gridCol w="795528">
                  <a:extLst>
                    <a:ext uri="{9D8B030D-6E8A-4147-A177-3AD203B41FA5}">
                      <a16:colId xmlns:a16="http://schemas.microsoft.com/office/drawing/2014/main" val="1813223633"/>
                    </a:ext>
                  </a:extLst>
                </a:gridCol>
              </a:tblGrid>
              <a:tr h="612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3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8948979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760435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2806213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247614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770027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3489065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7666173"/>
                  </a:ext>
                </a:extLst>
              </a:tr>
              <a:tr h="61264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0905427"/>
                  </a:ext>
                </a:extLst>
              </a:tr>
            </a:tbl>
          </a:graphicData>
        </a:graphic>
      </p:graphicFrame>
      <p:sp>
        <p:nvSpPr>
          <p:cNvPr id="9" name="C1">
            <a:extLst>
              <a:ext uri="{FF2B5EF4-FFF2-40B4-BE49-F238E27FC236}">
                <a16:creationId xmlns:a16="http://schemas.microsoft.com/office/drawing/2014/main" id="{D721C701-DEA9-4953-9AE0-9724C9955AF2}"/>
              </a:ext>
            </a:extLst>
          </p:cNvPr>
          <p:cNvSpPr/>
          <p:nvPr/>
        </p:nvSpPr>
        <p:spPr>
          <a:xfrm>
            <a:off x="349221" y="190319"/>
            <a:ext cx="548640" cy="45720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8" name="C2">
            <a:extLst>
              <a:ext uri="{FF2B5EF4-FFF2-40B4-BE49-F238E27FC236}">
                <a16:creationId xmlns:a16="http://schemas.microsoft.com/office/drawing/2014/main" id="{5DA30047-9529-4C3E-9772-18B84296F03E}"/>
              </a:ext>
            </a:extLst>
          </p:cNvPr>
          <p:cNvSpPr/>
          <p:nvPr/>
        </p:nvSpPr>
        <p:spPr>
          <a:xfrm>
            <a:off x="361142" y="811405"/>
            <a:ext cx="548640" cy="45720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vi-VN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9" name="C3">
            <a:extLst>
              <a:ext uri="{FF2B5EF4-FFF2-40B4-BE49-F238E27FC236}">
                <a16:creationId xmlns:a16="http://schemas.microsoft.com/office/drawing/2014/main" id="{A8D9E899-0A1F-44DE-9367-F34351CD13A1}"/>
              </a:ext>
            </a:extLst>
          </p:cNvPr>
          <p:cNvSpPr/>
          <p:nvPr/>
        </p:nvSpPr>
        <p:spPr>
          <a:xfrm>
            <a:off x="349221" y="1430530"/>
            <a:ext cx="548640" cy="45720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vi-VN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0" name="C4">
            <a:extLst>
              <a:ext uri="{FF2B5EF4-FFF2-40B4-BE49-F238E27FC236}">
                <a16:creationId xmlns:a16="http://schemas.microsoft.com/office/drawing/2014/main" id="{A284E94A-99FF-4AF0-9E2A-C51941AF41AD}"/>
              </a:ext>
            </a:extLst>
          </p:cNvPr>
          <p:cNvSpPr/>
          <p:nvPr/>
        </p:nvSpPr>
        <p:spPr>
          <a:xfrm>
            <a:off x="361142" y="2049655"/>
            <a:ext cx="548640" cy="45720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  <a:endParaRPr kumimoji="0" lang="vi-VN" sz="20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1" name="C5">
            <a:extLst>
              <a:ext uri="{FF2B5EF4-FFF2-40B4-BE49-F238E27FC236}">
                <a16:creationId xmlns:a16="http://schemas.microsoft.com/office/drawing/2014/main" id="{9BFBF487-2FFA-4A77-9EA0-B19BD22521E8}"/>
              </a:ext>
            </a:extLst>
          </p:cNvPr>
          <p:cNvSpPr/>
          <p:nvPr/>
        </p:nvSpPr>
        <p:spPr>
          <a:xfrm>
            <a:off x="361142" y="2668780"/>
            <a:ext cx="548640" cy="45720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1" name="C5">
            <a:extLst>
              <a:ext uri="{FF2B5EF4-FFF2-40B4-BE49-F238E27FC236}">
                <a16:creationId xmlns:a16="http://schemas.microsoft.com/office/drawing/2014/main" id="{EF1A1A8A-17F7-40ED-ABD6-0EA95C4153BD}"/>
              </a:ext>
            </a:extLst>
          </p:cNvPr>
          <p:cNvSpPr/>
          <p:nvPr/>
        </p:nvSpPr>
        <p:spPr>
          <a:xfrm>
            <a:off x="349221" y="3287905"/>
            <a:ext cx="548640" cy="45720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Rectangle 9">
            <a:hlinkClick r:id="rId3" action="ppaction://hlinksldjump"/>
            <a:extLst>
              <a:ext uri="{FF2B5EF4-FFF2-40B4-BE49-F238E27FC236}">
                <a16:creationId xmlns:a16="http://schemas.microsoft.com/office/drawing/2014/main" id="{88D370C5-712C-42E4-8B24-57DC40D481BE}"/>
              </a:ext>
            </a:extLst>
          </p:cNvPr>
          <p:cNvSpPr/>
          <p:nvPr/>
        </p:nvSpPr>
        <p:spPr>
          <a:xfrm>
            <a:off x="10761044" y="70948"/>
            <a:ext cx="1392283" cy="138688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HÀNG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DỌC</a:t>
            </a: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1998EB1E-8D88-441C-8784-B51709B94692}"/>
              </a:ext>
            </a:extLst>
          </p:cNvPr>
          <p:cNvSpPr/>
          <p:nvPr/>
        </p:nvSpPr>
        <p:spPr>
          <a:xfrm>
            <a:off x="0" y="5076763"/>
            <a:ext cx="12182781" cy="1781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en-US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vi-VN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ƠN CỨU ĐỘ PHÁT XUẤT TỪ </a:t>
            </a:r>
            <a:r>
              <a:rPr lang="vi-VN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DÂN TỘC NÀO?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A3568E7C-7CAC-42A8-86DC-A035253CCBAF}"/>
              </a:ext>
            </a:extLst>
          </p:cNvPr>
          <p:cNvSpPr/>
          <p:nvPr/>
        </p:nvSpPr>
        <p:spPr>
          <a:xfrm>
            <a:off x="2379374" y="114407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9030B0B6-71A7-4A4D-9C3A-4897AAC5ACF8}"/>
              </a:ext>
            </a:extLst>
          </p:cNvPr>
          <p:cNvSpPr/>
          <p:nvPr/>
        </p:nvSpPr>
        <p:spPr>
          <a:xfrm>
            <a:off x="3175867" y="114407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9" name="Rectangle 108">
            <a:extLst>
              <a:ext uri="{FF2B5EF4-FFF2-40B4-BE49-F238E27FC236}">
                <a16:creationId xmlns:a16="http://schemas.microsoft.com/office/drawing/2014/main" id="{193CBF39-2DED-40EB-A943-AF1FFA3910E0}"/>
              </a:ext>
            </a:extLst>
          </p:cNvPr>
          <p:cNvSpPr/>
          <p:nvPr/>
        </p:nvSpPr>
        <p:spPr>
          <a:xfrm>
            <a:off x="3969047" y="112595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0B5770DC-E624-422F-957D-5E323FDB52BC}"/>
              </a:ext>
            </a:extLst>
          </p:cNvPr>
          <p:cNvSpPr/>
          <p:nvPr/>
        </p:nvSpPr>
        <p:spPr>
          <a:xfrm>
            <a:off x="4769638" y="114407"/>
            <a:ext cx="785278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FB4CB156-BDD6-44A1-95F5-9970BD4AAFC9}"/>
              </a:ext>
            </a:extLst>
          </p:cNvPr>
          <p:cNvSpPr/>
          <p:nvPr/>
        </p:nvSpPr>
        <p:spPr>
          <a:xfrm>
            <a:off x="5559398" y="112595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CD8B4A5F-A7B2-450A-9D10-197B4DDA73CC}"/>
              </a:ext>
            </a:extLst>
          </p:cNvPr>
          <p:cNvSpPr/>
          <p:nvPr/>
        </p:nvSpPr>
        <p:spPr>
          <a:xfrm>
            <a:off x="6355891" y="112595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78BC5BB2-3D14-4372-A05B-40E8566D94C2}"/>
              </a:ext>
            </a:extLst>
          </p:cNvPr>
          <p:cNvSpPr/>
          <p:nvPr/>
        </p:nvSpPr>
        <p:spPr>
          <a:xfrm>
            <a:off x="2393304" y="733992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4D8DC197-0D52-4B86-9029-530979C902B0}"/>
              </a:ext>
            </a:extLst>
          </p:cNvPr>
          <p:cNvSpPr/>
          <p:nvPr/>
        </p:nvSpPr>
        <p:spPr>
          <a:xfrm>
            <a:off x="3179965" y="735493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9485773C-4E80-4D37-8F7C-53AFC0E0E769}"/>
              </a:ext>
            </a:extLst>
          </p:cNvPr>
          <p:cNvSpPr/>
          <p:nvPr/>
        </p:nvSpPr>
        <p:spPr>
          <a:xfrm>
            <a:off x="3976458" y="735493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3" name="Rectangle 142">
            <a:extLst>
              <a:ext uri="{FF2B5EF4-FFF2-40B4-BE49-F238E27FC236}">
                <a16:creationId xmlns:a16="http://schemas.microsoft.com/office/drawing/2014/main" id="{1FA6F019-153C-474C-A1AC-8951FF1DD3CD}"/>
              </a:ext>
            </a:extLst>
          </p:cNvPr>
          <p:cNvSpPr/>
          <p:nvPr/>
        </p:nvSpPr>
        <p:spPr>
          <a:xfrm>
            <a:off x="4769638" y="733681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33ED4038-784B-49A1-9CD4-6E376F75AC17}"/>
              </a:ext>
            </a:extLst>
          </p:cNvPr>
          <p:cNvSpPr/>
          <p:nvPr/>
        </p:nvSpPr>
        <p:spPr>
          <a:xfrm>
            <a:off x="5570229" y="735493"/>
            <a:ext cx="785278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87BBA32B-C0D3-47A8-AF73-B03E3DC91C13}"/>
              </a:ext>
            </a:extLst>
          </p:cNvPr>
          <p:cNvSpPr/>
          <p:nvPr/>
        </p:nvSpPr>
        <p:spPr>
          <a:xfrm>
            <a:off x="6359989" y="733681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FEB7A8C-0A0E-44B7-9518-2C7A0021177E}"/>
              </a:ext>
            </a:extLst>
          </p:cNvPr>
          <p:cNvSpPr/>
          <p:nvPr/>
        </p:nvSpPr>
        <p:spPr>
          <a:xfrm>
            <a:off x="2393304" y="1353117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BCD5A3-CEF8-4236-B03F-D8B7B155D9D1}"/>
              </a:ext>
            </a:extLst>
          </p:cNvPr>
          <p:cNvSpPr/>
          <p:nvPr/>
        </p:nvSpPr>
        <p:spPr>
          <a:xfrm>
            <a:off x="3179965" y="1354618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24633A8-9145-4309-8FCD-4D6BF44D487D}"/>
              </a:ext>
            </a:extLst>
          </p:cNvPr>
          <p:cNvSpPr/>
          <p:nvPr/>
        </p:nvSpPr>
        <p:spPr>
          <a:xfrm>
            <a:off x="3976458" y="1354618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2716800-CC4E-4D7F-A8FE-4DE2955CAC9B}"/>
              </a:ext>
            </a:extLst>
          </p:cNvPr>
          <p:cNvSpPr/>
          <p:nvPr/>
        </p:nvSpPr>
        <p:spPr>
          <a:xfrm>
            <a:off x="4769638" y="1352806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D73DE1AB-C15E-4AA1-9888-BBED7465DDF8}"/>
              </a:ext>
            </a:extLst>
          </p:cNvPr>
          <p:cNvSpPr/>
          <p:nvPr/>
        </p:nvSpPr>
        <p:spPr>
          <a:xfrm>
            <a:off x="5570229" y="1354618"/>
            <a:ext cx="785278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302FC415-1F33-438B-B9D7-B00553D5A142}"/>
              </a:ext>
            </a:extLst>
          </p:cNvPr>
          <p:cNvSpPr/>
          <p:nvPr/>
        </p:nvSpPr>
        <p:spPr>
          <a:xfrm>
            <a:off x="6359989" y="1352806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4" name="C5">
            <a:extLst>
              <a:ext uri="{FF2B5EF4-FFF2-40B4-BE49-F238E27FC236}">
                <a16:creationId xmlns:a16="http://schemas.microsoft.com/office/drawing/2014/main" id="{6848B5F0-AAB4-4037-86CC-0D95C6F65B97}"/>
              </a:ext>
            </a:extLst>
          </p:cNvPr>
          <p:cNvSpPr/>
          <p:nvPr/>
        </p:nvSpPr>
        <p:spPr>
          <a:xfrm>
            <a:off x="359826" y="3907030"/>
            <a:ext cx="548640" cy="45720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7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5" name="C5">
            <a:extLst>
              <a:ext uri="{FF2B5EF4-FFF2-40B4-BE49-F238E27FC236}">
                <a16:creationId xmlns:a16="http://schemas.microsoft.com/office/drawing/2014/main" id="{93580763-E987-4659-9230-5F327735F4E2}"/>
              </a:ext>
            </a:extLst>
          </p:cNvPr>
          <p:cNvSpPr/>
          <p:nvPr/>
        </p:nvSpPr>
        <p:spPr>
          <a:xfrm>
            <a:off x="349221" y="4464650"/>
            <a:ext cx="548640" cy="457200"/>
          </a:xfrm>
          <a:prstGeom prst="hear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>
                <a:solidFill>
                  <a:prstClr val="white"/>
                </a:solidFill>
                <a:latin typeface="Calibri" panose="020F0502020204030204"/>
              </a:rPr>
              <a:t>8</a:t>
            </a:r>
            <a:endParaRPr kumimoji="0" lang="vi-VN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F32D9CB-5A95-4BDE-BD3E-077EBBC6BF95}"/>
              </a:ext>
            </a:extLst>
          </p:cNvPr>
          <p:cNvSpPr/>
          <p:nvPr/>
        </p:nvSpPr>
        <p:spPr>
          <a:xfrm>
            <a:off x="9219" y="5080294"/>
            <a:ext cx="12228464" cy="1781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	NGƯỜI PHỤ NỮ ĐÃ NÓI CHUYỆN VỚI CHÚA GIÊ-SU TRONG BÀI TIN MỪNG LÀ NGƯỜI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XỨ NÀO?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CBF9334D-1F4C-477B-B95A-2E34F5182B39}"/>
              </a:ext>
            </a:extLst>
          </p:cNvPr>
          <p:cNvSpPr/>
          <p:nvPr/>
        </p:nvSpPr>
        <p:spPr>
          <a:xfrm>
            <a:off x="9219" y="5080294"/>
            <a:ext cx="12228464" cy="1781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	NGƯỜI PHỤ NỮ ĐÃ CHO RẰNG CHÚA GIÊ-SU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LÀ GÌ?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F4F4AAD-F0E0-41E6-BA4E-13D231B13D54}"/>
              </a:ext>
            </a:extLst>
          </p:cNvPr>
          <p:cNvSpPr/>
          <p:nvPr/>
        </p:nvSpPr>
        <p:spPr>
          <a:xfrm>
            <a:off x="18438" y="5082994"/>
            <a:ext cx="12228464" cy="1781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	NGƯỜI PHỤ NỮ THƯA: “TÔI BIẾT </a:t>
            </a:r>
            <a:r>
              <a:rPr lang="vi-VN" sz="4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</a:t>
            </a:r>
            <a:r>
              <a:rPr lang="vi-VN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GỌI LÀ ĐỨC KI-TÔ, SẼ ĐẾN”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0203C7CC-BF2D-402E-BF22-6A0AFA174A31}"/>
              </a:ext>
            </a:extLst>
          </p:cNvPr>
          <p:cNvSpPr/>
          <p:nvPr/>
        </p:nvSpPr>
        <p:spPr>
          <a:xfrm>
            <a:off x="2396092" y="1951577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41F97A26-B9AA-4CE5-AE14-5E517E0ADBF9}"/>
              </a:ext>
            </a:extLst>
          </p:cNvPr>
          <p:cNvSpPr/>
          <p:nvPr/>
        </p:nvSpPr>
        <p:spPr>
          <a:xfrm>
            <a:off x="3182753" y="1953078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7D342E3D-FFD5-4579-B44D-12A90C01C2D9}"/>
              </a:ext>
            </a:extLst>
          </p:cNvPr>
          <p:cNvSpPr/>
          <p:nvPr/>
        </p:nvSpPr>
        <p:spPr>
          <a:xfrm>
            <a:off x="3979246" y="1953078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C6E04D53-9791-4DE6-B6A7-01D507C58D37}"/>
              </a:ext>
            </a:extLst>
          </p:cNvPr>
          <p:cNvSpPr/>
          <p:nvPr/>
        </p:nvSpPr>
        <p:spPr>
          <a:xfrm>
            <a:off x="4772426" y="1951266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047CA1A1-E41B-44DE-BA6A-D22920C7C4E2}"/>
              </a:ext>
            </a:extLst>
          </p:cNvPr>
          <p:cNvSpPr/>
          <p:nvPr/>
        </p:nvSpPr>
        <p:spPr>
          <a:xfrm>
            <a:off x="5573017" y="1953078"/>
            <a:ext cx="785278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51133F5A-1636-46D6-89EE-54BE3839AC3F}"/>
              </a:ext>
            </a:extLst>
          </p:cNvPr>
          <p:cNvSpPr/>
          <p:nvPr/>
        </p:nvSpPr>
        <p:spPr>
          <a:xfrm>
            <a:off x="6362777" y="1951266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E80E9356-56E7-4C14-86B7-ED9587DCA960}"/>
              </a:ext>
            </a:extLst>
          </p:cNvPr>
          <p:cNvSpPr/>
          <p:nvPr/>
        </p:nvSpPr>
        <p:spPr>
          <a:xfrm>
            <a:off x="7159270" y="1951266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Rectangle 100">
            <a:extLst>
              <a:ext uri="{FF2B5EF4-FFF2-40B4-BE49-F238E27FC236}">
                <a16:creationId xmlns:a16="http://schemas.microsoft.com/office/drawing/2014/main" id="{5F7F8357-BFF8-4100-B427-3D4A9768F6A8}"/>
              </a:ext>
            </a:extLst>
          </p:cNvPr>
          <p:cNvSpPr/>
          <p:nvPr/>
        </p:nvSpPr>
        <p:spPr>
          <a:xfrm>
            <a:off x="7952450" y="1952767"/>
            <a:ext cx="805156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D39BAFCB-DF37-4ED2-B0A0-89A955448D36}"/>
              </a:ext>
            </a:extLst>
          </p:cNvPr>
          <p:cNvSpPr/>
          <p:nvPr/>
        </p:nvSpPr>
        <p:spPr>
          <a:xfrm>
            <a:off x="8757606" y="1952767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F1551FB-2D2D-4ECB-BFDE-4AC2EE4E7D6E}"/>
              </a:ext>
            </a:extLst>
          </p:cNvPr>
          <p:cNvSpPr/>
          <p:nvPr/>
        </p:nvSpPr>
        <p:spPr>
          <a:xfrm>
            <a:off x="2396092" y="2561841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080241C7-1B1D-44FF-9DD5-ABC6FA68DB94}"/>
              </a:ext>
            </a:extLst>
          </p:cNvPr>
          <p:cNvSpPr/>
          <p:nvPr/>
        </p:nvSpPr>
        <p:spPr>
          <a:xfrm>
            <a:off x="3182753" y="2563342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5D9A3FD8-DA74-44CD-9320-EFAB6F91F380}"/>
              </a:ext>
            </a:extLst>
          </p:cNvPr>
          <p:cNvSpPr/>
          <p:nvPr/>
        </p:nvSpPr>
        <p:spPr>
          <a:xfrm>
            <a:off x="3979246" y="2563342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BB821C56-134B-4269-8CAA-A20991C9F694}"/>
              </a:ext>
            </a:extLst>
          </p:cNvPr>
          <p:cNvSpPr/>
          <p:nvPr/>
        </p:nvSpPr>
        <p:spPr>
          <a:xfrm>
            <a:off x="4772426" y="2561530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411AF8F-2F26-4248-8696-CBA9806A68E6}"/>
              </a:ext>
            </a:extLst>
          </p:cNvPr>
          <p:cNvSpPr/>
          <p:nvPr/>
        </p:nvSpPr>
        <p:spPr>
          <a:xfrm>
            <a:off x="5573017" y="2563342"/>
            <a:ext cx="785278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5054566E-365D-4475-BB52-8CFA4D7D43FC}"/>
              </a:ext>
            </a:extLst>
          </p:cNvPr>
          <p:cNvSpPr/>
          <p:nvPr/>
        </p:nvSpPr>
        <p:spPr>
          <a:xfrm>
            <a:off x="2396092" y="3163154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56E98FC0-AD81-4814-83D6-D2D34266F486}"/>
              </a:ext>
            </a:extLst>
          </p:cNvPr>
          <p:cNvSpPr/>
          <p:nvPr/>
        </p:nvSpPr>
        <p:spPr>
          <a:xfrm>
            <a:off x="3182753" y="3164655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7028289D-0739-4F0F-838B-E238A01FC983}"/>
              </a:ext>
            </a:extLst>
          </p:cNvPr>
          <p:cNvSpPr/>
          <p:nvPr/>
        </p:nvSpPr>
        <p:spPr>
          <a:xfrm>
            <a:off x="3979246" y="3164655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3B9B2F0-61A7-49E7-ABA9-A7BBC12EC6EF}"/>
              </a:ext>
            </a:extLst>
          </p:cNvPr>
          <p:cNvSpPr/>
          <p:nvPr/>
        </p:nvSpPr>
        <p:spPr>
          <a:xfrm>
            <a:off x="4772426" y="3162843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1" name="Rectangle 120">
            <a:extLst>
              <a:ext uri="{FF2B5EF4-FFF2-40B4-BE49-F238E27FC236}">
                <a16:creationId xmlns:a16="http://schemas.microsoft.com/office/drawing/2014/main" id="{31CDB6EB-7E12-49F8-96CC-B5764E565132}"/>
              </a:ext>
            </a:extLst>
          </p:cNvPr>
          <p:cNvSpPr/>
          <p:nvPr/>
        </p:nvSpPr>
        <p:spPr>
          <a:xfrm>
            <a:off x="5573017" y="3164655"/>
            <a:ext cx="785278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05DA2C16-D2A9-49B5-A90E-823CCF1F8F34}"/>
              </a:ext>
            </a:extLst>
          </p:cNvPr>
          <p:cNvSpPr/>
          <p:nvPr/>
        </p:nvSpPr>
        <p:spPr>
          <a:xfrm>
            <a:off x="6362777" y="3162843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4A3C5A42-6DD2-47D8-A29A-DE9C08CAC866}"/>
              </a:ext>
            </a:extLst>
          </p:cNvPr>
          <p:cNvSpPr/>
          <p:nvPr/>
        </p:nvSpPr>
        <p:spPr>
          <a:xfrm>
            <a:off x="2396092" y="3782279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7" name="Rectangle 126">
            <a:extLst>
              <a:ext uri="{FF2B5EF4-FFF2-40B4-BE49-F238E27FC236}">
                <a16:creationId xmlns:a16="http://schemas.microsoft.com/office/drawing/2014/main" id="{CCA6FF7C-13E3-4E53-97F7-A03600CA644E}"/>
              </a:ext>
            </a:extLst>
          </p:cNvPr>
          <p:cNvSpPr/>
          <p:nvPr/>
        </p:nvSpPr>
        <p:spPr>
          <a:xfrm>
            <a:off x="3182753" y="3783780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D64270FB-7C23-4A30-87E9-7EFACEC9CCAA}"/>
              </a:ext>
            </a:extLst>
          </p:cNvPr>
          <p:cNvSpPr/>
          <p:nvPr/>
        </p:nvSpPr>
        <p:spPr>
          <a:xfrm>
            <a:off x="3979246" y="3783780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063366A0-3A0C-41D9-8B4E-4EFBA77D809E}"/>
              </a:ext>
            </a:extLst>
          </p:cNvPr>
          <p:cNvSpPr/>
          <p:nvPr/>
        </p:nvSpPr>
        <p:spPr>
          <a:xfrm>
            <a:off x="4772426" y="3781968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02E815BE-F4E2-4178-B455-FAB5A1D2C341}"/>
              </a:ext>
            </a:extLst>
          </p:cNvPr>
          <p:cNvSpPr/>
          <p:nvPr/>
        </p:nvSpPr>
        <p:spPr>
          <a:xfrm>
            <a:off x="5573017" y="3783780"/>
            <a:ext cx="785278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3" name="Rectangle 132">
            <a:extLst>
              <a:ext uri="{FF2B5EF4-FFF2-40B4-BE49-F238E27FC236}">
                <a16:creationId xmlns:a16="http://schemas.microsoft.com/office/drawing/2014/main" id="{8BD5386D-6E44-4DC9-BED6-8FFC272210D8}"/>
              </a:ext>
            </a:extLst>
          </p:cNvPr>
          <p:cNvSpPr/>
          <p:nvPr/>
        </p:nvSpPr>
        <p:spPr>
          <a:xfrm>
            <a:off x="6362777" y="3781968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5C1E00EF-0808-49A0-AE56-53B55BC4E807}"/>
              </a:ext>
            </a:extLst>
          </p:cNvPr>
          <p:cNvSpPr/>
          <p:nvPr/>
        </p:nvSpPr>
        <p:spPr>
          <a:xfrm>
            <a:off x="7159270" y="3781968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0AA0A899-3891-4973-A826-A5C88D08EF11}"/>
              </a:ext>
            </a:extLst>
          </p:cNvPr>
          <p:cNvSpPr/>
          <p:nvPr/>
        </p:nvSpPr>
        <p:spPr>
          <a:xfrm>
            <a:off x="2393304" y="4383020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18BAB983-85DA-4BA5-8202-4FB0FE98DC99}"/>
              </a:ext>
            </a:extLst>
          </p:cNvPr>
          <p:cNvSpPr/>
          <p:nvPr/>
        </p:nvSpPr>
        <p:spPr>
          <a:xfrm>
            <a:off x="3179965" y="4384521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E71F7171-E3B6-475E-B6D8-53745E59B57D}"/>
              </a:ext>
            </a:extLst>
          </p:cNvPr>
          <p:cNvSpPr/>
          <p:nvPr/>
        </p:nvSpPr>
        <p:spPr>
          <a:xfrm>
            <a:off x="3976458" y="4384521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39EF1F92-A419-4378-8A92-2A9666AEC59E}"/>
              </a:ext>
            </a:extLst>
          </p:cNvPr>
          <p:cNvSpPr/>
          <p:nvPr/>
        </p:nvSpPr>
        <p:spPr>
          <a:xfrm>
            <a:off x="4769638" y="4382709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0CC12532-061A-4B4E-8602-DB53ED5F56CC}"/>
              </a:ext>
            </a:extLst>
          </p:cNvPr>
          <p:cNvSpPr/>
          <p:nvPr/>
        </p:nvSpPr>
        <p:spPr>
          <a:xfrm>
            <a:off x="5570229" y="4384521"/>
            <a:ext cx="785278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3815BEAE-3D3C-484C-AC54-72BD3BEBB7A8}"/>
              </a:ext>
            </a:extLst>
          </p:cNvPr>
          <p:cNvSpPr/>
          <p:nvPr/>
        </p:nvSpPr>
        <p:spPr>
          <a:xfrm>
            <a:off x="6359989" y="4382709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75C993D3-D93A-4C56-8BA6-3799C472C274}"/>
              </a:ext>
            </a:extLst>
          </p:cNvPr>
          <p:cNvSpPr/>
          <p:nvPr/>
        </p:nvSpPr>
        <p:spPr>
          <a:xfrm>
            <a:off x="7156482" y="4382709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A55732CB-81AE-4CD6-BEF8-9D3674588BB8}"/>
              </a:ext>
            </a:extLst>
          </p:cNvPr>
          <p:cNvSpPr/>
          <p:nvPr/>
        </p:nvSpPr>
        <p:spPr>
          <a:xfrm>
            <a:off x="7949662" y="4384210"/>
            <a:ext cx="805156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7F2A6324-0105-4F37-94EE-5DC6896FB44F}"/>
              </a:ext>
            </a:extLst>
          </p:cNvPr>
          <p:cNvSpPr/>
          <p:nvPr/>
        </p:nvSpPr>
        <p:spPr>
          <a:xfrm>
            <a:off x="8754818" y="4384210"/>
            <a:ext cx="792011" cy="6126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718C17D-0796-4C20-8B05-FEBFC948FC97}"/>
              </a:ext>
            </a:extLst>
          </p:cNvPr>
          <p:cNvSpPr/>
          <p:nvPr/>
        </p:nvSpPr>
        <p:spPr>
          <a:xfrm>
            <a:off x="9219" y="5076763"/>
            <a:ext cx="12228464" cy="1781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</a:t>
            </a:r>
            <a:r>
              <a:rPr lang="vi-VN" sz="4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4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THỬA ĐẤT </a:t>
            </a:r>
            <a:r>
              <a:rPr lang="vi-VN" sz="4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sz="42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NHẮC ĐẾN TRONG BÀI TIN MỪNG LÀ CỦA</a:t>
            </a:r>
            <a:r>
              <a:rPr lang="vi-VN" sz="4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ÔNG GIA-CÓP </a:t>
            </a:r>
            <a:r>
              <a:rPr lang="vi-VN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 AI?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5E346E85-DBD9-4AB0-88D6-549B6BB827B5}"/>
              </a:ext>
            </a:extLst>
          </p:cNvPr>
          <p:cNvSpPr/>
          <p:nvPr/>
        </p:nvSpPr>
        <p:spPr>
          <a:xfrm>
            <a:off x="9219" y="5062666"/>
            <a:ext cx="12228464" cy="1781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	CHÚA GIÊ-SU NÓI MẠCH NƯỚC NGÀI BAN ĐEM LẠI CHO CON NGƯỜI </a:t>
            </a:r>
            <a:r>
              <a:rPr lang="vi-VN" sz="42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 GÌ?</a:t>
            </a:r>
            <a:endParaRPr kumimoji="0" lang="en-US" sz="4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43B22659-239D-4C10-8AC5-E4111775CE17}"/>
              </a:ext>
            </a:extLst>
          </p:cNvPr>
          <p:cNvSpPr/>
          <p:nvPr/>
        </p:nvSpPr>
        <p:spPr>
          <a:xfrm>
            <a:off x="0" y="5068427"/>
            <a:ext cx="12228464" cy="1781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5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</a:t>
            </a:r>
            <a:r>
              <a:rPr lang="en-US" sz="5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NGƯỜI </a:t>
            </a:r>
            <a:r>
              <a:rPr lang="vi-VN" sz="5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SA-MA-RI THỜ </a:t>
            </a:r>
            <a:r>
              <a:rPr lang="vi-VN" sz="5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PHƯỢNG THIÊN CHÚA </a:t>
            </a:r>
            <a:r>
              <a:rPr lang="vi-VN" sz="5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ĐÂU?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C0D691E3-7875-4A12-B871-F91B7F2CF6B7}"/>
              </a:ext>
            </a:extLst>
          </p:cNvPr>
          <p:cNvSpPr/>
          <p:nvPr/>
        </p:nvSpPr>
        <p:spPr>
          <a:xfrm>
            <a:off x="9219" y="5068427"/>
            <a:ext cx="12228464" cy="17812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defTabSz="457200">
              <a:defRPr/>
            </a:pPr>
            <a:r>
              <a:rPr lang="vi-VN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8.	“QUẢ THẬT, CHÍNH CHÚNG TÔI ĐÃ NGHE VÀ BIẾT RẰNG NGƯỜI THẬT LÀ </a:t>
            </a:r>
            <a:r>
              <a:rPr lang="vi-VN" sz="40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 … … </a:t>
            </a:r>
            <a:r>
              <a:rPr lang="vi-VN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TRẦN GIAN”.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403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0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5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" dur="2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4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7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6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5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3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6"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09"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2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5" dur="2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8" dur="2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4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59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5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68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1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4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9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4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6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9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9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4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0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0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6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17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1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2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2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2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3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6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9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2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5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8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7" dur="2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60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7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9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0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1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2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6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7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9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0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1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2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85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6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87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9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9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9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2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6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99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2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5" dur="2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8" dur="2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11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13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4" fill="hold">
                      <p:stCondLst>
                        <p:cond delay="0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8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5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26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2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0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5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36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3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2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3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4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2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5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58" dur="2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1" dur="2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4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7" dur="2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0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7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1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2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4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85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6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87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9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0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9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9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7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1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2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3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4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0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7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8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9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1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1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19" dur="2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2" dur="2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5" dur="2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28" dur="2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1" dur="2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4" dur="2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7" dur="2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439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0" fill="hold">
                      <p:stCondLst>
                        <p:cond delay="0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4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6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47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4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1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2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3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4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6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5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9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4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6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67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8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6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7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0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1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2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3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4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6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7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8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89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3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6" dur="2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99" dur="2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2" dur="2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5" dur="2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7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08" dur="2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1" dur="2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3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4" dur="2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7" dur="2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20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155" grpId="0" animBg="1"/>
      <p:bldP spid="155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29" grpId="0" animBg="1"/>
      <p:bldP spid="12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57" grpId="0" animBg="1"/>
      <p:bldP spid="157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73" grpId="0" animBg="1"/>
      <p:bldP spid="73" grpId="1" animBg="1"/>
      <p:bldP spid="74" grpId="0" animBg="1"/>
      <p:bldP spid="74" grpId="1" animBg="1"/>
      <p:bldP spid="75" grpId="0" animBg="1"/>
      <p:bldP spid="75" grpId="1" animBg="1"/>
      <p:bldP spid="83" grpId="0" animBg="1"/>
      <p:bldP spid="83" grpId="1" animBg="1"/>
      <p:bldP spid="84" grpId="0" animBg="1"/>
      <p:bldP spid="84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12" grpId="0" animBg="1"/>
      <p:bldP spid="112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1" grpId="0" animBg="1"/>
      <p:bldP spid="121" grpId="1" animBg="1"/>
      <p:bldP spid="122" grpId="0" animBg="1"/>
      <p:bldP spid="122" grpId="1" animBg="1"/>
      <p:bldP spid="126" grpId="0" animBg="1"/>
      <p:bldP spid="126" grpId="1" animBg="1"/>
      <p:bldP spid="127" grpId="0" animBg="1"/>
      <p:bldP spid="127" grpId="1" animBg="1"/>
      <p:bldP spid="128" grpId="0" animBg="1"/>
      <p:bldP spid="128" grpId="1" animBg="1"/>
      <p:bldP spid="131" grpId="0" animBg="1"/>
      <p:bldP spid="131" grpId="1" animBg="1"/>
      <p:bldP spid="132" grpId="0" animBg="1"/>
      <p:bldP spid="132" grpId="1" animBg="1"/>
      <p:bldP spid="133" grpId="0" animBg="1"/>
      <p:bldP spid="133" grpId="1" animBg="1"/>
      <p:bldP spid="134" grpId="0" animBg="1"/>
      <p:bldP spid="134" grpId="1" animBg="1"/>
      <p:bldP spid="138" grpId="0" animBg="1"/>
      <p:bldP spid="138" grpId="1" animBg="1"/>
      <p:bldP spid="145" grpId="0" animBg="1"/>
      <p:bldP spid="145" grpId="1" animBg="1"/>
      <p:bldP spid="146" grpId="0" animBg="1"/>
      <p:bldP spid="146" grpId="1" animBg="1"/>
      <p:bldP spid="147" grpId="0" animBg="1"/>
      <p:bldP spid="147" grpId="1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6" grpId="0" animBg="1"/>
      <p:bldP spid="156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Ở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đấy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giếng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của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ông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Gia-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cóp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đường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mỏi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mệt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nên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ngồi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ngay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xuống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bờ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giếng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đó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vào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khoảng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mười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hai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7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trưa</a:t>
            </a:r>
            <a:r>
              <a:rPr lang="en-US" sz="7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2000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ết quả hình ảnh cho terza domenica di quaresima 2019">
            <a:extLst>
              <a:ext uri="{FF2B5EF4-FFF2-40B4-BE49-F238E27FC236}">
                <a16:creationId xmlns:a16="http://schemas.microsoft.com/office/drawing/2014/main" id="{FA3B0D81-15CF-4DF6-B320-0D94F0CF4A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6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65EFED9-60AB-47DB-AC35-D555967BB893}"/>
              </a:ext>
            </a:extLst>
          </p:cNvPr>
          <p:cNvSpPr txBox="1"/>
          <p:nvPr/>
        </p:nvSpPr>
        <p:spPr>
          <a:xfrm>
            <a:off x="0" y="92423"/>
            <a:ext cx="2337869" cy="4825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vi-VN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ỚC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HẰNG </a:t>
            </a:r>
          </a:p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538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23335B-69F5-4ABF-A8E4-7A5CFA018F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4381865"/>
              </p:ext>
            </p:extLst>
          </p:nvPr>
        </p:nvGraphicFramePr>
        <p:xfrm>
          <a:off x="554180" y="104774"/>
          <a:ext cx="11083640" cy="6657976"/>
        </p:xfrm>
        <a:graphic>
          <a:graphicData uri="http://schemas.openxmlformats.org/drawingml/2006/table">
            <a:tbl>
              <a:tblPr firstRow="1" firstCol="1" bandRow="1"/>
              <a:tblGrid>
                <a:gridCol w="1108364">
                  <a:extLst>
                    <a:ext uri="{9D8B030D-6E8A-4147-A177-3AD203B41FA5}">
                      <a16:colId xmlns:a16="http://schemas.microsoft.com/office/drawing/2014/main" val="2980918404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495175180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049696558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202991492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070140994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782300608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016123422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440641215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1776080730"/>
                    </a:ext>
                  </a:extLst>
                </a:gridCol>
                <a:gridCol w="1108364">
                  <a:extLst>
                    <a:ext uri="{9D8B030D-6E8A-4147-A177-3AD203B41FA5}">
                      <a16:colId xmlns:a16="http://schemas.microsoft.com/office/drawing/2014/main" val="3931625482"/>
                    </a:ext>
                  </a:extLst>
                </a:gridCol>
              </a:tblGrid>
              <a:tr h="832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</a:t>
                      </a: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Á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914421"/>
                  </a:ext>
                </a:extLst>
              </a:tr>
              <a:tr h="832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2657551"/>
                  </a:ext>
                </a:extLst>
              </a:tr>
              <a:tr h="832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41164650"/>
                  </a:ext>
                </a:extLst>
              </a:tr>
              <a:tr h="832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325894"/>
                  </a:ext>
                </a:extLst>
              </a:tr>
              <a:tr h="832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4238974"/>
                  </a:ext>
                </a:extLst>
              </a:tr>
              <a:tr h="832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Ự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6255939"/>
                  </a:ext>
                </a:extLst>
              </a:tr>
              <a:tr h="832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Ê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Ú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290487"/>
                  </a:ext>
                </a:extLst>
              </a:tr>
              <a:tr h="8322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Ấ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7030A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Ứ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850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4400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 một người phụ nữ Sa-ma-ri đến lấy nước. Đức Giê-su nói với người ấy: “Chị cho tôi xin chút nước uống!”</a:t>
            </a:r>
            <a:r>
              <a:rPr lang="en-US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6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Lúc đó, các môn đệ của Người đã vào thành mua thức ăn. </a:t>
            </a:r>
            <a:endParaRPr lang="en-US" sz="6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 phụ nữ Sa-ma-ri liền nói: “Ông là người Do-thái, mà lại xin tôi, một phụ nữ Sa-ma-ri, cho ông nước uống sao?” Quả thế, người Do-thái không được giao thiệp với người Sa-ma-ri. </a:t>
            </a:r>
            <a:endParaRPr lang="en-US" sz="6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477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trả lời: “Nếu chị nhận ra ân huệ Thiên Chúa ban, và ai là người nói với chị: “Cho tôi chút nước uống”, thì hẳn chị đã xin, và người ấy đã ban cho chị nước hằng sống”. </a:t>
            </a:r>
            <a:endParaRPr lang="en-US" sz="6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641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Chị ấy nói: “Thưa ông, ông không có gầu, mà giếng lại sâu. Vậy ông lấy đâu ra nước hằng sống?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42659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6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Chẳng lẽ ông lớn hơn tổ phụ chúng tôi là Gia-cóp, người đã cho chúng tôi giếng này? Chính Người đã uống nước giếng này, cả con cháu và đàn gia súc của Người cũng vậy”. </a:t>
            </a:r>
            <a:endParaRPr lang="en-US" sz="6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1578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7999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Đức Giê-su trả lời: “Ai uống nước này, sẽ lại khát.</a:t>
            </a:r>
            <a:r>
              <a:rPr lang="en-US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vi-VN" sz="8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 ai uống nước tôi cho, sẽ không bao giờ khát nữa.</a:t>
            </a:r>
            <a:endParaRPr lang="en-US" sz="8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581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1213</Words>
  <Application>Microsoft Office PowerPoint</Application>
  <PresentationFormat>Widescreen</PresentationFormat>
  <Paragraphs>274</Paragraphs>
  <Slides>31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Tahoma</vt:lpstr>
      <vt:lpstr>Times New Roman</vt:lpstr>
      <vt:lpstr>Office Theme</vt:lpstr>
      <vt:lpstr>1_Office Theme</vt:lpstr>
      <vt:lpstr>PowerPoint Presentation</vt:lpstr>
      <vt:lpstr>Khi ấy, Người đến một thành xứ Sa-ma-ri, tên là Xy-kha, gần thửa đất ông Gia-cóp đã cho con là ông Giu-se. </vt:lpstr>
      <vt:lpstr>Ở đấy, có giếng của ông Gia-cóp. Người đi đường mỏi mệt, nên ngồi ngay xuống bờ giếng. Lúc đó vào khoảng mười hai giờ trưa.</vt:lpstr>
      <vt:lpstr>Có một người phụ nữ Sa-ma-ri đến lấy nước. Đức Giê-su nói với người ấy: “Chị cho tôi xin chút nước uống!” Lúc đó, các môn đệ của Người đã vào thành mua thức ăn. </vt:lpstr>
      <vt:lpstr>Người phụ nữ Sa-ma-ri liền nói: “Ông là người Do-thái, mà lại xin tôi, một phụ nữ Sa-ma-ri, cho ông nước uống sao?” Quả thế, người Do-thái không được giao thiệp với người Sa-ma-ri. </vt:lpstr>
      <vt:lpstr>Đức Giê-su trả lời: “Nếu chị nhận ra ân huệ Thiên Chúa ban, và ai là người nói với chị: “Cho tôi chút nước uống”, thì hẳn chị đã xin, và người ấy đã ban cho chị nước hằng sống”. </vt:lpstr>
      <vt:lpstr>Chị ấy nói: “Thưa ông, ông không có gầu, mà giếng lại sâu. Vậy ông lấy đâu ra nước hằng sống?</vt:lpstr>
      <vt:lpstr>Chẳng lẽ ông lớn hơn tổ phụ chúng tôi là Gia-cóp, người đã cho chúng tôi giếng này? Chính Người đã uống nước giếng này, cả con cháu và đàn gia súc của Người cũng vậy”. </vt:lpstr>
      <vt:lpstr>Đức Giê-su trả lời: “Ai uống nước này, sẽ lại khát. Còn ai uống nước tôi cho, sẽ không bao giờ khát nữa.</vt:lpstr>
      <vt:lpstr>Và nước tôi cho sẽ trở thành nơi người ấy một mạch nước vọt lên, đem lại sự sống đời đời”.</vt:lpstr>
      <vt:lpstr>Người phụ nữ nói với Đức Giê-su: “Thưa ông, xin ông cho tôi thứ nước ấy, để tôi hết khát và khỏi phải đến đây lấy nước”. </vt:lpstr>
      <vt:lpstr>Người phụ nữ nói với Người: “Thưa ông, tôi thấy ông thật là một ngôn sứ...</vt:lpstr>
      <vt:lpstr>Cha ông chúng tôi đã thờ phượng Thiên Chúa trên núi này; còn các ông lại bảo: Giê-ru-sa-lem mới chính là nơi phải thờ phượng Thiên Chúa”. </vt:lpstr>
      <vt:lpstr>Đức Giê-su phán: “Này chị, hãy tin tôi: đã đến giờ các người sẽ thờ phượng Chúa Cha, không phải trên núi này hay tại Giê-ru-sa-lem.</vt:lpstr>
      <vt:lpstr>Các người thờ Đấng các người không biết; còn chúng tôi thờ Đấng chúng tôi biết, vì ơn cứu độ phát xuất từ dân Do-thái.</vt:lpstr>
      <vt:lpstr>Nhưng giờ đã đến -và chính là lúc này đây- giờ những người thờ phượng đích thực sẽ thờ phượng Chúa Cha trong thần khí và sự thật, vì Chúa Cha tìm kiếm những ai thờ phượng Người như thế. </vt:lpstr>
      <vt:lpstr>Thiên Chúa là thần khí, và những kẻ thờ phượng Người phải thờ phượng trong thần khí và sự thật”.</vt:lpstr>
      <vt:lpstr>Người phụ nữ thưa: “Tôi biết Đấng Mê-si-a, gọi là Đức Ki-tô, sẽ đến. Khi Người đến, Người sẽ loan báo cho chúng tôi mọi sự”. </vt:lpstr>
      <vt:lpstr>Đức Giê-su nói: “Đấng ấy chính là tôi, người đang nói với chị đây”. Có nhiều người Sa-ma-ri trong thành đó đã tin vào Đức Giê-su, vì lời người phụ nữ làm chứng. </vt:lpstr>
      <vt:lpstr>Vậy, khi đến gặp Người, dân Sa-ma-ri xin Người ở lại với họ, và Người đã ở lại đó hai ngày. Số người tin vì lời Đức Giê-su nói còn đông hơn nữa. </vt:lpstr>
      <vt:lpstr>Họ bảo người phụ nữ: “Không còn phải vì lời chị kể mà chúng tôi tin. Quả thật, chính chúng tôi đã nghe và biết rằng Người thật là Đấng cứu độ trần gian”.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jacky phan</dc:creator>
  <cp:lastModifiedBy>Mr Tam Nguyen</cp:lastModifiedBy>
  <cp:revision>26</cp:revision>
  <dcterms:created xsi:type="dcterms:W3CDTF">2020-03-03T08:38:19Z</dcterms:created>
  <dcterms:modified xsi:type="dcterms:W3CDTF">2020-03-12T06:42:09Z</dcterms:modified>
</cp:coreProperties>
</file>