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311" r:id="rId2"/>
    <p:sldId id="314" r:id="rId3"/>
    <p:sldId id="688" r:id="rId4"/>
    <p:sldId id="315" r:id="rId5"/>
    <p:sldId id="687" r:id="rId6"/>
    <p:sldId id="332" r:id="rId7"/>
    <p:sldId id="685" r:id="rId8"/>
    <p:sldId id="408" r:id="rId9"/>
    <p:sldId id="581" r:id="rId10"/>
    <p:sldId id="616" r:id="rId11"/>
    <p:sldId id="689" r:id="rId12"/>
    <p:sldId id="328" r:id="rId13"/>
    <p:sldId id="674" r:id="rId14"/>
    <p:sldId id="365" r:id="rId15"/>
    <p:sldId id="677" r:id="rId16"/>
    <p:sldId id="675" r:id="rId17"/>
    <p:sldId id="676" r:id="rId18"/>
    <p:sldId id="256" r:id="rId19"/>
    <p:sldId id="686" r:id="rId20"/>
    <p:sldId id="669" r:id="rId21"/>
    <p:sldId id="6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9" autoAdjust="0"/>
    <p:restoredTop sz="94664" autoAdjust="0"/>
  </p:normalViewPr>
  <p:slideViewPr>
    <p:cSldViewPr snapToGrid="0">
      <p:cViewPr>
        <p:scale>
          <a:sx n="50" d="100"/>
          <a:sy n="50" d="100"/>
        </p:scale>
        <p:origin x="1340" y="5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Tam Nguyen" userId="53846575c6d7c6f1" providerId="LiveId" clId="{B6D2EE02-1AFE-4213-904A-7E78EE7275E5}"/>
    <pc:docChg chg="addSld modSld">
      <pc:chgData name="Mr Tam Nguyen" userId="53846575c6d7c6f1" providerId="LiveId" clId="{B6D2EE02-1AFE-4213-904A-7E78EE7275E5}" dt="2020-02-27T04:52:57.611" v="275"/>
      <pc:docMkLst>
        <pc:docMk/>
      </pc:docMkLst>
      <pc:sldChg chg="modSp mod">
        <pc:chgData name="Mr Tam Nguyen" userId="53846575c6d7c6f1" providerId="LiveId" clId="{B6D2EE02-1AFE-4213-904A-7E78EE7275E5}" dt="2020-02-27T04:39:31.905" v="4" actId="255"/>
        <pc:sldMkLst>
          <pc:docMk/>
          <pc:sldMk cId="3633898169" sldId="314"/>
        </pc:sldMkLst>
        <pc:spChg chg="mod">
          <ac:chgData name="Mr Tam Nguyen" userId="53846575c6d7c6f1" providerId="LiveId" clId="{B6D2EE02-1AFE-4213-904A-7E78EE7275E5}" dt="2020-02-27T04:39:31.905" v="4" actId="255"/>
          <ac:spMkLst>
            <pc:docMk/>
            <pc:sldMk cId="3633898169" sldId="314"/>
            <ac:spMk id="2" creationId="{00000000-0000-0000-0000-000000000000}"/>
          </ac:spMkLst>
        </pc:spChg>
      </pc:sldChg>
      <pc:sldChg chg="modSp">
        <pc:chgData name="Mr Tam Nguyen" userId="53846575c6d7c6f1" providerId="LiveId" clId="{B6D2EE02-1AFE-4213-904A-7E78EE7275E5}" dt="2020-02-27T04:40:14.277" v="9"/>
        <pc:sldMkLst>
          <pc:docMk/>
          <pc:sldMk cId="3079759574" sldId="315"/>
        </pc:sldMkLst>
        <pc:spChg chg="mod">
          <ac:chgData name="Mr Tam Nguyen" userId="53846575c6d7c6f1" providerId="LiveId" clId="{B6D2EE02-1AFE-4213-904A-7E78EE7275E5}" dt="2020-02-27T04:40:14.277" v="9"/>
          <ac:spMkLst>
            <pc:docMk/>
            <pc:sldMk cId="3079759574" sldId="315"/>
            <ac:spMk id="2" creationId="{00000000-0000-0000-0000-000000000000}"/>
          </ac:spMkLst>
        </pc:spChg>
      </pc:sldChg>
      <pc:sldChg chg="modSp">
        <pc:chgData name="Mr Tam Nguyen" userId="53846575c6d7c6f1" providerId="LiveId" clId="{B6D2EE02-1AFE-4213-904A-7E78EE7275E5}" dt="2020-02-27T04:40:57.386" v="16"/>
        <pc:sldMkLst>
          <pc:docMk/>
          <pc:sldMk cId="234143138" sldId="332"/>
        </pc:sldMkLst>
        <pc:spChg chg="mod">
          <ac:chgData name="Mr Tam Nguyen" userId="53846575c6d7c6f1" providerId="LiveId" clId="{B6D2EE02-1AFE-4213-904A-7E78EE7275E5}" dt="2020-02-27T04:40:57.386" v="16"/>
          <ac:spMkLst>
            <pc:docMk/>
            <pc:sldMk cId="234143138" sldId="332"/>
            <ac:spMk id="2" creationId="{00000000-0000-0000-0000-000000000000}"/>
          </ac:spMkLst>
        </pc:spChg>
      </pc:sldChg>
      <pc:sldChg chg="modSp mod">
        <pc:chgData name="Mr Tam Nguyen" userId="53846575c6d7c6f1" providerId="LiveId" clId="{B6D2EE02-1AFE-4213-904A-7E78EE7275E5}" dt="2020-02-27T04:46:03.481" v="130" actId="404"/>
        <pc:sldMkLst>
          <pc:docMk/>
          <pc:sldMk cId="2464980806" sldId="365"/>
        </pc:sldMkLst>
        <pc:spChg chg="mod">
          <ac:chgData name="Mr Tam Nguyen" userId="53846575c6d7c6f1" providerId="LiveId" clId="{B6D2EE02-1AFE-4213-904A-7E78EE7275E5}" dt="2020-02-27T04:45:21.132" v="95"/>
          <ac:spMkLst>
            <pc:docMk/>
            <pc:sldMk cId="2464980806" sldId="365"/>
            <ac:spMk id="8" creationId="{00000000-0000-0000-0000-000000000000}"/>
          </ac:spMkLst>
        </pc:spChg>
        <pc:spChg chg="mod">
          <ac:chgData name="Mr Tam Nguyen" userId="53846575c6d7c6f1" providerId="LiveId" clId="{B6D2EE02-1AFE-4213-904A-7E78EE7275E5}" dt="2020-02-27T04:45:14.666" v="94" actId="207"/>
          <ac:spMkLst>
            <pc:docMk/>
            <pc:sldMk cId="2464980806" sldId="365"/>
            <ac:spMk id="10" creationId="{C560D8AB-9919-419B-BEBB-D2009B70CB50}"/>
          </ac:spMkLst>
        </pc:spChg>
        <pc:spChg chg="mod">
          <ac:chgData name="Mr Tam Nguyen" userId="53846575c6d7c6f1" providerId="LiveId" clId="{B6D2EE02-1AFE-4213-904A-7E78EE7275E5}" dt="2020-02-27T04:45:41.417" v="124" actId="1035"/>
          <ac:spMkLst>
            <pc:docMk/>
            <pc:sldMk cId="2464980806" sldId="365"/>
            <ac:spMk id="19" creationId="{00000000-0000-0000-0000-000000000000}"/>
          </ac:spMkLst>
        </pc:spChg>
        <pc:spChg chg="mod">
          <ac:chgData name="Mr Tam Nguyen" userId="53846575c6d7c6f1" providerId="LiveId" clId="{B6D2EE02-1AFE-4213-904A-7E78EE7275E5}" dt="2020-02-27T04:45:41.417" v="124" actId="1035"/>
          <ac:spMkLst>
            <pc:docMk/>
            <pc:sldMk cId="2464980806" sldId="365"/>
            <ac:spMk id="33" creationId="{00000000-0000-0000-0000-000000000000}"/>
          </ac:spMkLst>
        </pc:spChg>
        <pc:spChg chg="mod">
          <ac:chgData name="Mr Tam Nguyen" userId="53846575c6d7c6f1" providerId="LiveId" clId="{B6D2EE02-1AFE-4213-904A-7E78EE7275E5}" dt="2020-02-27T04:45:27.151" v="97" actId="20577"/>
          <ac:spMkLst>
            <pc:docMk/>
            <pc:sldMk cId="2464980806" sldId="365"/>
            <ac:spMk id="39" creationId="{00000000-0000-0000-0000-000000000000}"/>
          </ac:spMkLst>
        </pc:spChg>
        <pc:spChg chg="mod">
          <ac:chgData name="Mr Tam Nguyen" userId="53846575c6d7c6f1" providerId="LiveId" clId="{B6D2EE02-1AFE-4213-904A-7E78EE7275E5}" dt="2020-02-27T04:46:00.769" v="129" actId="404"/>
          <ac:spMkLst>
            <pc:docMk/>
            <pc:sldMk cId="2464980806" sldId="365"/>
            <ac:spMk id="42" creationId="{00000000-0000-0000-0000-000000000000}"/>
          </ac:spMkLst>
        </pc:spChg>
        <pc:spChg chg="mod">
          <ac:chgData name="Mr Tam Nguyen" userId="53846575c6d7c6f1" providerId="LiveId" clId="{B6D2EE02-1AFE-4213-904A-7E78EE7275E5}" dt="2020-02-27T04:46:03.481" v="130" actId="404"/>
          <ac:spMkLst>
            <pc:docMk/>
            <pc:sldMk cId="2464980806" sldId="365"/>
            <ac:spMk id="45" creationId="{00000000-0000-0000-0000-000000000000}"/>
          </ac:spMkLst>
        </pc:spChg>
      </pc:sldChg>
      <pc:sldChg chg="modSp mod">
        <pc:chgData name="Mr Tam Nguyen" userId="53846575c6d7c6f1" providerId="LiveId" clId="{B6D2EE02-1AFE-4213-904A-7E78EE7275E5}" dt="2020-02-27T04:42:01.936" v="28" actId="255"/>
        <pc:sldMkLst>
          <pc:docMk/>
          <pc:sldMk cId="3029824585" sldId="408"/>
        </pc:sldMkLst>
        <pc:spChg chg="mod">
          <ac:chgData name="Mr Tam Nguyen" userId="53846575c6d7c6f1" providerId="LiveId" clId="{B6D2EE02-1AFE-4213-904A-7E78EE7275E5}" dt="2020-02-27T04:42:01.936" v="28" actId="255"/>
          <ac:spMkLst>
            <pc:docMk/>
            <pc:sldMk cId="3029824585" sldId="408"/>
            <ac:spMk id="2" creationId="{00000000-0000-0000-0000-000000000000}"/>
          </ac:spMkLst>
        </pc:spChg>
      </pc:sldChg>
      <pc:sldChg chg="modSp mod">
        <pc:chgData name="Mr Tam Nguyen" userId="53846575c6d7c6f1" providerId="LiveId" clId="{B6D2EE02-1AFE-4213-904A-7E78EE7275E5}" dt="2020-02-27T04:42:08.518" v="31" actId="403"/>
        <pc:sldMkLst>
          <pc:docMk/>
          <pc:sldMk cId="35116916" sldId="581"/>
        </pc:sldMkLst>
        <pc:spChg chg="mod">
          <ac:chgData name="Mr Tam Nguyen" userId="53846575c6d7c6f1" providerId="LiveId" clId="{B6D2EE02-1AFE-4213-904A-7E78EE7275E5}" dt="2020-02-27T04:42:08.518" v="31" actId="403"/>
          <ac:spMkLst>
            <pc:docMk/>
            <pc:sldMk cId="35116916" sldId="581"/>
            <ac:spMk id="2" creationId="{00000000-0000-0000-0000-000000000000}"/>
          </ac:spMkLst>
        </pc:spChg>
      </pc:sldChg>
      <pc:sldChg chg="modSp mod">
        <pc:chgData name="Mr Tam Nguyen" userId="53846575c6d7c6f1" providerId="LiveId" clId="{B6D2EE02-1AFE-4213-904A-7E78EE7275E5}" dt="2020-02-27T04:42:40.099" v="45" actId="404"/>
        <pc:sldMkLst>
          <pc:docMk/>
          <pc:sldMk cId="664086956" sldId="616"/>
        </pc:sldMkLst>
        <pc:spChg chg="mod">
          <ac:chgData name="Mr Tam Nguyen" userId="53846575c6d7c6f1" providerId="LiveId" clId="{B6D2EE02-1AFE-4213-904A-7E78EE7275E5}" dt="2020-02-27T04:42:40.099" v="45" actId="404"/>
          <ac:spMkLst>
            <pc:docMk/>
            <pc:sldMk cId="664086956" sldId="616"/>
            <ac:spMk id="2" creationId="{00000000-0000-0000-0000-000000000000}"/>
          </ac:spMkLst>
        </pc:spChg>
      </pc:sldChg>
      <pc:sldChg chg="modSp mod">
        <pc:chgData name="Mr Tam Nguyen" userId="53846575c6d7c6f1" providerId="LiveId" clId="{B6D2EE02-1AFE-4213-904A-7E78EE7275E5}" dt="2020-02-27T04:44:53.035" v="92" actId="403"/>
        <pc:sldMkLst>
          <pc:docMk/>
          <pc:sldMk cId="2754005615" sldId="674"/>
        </pc:sldMkLst>
        <pc:spChg chg="mod">
          <ac:chgData name="Mr Tam Nguyen" userId="53846575c6d7c6f1" providerId="LiveId" clId="{B6D2EE02-1AFE-4213-904A-7E78EE7275E5}" dt="2020-02-27T04:43:59.893" v="58"/>
          <ac:spMkLst>
            <pc:docMk/>
            <pc:sldMk cId="2754005615" sldId="674"/>
            <ac:spMk id="8" creationId="{00000000-0000-0000-0000-000000000000}"/>
          </ac:spMkLst>
        </pc:spChg>
        <pc:spChg chg="mod">
          <ac:chgData name="Mr Tam Nguyen" userId="53846575c6d7c6f1" providerId="LiveId" clId="{B6D2EE02-1AFE-4213-904A-7E78EE7275E5}" dt="2020-02-27T04:43:50.589" v="57" actId="207"/>
          <ac:spMkLst>
            <pc:docMk/>
            <pc:sldMk cId="2754005615" sldId="674"/>
            <ac:spMk id="10" creationId="{C560D8AB-9919-419B-BEBB-D2009B70CB50}"/>
          </ac:spMkLst>
        </pc:spChg>
        <pc:spChg chg="mod">
          <ac:chgData name="Mr Tam Nguyen" userId="53846575c6d7c6f1" providerId="LiveId" clId="{B6D2EE02-1AFE-4213-904A-7E78EE7275E5}" dt="2020-02-27T04:44:36.434" v="88" actId="1035"/>
          <ac:spMkLst>
            <pc:docMk/>
            <pc:sldMk cId="2754005615" sldId="674"/>
            <ac:spMk id="19" creationId="{00000000-0000-0000-0000-000000000000}"/>
          </ac:spMkLst>
        </pc:spChg>
        <pc:spChg chg="mod">
          <ac:chgData name="Mr Tam Nguyen" userId="53846575c6d7c6f1" providerId="LiveId" clId="{B6D2EE02-1AFE-4213-904A-7E78EE7275E5}" dt="2020-02-27T04:44:50.178" v="91" actId="403"/>
          <ac:spMkLst>
            <pc:docMk/>
            <pc:sldMk cId="2754005615" sldId="674"/>
            <ac:spMk id="33" creationId="{00000000-0000-0000-0000-000000000000}"/>
          </ac:spMkLst>
        </pc:spChg>
        <pc:spChg chg="mod">
          <ac:chgData name="Mr Tam Nguyen" userId="53846575c6d7c6f1" providerId="LiveId" clId="{B6D2EE02-1AFE-4213-904A-7E78EE7275E5}" dt="2020-02-27T04:44:14.643" v="60"/>
          <ac:spMkLst>
            <pc:docMk/>
            <pc:sldMk cId="2754005615" sldId="674"/>
            <ac:spMk id="39" creationId="{00000000-0000-0000-0000-000000000000}"/>
          </ac:spMkLst>
        </pc:spChg>
        <pc:spChg chg="mod">
          <ac:chgData name="Mr Tam Nguyen" userId="53846575c6d7c6f1" providerId="LiveId" clId="{B6D2EE02-1AFE-4213-904A-7E78EE7275E5}" dt="2020-02-27T04:44:24.184" v="61"/>
          <ac:spMkLst>
            <pc:docMk/>
            <pc:sldMk cId="2754005615" sldId="674"/>
            <ac:spMk id="42" creationId="{00000000-0000-0000-0000-000000000000}"/>
          </ac:spMkLst>
        </pc:spChg>
        <pc:spChg chg="mod">
          <ac:chgData name="Mr Tam Nguyen" userId="53846575c6d7c6f1" providerId="LiveId" clId="{B6D2EE02-1AFE-4213-904A-7E78EE7275E5}" dt="2020-02-27T04:44:53.035" v="92" actId="403"/>
          <ac:spMkLst>
            <pc:docMk/>
            <pc:sldMk cId="2754005615" sldId="674"/>
            <ac:spMk id="45" creationId="{00000000-0000-0000-0000-000000000000}"/>
          </ac:spMkLst>
        </pc:spChg>
      </pc:sldChg>
      <pc:sldChg chg="modSp mod">
        <pc:chgData name="Mr Tam Nguyen" userId="53846575c6d7c6f1" providerId="LiveId" clId="{B6D2EE02-1AFE-4213-904A-7E78EE7275E5}" dt="2020-02-27T04:51:17.279" v="233"/>
        <pc:sldMkLst>
          <pc:docMk/>
          <pc:sldMk cId="2591988824" sldId="675"/>
        </pc:sldMkLst>
        <pc:spChg chg="mod">
          <ac:chgData name="Mr Tam Nguyen" userId="53846575c6d7c6f1" providerId="LiveId" clId="{B6D2EE02-1AFE-4213-904A-7E78EE7275E5}" dt="2020-02-27T04:51:17.279" v="233"/>
          <ac:spMkLst>
            <pc:docMk/>
            <pc:sldMk cId="2591988824" sldId="675"/>
            <ac:spMk id="8" creationId="{00000000-0000-0000-0000-000000000000}"/>
          </ac:spMkLst>
        </pc:spChg>
        <pc:spChg chg="mod">
          <ac:chgData name="Mr Tam Nguyen" userId="53846575c6d7c6f1" providerId="LiveId" clId="{B6D2EE02-1AFE-4213-904A-7E78EE7275E5}" dt="2020-02-27T04:49:50.495" v="196" actId="207"/>
          <ac:spMkLst>
            <pc:docMk/>
            <pc:sldMk cId="2591988824" sldId="675"/>
            <ac:spMk id="10" creationId="{C560D8AB-9919-419B-BEBB-D2009B70CB50}"/>
          </ac:spMkLst>
        </pc:spChg>
        <pc:spChg chg="mod">
          <ac:chgData name="Mr Tam Nguyen" userId="53846575c6d7c6f1" providerId="LiveId" clId="{B6D2EE02-1AFE-4213-904A-7E78EE7275E5}" dt="2020-02-27T04:50:53.030" v="229" actId="1038"/>
          <ac:spMkLst>
            <pc:docMk/>
            <pc:sldMk cId="2591988824" sldId="675"/>
            <ac:spMk id="19" creationId="{00000000-0000-0000-0000-000000000000}"/>
          </ac:spMkLst>
        </pc:spChg>
        <pc:spChg chg="mod">
          <ac:chgData name="Mr Tam Nguyen" userId="53846575c6d7c6f1" providerId="LiveId" clId="{B6D2EE02-1AFE-4213-904A-7E78EE7275E5}" dt="2020-02-27T04:50:48.526" v="227" actId="1035"/>
          <ac:spMkLst>
            <pc:docMk/>
            <pc:sldMk cId="2591988824" sldId="675"/>
            <ac:spMk id="33" creationId="{00000000-0000-0000-0000-000000000000}"/>
          </ac:spMkLst>
        </pc:spChg>
        <pc:spChg chg="mod">
          <ac:chgData name="Mr Tam Nguyen" userId="53846575c6d7c6f1" providerId="LiveId" clId="{B6D2EE02-1AFE-4213-904A-7E78EE7275E5}" dt="2020-02-27T04:51:08.302" v="231"/>
          <ac:spMkLst>
            <pc:docMk/>
            <pc:sldMk cId="2591988824" sldId="675"/>
            <ac:spMk id="39" creationId="{00000000-0000-0000-0000-000000000000}"/>
          </ac:spMkLst>
        </pc:spChg>
        <pc:spChg chg="mod">
          <ac:chgData name="Mr Tam Nguyen" userId="53846575c6d7c6f1" providerId="LiveId" clId="{B6D2EE02-1AFE-4213-904A-7E78EE7275E5}" dt="2020-02-27T04:51:10.934" v="232" actId="404"/>
          <ac:spMkLst>
            <pc:docMk/>
            <pc:sldMk cId="2591988824" sldId="675"/>
            <ac:spMk id="42" creationId="{00000000-0000-0000-0000-000000000000}"/>
          </ac:spMkLst>
        </pc:spChg>
        <pc:spChg chg="mod">
          <ac:chgData name="Mr Tam Nguyen" userId="53846575c6d7c6f1" providerId="LiveId" clId="{B6D2EE02-1AFE-4213-904A-7E78EE7275E5}" dt="2020-02-27T04:50:27.863" v="199" actId="404"/>
          <ac:spMkLst>
            <pc:docMk/>
            <pc:sldMk cId="2591988824" sldId="675"/>
            <ac:spMk id="45" creationId="{00000000-0000-0000-0000-000000000000}"/>
          </ac:spMkLst>
        </pc:spChg>
        <pc:grpChg chg="mod">
          <ac:chgData name="Mr Tam Nguyen" userId="53846575c6d7c6f1" providerId="LiveId" clId="{B6D2EE02-1AFE-4213-904A-7E78EE7275E5}" dt="2020-02-27T04:50:39.038" v="223" actId="1036"/>
          <ac:grpSpMkLst>
            <pc:docMk/>
            <pc:sldMk cId="2591988824" sldId="675"/>
            <ac:grpSpMk id="9" creationId="{00000000-0000-0000-0000-000000000000}"/>
          </ac:grpSpMkLst>
        </pc:grpChg>
      </pc:sldChg>
      <pc:sldChg chg="modSp mod">
        <pc:chgData name="Mr Tam Nguyen" userId="53846575c6d7c6f1" providerId="LiveId" clId="{B6D2EE02-1AFE-4213-904A-7E78EE7275E5}" dt="2020-02-27T04:52:57.611" v="275"/>
        <pc:sldMkLst>
          <pc:docMk/>
          <pc:sldMk cId="4181521512" sldId="676"/>
        </pc:sldMkLst>
        <pc:spChg chg="mod">
          <ac:chgData name="Mr Tam Nguyen" userId="53846575c6d7c6f1" providerId="LiveId" clId="{B6D2EE02-1AFE-4213-904A-7E78EE7275E5}" dt="2020-02-27T04:52:40.341" v="272" actId="403"/>
          <ac:spMkLst>
            <pc:docMk/>
            <pc:sldMk cId="4181521512" sldId="676"/>
            <ac:spMk id="8" creationId="{00000000-0000-0000-0000-000000000000}"/>
          </ac:spMkLst>
        </pc:spChg>
        <pc:spChg chg="mod">
          <ac:chgData name="Mr Tam Nguyen" userId="53846575c6d7c6f1" providerId="LiveId" clId="{B6D2EE02-1AFE-4213-904A-7E78EE7275E5}" dt="2020-02-27T04:51:46.604" v="237" actId="207"/>
          <ac:spMkLst>
            <pc:docMk/>
            <pc:sldMk cId="4181521512" sldId="676"/>
            <ac:spMk id="10" creationId="{C560D8AB-9919-419B-BEBB-D2009B70CB50}"/>
          </ac:spMkLst>
        </pc:spChg>
        <pc:spChg chg="mod">
          <ac:chgData name="Mr Tam Nguyen" userId="53846575c6d7c6f1" providerId="LiveId" clId="{B6D2EE02-1AFE-4213-904A-7E78EE7275E5}" dt="2020-02-27T04:52:29.036" v="270" actId="1036"/>
          <ac:spMkLst>
            <pc:docMk/>
            <pc:sldMk cId="4181521512" sldId="676"/>
            <ac:spMk id="19" creationId="{00000000-0000-0000-0000-000000000000}"/>
          </ac:spMkLst>
        </pc:spChg>
        <pc:spChg chg="mod">
          <ac:chgData name="Mr Tam Nguyen" userId="53846575c6d7c6f1" providerId="LiveId" clId="{B6D2EE02-1AFE-4213-904A-7E78EE7275E5}" dt="2020-02-27T04:52:11.901" v="267" actId="1036"/>
          <ac:spMkLst>
            <pc:docMk/>
            <pc:sldMk cId="4181521512" sldId="676"/>
            <ac:spMk id="33" creationId="{00000000-0000-0000-0000-000000000000}"/>
          </ac:spMkLst>
        </pc:spChg>
        <pc:spChg chg="mod">
          <ac:chgData name="Mr Tam Nguyen" userId="53846575c6d7c6f1" providerId="LiveId" clId="{B6D2EE02-1AFE-4213-904A-7E78EE7275E5}" dt="2020-02-27T04:52:49.413" v="274" actId="403"/>
          <ac:spMkLst>
            <pc:docMk/>
            <pc:sldMk cId="4181521512" sldId="676"/>
            <ac:spMk id="39" creationId="{00000000-0000-0000-0000-000000000000}"/>
          </ac:spMkLst>
        </pc:spChg>
        <pc:spChg chg="mod">
          <ac:chgData name="Mr Tam Nguyen" userId="53846575c6d7c6f1" providerId="LiveId" clId="{B6D2EE02-1AFE-4213-904A-7E78EE7275E5}" dt="2020-02-27T04:52:00.679" v="238"/>
          <ac:spMkLst>
            <pc:docMk/>
            <pc:sldMk cId="4181521512" sldId="676"/>
            <ac:spMk id="42" creationId="{00000000-0000-0000-0000-000000000000}"/>
          </ac:spMkLst>
        </pc:spChg>
        <pc:spChg chg="mod">
          <ac:chgData name="Mr Tam Nguyen" userId="53846575c6d7c6f1" providerId="LiveId" clId="{B6D2EE02-1AFE-4213-904A-7E78EE7275E5}" dt="2020-02-27T04:52:57.611" v="275"/>
          <ac:spMkLst>
            <pc:docMk/>
            <pc:sldMk cId="4181521512" sldId="676"/>
            <ac:spMk id="45" creationId="{00000000-0000-0000-0000-000000000000}"/>
          </ac:spMkLst>
        </pc:spChg>
      </pc:sldChg>
      <pc:sldChg chg="modSp mod">
        <pc:chgData name="Mr Tam Nguyen" userId="53846575c6d7c6f1" providerId="LiveId" clId="{B6D2EE02-1AFE-4213-904A-7E78EE7275E5}" dt="2020-02-27T04:48:12.833" v="192" actId="20577"/>
        <pc:sldMkLst>
          <pc:docMk/>
          <pc:sldMk cId="2408266182" sldId="677"/>
        </pc:sldMkLst>
        <pc:spChg chg="mod">
          <ac:chgData name="Mr Tam Nguyen" userId="53846575c6d7c6f1" providerId="LiveId" clId="{B6D2EE02-1AFE-4213-904A-7E78EE7275E5}" dt="2020-02-27T04:47:20.473" v="135" actId="20577"/>
          <ac:spMkLst>
            <pc:docMk/>
            <pc:sldMk cId="2408266182" sldId="677"/>
            <ac:spMk id="8" creationId="{00000000-0000-0000-0000-000000000000}"/>
          </ac:spMkLst>
        </pc:spChg>
        <pc:spChg chg="mod">
          <ac:chgData name="Mr Tam Nguyen" userId="53846575c6d7c6f1" providerId="LiveId" clId="{B6D2EE02-1AFE-4213-904A-7E78EE7275E5}" dt="2020-02-27T04:46:21.752" v="132" actId="207"/>
          <ac:spMkLst>
            <pc:docMk/>
            <pc:sldMk cId="2408266182" sldId="677"/>
            <ac:spMk id="10" creationId="{C560D8AB-9919-419B-BEBB-D2009B70CB50}"/>
          </ac:spMkLst>
        </pc:spChg>
        <pc:spChg chg="mod">
          <ac:chgData name="Mr Tam Nguyen" userId="53846575c6d7c6f1" providerId="LiveId" clId="{B6D2EE02-1AFE-4213-904A-7E78EE7275E5}" dt="2020-02-27T04:47:40.368" v="187" actId="1035"/>
          <ac:spMkLst>
            <pc:docMk/>
            <pc:sldMk cId="2408266182" sldId="677"/>
            <ac:spMk id="19" creationId="{00000000-0000-0000-0000-000000000000}"/>
          </ac:spMkLst>
        </pc:spChg>
        <pc:spChg chg="mod">
          <ac:chgData name="Mr Tam Nguyen" userId="53846575c6d7c6f1" providerId="LiveId" clId="{B6D2EE02-1AFE-4213-904A-7E78EE7275E5}" dt="2020-02-27T04:47:40.368" v="187" actId="1035"/>
          <ac:spMkLst>
            <pc:docMk/>
            <pc:sldMk cId="2408266182" sldId="677"/>
            <ac:spMk id="33" creationId="{00000000-0000-0000-0000-000000000000}"/>
          </ac:spMkLst>
        </pc:spChg>
        <pc:spChg chg="mod">
          <ac:chgData name="Mr Tam Nguyen" userId="53846575c6d7c6f1" providerId="LiveId" clId="{B6D2EE02-1AFE-4213-904A-7E78EE7275E5}" dt="2020-02-27T04:47:53.433" v="189" actId="403"/>
          <ac:spMkLst>
            <pc:docMk/>
            <pc:sldMk cId="2408266182" sldId="677"/>
            <ac:spMk id="39" creationId="{00000000-0000-0000-0000-000000000000}"/>
          </ac:spMkLst>
        </pc:spChg>
        <pc:spChg chg="mod">
          <ac:chgData name="Mr Tam Nguyen" userId="53846575c6d7c6f1" providerId="LiveId" clId="{B6D2EE02-1AFE-4213-904A-7E78EE7275E5}" dt="2020-02-27T04:48:02.044" v="190"/>
          <ac:spMkLst>
            <pc:docMk/>
            <pc:sldMk cId="2408266182" sldId="677"/>
            <ac:spMk id="42" creationId="{00000000-0000-0000-0000-000000000000}"/>
          </ac:spMkLst>
        </pc:spChg>
        <pc:spChg chg="mod">
          <ac:chgData name="Mr Tam Nguyen" userId="53846575c6d7c6f1" providerId="LiveId" clId="{B6D2EE02-1AFE-4213-904A-7E78EE7275E5}" dt="2020-02-27T04:48:12.833" v="192" actId="20577"/>
          <ac:spMkLst>
            <pc:docMk/>
            <pc:sldMk cId="2408266182" sldId="677"/>
            <ac:spMk id="45" creationId="{00000000-0000-0000-0000-000000000000}"/>
          </ac:spMkLst>
        </pc:spChg>
      </pc:sldChg>
      <pc:sldChg chg="modSp mod">
        <pc:chgData name="Mr Tam Nguyen" userId="53846575c6d7c6f1" providerId="LiveId" clId="{B6D2EE02-1AFE-4213-904A-7E78EE7275E5}" dt="2020-02-27T04:41:28.470" v="21" actId="404"/>
        <pc:sldMkLst>
          <pc:docMk/>
          <pc:sldMk cId="550726165" sldId="685"/>
        </pc:sldMkLst>
        <pc:spChg chg="mod">
          <ac:chgData name="Mr Tam Nguyen" userId="53846575c6d7c6f1" providerId="LiveId" clId="{B6D2EE02-1AFE-4213-904A-7E78EE7275E5}" dt="2020-02-27T04:41:28.470" v="21" actId="404"/>
          <ac:spMkLst>
            <pc:docMk/>
            <pc:sldMk cId="550726165" sldId="685"/>
            <ac:spMk id="2" creationId="{00000000-0000-0000-0000-000000000000}"/>
          </ac:spMkLst>
        </pc:spChg>
      </pc:sldChg>
      <pc:sldChg chg="modSp mod">
        <pc:chgData name="Mr Tam Nguyen" userId="53846575c6d7c6f1" providerId="LiveId" clId="{B6D2EE02-1AFE-4213-904A-7E78EE7275E5}" dt="2020-02-27T04:40:43.889" v="15" actId="255"/>
        <pc:sldMkLst>
          <pc:docMk/>
          <pc:sldMk cId="1837750494" sldId="687"/>
        </pc:sldMkLst>
        <pc:spChg chg="mod">
          <ac:chgData name="Mr Tam Nguyen" userId="53846575c6d7c6f1" providerId="LiveId" clId="{B6D2EE02-1AFE-4213-904A-7E78EE7275E5}" dt="2020-02-27T04:40:43.889" v="15" actId="255"/>
          <ac:spMkLst>
            <pc:docMk/>
            <pc:sldMk cId="1837750494" sldId="687"/>
            <ac:spMk id="2" creationId="{00000000-0000-0000-0000-000000000000}"/>
          </ac:spMkLst>
        </pc:spChg>
      </pc:sldChg>
      <pc:sldChg chg="modSp mod">
        <pc:chgData name="Mr Tam Nguyen" userId="53846575c6d7c6f1" providerId="LiveId" clId="{B6D2EE02-1AFE-4213-904A-7E78EE7275E5}" dt="2020-02-27T04:40:01.496" v="8" actId="404"/>
        <pc:sldMkLst>
          <pc:docMk/>
          <pc:sldMk cId="503932375" sldId="688"/>
        </pc:sldMkLst>
        <pc:spChg chg="mod">
          <ac:chgData name="Mr Tam Nguyen" userId="53846575c6d7c6f1" providerId="LiveId" clId="{B6D2EE02-1AFE-4213-904A-7E78EE7275E5}" dt="2020-02-27T04:40:01.496" v="8" actId="404"/>
          <ac:spMkLst>
            <pc:docMk/>
            <pc:sldMk cId="503932375" sldId="688"/>
            <ac:spMk id="2" creationId="{00000000-0000-0000-0000-000000000000}"/>
          </ac:spMkLst>
        </pc:spChg>
      </pc:sldChg>
      <pc:sldChg chg="modSp add mod">
        <pc:chgData name="Mr Tam Nguyen" userId="53846575c6d7c6f1" providerId="LiveId" clId="{B6D2EE02-1AFE-4213-904A-7E78EE7275E5}" dt="2020-02-27T04:42:59.699" v="51" actId="207"/>
        <pc:sldMkLst>
          <pc:docMk/>
          <pc:sldMk cId="840466768" sldId="689"/>
        </pc:sldMkLst>
        <pc:spChg chg="mod">
          <ac:chgData name="Mr Tam Nguyen" userId="53846575c6d7c6f1" providerId="LiveId" clId="{B6D2EE02-1AFE-4213-904A-7E78EE7275E5}" dt="2020-02-27T04:42:59.699" v="51" actId="207"/>
          <ac:spMkLst>
            <pc:docMk/>
            <pc:sldMk cId="840466768" sldId="689"/>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827CC-665C-4FE7-9E13-008F1230F08A}" type="datetimeFigureOut">
              <a:rPr lang="en-US" smtClean="0"/>
              <a:t>2/27/2020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3EF5B-4BB6-44CB-9F38-0DC96FA0EA60}" type="slidenum">
              <a:rPr lang="en-US" smtClean="0"/>
              <a:t>‹#›</a:t>
            </a:fld>
            <a:endParaRPr lang="en-US"/>
          </a:p>
        </p:txBody>
      </p:sp>
    </p:spTree>
    <p:extLst>
      <p:ext uri="{BB962C8B-B14F-4D97-AF65-F5344CB8AC3E}">
        <p14:creationId xmlns:p14="http://schemas.microsoft.com/office/powerpoint/2010/main" val="81068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83EF5B-4BB6-44CB-9F38-0DC96FA0EA60}" type="slidenum">
              <a:rPr lang="en-US" smtClean="0"/>
              <a:t>2</a:t>
            </a:fld>
            <a:endParaRPr lang="en-US"/>
          </a:p>
        </p:txBody>
      </p:sp>
    </p:spTree>
    <p:extLst>
      <p:ext uri="{BB962C8B-B14F-4D97-AF65-F5344CB8AC3E}">
        <p14:creationId xmlns:p14="http://schemas.microsoft.com/office/powerpoint/2010/main" val="112459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83EF5B-4BB6-44CB-9F38-0DC96FA0EA60}" type="slidenum">
              <a:rPr lang="en-US" smtClean="0"/>
              <a:t>19</a:t>
            </a:fld>
            <a:endParaRPr lang="en-US"/>
          </a:p>
        </p:txBody>
      </p:sp>
    </p:spTree>
    <p:extLst>
      <p:ext uri="{BB962C8B-B14F-4D97-AF65-F5344CB8AC3E}">
        <p14:creationId xmlns:p14="http://schemas.microsoft.com/office/powerpoint/2010/main" val="1537236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27/02/2020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3644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27/02/2020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25520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27/02/2020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72818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27/02/2020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40213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F6F5F-504B-4E25-BC0D-3512FB791460}" type="datetimeFigureOut">
              <a:rPr lang="vi-VN" smtClean="0"/>
              <a:t>27/02/2020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7524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F6F5F-504B-4E25-BC0D-3512FB791460}" type="datetimeFigureOut">
              <a:rPr lang="vi-VN" smtClean="0"/>
              <a:t>27/02/2020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429202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F6F5F-504B-4E25-BC0D-3512FB791460}" type="datetimeFigureOut">
              <a:rPr lang="vi-VN" smtClean="0"/>
              <a:t>27/02/2020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16624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F6F5F-504B-4E25-BC0D-3512FB791460}" type="datetimeFigureOut">
              <a:rPr lang="vi-VN" smtClean="0"/>
              <a:t>27/02/2020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2283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6F5F-504B-4E25-BC0D-3512FB791460}" type="datetimeFigureOut">
              <a:rPr lang="vi-VN" smtClean="0"/>
              <a:t>27/02/2020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27029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27/02/2020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75508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27/02/2020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9381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6F5F-504B-4E25-BC0D-3512FB791460}" type="datetimeFigureOut">
              <a:rPr lang="vi-VN" smtClean="0"/>
              <a:t>27/02/2020</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E03F-87A6-484C-92DC-656CDCAFC68D}" type="slidenum">
              <a:rPr lang="vi-VN" smtClean="0"/>
              <a:t>‹#›</a:t>
            </a:fld>
            <a:endParaRPr lang="vi-VN"/>
          </a:p>
        </p:txBody>
      </p:sp>
    </p:spTree>
    <p:extLst>
      <p:ext uri="{BB962C8B-B14F-4D97-AF65-F5344CB8AC3E}">
        <p14:creationId xmlns:p14="http://schemas.microsoft.com/office/powerpoint/2010/main" val="1235924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1" y="114300"/>
            <a:ext cx="121920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sp>
        <p:nvSpPr>
          <p:cNvPr id="2053" name="WordArt 5"/>
          <p:cNvSpPr>
            <a:spLocks noChangeArrowheads="1" noChangeShapeType="1" noTextEdit="1"/>
          </p:cNvSpPr>
          <p:nvPr/>
        </p:nvSpPr>
        <p:spPr bwMode="auto">
          <a:xfrm>
            <a:off x="635000" y="2661557"/>
            <a:ext cx="11023600" cy="366304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2700" b="1" kern="10">
                <a:ln w="9525">
                  <a:solidFill>
                    <a:srgbClr val="FF3300"/>
                  </a:solidFill>
                  <a:round/>
                  <a:headEnd/>
                  <a:tailEnd/>
                </a:ln>
                <a:solidFill>
                  <a:srgbClr val="7030A0"/>
                </a:solidFill>
              </a:rPr>
              <a:t>VUI HỌC KINH THÁNH</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3" y="2959551"/>
            <a:ext cx="4496645" cy="3001298"/>
          </a:xfrm>
          <a:prstGeom prst="ellipse">
            <a:avLst/>
          </a:prstGeom>
          <a:ln>
            <a:noFill/>
          </a:ln>
          <a:effectLst>
            <a:softEdge rad="112500"/>
          </a:effectLst>
        </p:spPr>
      </p:pic>
      <p:sp>
        <p:nvSpPr>
          <p:cNvPr id="4" name="Hình chữ nhật 3"/>
          <p:cNvSpPr/>
          <p:nvPr/>
        </p:nvSpPr>
        <p:spPr>
          <a:xfrm>
            <a:off x="-37675" y="6050087"/>
            <a:ext cx="12192000" cy="807913"/>
          </a:xfrm>
          <a:prstGeom prst="rect">
            <a:avLst/>
          </a:prstGeom>
          <a:noFill/>
        </p:spPr>
        <p:txBody>
          <a:bodyPr wrap="square" lIns="68580" tIns="34290" rIns="68580" bIns="34290">
            <a:spAutoFit/>
          </a:bodyPr>
          <a:lstStyle/>
          <a:p>
            <a:pPr algn="ctr"/>
            <a:r>
              <a:rPr lang="en-US" sz="4800" b="1" kern="10" dirty="0">
                <a:ln w="9525">
                  <a:solidFill>
                    <a:srgbClr val="FF0000"/>
                  </a:solidFill>
                  <a:prstDash val="solid"/>
                </a:ln>
                <a:solidFill>
                  <a:srgbClr val="7030A0"/>
                </a:solidFill>
                <a:effectLst>
                  <a:outerShdw blurRad="12700" dist="38100" dir="2700000" algn="tl" rotWithShape="0">
                    <a:schemeClr val="accent5">
                      <a:lumMod val="60000"/>
                      <a:lumOff val="40000"/>
                    </a:schemeClr>
                  </a:outerShdw>
                </a:effectLst>
                <a:latin typeface="Times New Roman" panose="02020603050405020304" pitchFamily="18" charset="0"/>
              </a:rPr>
              <a:t>CHÚA </a:t>
            </a:r>
            <a:r>
              <a:rPr lang="en-US" sz="4800" b="1" kern="10">
                <a:ln w="9525">
                  <a:solidFill>
                    <a:srgbClr val="FF0000"/>
                  </a:solidFill>
                  <a:prstDash val="solid"/>
                </a:ln>
                <a:solidFill>
                  <a:srgbClr val="7030A0"/>
                </a:solidFill>
                <a:effectLst>
                  <a:outerShdw blurRad="12700" dist="38100" dir="2700000" algn="tl" rotWithShape="0">
                    <a:schemeClr val="accent5">
                      <a:lumMod val="60000"/>
                      <a:lumOff val="40000"/>
                    </a:schemeClr>
                  </a:outerShdw>
                </a:effectLst>
                <a:latin typeface="Times New Roman" panose="02020603050405020304" pitchFamily="18" charset="0"/>
              </a:rPr>
              <a:t>NHẬT I MÙA CHAY - </a:t>
            </a:r>
            <a:r>
              <a:rPr lang="en-US" sz="4800" b="1" kern="10" err="1">
                <a:ln w="9525">
                  <a:solidFill>
                    <a:srgbClr val="FF0000"/>
                  </a:solidFill>
                  <a:prstDash val="solid"/>
                </a:ln>
                <a:solidFill>
                  <a:srgbClr val="7030A0"/>
                </a:solidFill>
                <a:effectLst>
                  <a:outerShdw blurRad="12700" dist="38100" dir="2700000" algn="tl" rotWithShape="0">
                    <a:schemeClr val="accent5">
                      <a:lumMod val="60000"/>
                      <a:lumOff val="40000"/>
                    </a:schemeClr>
                  </a:outerShdw>
                </a:effectLst>
                <a:latin typeface="Times New Roman" panose="02020603050405020304" pitchFamily="18" charset="0"/>
              </a:rPr>
              <a:t>NĂM</a:t>
            </a:r>
            <a:r>
              <a:rPr lang="en-US" sz="4800" b="1" kern="10">
                <a:ln w="9525">
                  <a:solidFill>
                    <a:srgbClr val="FF0000"/>
                  </a:solidFill>
                  <a:prstDash val="solid"/>
                </a:ln>
                <a:solidFill>
                  <a:srgbClr val="7030A0"/>
                </a:solidFill>
                <a:effectLst>
                  <a:outerShdw blurRad="12700" dist="38100" dir="2700000" algn="tl" rotWithShape="0">
                    <a:schemeClr val="accent5">
                      <a:lumMod val="60000"/>
                      <a:lumOff val="40000"/>
                    </a:schemeClr>
                  </a:outerShdw>
                </a:effectLst>
                <a:latin typeface="Times New Roman" panose="02020603050405020304" pitchFamily="18" charset="0"/>
              </a:rPr>
              <a:t> A</a:t>
            </a:r>
          </a:p>
        </p:txBody>
      </p:sp>
    </p:spTree>
    <p:extLst>
      <p:ext uri="{BB962C8B-B14F-4D97-AF65-F5344CB8AC3E}">
        <p14:creationId xmlns:p14="http://schemas.microsoft.com/office/powerpoint/2010/main" val="39073915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060"/>
            <a:ext cx="12192000" cy="6333423"/>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Đức Giê-su liền nói: "Xa-tan kia, xéo đi! Vì đã có lời chép rằng: Ngươi phải bái lạy Đức Chúa là Thiên Chúa của ngươi, và phải thờ phượng một mình Người mà thôi."</a:t>
            </a:r>
            <a:endParaRPr lang="en-US" sz="6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4086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060"/>
            <a:ext cx="12192000" cy="6333423"/>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Thế rồi quỷ bỏ Người mà đi, và có các sứ thần tiến đến hầu hạ Người</a:t>
            </a:r>
            <a:r>
              <a:rPr lang="vi-VN" sz="8800" b="1">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8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4046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0" y="254000"/>
            <a:ext cx="12192000" cy="1231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solidFill>
                  <a:srgbClr val="7030A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302" y="1793279"/>
            <a:ext cx="5612272" cy="3745926"/>
          </a:xfrm>
          <a:prstGeom prst="ellipse">
            <a:avLst/>
          </a:prstGeom>
          <a:ln>
            <a:noFill/>
          </a:ln>
          <a:effectLst>
            <a:softEdge rad="112500"/>
          </a:effectLst>
        </p:spPr>
      </p:pic>
      <p:sp>
        <p:nvSpPr>
          <p:cNvPr id="8" name="AutoShape 9">
            <a:hlinkClick r:id="rId3" action="ppaction://hlinksldjump"/>
          </p:cNvPr>
          <p:cNvSpPr>
            <a:spLocks noChangeArrowheads="1"/>
          </p:cNvSpPr>
          <p:nvPr/>
        </p:nvSpPr>
        <p:spPr bwMode="auto">
          <a:xfrm>
            <a:off x="1524002" y="5539206"/>
            <a:ext cx="9143999" cy="1064795"/>
          </a:xfrm>
          <a:prstGeom prst="flowChartAlternateProcess">
            <a:avLst/>
          </a:prstGeom>
          <a:solidFill>
            <a:srgbClr val="7030A0"/>
          </a:solidFill>
          <a:ln w="38100">
            <a:solidFill>
              <a:srgbClr val="FFFF00"/>
            </a:solidFill>
            <a:miter lim="800000"/>
            <a:headEnd/>
            <a:tailEnd/>
          </a:ln>
          <a:effectLst/>
        </p:spPr>
        <p:txBody>
          <a:bodyPr wrap="none" anchor="ctr"/>
          <a:lstStyle/>
          <a:p>
            <a:pPr algn="ctr"/>
            <a:r>
              <a:rPr lang="en-US" altLang="en-US" sz="6000" b="1" err="1">
                <a:solidFill>
                  <a:schemeClr val="bg1"/>
                </a:solidFill>
                <a:effectLst>
                  <a:outerShdw blurRad="38100" dist="38100" dir="2700000" algn="tl">
                    <a:srgbClr val="000000"/>
                  </a:outerShdw>
                </a:effectLst>
              </a:rPr>
              <a:t>TRẮC</a:t>
            </a:r>
            <a:r>
              <a:rPr lang="en-US" altLang="en-US" sz="6000" b="1">
                <a:solidFill>
                  <a:schemeClr val="bg1"/>
                </a:solidFill>
                <a:effectLst>
                  <a:outerShdw blurRad="38100" dist="38100" dir="2700000" algn="tl">
                    <a:srgbClr val="000000"/>
                  </a:outerShdw>
                </a:effectLst>
              </a:rPr>
              <a:t> </a:t>
            </a:r>
            <a:r>
              <a:rPr lang="en-US" altLang="en-US" sz="6000" b="1" err="1">
                <a:solidFill>
                  <a:schemeClr val="bg1"/>
                </a:solidFill>
                <a:effectLst>
                  <a:outerShdw blurRad="38100" dist="38100" dir="2700000" algn="tl">
                    <a:srgbClr val="000000"/>
                  </a:outerShdw>
                </a:effectLst>
              </a:rPr>
              <a:t>NGHIỆM</a:t>
            </a:r>
            <a:endParaRPr lang="en-US" altLang="en-US" sz="6000" b="1">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76470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6000" b="1">
                  <a:latin typeface="Times New Roman" pitchFamily="18" charset="0"/>
                  <a:cs typeface="Times New Roman" pitchFamily="18" charset="0"/>
                </a:rPr>
                <a:t>20 ngày đêm</a:t>
              </a:r>
              <a:endParaRPr lang="vi-VN" sz="60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6000" b="1">
                  <a:latin typeface="Times New Roman" pitchFamily="18" charset="0"/>
                  <a:cs typeface="Times New Roman" pitchFamily="18" charset="0"/>
                </a:rPr>
                <a:t>30 ngày đêm</a:t>
              </a:r>
              <a:endParaRPr lang="vi-VN" sz="60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6000" b="1">
                  <a:latin typeface="Times New Roman" pitchFamily="18" charset="0"/>
                  <a:cs typeface="Times New Roman" pitchFamily="18" charset="0"/>
                </a:rPr>
                <a:t>40 ngày đêm</a:t>
              </a:r>
              <a:endParaRPr lang="vi-VN" sz="60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6000" b="1">
                  <a:latin typeface="Times New Roman" pitchFamily="18" charset="0"/>
                  <a:cs typeface="Times New Roman" pitchFamily="18" charset="0"/>
                </a:rPr>
                <a:t>50 ngày đêm</a:t>
              </a:r>
              <a:endParaRPr lang="vi-VN" sz="6000" b="1" dirty="0">
                <a:latin typeface="Times New Roman" pitchFamily="18" charset="0"/>
                <a:cs typeface="Times New Roman" pitchFamily="18" charset="0"/>
              </a:endParaRPr>
            </a:p>
          </p:txBody>
        </p:sp>
      </p:grpSp>
      <p:grpSp>
        <p:nvGrpSpPr>
          <p:cNvPr id="9" name="Group 33"/>
          <p:cNvGrpSpPr>
            <a:grpSpLocks/>
          </p:cNvGrpSpPr>
          <p:nvPr/>
        </p:nvGrpSpPr>
        <p:grpSpPr bwMode="auto">
          <a:xfrm>
            <a:off x="-36271" y="4522101"/>
            <a:ext cx="12211121" cy="813551"/>
            <a:chOff x="-1896924" y="5451281"/>
            <a:chExt cx="10541236" cy="697314"/>
          </a:xfrm>
        </p:grpSpPr>
        <p:sp>
          <p:nvSpPr>
            <p:cNvPr id="19" name="AutoShape 46"/>
            <p:cNvSpPr>
              <a:spLocks noChangeArrowheads="1"/>
            </p:cNvSpPr>
            <p:nvPr/>
          </p:nvSpPr>
          <p:spPr bwMode="auto">
            <a:xfrm>
              <a:off x="-1896924" y="5462795"/>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979231" y="5451281"/>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6000" b="1">
                  <a:latin typeface="Times New Roman" pitchFamily="18" charset="0"/>
                  <a:cs typeface="Times New Roman" pitchFamily="18" charset="0"/>
                </a:rPr>
                <a:t>40 ngày đêm</a:t>
              </a:r>
              <a:endParaRPr lang="vi-VN" sz="6000" b="1">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cs typeface="Arial" panose="020B0604020202020204" pitchFamily="34" charset="0"/>
              </a:rPr>
              <a:t>1. </a:t>
            </a:r>
            <a:r>
              <a:rPr lang="vi-VN" sz="8000" b="1">
                <a:cs typeface="Arial" panose="020B0604020202020204" pitchFamily="34" charset="0"/>
              </a:rPr>
              <a:t>Đức Giêsu đã ăn chay </a:t>
            </a:r>
            <a:r>
              <a:rPr lang="vi-VN" sz="8000" b="1">
                <a:solidFill>
                  <a:srgbClr val="FF0000"/>
                </a:solidFill>
                <a:cs typeface="Arial" panose="020B0604020202020204" pitchFamily="34" charset="0"/>
              </a:rPr>
              <a:t>bao nhiêu </a:t>
            </a:r>
            <a:r>
              <a:rPr lang="vi-VN" sz="8000" b="1">
                <a:cs typeface="Arial" panose="020B0604020202020204" pitchFamily="34" charset="0"/>
              </a:rPr>
              <a:t>ngày đêm?</a:t>
            </a:r>
            <a:endParaRPr lang="en-US" sz="8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00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2 lần</a:t>
              </a:r>
              <a:endParaRPr lang="vi-VN" sz="48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en-US" sz="4800" b="1">
                  <a:latin typeface="Times New Roman" pitchFamily="18" charset="0"/>
                  <a:cs typeface="Times New Roman" pitchFamily="18" charset="0"/>
                </a:rPr>
                <a:t>3</a:t>
              </a:r>
              <a:r>
                <a:rPr lang="vi-VN" sz="4800" b="1">
                  <a:latin typeface="Times New Roman" pitchFamily="18" charset="0"/>
                  <a:cs typeface="Times New Roman" pitchFamily="18" charset="0"/>
                </a:rPr>
                <a:t> lần</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en-US" sz="4800" b="1">
                  <a:latin typeface="Times New Roman" pitchFamily="18" charset="0"/>
                  <a:cs typeface="Times New Roman" pitchFamily="18" charset="0"/>
                </a:rPr>
                <a:t>4</a:t>
              </a:r>
              <a:r>
                <a:rPr lang="vi-VN" sz="4800" b="1">
                  <a:latin typeface="Times New Roman" pitchFamily="18" charset="0"/>
                  <a:cs typeface="Times New Roman" pitchFamily="18" charset="0"/>
                </a:rPr>
                <a:t> lần</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400" b="1">
                  <a:latin typeface="Times New Roman" pitchFamily="18" charset="0"/>
                  <a:cs typeface="Times New Roman" pitchFamily="18" charset="0"/>
                </a:rPr>
                <a:t>5 lần</a:t>
              </a:r>
              <a:endParaRPr lang="vi-VN" sz="44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88" y="3491906"/>
            <a:ext cx="12240887" cy="808883"/>
            <a:chOff x="-1907902" y="4688125"/>
            <a:chExt cx="10566933" cy="693329"/>
          </a:xfrm>
        </p:grpSpPr>
        <p:sp>
          <p:nvSpPr>
            <p:cNvPr id="19" name="AutoShape 46"/>
            <p:cNvSpPr>
              <a:spLocks noChangeArrowheads="1"/>
            </p:cNvSpPr>
            <p:nvPr/>
          </p:nvSpPr>
          <p:spPr bwMode="auto">
            <a:xfrm>
              <a:off x="-1907902" y="4688125"/>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B</a:t>
              </a:r>
            </a:p>
          </p:txBody>
        </p:sp>
        <p:sp>
          <p:nvSpPr>
            <p:cNvPr id="33" name="Rounded Rectangle 12"/>
            <p:cNvSpPr>
              <a:spLocks noChangeArrowheads="1"/>
            </p:cNvSpPr>
            <p:nvPr/>
          </p:nvSpPr>
          <p:spPr bwMode="auto">
            <a:xfrm>
              <a:off x="-964512" y="4695654"/>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4400" b="1">
                  <a:latin typeface="Times New Roman" pitchFamily="18" charset="0"/>
                  <a:cs typeface="Times New Roman" pitchFamily="18" charset="0"/>
                </a:rPr>
                <a:t>3 lần</a:t>
              </a:r>
              <a:endParaRPr lang="vi-VN" sz="4400" b="1" dirty="0">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4755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latin typeface="Arial" panose="020B0604020202020204" pitchFamily="34" charset="0"/>
                <a:cs typeface="Arial" panose="020B0604020202020204" pitchFamily="34" charset="0"/>
              </a:rPr>
              <a:t>2. </a:t>
            </a:r>
            <a:r>
              <a:rPr lang="it-IT" sz="8000" b="1">
                <a:cs typeface="Arial" panose="020B0604020202020204" pitchFamily="34" charset="0"/>
              </a:rPr>
              <a:t>Đức Giêsu bị ma quỷ cám dỗ </a:t>
            </a:r>
            <a:r>
              <a:rPr lang="it-IT" sz="8000" b="1">
                <a:solidFill>
                  <a:srgbClr val="FF0000"/>
                </a:solidFill>
                <a:cs typeface="Arial" panose="020B0604020202020204" pitchFamily="34" charset="0"/>
              </a:rPr>
              <a:t>mấy lần?</a:t>
            </a:r>
            <a:endParaRPr lang="en-US" sz="8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980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Lương thực, danh vọng, uy quyền</a:t>
              </a:r>
              <a:endParaRPr lang="vi-VN" sz="48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Danh vọng, uy quyền, lương thực</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Uy quyền, danh vọng, lương thực</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Lương thực, uy quyền,</a:t>
              </a:r>
              <a:r>
                <a:rPr lang="en-US" sz="4800" b="1">
                  <a:latin typeface="Times New Roman" pitchFamily="18" charset="0"/>
                  <a:cs typeface="Times New Roman" pitchFamily="18" charset="0"/>
                </a:rPr>
                <a:t> </a:t>
              </a:r>
              <a:r>
                <a:rPr lang="vi-VN" sz="4800" b="1">
                  <a:latin typeface="Times New Roman" pitchFamily="18" charset="0"/>
                  <a:cs typeface="Times New Roman" pitchFamily="18" charset="0"/>
                </a:rPr>
                <a:t>danh vọng</a:t>
              </a:r>
              <a:endParaRPr lang="vi-VN" sz="48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88" y="2621463"/>
            <a:ext cx="12242476" cy="811178"/>
            <a:chOff x="-1907887" y="3964467"/>
            <a:chExt cx="10568298" cy="695282"/>
          </a:xfrm>
        </p:grpSpPr>
        <p:sp>
          <p:nvSpPr>
            <p:cNvPr id="19" name="AutoShape 46"/>
            <p:cNvSpPr>
              <a:spLocks noChangeArrowheads="1"/>
            </p:cNvSpPr>
            <p:nvPr/>
          </p:nvSpPr>
          <p:spPr bwMode="auto">
            <a:xfrm>
              <a:off x="-1907887" y="396446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A</a:t>
              </a:r>
            </a:p>
          </p:txBody>
        </p:sp>
        <p:sp>
          <p:nvSpPr>
            <p:cNvPr id="33" name="Rounded Rectangle 12"/>
            <p:cNvSpPr>
              <a:spLocks noChangeArrowheads="1"/>
            </p:cNvSpPr>
            <p:nvPr/>
          </p:nvSpPr>
          <p:spPr bwMode="auto">
            <a:xfrm>
              <a:off x="-963132" y="3973949"/>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800" b="1">
                  <a:latin typeface="Times New Roman" pitchFamily="18" charset="0"/>
                  <a:cs typeface="Times New Roman" pitchFamily="18" charset="0"/>
                </a:rPr>
                <a:t>Lương thực, danh vọng, uy quyền</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a:latin typeface="Arial" panose="020B0604020202020204" pitchFamily="34" charset="0"/>
                <a:cs typeface="Arial" panose="020B0604020202020204" pitchFamily="34" charset="0"/>
              </a:rPr>
              <a:t>3. </a:t>
            </a:r>
            <a:r>
              <a:rPr lang="vi-VN" sz="6600" b="1">
                <a:cs typeface="Arial" panose="020B0604020202020204" pitchFamily="34" charset="0"/>
              </a:rPr>
              <a:t>Đức Giêsu lần lượt bị cám dỗ </a:t>
            </a:r>
            <a:r>
              <a:rPr lang="vi-VN" sz="6600" b="1">
                <a:solidFill>
                  <a:srgbClr val="FF0000"/>
                </a:solidFill>
                <a:cs typeface="Arial" panose="020B0604020202020204" pitchFamily="34" charset="0"/>
              </a:rPr>
              <a:t>về?</a:t>
            </a:r>
            <a:endParaRPr lang="en-US" sz="66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266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 Xatan.</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Ông Gioan tẩy giả.</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Chúa Cha.</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Thần Khí.</a:t>
              </a:r>
              <a:endParaRPr lang="pt-BR" sz="4800" b="1">
                <a:latin typeface="Times New Roman" pitchFamily="18" charset="0"/>
                <a:cs typeface="Times New Roman" pitchFamily="18" charset="0"/>
              </a:endParaRPr>
            </a:p>
          </p:txBody>
        </p:sp>
      </p:grpSp>
      <p:grpSp>
        <p:nvGrpSpPr>
          <p:cNvPr id="9" name="Group 33"/>
          <p:cNvGrpSpPr>
            <a:grpSpLocks/>
          </p:cNvGrpSpPr>
          <p:nvPr/>
        </p:nvGrpSpPr>
        <p:grpSpPr bwMode="auto">
          <a:xfrm>
            <a:off x="-36372" y="5226051"/>
            <a:ext cx="12218617" cy="803786"/>
            <a:chOff x="-1896924" y="6143247"/>
            <a:chExt cx="10547705" cy="688950"/>
          </a:xfrm>
        </p:grpSpPr>
        <p:sp>
          <p:nvSpPr>
            <p:cNvPr id="19" name="AutoShape 46"/>
            <p:cNvSpPr>
              <a:spLocks noChangeArrowheads="1"/>
            </p:cNvSpPr>
            <p:nvPr/>
          </p:nvSpPr>
          <p:spPr bwMode="auto">
            <a:xfrm>
              <a:off x="-1896924" y="614324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972762" y="6146397"/>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800" b="1">
                  <a:latin typeface="Times New Roman" pitchFamily="18" charset="0"/>
                  <a:cs typeface="Times New Roman" pitchFamily="18" charset="0"/>
                </a:rPr>
                <a:t>Thần Khí.</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800" b="1">
                <a:latin typeface="Arial" panose="020B0604020202020204" pitchFamily="34" charset="0"/>
                <a:cs typeface="Arial" panose="020B0604020202020204" pitchFamily="34" charset="0"/>
              </a:rPr>
              <a:t>4. </a:t>
            </a:r>
            <a:r>
              <a:rPr lang="vi-VN" sz="5800" b="1">
                <a:solidFill>
                  <a:srgbClr val="FF0000"/>
                </a:solidFill>
                <a:cs typeface="Arial" panose="020B0604020202020204" pitchFamily="34" charset="0"/>
              </a:rPr>
              <a:t>Ai </a:t>
            </a:r>
            <a:r>
              <a:rPr lang="vi-VN" sz="5800" b="1">
                <a:solidFill>
                  <a:schemeClr val="tx1"/>
                </a:solidFill>
                <a:cs typeface="Arial" panose="020B0604020202020204" pitchFamily="34" charset="0"/>
              </a:rPr>
              <a:t>đã dẫn Đức Giêsu vào hoang địa để chịu ma quỷ cám dỗ?</a:t>
            </a:r>
            <a:endParaRPr lang="en-US" sz="5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988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Đấng tạo dựng nên ngươi.</a:t>
              </a:r>
              <a:endParaRPr lang="vi-VN" sz="54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Thiên Chúa toàn năng.</a:t>
              </a:r>
              <a:endParaRPr lang="vi-VN" sz="54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Thiên Chúa của ngươi.</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Thiên Chúa, Chúa vũ trụ.</a:t>
              </a:r>
              <a:endParaRPr lang="vi-VN" sz="4400" b="1" dirty="0">
                <a:latin typeface="Times New Roman" pitchFamily="18" charset="0"/>
                <a:cs typeface="Times New Roman" pitchFamily="18" charset="0"/>
              </a:endParaRPr>
            </a:p>
          </p:txBody>
        </p:sp>
      </p:grpSp>
      <p:grpSp>
        <p:nvGrpSpPr>
          <p:cNvPr id="9" name="Group 33"/>
          <p:cNvGrpSpPr>
            <a:grpSpLocks/>
          </p:cNvGrpSpPr>
          <p:nvPr/>
        </p:nvGrpSpPr>
        <p:grpSpPr bwMode="auto">
          <a:xfrm>
            <a:off x="-36271" y="4370685"/>
            <a:ext cx="12219207" cy="800961"/>
            <a:chOff x="-1896924" y="5441292"/>
            <a:chExt cx="10548213" cy="686529"/>
          </a:xfrm>
        </p:grpSpPr>
        <p:sp>
          <p:nvSpPr>
            <p:cNvPr id="19" name="AutoShape 46"/>
            <p:cNvSpPr>
              <a:spLocks noChangeArrowheads="1"/>
            </p:cNvSpPr>
            <p:nvPr/>
          </p:nvSpPr>
          <p:spPr bwMode="auto">
            <a:xfrm>
              <a:off x="-1896924" y="5441292"/>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972254" y="5442021"/>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800" b="1">
                  <a:latin typeface="Times New Roman" pitchFamily="18" charset="0"/>
                  <a:cs typeface="Times New Roman" pitchFamily="18" charset="0"/>
                </a:rPr>
                <a:t>Thiên Chúa của ngươi.</a:t>
              </a:r>
              <a:endParaRPr lang="vi-VN" sz="4800" b="1" dirty="0">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a:solidFill>
                  <a:schemeClr val="tx1"/>
                </a:solidFill>
                <a:latin typeface="Arial" panose="020B0604020202020204" pitchFamily="34" charset="0"/>
                <a:cs typeface="Arial" panose="020B0604020202020204" pitchFamily="34" charset="0"/>
              </a:rPr>
              <a:t>5. </a:t>
            </a:r>
            <a:r>
              <a:rPr lang="vi-VN" sz="6000" b="1">
                <a:solidFill>
                  <a:schemeClr val="tx1"/>
                </a:solidFill>
                <a:cs typeface="Arial" panose="020B0604020202020204" pitchFamily="34" charset="0"/>
              </a:rPr>
              <a:t>Đức Giêsu nói: “Ngươi chớ thử thách Đức Chúa là </a:t>
            </a:r>
            <a:r>
              <a:rPr lang="vi-VN" sz="6000" b="1">
                <a:solidFill>
                  <a:srgbClr val="FF0000"/>
                </a:solidFill>
                <a:cs typeface="Arial" panose="020B0604020202020204" pitchFamily="34" charset="0"/>
              </a:rPr>
              <a:t>… … …</a:t>
            </a:r>
            <a:r>
              <a:rPr lang="vi-VN" sz="6000" b="1">
                <a:solidFill>
                  <a:schemeClr val="tx1"/>
                </a:solidFill>
                <a:cs typeface="Arial" panose="020B0604020202020204" pitchFamily="34" charset="0"/>
              </a:rPr>
              <a:t> .”</a:t>
            </a:r>
            <a:endParaRPr lang="en-US" sz="44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52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 name="AutoShape 9">
            <a:hlinkClick r:id="rId3" action="ppaction://hlinksldjump"/>
          </p:cNvPr>
          <p:cNvSpPr>
            <a:spLocks noChangeArrowheads="1"/>
          </p:cNvSpPr>
          <p:nvPr/>
        </p:nvSpPr>
        <p:spPr bwMode="auto">
          <a:xfrm>
            <a:off x="1524000" y="5943600"/>
            <a:ext cx="9144000" cy="914400"/>
          </a:xfrm>
          <a:prstGeom prst="flowChartAlternateProcess">
            <a:avLst/>
          </a:prstGeom>
          <a:solidFill>
            <a:srgbClr val="7030A0"/>
          </a:solidFill>
          <a:ln w="38100">
            <a:solidFill>
              <a:srgbClr val="FFFF00"/>
            </a:solidFill>
            <a:miter lim="800000"/>
            <a:headEnd/>
            <a:tailEnd/>
          </a:ln>
          <a:effectLst/>
        </p:spPr>
        <p:txBody>
          <a:bodyPr wrap="none" anchor="ctr"/>
          <a:lstStyle/>
          <a:p>
            <a:pPr algn="ctr"/>
            <a:r>
              <a:rPr lang="en-US" altLang="en-US" sz="6000" b="1">
                <a:solidFill>
                  <a:schemeClr val="bg1"/>
                </a:solidFill>
                <a:effectLst>
                  <a:outerShdw blurRad="38100" dist="38100" dir="2700000" algn="tl">
                    <a:srgbClr val="000000"/>
                  </a:outerShdw>
                </a:effectLst>
              </a:rPr>
              <a:t>TÌM Ô CHỮ</a:t>
            </a:r>
          </a:p>
        </p:txBody>
      </p:sp>
    </p:spTree>
    <p:extLst>
      <p:ext uri="{BB962C8B-B14F-4D97-AF65-F5344CB8AC3E}">
        <p14:creationId xmlns:p14="http://schemas.microsoft.com/office/powerpoint/2010/main" val="8335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1">
            <a:extLst>
              <a:ext uri="{FF2B5EF4-FFF2-40B4-BE49-F238E27FC236}">
                <a16:creationId xmlns:a16="http://schemas.microsoft.com/office/drawing/2014/main" id="{D721C701-DEA9-4953-9AE0-9724C9955AF2}"/>
              </a:ext>
            </a:extLst>
          </p:cNvPr>
          <p:cNvSpPr/>
          <p:nvPr/>
        </p:nvSpPr>
        <p:spPr>
          <a:xfrm>
            <a:off x="11555" y="12892"/>
            <a:ext cx="880196" cy="641241"/>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a:t>
            </a:r>
            <a:endParaRPr lang="vi-VN" sz="4000" b="1"/>
          </a:p>
        </p:txBody>
      </p:sp>
      <p:sp>
        <p:nvSpPr>
          <p:cNvPr id="148" name="C2">
            <a:extLst>
              <a:ext uri="{FF2B5EF4-FFF2-40B4-BE49-F238E27FC236}">
                <a16:creationId xmlns:a16="http://schemas.microsoft.com/office/drawing/2014/main" id="{5DA30047-9529-4C3E-9772-18B84296F03E}"/>
              </a:ext>
            </a:extLst>
          </p:cNvPr>
          <p:cNvSpPr/>
          <p:nvPr/>
        </p:nvSpPr>
        <p:spPr>
          <a:xfrm>
            <a:off x="11555" y="684131"/>
            <a:ext cx="880196" cy="641241"/>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2</a:t>
            </a:r>
            <a:endParaRPr lang="vi-VN" sz="4000" b="1"/>
          </a:p>
        </p:txBody>
      </p:sp>
      <p:sp>
        <p:nvSpPr>
          <p:cNvPr id="149" name="C3">
            <a:extLst>
              <a:ext uri="{FF2B5EF4-FFF2-40B4-BE49-F238E27FC236}">
                <a16:creationId xmlns:a16="http://schemas.microsoft.com/office/drawing/2014/main" id="{A8D9E899-0A1F-44DE-9367-F34351CD13A1}"/>
              </a:ext>
            </a:extLst>
          </p:cNvPr>
          <p:cNvSpPr/>
          <p:nvPr/>
        </p:nvSpPr>
        <p:spPr>
          <a:xfrm>
            <a:off x="11555" y="1332804"/>
            <a:ext cx="880196" cy="641241"/>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3</a:t>
            </a:r>
            <a:endParaRPr lang="vi-VN" sz="4000" b="1"/>
          </a:p>
        </p:txBody>
      </p:sp>
      <p:sp>
        <p:nvSpPr>
          <p:cNvPr id="150" name="C4">
            <a:extLst>
              <a:ext uri="{FF2B5EF4-FFF2-40B4-BE49-F238E27FC236}">
                <a16:creationId xmlns:a16="http://schemas.microsoft.com/office/drawing/2014/main" id="{A284E94A-99FF-4AF0-9E2A-C51941AF41AD}"/>
              </a:ext>
            </a:extLst>
          </p:cNvPr>
          <p:cNvSpPr/>
          <p:nvPr/>
        </p:nvSpPr>
        <p:spPr>
          <a:xfrm>
            <a:off x="12700" y="1953689"/>
            <a:ext cx="880196" cy="641241"/>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4</a:t>
            </a:r>
            <a:endParaRPr lang="vi-VN" sz="4000" b="1"/>
          </a:p>
        </p:txBody>
      </p:sp>
      <p:sp>
        <p:nvSpPr>
          <p:cNvPr id="151" name="C5">
            <a:extLst>
              <a:ext uri="{FF2B5EF4-FFF2-40B4-BE49-F238E27FC236}">
                <a16:creationId xmlns:a16="http://schemas.microsoft.com/office/drawing/2014/main" id="{9BFBF487-2FFA-4A77-9EA0-B19BD22521E8}"/>
              </a:ext>
            </a:extLst>
          </p:cNvPr>
          <p:cNvSpPr/>
          <p:nvPr/>
        </p:nvSpPr>
        <p:spPr>
          <a:xfrm>
            <a:off x="12995" y="2574230"/>
            <a:ext cx="880196" cy="641241"/>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5</a:t>
            </a:r>
            <a:endParaRPr lang="vi-VN" sz="4000" b="1"/>
          </a:p>
        </p:txBody>
      </p:sp>
      <p:sp>
        <p:nvSpPr>
          <p:cNvPr id="51" name="C5">
            <a:extLst>
              <a:ext uri="{FF2B5EF4-FFF2-40B4-BE49-F238E27FC236}">
                <a16:creationId xmlns:a16="http://schemas.microsoft.com/office/drawing/2014/main" id="{EF1A1A8A-17F7-40ED-ABD6-0EA95C4153BD}"/>
              </a:ext>
            </a:extLst>
          </p:cNvPr>
          <p:cNvSpPr/>
          <p:nvPr/>
        </p:nvSpPr>
        <p:spPr>
          <a:xfrm>
            <a:off x="11555" y="3194768"/>
            <a:ext cx="880196" cy="641241"/>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6</a:t>
            </a:r>
            <a:endParaRPr lang="vi-VN" sz="4000" b="1"/>
          </a:p>
        </p:txBody>
      </p:sp>
      <p:sp>
        <p:nvSpPr>
          <p:cNvPr id="10" name="Rectangle 9">
            <a:hlinkClick r:id="rId3" action="ppaction://hlinksldjump"/>
            <a:extLst>
              <a:ext uri="{FF2B5EF4-FFF2-40B4-BE49-F238E27FC236}">
                <a16:creationId xmlns:a16="http://schemas.microsoft.com/office/drawing/2014/main" id="{88D370C5-712C-42E4-8B24-57DC40D481BE}"/>
              </a:ext>
            </a:extLst>
          </p:cNvPr>
          <p:cNvSpPr/>
          <p:nvPr/>
        </p:nvSpPr>
        <p:spPr>
          <a:xfrm>
            <a:off x="10761044" y="70948"/>
            <a:ext cx="1392283" cy="138688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HÀNG</a:t>
            </a:r>
          </a:p>
          <a:p>
            <a:pPr algn="ctr"/>
            <a:r>
              <a:rPr lang="en-US" sz="3600" b="1"/>
              <a:t> DỌC</a:t>
            </a:r>
          </a:p>
        </p:txBody>
      </p:sp>
      <p:sp>
        <p:nvSpPr>
          <p:cNvPr id="71" name="C5">
            <a:extLst>
              <a:ext uri="{FF2B5EF4-FFF2-40B4-BE49-F238E27FC236}">
                <a16:creationId xmlns:a16="http://schemas.microsoft.com/office/drawing/2014/main" id="{256F90D4-A3D1-4452-BC1C-66AD0E97C033}"/>
              </a:ext>
            </a:extLst>
          </p:cNvPr>
          <p:cNvSpPr/>
          <p:nvPr/>
        </p:nvSpPr>
        <p:spPr>
          <a:xfrm>
            <a:off x="1440" y="3808287"/>
            <a:ext cx="880196" cy="641241"/>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7</a:t>
            </a:r>
            <a:endParaRPr lang="vi-VN" sz="4000" b="1"/>
          </a:p>
        </p:txBody>
      </p:sp>
      <p:graphicFrame>
        <p:nvGraphicFramePr>
          <p:cNvPr id="2" name="Table 3">
            <a:extLst>
              <a:ext uri="{FF2B5EF4-FFF2-40B4-BE49-F238E27FC236}">
                <a16:creationId xmlns:a16="http://schemas.microsoft.com/office/drawing/2014/main" id="{831A6978-A2EC-4310-8056-4ADA6BB6D75C}"/>
              </a:ext>
            </a:extLst>
          </p:cNvPr>
          <p:cNvGraphicFramePr>
            <a:graphicFrameLocks noGrp="1"/>
          </p:cNvGraphicFramePr>
          <p:nvPr>
            <p:extLst>
              <p:ext uri="{D42A27DB-BD31-4B8C-83A1-F6EECF244321}">
                <p14:modId xmlns:p14="http://schemas.microsoft.com/office/powerpoint/2010/main" val="2508790515"/>
              </p:ext>
            </p:extLst>
          </p:nvPr>
        </p:nvGraphicFramePr>
        <p:xfrm>
          <a:off x="2311400" y="70948"/>
          <a:ext cx="6059781" cy="4480560"/>
        </p:xfrm>
        <a:graphic>
          <a:graphicData uri="http://schemas.openxmlformats.org/drawingml/2006/table">
            <a:tbl>
              <a:tblPr firstRow="1" bandRow="1">
                <a:tableStyleId>{5940675A-B579-460E-94D1-54222C63F5DA}</a:tableStyleId>
              </a:tblPr>
              <a:tblGrid>
                <a:gridCol w="673309">
                  <a:extLst>
                    <a:ext uri="{9D8B030D-6E8A-4147-A177-3AD203B41FA5}">
                      <a16:colId xmlns:a16="http://schemas.microsoft.com/office/drawing/2014/main" val="1477678043"/>
                    </a:ext>
                  </a:extLst>
                </a:gridCol>
                <a:gridCol w="673309">
                  <a:extLst>
                    <a:ext uri="{9D8B030D-6E8A-4147-A177-3AD203B41FA5}">
                      <a16:colId xmlns:a16="http://schemas.microsoft.com/office/drawing/2014/main" val="2356153170"/>
                    </a:ext>
                  </a:extLst>
                </a:gridCol>
                <a:gridCol w="673309">
                  <a:extLst>
                    <a:ext uri="{9D8B030D-6E8A-4147-A177-3AD203B41FA5}">
                      <a16:colId xmlns:a16="http://schemas.microsoft.com/office/drawing/2014/main" val="535985818"/>
                    </a:ext>
                  </a:extLst>
                </a:gridCol>
                <a:gridCol w="673309">
                  <a:extLst>
                    <a:ext uri="{9D8B030D-6E8A-4147-A177-3AD203B41FA5}">
                      <a16:colId xmlns:a16="http://schemas.microsoft.com/office/drawing/2014/main" val="1743134784"/>
                    </a:ext>
                  </a:extLst>
                </a:gridCol>
                <a:gridCol w="673309">
                  <a:extLst>
                    <a:ext uri="{9D8B030D-6E8A-4147-A177-3AD203B41FA5}">
                      <a16:colId xmlns:a16="http://schemas.microsoft.com/office/drawing/2014/main" val="4137164561"/>
                    </a:ext>
                  </a:extLst>
                </a:gridCol>
                <a:gridCol w="673309">
                  <a:extLst>
                    <a:ext uri="{9D8B030D-6E8A-4147-A177-3AD203B41FA5}">
                      <a16:colId xmlns:a16="http://schemas.microsoft.com/office/drawing/2014/main" val="3948434602"/>
                    </a:ext>
                  </a:extLst>
                </a:gridCol>
                <a:gridCol w="673309">
                  <a:extLst>
                    <a:ext uri="{9D8B030D-6E8A-4147-A177-3AD203B41FA5}">
                      <a16:colId xmlns:a16="http://schemas.microsoft.com/office/drawing/2014/main" val="2886751452"/>
                    </a:ext>
                  </a:extLst>
                </a:gridCol>
                <a:gridCol w="673309">
                  <a:extLst>
                    <a:ext uri="{9D8B030D-6E8A-4147-A177-3AD203B41FA5}">
                      <a16:colId xmlns:a16="http://schemas.microsoft.com/office/drawing/2014/main" val="532594679"/>
                    </a:ext>
                  </a:extLst>
                </a:gridCol>
                <a:gridCol w="673309">
                  <a:extLst>
                    <a:ext uri="{9D8B030D-6E8A-4147-A177-3AD203B41FA5}">
                      <a16:colId xmlns:a16="http://schemas.microsoft.com/office/drawing/2014/main" val="3665494410"/>
                    </a:ext>
                  </a:extLst>
                </a:gridCol>
              </a:tblGrid>
              <a:tr h="632203">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036462875"/>
                  </a:ext>
                </a:extLst>
              </a:tr>
              <a:tr h="632203">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443813"/>
                  </a:ext>
                </a:extLst>
              </a:tr>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90960030"/>
                  </a:ext>
                </a:extLst>
              </a:tr>
              <a:tr h="632203">
                <a:tc>
                  <a:txBody>
                    <a:bodyPr/>
                    <a:lstStyle/>
                    <a:p>
                      <a:pPr algn="ctr"/>
                      <a:r>
                        <a:rPr lang="en-US" sz="3600" b="1"/>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06703934"/>
                  </a:ext>
                </a:extLst>
              </a:tr>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805464"/>
                  </a:ext>
                </a:extLst>
              </a:tr>
              <a:tr h="632203">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7610755"/>
                  </a:ext>
                </a:extLst>
              </a:tr>
              <a:tr h="632203">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93687"/>
                  </a:ext>
                </a:extLst>
              </a:tr>
            </a:tbl>
          </a:graphicData>
        </a:graphic>
      </p:graphicFrame>
      <p:sp>
        <p:nvSpPr>
          <p:cNvPr id="3" name="Rectangle 2">
            <a:extLst>
              <a:ext uri="{FF2B5EF4-FFF2-40B4-BE49-F238E27FC236}">
                <a16:creationId xmlns:a16="http://schemas.microsoft.com/office/drawing/2014/main" id="{F789278B-5604-4967-BC3B-37696FE6B260}"/>
              </a:ext>
            </a:extLst>
          </p:cNvPr>
          <p:cNvSpPr/>
          <p:nvPr/>
        </p:nvSpPr>
        <p:spPr>
          <a:xfrm>
            <a:off x="2992365" y="1349760"/>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B476DDC-4A2B-4C0D-B2ED-2F428962D6FA}"/>
              </a:ext>
            </a:extLst>
          </p:cNvPr>
          <p:cNvSpPr/>
          <p:nvPr/>
        </p:nvSpPr>
        <p:spPr>
          <a:xfrm>
            <a:off x="2309960" y="70948"/>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3197D56-95CB-4E33-801A-72EE0ACDCD1E}"/>
              </a:ext>
            </a:extLst>
          </p:cNvPr>
          <p:cNvSpPr/>
          <p:nvPr/>
        </p:nvSpPr>
        <p:spPr>
          <a:xfrm>
            <a:off x="2984500" y="70948"/>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4B9E4B8C-3BC8-49E2-9DD1-1C83088DC67C}"/>
              </a:ext>
            </a:extLst>
          </p:cNvPr>
          <p:cNvSpPr/>
          <p:nvPr/>
        </p:nvSpPr>
        <p:spPr>
          <a:xfrm>
            <a:off x="3648590" y="70948"/>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F644AB55-3AFD-4E96-BD13-65BE5A483016}"/>
              </a:ext>
            </a:extLst>
          </p:cNvPr>
          <p:cNvSpPr/>
          <p:nvPr/>
        </p:nvSpPr>
        <p:spPr>
          <a:xfrm>
            <a:off x="4323130" y="70948"/>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B20ECC01-E462-448B-9563-7E8E9C1A8A70}"/>
              </a:ext>
            </a:extLst>
          </p:cNvPr>
          <p:cNvSpPr/>
          <p:nvPr/>
        </p:nvSpPr>
        <p:spPr>
          <a:xfrm>
            <a:off x="4987220" y="70948"/>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D127B4BD-23CE-4ECE-8EE3-7D12EA193E82}"/>
              </a:ext>
            </a:extLst>
          </p:cNvPr>
          <p:cNvSpPr/>
          <p:nvPr/>
        </p:nvSpPr>
        <p:spPr>
          <a:xfrm>
            <a:off x="5661760" y="70948"/>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0BC734CB-02D6-4FC4-B52D-210FD086B9D6}"/>
              </a:ext>
            </a:extLst>
          </p:cNvPr>
          <p:cNvSpPr/>
          <p:nvPr/>
        </p:nvSpPr>
        <p:spPr>
          <a:xfrm>
            <a:off x="6347560" y="70948"/>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3759899E-0D70-4C92-8254-570AD038D1BA}"/>
              </a:ext>
            </a:extLst>
          </p:cNvPr>
          <p:cNvSpPr/>
          <p:nvPr/>
        </p:nvSpPr>
        <p:spPr>
          <a:xfrm>
            <a:off x="7022100" y="70948"/>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41930CF7-E173-4976-8A1A-FD9A7320E42F}"/>
              </a:ext>
            </a:extLst>
          </p:cNvPr>
          <p:cNvSpPr/>
          <p:nvPr/>
        </p:nvSpPr>
        <p:spPr>
          <a:xfrm>
            <a:off x="7700933" y="70948"/>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091B0CEB-DBBE-419B-A283-CBAB7A3B10F9}"/>
              </a:ext>
            </a:extLst>
          </p:cNvPr>
          <p:cNvSpPr/>
          <p:nvPr/>
        </p:nvSpPr>
        <p:spPr>
          <a:xfrm>
            <a:off x="2321515" y="711401"/>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DC6B6EBC-2B47-4570-925F-47EF3E6D80B4}"/>
              </a:ext>
            </a:extLst>
          </p:cNvPr>
          <p:cNvSpPr/>
          <p:nvPr/>
        </p:nvSpPr>
        <p:spPr>
          <a:xfrm>
            <a:off x="2996055" y="711401"/>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FC6C6AE6-B43B-4E3D-97D3-2829BD15546E}"/>
              </a:ext>
            </a:extLst>
          </p:cNvPr>
          <p:cNvSpPr/>
          <p:nvPr/>
        </p:nvSpPr>
        <p:spPr>
          <a:xfrm>
            <a:off x="3660145" y="711401"/>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7788489E-78F5-4AFC-9181-38788D6EA77A}"/>
              </a:ext>
            </a:extLst>
          </p:cNvPr>
          <p:cNvSpPr/>
          <p:nvPr/>
        </p:nvSpPr>
        <p:spPr>
          <a:xfrm>
            <a:off x="4334685" y="711401"/>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A68F8FB2-152C-4F0B-8EB6-EA0AA69D13A6}"/>
              </a:ext>
            </a:extLst>
          </p:cNvPr>
          <p:cNvSpPr/>
          <p:nvPr/>
        </p:nvSpPr>
        <p:spPr>
          <a:xfrm>
            <a:off x="4998775" y="711401"/>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99164B84-5BB1-43AA-B54C-8ED9DEC54E27}"/>
              </a:ext>
            </a:extLst>
          </p:cNvPr>
          <p:cNvSpPr/>
          <p:nvPr/>
        </p:nvSpPr>
        <p:spPr>
          <a:xfrm>
            <a:off x="5673315" y="711401"/>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F79E6C29-1F2A-419E-B6E6-7C172BE05902}"/>
              </a:ext>
            </a:extLst>
          </p:cNvPr>
          <p:cNvSpPr/>
          <p:nvPr/>
        </p:nvSpPr>
        <p:spPr>
          <a:xfrm>
            <a:off x="6359115" y="711401"/>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629D310F-D14B-4384-AA35-642E93D2FB67}"/>
              </a:ext>
            </a:extLst>
          </p:cNvPr>
          <p:cNvSpPr/>
          <p:nvPr/>
        </p:nvSpPr>
        <p:spPr>
          <a:xfrm>
            <a:off x="7033655" y="711401"/>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3EA9BEDE-20EB-462B-92F6-47F85C37664E}"/>
              </a:ext>
            </a:extLst>
          </p:cNvPr>
          <p:cNvSpPr/>
          <p:nvPr/>
        </p:nvSpPr>
        <p:spPr>
          <a:xfrm>
            <a:off x="3667715" y="1351854"/>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9A4E3AA0-75CE-4F0F-A404-DDC82997CCD3}"/>
              </a:ext>
            </a:extLst>
          </p:cNvPr>
          <p:cNvSpPr/>
          <p:nvPr/>
        </p:nvSpPr>
        <p:spPr>
          <a:xfrm>
            <a:off x="4342255" y="1351854"/>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832B4168-EF44-418F-BB5A-CD7D1ED932CE}"/>
              </a:ext>
            </a:extLst>
          </p:cNvPr>
          <p:cNvSpPr/>
          <p:nvPr/>
        </p:nvSpPr>
        <p:spPr>
          <a:xfrm>
            <a:off x="5006345" y="1351854"/>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C18FBF41-5E57-436A-A8F1-7D52A8967340}"/>
              </a:ext>
            </a:extLst>
          </p:cNvPr>
          <p:cNvSpPr/>
          <p:nvPr/>
        </p:nvSpPr>
        <p:spPr>
          <a:xfrm>
            <a:off x="5680885" y="1351854"/>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49FBB897-D9BD-4EA7-BB66-5E6982F704BC}"/>
              </a:ext>
            </a:extLst>
          </p:cNvPr>
          <p:cNvSpPr/>
          <p:nvPr/>
        </p:nvSpPr>
        <p:spPr>
          <a:xfrm>
            <a:off x="6366685" y="1351854"/>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719DD633-A885-47D5-A1F5-1891D653C148}"/>
              </a:ext>
            </a:extLst>
          </p:cNvPr>
          <p:cNvSpPr/>
          <p:nvPr/>
        </p:nvSpPr>
        <p:spPr>
          <a:xfrm>
            <a:off x="7041225" y="1351854"/>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C6867D2C-A30E-43AE-A9F8-526A56F1BE88}"/>
              </a:ext>
            </a:extLst>
          </p:cNvPr>
          <p:cNvSpPr/>
          <p:nvPr/>
        </p:nvSpPr>
        <p:spPr>
          <a:xfrm>
            <a:off x="2294408" y="1991001"/>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7219D06A-F72A-42AD-9D75-7F83C46F4E69}"/>
              </a:ext>
            </a:extLst>
          </p:cNvPr>
          <p:cNvSpPr/>
          <p:nvPr/>
        </p:nvSpPr>
        <p:spPr>
          <a:xfrm>
            <a:off x="2968948" y="1991001"/>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5999B8B7-FDD6-4770-B829-2C9E304B7F0D}"/>
              </a:ext>
            </a:extLst>
          </p:cNvPr>
          <p:cNvSpPr/>
          <p:nvPr/>
        </p:nvSpPr>
        <p:spPr>
          <a:xfrm>
            <a:off x="3633038" y="1991001"/>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9F0FD193-1A7E-4707-8CB8-4166882982FA}"/>
              </a:ext>
            </a:extLst>
          </p:cNvPr>
          <p:cNvSpPr/>
          <p:nvPr/>
        </p:nvSpPr>
        <p:spPr>
          <a:xfrm>
            <a:off x="4307578" y="1991001"/>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DCA1F9FB-2309-4E5B-BACF-7B44B4D03941}"/>
              </a:ext>
            </a:extLst>
          </p:cNvPr>
          <p:cNvSpPr/>
          <p:nvPr/>
        </p:nvSpPr>
        <p:spPr>
          <a:xfrm>
            <a:off x="4971668" y="1991001"/>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46D1B197-62FD-43C5-89A2-CF5F8B733F42}"/>
              </a:ext>
            </a:extLst>
          </p:cNvPr>
          <p:cNvSpPr/>
          <p:nvPr/>
        </p:nvSpPr>
        <p:spPr>
          <a:xfrm>
            <a:off x="5646208" y="1991001"/>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CBCC5877-8285-4296-A807-E3FF89A58366}"/>
              </a:ext>
            </a:extLst>
          </p:cNvPr>
          <p:cNvSpPr/>
          <p:nvPr/>
        </p:nvSpPr>
        <p:spPr>
          <a:xfrm>
            <a:off x="6332008" y="1991001"/>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C6D0E968-6FA1-44B5-9D25-A40EB2907FE8}"/>
              </a:ext>
            </a:extLst>
          </p:cNvPr>
          <p:cNvSpPr/>
          <p:nvPr/>
        </p:nvSpPr>
        <p:spPr>
          <a:xfrm>
            <a:off x="7006548" y="1991001"/>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9E78991F-7738-4B17-8748-605D182F95C9}"/>
              </a:ext>
            </a:extLst>
          </p:cNvPr>
          <p:cNvSpPr/>
          <p:nvPr/>
        </p:nvSpPr>
        <p:spPr>
          <a:xfrm>
            <a:off x="7685381" y="1991001"/>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A80FCE60-4C06-4D66-8D9B-1B845CE9692A}"/>
              </a:ext>
            </a:extLst>
          </p:cNvPr>
          <p:cNvSpPr/>
          <p:nvPr/>
        </p:nvSpPr>
        <p:spPr>
          <a:xfrm>
            <a:off x="7734595" y="1349760"/>
            <a:ext cx="632293"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15A467B9-C95A-4FDF-883A-16AE11E4F82F}"/>
              </a:ext>
            </a:extLst>
          </p:cNvPr>
          <p:cNvSpPr/>
          <p:nvPr/>
        </p:nvSpPr>
        <p:spPr>
          <a:xfrm>
            <a:off x="3643488" y="2628572"/>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FC264F4E-3B72-48BB-8DD9-AD0FADA9234D}"/>
              </a:ext>
            </a:extLst>
          </p:cNvPr>
          <p:cNvSpPr/>
          <p:nvPr/>
        </p:nvSpPr>
        <p:spPr>
          <a:xfrm>
            <a:off x="4318028" y="2628572"/>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84FEBB4B-37E2-4D23-8ECD-3AB776DFFE99}"/>
              </a:ext>
            </a:extLst>
          </p:cNvPr>
          <p:cNvSpPr/>
          <p:nvPr/>
        </p:nvSpPr>
        <p:spPr>
          <a:xfrm>
            <a:off x="5003828" y="2628572"/>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15968E7C-4B31-43A2-9AE6-FDAE47DFEDDD}"/>
              </a:ext>
            </a:extLst>
          </p:cNvPr>
          <p:cNvSpPr/>
          <p:nvPr/>
        </p:nvSpPr>
        <p:spPr>
          <a:xfrm>
            <a:off x="5678368" y="2628572"/>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6A272175-A807-4A82-A71A-800A191A58EC}"/>
              </a:ext>
            </a:extLst>
          </p:cNvPr>
          <p:cNvSpPr/>
          <p:nvPr/>
        </p:nvSpPr>
        <p:spPr>
          <a:xfrm>
            <a:off x="6357201" y="2628572"/>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E69C3DC9-8799-497E-8ACC-E8C710F5A4D6}"/>
              </a:ext>
            </a:extLst>
          </p:cNvPr>
          <p:cNvSpPr/>
          <p:nvPr/>
        </p:nvSpPr>
        <p:spPr>
          <a:xfrm>
            <a:off x="2321515" y="3259035"/>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87E0F6EA-033D-46B1-A869-9952D89D08AB}"/>
              </a:ext>
            </a:extLst>
          </p:cNvPr>
          <p:cNvSpPr/>
          <p:nvPr/>
        </p:nvSpPr>
        <p:spPr>
          <a:xfrm>
            <a:off x="2985605" y="3259035"/>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FE185E37-B77F-4C27-870D-55B1AC6107CF}"/>
              </a:ext>
            </a:extLst>
          </p:cNvPr>
          <p:cNvSpPr/>
          <p:nvPr/>
        </p:nvSpPr>
        <p:spPr>
          <a:xfrm>
            <a:off x="3660145" y="3259035"/>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28DEB146-9877-43D3-8081-AD9C86BF88E0}"/>
              </a:ext>
            </a:extLst>
          </p:cNvPr>
          <p:cNvSpPr/>
          <p:nvPr/>
        </p:nvSpPr>
        <p:spPr>
          <a:xfrm>
            <a:off x="4345945" y="3259035"/>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0B0D9306-E716-4C78-AC53-5A40F477F40D}"/>
              </a:ext>
            </a:extLst>
          </p:cNvPr>
          <p:cNvSpPr/>
          <p:nvPr/>
        </p:nvSpPr>
        <p:spPr>
          <a:xfrm>
            <a:off x="5020485" y="3259035"/>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B07E70BD-2D3C-48D0-ABC7-D05306E6CB5A}"/>
              </a:ext>
            </a:extLst>
          </p:cNvPr>
          <p:cNvSpPr/>
          <p:nvPr/>
        </p:nvSpPr>
        <p:spPr>
          <a:xfrm>
            <a:off x="5699318" y="3259035"/>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E8498689-7932-4ED5-9A8B-F824DA0E1D30}"/>
              </a:ext>
            </a:extLst>
          </p:cNvPr>
          <p:cNvSpPr/>
          <p:nvPr/>
        </p:nvSpPr>
        <p:spPr>
          <a:xfrm>
            <a:off x="2321515" y="3912189"/>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0112B37A-9AF8-45B1-A201-CC0292C086B1}"/>
              </a:ext>
            </a:extLst>
          </p:cNvPr>
          <p:cNvSpPr/>
          <p:nvPr/>
        </p:nvSpPr>
        <p:spPr>
          <a:xfrm>
            <a:off x="2996055" y="3912189"/>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B506E238-FC35-4A88-B7F7-2FC715409A3F}"/>
              </a:ext>
            </a:extLst>
          </p:cNvPr>
          <p:cNvSpPr/>
          <p:nvPr/>
        </p:nvSpPr>
        <p:spPr>
          <a:xfrm>
            <a:off x="3660145" y="3912189"/>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B4067528-12F5-47A9-AEDA-4B80A6166318}"/>
              </a:ext>
            </a:extLst>
          </p:cNvPr>
          <p:cNvSpPr/>
          <p:nvPr/>
        </p:nvSpPr>
        <p:spPr>
          <a:xfrm>
            <a:off x="4334685" y="3912189"/>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77C4BA99-5875-487F-B429-5E839ED67585}"/>
              </a:ext>
            </a:extLst>
          </p:cNvPr>
          <p:cNvSpPr/>
          <p:nvPr/>
        </p:nvSpPr>
        <p:spPr>
          <a:xfrm>
            <a:off x="5020485" y="3912189"/>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B99DA8FD-BE66-4852-A8CE-E7FBD66A8B2C}"/>
              </a:ext>
            </a:extLst>
          </p:cNvPr>
          <p:cNvSpPr/>
          <p:nvPr/>
        </p:nvSpPr>
        <p:spPr>
          <a:xfrm>
            <a:off x="5695025" y="3912189"/>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B1B67AB9-0DB5-4097-B26E-B81B0EA9667F}"/>
              </a:ext>
            </a:extLst>
          </p:cNvPr>
          <p:cNvSpPr/>
          <p:nvPr/>
        </p:nvSpPr>
        <p:spPr>
          <a:xfrm>
            <a:off x="6373858" y="3912189"/>
            <a:ext cx="68580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9A8C28B-9DF1-4EFC-9EE9-B419D1326E10}"/>
              </a:ext>
            </a:extLst>
          </p:cNvPr>
          <p:cNvSpPr/>
          <p:nvPr/>
        </p:nvSpPr>
        <p:spPr>
          <a:xfrm>
            <a:off x="11555" y="4551508"/>
            <a:ext cx="12180445" cy="229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cap="all"/>
              <a:t>1. Ông Giuse </a:t>
            </a:r>
            <a:r>
              <a:rPr lang="en-US" sz="7200" b="1" cap="all">
                <a:solidFill>
                  <a:srgbClr val="FF0000"/>
                </a:solidFill>
              </a:rPr>
              <a:t>là người như thế nào?</a:t>
            </a:r>
            <a:endParaRPr lang="en-US" sz="7200" b="1">
              <a:solidFill>
                <a:srgbClr val="FF0000"/>
              </a:solidFill>
            </a:endParaRPr>
          </a:p>
        </p:txBody>
      </p:sp>
      <p:sp>
        <p:nvSpPr>
          <p:cNvPr id="189" name="Rectangle 188">
            <a:extLst>
              <a:ext uri="{FF2B5EF4-FFF2-40B4-BE49-F238E27FC236}">
                <a16:creationId xmlns:a16="http://schemas.microsoft.com/office/drawing/2014/main" id="{9D19A7C9-32DB-432A-AE4B-E5E5961FEF7A}"/>
              </a:ext>
            </a:extLst>
          </p:cNvPr>
          <p:cNvSpPr/>
          <p:nvPr/>
        </p:nvSpPr>
        <p:spPr>
          <a:xfrm>
            <a:off x="-1145" y="4564400"/>
            <a:ext cx="12180445" cy="229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5400" b="1" cap="all"/>
              <a:t>2. BÀ MARIA, MẸ ĐỨC GIÊSU ĐÃ </a:t>
            </a:r>
            <a:r>
              <a:rPr lang="vi-VN" sz="5400" b="1" cap="all">
                <a:solidFill>
                  <a:srgbClr val="FF0000"/>
                </a:solidFill>
              </a:rPr>
              <a:t>NHƯ THẾ NÀO </a:t>
            </a:r>
            <a:r>
              <a:rPr lang="vi-VN" sz="5400" b="1" cap="all"/>
              <a:t>VỚI ÔNG GIUSE?</a:t>
            </a:r>
            <a:endParaRPr lang="en-US" sz="5400" b="1">
              <a:solidFill>
                <a:srgbClr val="FF0000"/>
              </a:solidFill>
            </a:endParaRPr>
          </a:p>
        </p:txBody>
      </p:sp>
      <p:sp>
        <p:nvSpPr>
          <p:cNvPr id="190" name="Rectangle 189">
            <a:extLst>
              <a:ext uri="{FF2B5EF4-FFF2-40B4-BE49-F238E27FC236}">
                <a16:creationId xmlns:a16="http://schemas.microsoft.com/office/drawing/2014/main" id="{8A9BCEF9-160E-4950-BF3B-988DC54DF4B5}"/>
              </a:ext>
            </a:extLst>
          </p:cNvPr>
          <p:cNvSpPr/>
          <p:nvPr/>
        </p:nvSpPr>
        <p:spPr>
          <a:xfrm>
            <a:off x="11555" y="4564400"/>
            <a:ext cx="12180445" cy="229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cap="all"/>
              <a:t>3. Này đây, Trinh Nữ sẽ thụ thai và sinh hạ một con trai, người ta sẽ gọi tên con trẻ </a:t>
            </a:r>
            <a:r>
              <a:rPr lang="en-US" sz="5400" b="1" cap="all">
                <a:solidFill>
                  <a:srgbClr val="FF0000"/>
                </a:solidFill>
              </a:rPr>
              <a:t>là gì?</a:t>
            </a:r>
            <a:endParaRPr lang="en-US" sz="16600" b="1">
              <a:solidFill>
                <a:srgbClr val="FF0000"/>
              </a:solidFill>
            </a:endParaRPr>
          </a:p>
        </p:txBody>
      </p:sp>
      <p:sp>
        <p:nvSpPr>
          <p:cNvPr id="191" name="Rectangle 190">
            <a:extLst>
              <a:ext uri="{FF2B5EF4-FFF2-40B4-BE49-F238E27FC236}">
                <a16:creationId xmlns:a16="http://schemas.microsoft.com/office/drawing/2014/main" id="{02434E13-B4FA-4B0F-9E77-10E29BBC1372}"/>
              </a:ext>
            </a:extLst>
          </p:cNvPr>
          <p:cNvSpPr/>
          <p:nvPr/>
        </p:nvSpPr>
        <p:spPr>
          <a:xfrm>
            <a:off x="11555" y="4551700"/>
            <a:ext cx="12180445" cy="229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cap="all"/>
              <a:t>4. ĐỨC MARIA MANG THAI LÀ DO </a:t>
            </a:r>
            <a:r>
              <a:rPr lang="en-US" sz="6600" b="1" cap="all">
                <a:solidFill>
                  <a:srgbClr val="FF0000"/>
                </a:solidFill>
              </a:rPr>
              <a:t>CÁI GÌ </a:t>
            </a:r>
            <a:r>
              <a:rPr lang="en-US" sz="6600" b="1" cap="all"/>
              <a:t>CỦA CHÚA THÁNH THẦN?</a:t>
            </a:r>
            <a:endParaRPr lang="en-US" sz="23900" b="1">
              <a:solidFill>
                <a:srgbClr val="FF0000"/>
              </a:solidFill>
            </a:endParaRPr>
          </a:p>
        </p:txBody>
      </p:sp>
      <p:sp>
        <p:nvSpPr>
          <p:cNvPr id="192" name="Rectangle 191">
            <a:extLst>
              <a:ext uri="{FF2B5EF4-FFF2-40B4-BE49-F238E27FC236}">
                <a16:creationId xmlns:a16="http://schemas.microsoft.com/office/drawing/2014/main" id="{E7A6E29E-3595-4B9C-BE1C-6C363D0CDB02}"/>
              </a:ext>
            </a:extLst>
          </p:cNvPr>
          <p:cNvSpPr/>
          <p:nvPr/>
        </p:nvSpPr>
        <p:spPr>
          <a:xfrm>
            <a:off x="11555" y="4564400"/>
            <a:ext cx="12180445" cy="229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cap="all"/>
              <a:t>5. </a:t>
            </a:r>
            <a:r>
              <a:rPr lang="vi-VN" sz="4800" b="1" cap="all">
                <a:solidFill>
                  <a:srgbClr val="FF0000"/>
                </a:solidFill>
              </a:rPr>
              <a:t>TÊN</a:t>
            </a:r>
            <a:r>
              <a:rPr lang="vi-VN" sz="4800" b="1" cap="all"/>
              <a:t> MỘT NGƯỜI THUỘC DÒNG TỘC VUA ĐAVÍT VÀ LÀ CHỒNG CỦA ĐỨC MARIA?</a:t>
            </a:r>
            <a:endParaRPr lang="en-US" sz="13800" b="1">
              <a:solidFill>
                <a:srgbClr val="FF0000"/>
              </a:solidFill>
            </a:endParaRPr>
          </a:p>
        </p:txBody>
      </p:sp>
      <p:sp>
        <p:nvSpPr>
          <p:cNvPr id="193" name="Rectangle 192">
            <a:extLst>
              <a:ext uri="{FF2B5EF4-FFF2-40B4-BE49-F238E27FC236}">
                <a16:creationId xmlns:a16="http://schemas.microsoft.com/office/drawing/2014/main" id="{A863CB3B-DA94-4E0A-AC1B-BF3998613653}"/>
              </a:ext>
            </a:extLst>
          </p:cNvPr>
          <p:cNvSpPr/>
          <p:nvPr/>
        </p:nvSpPr>
        <p:spPr>
          <a:xfrm>
            <a:off x="11555" y="4577100"/>
            <a:ext cx="12180445" cy="229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5400" b="1" cap="all"/>
              <a:t>6. CHÍNH ĐỨC GIÊSU SẼ CỨU DÂN NGƯỜI KHỎI </a:t>
            </a:r>
            <a:r>
              <a:rPr lang="vi-VN" sz="5400" b="1" cap="all">
                <a:solidFill>
                  <a:srgbClr val="FF0000"/>
                </a:solidFill>
              </a:rPr>
              <a:t>CÁI GÌ </a:t>
            </a:r>
            <a:r>
              <a:rPr lang="vi-VN" sz="5400" b="1" cap="all"/>
              <a:t>CỦA HỌ?</a:t>
            </a:r>
            <a:endParaRPr lang="en-US" sz="16600" b="1">
              <a:solidFill>
                <a:srgbClr val="FF0000"/>
              </a:solidFill>
            </a:endParaRPr>
          </a:p>
        </p:txBody>
      </p:sp>
      <p:sp>
        <p:nvSpPr>
          <p:cNvPr id="194" name="Rectangle 193">
            <a:extLst>
              <a:ext uri="{FF2B5EF4-FFF2-40B4-BE49-F238E27FC236}">
                <a16:creationId xmlns:a16="http://schemas.microsoft.com/office/drawing/2014/main" id="{8ADC2E1C-AAAC-47EF-BEA0-7F925780012E}"/>
              </a:ext>
            </a:extLst>
          </p:cNvPr>
          <p:cNvSpPr/>
          <p:nvPr/>
        </p:nvSpPr>
        <p:spPr>
          <a:xfrm>
            <a:off x="24255" y="4577100"/>
            <a:ext cx="12180445" cy="229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cap="all"/>
              <a:t>7. </a:t>
            </a:r>
            <a:r>
              <a:rPr lang="vi-VN" sz="6600" b="1" cap="all"/>
              <a:t>SAU ĐÂY LÀ </a:t>
            </a:r>
            <a:r>
              <a:rPr lang="vi-VN" sz="6600" b="1" cap="all">
                <a:solidFill>
                  <a:srgbClr val="FF0000"/>
                </a:solidFill>
              </a:rPr>
              <a:t>… … </a:t>
            </a:r>
            <a:r>
              <a:rPr lang="vi-VN" sz="6600" b="1" cap="all"/>
              <a:t>ĐỨC GIÊ-SU KI-TÔ?</a:t>
            </a:r>
            <a:endParaRPr lang="en-US" sz="23900" b="1">
              <a:solidFill>
                <a:srgbClr val="FF0000"/>
              </a:solidFill>
            </a:endParaRPr>
          </a:p>
        </p:txBody>
      </p:sp>
    </p:spTree>
    <p:extLst>
      <p:ext uri="{BB962C8B-B14F-4D97-AF65-F5344CB8AC3E}">
        <p14:creationId xmlns:p14="http://schemas.microsoft.com/office/powerpoint/2010/main" val="3193403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81"/>
                                        </p:tgtEl>
                                        <p:attrNameLst>
                                          <p:attrName>style.color</p:attrName>
                                        </p:attrNameLst>
                                      </p:cBhvr>
                                      <p:to>
                                        <a:schemeClr val="accent2"/>
                                      </p:to>
                                    </p:animClr>
                                    <p:animClr clrSpc="rgb" dir="cw">
                                      <p:cBhvr>
                                        <p:cTn id="10" dur="500" fill="hold"/>
                                        <p:tgtEl>
                                          <p:spTgt spid="81"/>
                                        </p:tgtEl>
                                        <p:attrNameLst>
                                          <p:attrName>fillcolor</p:attrName>
                                        </p:attrNameLst>
                                      </p:cBhvr>
                                      <p:to>
                                        <a:schemeClr val="accent2"/>
                                      </p:to>
                                    </p:animClr>
                                    <p:set>
                                      <p:cBhvr>
                                        <p:cTn id="11" dur="500" fill="hold"/>
                                        <p:tgtEl>
                                          <p:spTgt spid="81"/>
                                        </p:tgtEl>
                                        <p:attrNameLst>
                                          <p:attrName>fill.type</p:attrName>
                                        </p:attrNameLst>
                                      </p:cBhvr>
                                      <p:to>
                                        <p:strVal val="solid"/>
                                      </p:to>
                                    </p:set>
                                    <p:set>
                                      <p:cBhvr>
                                        <p:cTn id="12" dur="500" fill="hold"/>
                                        <p:tgtEl>
                                          <p:spTgt spid="81"/>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82"/>
                                        </p:tgtEl>
                                        <p:attrNameLst>
                                          <p:attrName>style.color</p:attrName>
                                        </p:attrNameLst>
                                      </p:cBhvr>
                                      <p:to>
                                        <a:schemeClr val="accent2"/>
                                      </p:to>
                                    </p:animClr>
                                    <p:animClr clrSpc="rgb" dir="cw">
                                      <p:cBhvr>
                                        <p:cTn id="15" dur="500" fill="hold"/>
                                        <p:tgtEl>
                                          <p:spTgt spid="82"/>
                                        </p:tgtEl>
                                        <p:attrNameLst>
                                          <p:attrName>fillcolor</p:attrName>
                                        </p:attrNameLst>
                                      </p:cBhvr>
                                      <p:to>
                                        <a:schemeClr val="accent2"/>
                                      </p:to>
                                    </p:animClr>
                                    <p:set>
                                      <p:cBhvr>
                                        <p:cTn id="16" dur="500" fill="hold"/>
                                        <p:tgtEl>
                                          <p:spTgt spid="82"/>
                                        </p:tgtEl>
                                        <p:attrNameLst>
                                          <p:attrName>fill.type</p:attrName>
                                        </p:attrNameLst>
                                      </p:cBhvr>
                                      <p:to>
                                        <p:strVal val="solid"/>
                                      </p:to>
                                    </p:set>
                                    <p:set>
                                      <p:cBhvr>
                                        <p:cTn id="17" dur="500" fill="hold"/>
                                        <p:tgtEl>
                                          <p:spTgt spid="82"/>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83"/>
                                        </p:tgtEl>
                                        <p:attrNameLst>
                                          <p:attrName>style.color</p:attrName>
                                        </p:attrNameLst>
                                      </p:cBhvr>
                                      <p:to>
                                        <a:schemeClr val="accent2"/>
                                      </p:to>
                                    </p:animClr>
                                    <p:animClr clrSpc="rgb" dir="cw">
                                      <p:cBhvr>
                                        <p:cTn id="20" dur="500" fill="hold"/>
                                        <p:tgtEl>
                                          <p:spTgt spid="83"/>
                                        </p:tgtEl>
                                        <p:attrNameLst>
                                          <p:attrName>fillcolor</p:attrName>
                                        </p:attrNameLst>
                                      </p:cBhvr>
                                      <p:to>
                                        <a:schemeClr val="accent2"/>
                                      </p:to>
                                    </p:animClr>
                                    <p:set>
                                      <p:cBhvr>
                                        <p:cTn id="21" dur="500" fill="hold"/>
                                        <p:tgtEl>
                                          <p:spTgt spid="83"/>
                                        </p:tgtEl>
                                        <p:attrNameLst>
                                          <p:attrName>fill.type</p:attrName>
                                        </p:attrNameLst>
                                      </p:cBhvr>
                                      <p:to>
                                        <p:strVal val="solid"/>
                                      </p:to>
                                    </p:set>
                                    <p:set>
                                      <p:cBhvr>
                                        <p:cTn id="22" dur="500" fill="hold"/>
                                        <p:tgtEl>
                                          <p:spTgt spid="83"/>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84"/>
                                        </p:tgtEl>
                                        <p:attrNameLst>
                                          <p:attrName>style.color</p:attrName>
                                        </p:attrNameLst>
                                      </p:cBhvr>
                                      <p:to>
                                        <a:schemeClr val="accent2"/>
                                      </p:to>
                                    </p:animClr>
                                    <p:animClr clrSpc="rgb" dir="cw">
                                      <p:cBhvr>
                                        <p:cTn id="25" dur="500" fill="hold"/>
                                        <p:tgtEl>
                                          <p:spTgt spid="84"/>
                                        </p:tgtEl>
                                        <p:attrNameLst>
                                          <p:attrName>fillcolor</p:attrName>
                                        </p:attrNameLst>
                                      </p:cBhvr>
                                      <p:to>
                                        <a:schemeClr val="accent2"/>
                                      </p:to>
                                    </p:animClr>
                                    <p:set>
                                      <p:cBhvr>
                                        <p:cTn id="26" dur="500" fill="hold"/>
                                        <p:tgtEl>
                                          <p:spTgt spid="84"/>
                                        </p:tgtEl>
                                        <p:attrNameLst>
                                          <p:attrName>fill.type</p:attrName>
                                        </p:attrNameLst>
                                      </p:cBhvr>
                                      <p:to>
                                        <p:strVal val="solid"/>
                                      </p:to>
                                    </p:set>
                                    <p:set>
                                      <p:cBhvr>
                                        <p:cTn id="27" dur="500" fill="hold"/>
                                        <p:tgtEl>
                                          <p:spTgt spid="84"/>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85"/>
                                        </p:tgtEl>
                                        <p:attrNameLst>
                                          <p:attrName>style.color</p:attrName>
                                        </p:attrNameLst>
                                      </p:cBhvr>
                                      <p:to>
                                        <a:schemeClr val="accent2"/>
                                      </p:to>
                                    </p:animClr>
                                    <p:animClr clrSpc="rgb" dir="cw">
                                      <p:cBhvr>
                                        <p:cTn id="30" dur="500" fill="hold"/>
                                        <p:tgtEl>
                                          <p:spTgt spid="85"/>
                                        </p:tgtEl>
                                        <p:attrNameLst>
                                          <p:attrName>fillcolor</p:attrName>
                                        </p:attrNameLst>
                                      </p:cBhvr>
                                      <p:to>
                                        <a:schemeClr val="accent2"/>
                                      </p:to>
                                    </p:animClr>
                                    <p:set>
                                      <p:cBhvr>
                                        <p:cTn id="31" dur="500" fill="hold"/>
                                        <p:tgtEl>
                                          <p:spTgt spid="85"/>
                                        </p:tgtEl>
                                        <p:attrNameLst>
                                          <p:attrName>fill.type</p:attrName>
                                        </p:attrNameLst>
                                      </p:cBhvr>
                                      <p:to>
                                        <p:strVal val="solid"/>
                                      </p:to>
                                    </p:set>
                                    <p:set>
                                      <p:cBhvr>
                                        <p:cTn id="32" dur="500" fill="hold"/>
                                        <p:tgtEl>
                                          <p:spTgt spid="85"/>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86"/>
                                        </p:tgtEl>
                                        <p:attrNameLst>
                                          <p:attrName>style.color</p:attrName>
                                        </p:attrNameLst>
                                      </p:cBhvr>
                                      <p:to>
                                        <a:schemeClr val="accent2"/>
                                      </p:to>
                                    </p:animClr>
                                    <p:animClr clrSpc="rgb" dir="cw">
                                      <p:cBhvr>
                                        <p:cTn id="35" dur="500" fill="hold"/>
                                        <p:tgtEl>
                                          <p:spTgt spid="86"/>
                                        </p:tgtEl>
                                        <p:attrNameLst>
                                          <p:attrName>fillcolor</p:attrName>
                                        </p:attrNameLst>
                                      </p:cBhvr>
                                      <p:to>
                                        <a:schemeClr val="accent2"/>
                                      </p:to>
                                    </p:animClr>
                                    <p:set>
                                      <p:cBhvr>
                                        <p:cTn id="36" dur="500" fill="hold"/>
                                        <p:tgtEl>
                                          <p:spTgt spid="86"/>
                                        </p:tgtEl>
                                        <p:attrNameLst>
                                          <p:attrName>fill.type</p:attrName>
                                        </p:attrNameLst>
                                      </p:cBhvr>
                                      <p:to>
                                        <p:strVal val="solid"/>
                                      </p:to>
                                    </p:set>
                                    <p:set>
                                      <p:cBhvr>
                                        <p:cTn id="37" dur="500" fill="hold"/>
                                        <p:tgtEl>
                                          <p:spTgt spid="86"/>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87"/>
                                        </p:tgtEl>
                                        <p:attrNameLst>
                                          <p:attrName>style.color</p:attrName>
                                        </p:attrNameLst>
                                      </p:cBhvr>
                                      <p:to>
                                        <a:schemeClr val="accent2"/>
                                      </p:to>
                                    </p:animClr>
                                    <p:animClr clrSpc="rgb" dir="cw">
                                      <p:cBhvr>
                                        <p:cTn id="40" dur="500" fill="hold"/>
                                        <p:tgtEl>
                                          <p:spTgt spid="87"/>
                                        </p:tgtEl>
                                        <p:attrNameLst>
                                          <p:attrName>fillcolor</p:attrName>
                                        </p:attrNameLst>
                                      </p:cBhvr>
                                      <p:to>
                                        <a:schemeClr val="accent2"/>
                                      </p:to>
                                    </p:animClr>
                                    <p:set>
                                      <p:cBhvr>
                                        <p:cTn id="41" dur="500" fill="hold"/>
                                        <p:tgtEl>
                                          <p:spTgt spid="87"/>
                                        </p:tgtEl>
                                        <p:attrNameLst>
                                          <p:attrName>fill.type</p:attrName>
                                        </p:attrNameLst>
                                      </p:cBhvr>
                                      <p:to>
                                        <p:strVal val="solid"/>
                                      </p:to>
                                    </p:set>
                                    <p:set>
                                      <p:cBhvr>
                                        <p:cTn id="42" dur="500" fill="hold"/>
                                        <p:tgtEl>
                                          <p:spTgt spid="87"/>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88"/>
                                        </p:tgtEl>
                                        <p:attrNameLst>
                                          <p:attrName>style.color</p:attrName>
                                        </p:attrNameLst>
                                      </p:cBhvr>
                                      <p:to>
                                        <a:schemeClr val="accent2"/>
                                      </p:to>
                                    </p:animClr>
                                    <p:animClr clrSpc="rgb" dir="cw">
                                      <p:cBhvr>
                                        <p:cTn id="45" dur="500" fill="hold"/>
                                        <p:tgtEl>
                                          <p:spTgt spid="88"/>
                                        </p:tgtEl>
                                        <p:attrNameLst>
                                          <p:attrName>fillcolor</p:attrName>
                                        </p:attrNameLst>
                                      </p:cBhvr>
                                      <p:to>
                                        <a:schemeClr val="accent2"/>
                                      </p:to>
                                    </p:animClr>
                                    <p:set>
                                      <p:cBhvr>
                                        <p:cTn id="46" dur="500" fill="hold"/>
                                        <p:tgtEl>
                                          <p:spTgt spid="88"/>
                                        </p:tgtEl>
                                        <p:attrNameLst>
                                          <p:attrName>fill.type</p:attrName>
                                        </p:attrNameLst>
                                      </p:cBhvr>
                                      <p:to>
                                        <p:strVal val="solid"/>
                                      </p:to>
                                    </p:set>
                                    <p:set>
                                      <p:cBhvr>
                                        <p:cTn id="47" dur="500" fill="hold"/>
                                        <p:tgtEl>
                                          <p:spTgt spid="88"/>
                                        </p:tgtEl>
                                        <p:attrNameLst>
                                          <p:attrName>fill.on</p:attrName>
                                        </p:attrNameLst>
                                      </p:cBhvr>
                                      <p:to>
                                        <p:strVal val="true"/>
                                      </p:to>
                                    </p:set>
                                  </p:childTnLst>
                                </p:cTn>
                              </p:par>
                              <p:par>
                                <p:cTn id="48" presetID="19" presetClass="emph" presetSubtype="0" fill="hold" grpId="0" nodeType="withEffect">
                                  <p:stCondLst>
                                    <p:cond delay="0"/>
                                  </p:stCondLst>
                                  <p:childTnLst>
                                    <p:animClr clrSpc="rgb" dir="cw">
                                      <p:cBhvr override="childStyle">
                                        <p:cTn id="49" dur="500" fill="hold"/>
                                        <p:tgtEl>
                                          <p:spTgt spid="89"/>
                                        </p:tgtEl>
                                        <p:attrNameLst>
                                          <p:attrName>style.color</p:attrName>
                                        </p:attrNameLst>
                                      </p:cBhvr>
                                      <p:to>
                                        <a:schemeClr val="accent2"/>
                                      </p:to>
                                    </p:animClr>
                                    <p:animClr clrSpc="rgb" dir="cw">
                                      <p:cBhvr>
                                        <p:cTn id="50" dur="500" fill="hold"/>
                                        <p:tgtEl>
                                          <p:spTgt spid="89"/>
                                        </p:tgtEl>
                                        <p:attrNameLst>
                                          <p:attrName>fillcolor</p:attrName>
                                        </p:attrNameLst>
                                      </p:cBhvr>
                                      <p:to>
                                        <a:schemeClr val="accent2"/>
                                      </p:to>
                                    </p:animClr>
                                    <p:set>
                                      <p:cBhvr>
                                        <p:cTn id="51" dur="500" fill="hold"/>
                                        <p:tgtEl>
                                          <p:spTgt spid="89"/>
                                        </p:tgtEl>
                                        <p:attrNameLst>
                                          <p:attrName>fill.type</p:attrName>
                                        </p:attrNameLst>
                                      </p:cBhvr>
                                      <p:to>
                                        <p:strVal val="solid"/>
                                      </p:to>
                                    </p:set>
                                    <p:set>
                                      <p:cBhvr>
                                        <p:cTn id="52" dur="500" fill="hold"/>
                                        <p:tgtEl>
                                          <p:spTgt spid="89"/>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grpId="1" nodeType="clickEffect">
                                  <p:stCondLst>
                                    <p:cond delay="0"/>
                                  </p:stCondLst>
                                  <p:childTnLst>
                                    <p:animEffect transition="out" filter="circle(out)">
                                      <p:cBhvr>
                                        <p:cTn id="56" dur="2000"/>
                                        <p:tgtEl>
                                          <p:spTgt spid="81"/>
                                        </p:tgtEl>
                                      </p:cBhvr>
                                    </p:animEffect>
                                    <p:set>
                                      <p:cBhvr>
                                        <p:cTn id="57" dur="1" fill="hold">
                                          <p:stCondLst>
                                            <p:cond delay="1999"/>
                                          </p:stCondLst>
                                        </p:cTn>
                                        <p:tgtEl>
                                          <p:spTgt spid="81"/>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82"/>
                                        </p:tgtEl>
                                      </p:cBhvr>
                                    </p:animEffect>
                                    <p:set>
                                      <p:cBhvr>
                                        <p:cTn id="60" dur="1" fill="hold">
                                          <p:stCondLst>
                                            <p:cond delay="1999"/>
                                          </p:stCondLst>
                                        </p:cTn>
                                        <p:tgtEl>
                                          <p:spTgt spid="82"/>
                                        </p:tgtEl>
                                        <p:attrNameLst>
                                          <p:attrName>style.visibility</p:attrName>
                                        </p:attrNameLst>
                                      </p:cBhvr>
                                      <p:to>
                                        <p:strVal val="hidden"/>
                                      </p:to>
                                    </p:set>
                                  </p:childTnLst>
                                </p:cTn>
                              </p:par>
                              <p:par>
                                <p:cTn id="61" presetID="6" presetClass="exit" presetSubtype="32" fill="hold" grpId="1" nodeType="withEffect">
                                  <p:stCondLst>
                                    <p:cond delay="0"/>
                                  </p:stCondLst>
                                  <p:childTnLst>
                                    <p:animEffect transition="out" filter="circle(out)">
                                      <p:cBhvr>
                                        <p:cTn id="62" dur="2000"/>
                                        <p:tgtEl>
                                          <p:spTgt spid="83"/>
                                        </p:tgtEl>
                                      </p:cBhvr>
                                    </p:animEffect>
                                    <p:set>
                                      <p:cBhvr>
                                        <p:cTn id="63" dur="1" fill="hold">
                                          <p:stCondLst>
                                            <p:cond delay="1999"/>
                                          </p:stCondLst>
                                        </p:cTn>
                                        <p:tgtEl>
                                          <p:spTgt spid="83"/>
                                        </p:tgtEl>
                                        <p:attrNameLst>
                                          <p:attrName>style.visibility</p:attrName>
                                        </p:attrNameLst>
                                      </p:cBhvr>
                                      <p:to>
                                        <p:strVal val="hidden"/>
                                      </p:to>
                                    </p:set>
                                  </p:childTnLst>
                                </p:cTn>
                              </p:par>
                              <p:par>
                                <p:cTn id="64" presetID="6" presetClass="exit" presetSubtype="32" fill="hold" grpId="1" nodeType="withEffect">
                                  <p:stCondLst>
                                    <p:cond delay="0"/>
                                  </p:stCondLst>
                                  <p:childTnLst>
                                    <p:animEffect transition="out" filter="circle(out)">
                                      <p:cBhvr>
                                        <p:cTn id="65" dur="2000"/>
                                        <p:tgtEl>
                                          <p:spTgt spid="84"/>
                                        </p:tgtEl>
                                      </p:cBhvr>
                                    </p:animEffect>
                                    <p:set>
                                      <p:cBhvr>
                                        <p:cTn id="66" dur="1" fill="hold">
                                          <p:stCondLst>
                                            <p:cond delay="1999"/>
                                          </p:stCondLst>
                                        </p:cTn>
                                        <p:tgtEl>
                                          <p:spTgt spid="84"/>
                                        </p:tgtEl>
                                        <p:attrNameLst>
                                          <p:attrName>style.visibility</p:attrName>
                                        </p:attrNameLst>
                                      </p:cBhvr>
                                      <p:to>
                                        <p:strVal val="hidden"/>
                                      </p:to>
                                    </p:set>
                                  </p:childTnLst>
                                </p:cTn>
                              </p:par>
                              <p:par>
                                <p:cTn id="67" presetID="6" presetClass="exit" presetSubtype="32" fill="hold" grpId="1" nodeType="withEffect">
                                  <p:stCondLst>
                                    <p:cond delay="0"/>
                                  </p:stCondLst>
                                  <p:childTnLst>
                                    <p:animEffect transition="out" filter="circle(out)">
                                      <p:cBhvr>
                                        <p:cTn id="68" dur="2000"/>
                                        <p:tgtEl>
                                          <p:spTgt spid="85"/>
                                        </p:tgtEl>
                                      </p:cBhvr>
                                    </p:animEffect>
                                    <p:set>
                                      <p:cBhvr>
                                        <p:cTn id="69" dur="1" fill="hold">
                                          <p:stCondLst>
                                            <p:cond delay="1999"/>
                                          </p:stCondLst>
                                        </p:cTn>
                                        <p:tgtEl>
                                          <p:spTgt spid="85"/>
                                        </p:tgtEl>
                                        <p:attrNameLst>
                                          <p:attrName>style.visibility</p:attrName>
                                        </p:attrNameLst>
                                      </p:cBhvr>
                                      <p:to>
                                        <p:strVal val="hidden"/>
                                      </p:to>
                                    </p:set>
                                  </p:childTnLst>
                                </p:cTn>
                              </p:par>
                              <p:par>
                                <p:cTn id="70" presetID="6" presetClass="exit" presetSubtype="32" fill="hold" grpId="1" nodeType="withEffect">
                                  <p:stCondLst>
                                    <p:cond delay="0"/>
                                  </p:stCondLst>
                                  <p:childTnLst>
                                    <p:animEffect transition="out" filter="circle(out)">
                                      <p:cBhvr>
                                        <p:cTn id="71" dur="2000"/>
                                        <p:tgtEl>
                                          <p:spTgt spid="86"/>
                                        </p:tgtEl>
                                      </p:cBhvr>
                                    </p:animEffect>
                                    <p:set>
                                      <p:cBhvr>
                                        <p:cTn id="72" dur="1" fill="hold">
                                          <p:stCondLst>
                                            <p:cond delay="1999"/>
                                          </p:stCondLst>
                                        </p:cTn>
                                        <p:tgtEl>
                                          <p:spTgt spid="86"/>
                                        </p:tgtEl>
                                        <p:attrNameLst>
                                          <p:attrName>style.visibility</p:attrName>
                                        </p:attrNameLst>
                                      </p:cBhvr>
                                      <p:to>
                                        <p:strVal val="hidden"/>
                                      </p:to>
                                    </p:set>
                                  </p:childTnLst>
                                </p:cTn>
                              </p:par>
                              <p:par>
                                <p:cTn id="73" presetID="6" presetClass="exit" presetSubtype="32" fill="hold" grpId="1" nodeType="withEffect">
                                  <p:stCondLst>
                                    <p:cond delay="0"/>
                                  </p:stCondLst>
                                  <p:childTnLst>
                                    <p:animEffect transition="out" filter="circle(out)">
                                      <p:cBhvr>
                                        <p:cTn id="74" dur="2000"/>
                                        <p:tgtEl>
                                          <p:spTgt spid="87"/>
                                        </p:tgtEl>
                                      </p:cBhvr>
                                    </p:animEffect>
                                    <p:set>
                                      <p:cBhvr>
                                        <p:cTn id="75" dur="1" fill="hold">
                                          <p:stCondLst>
                                            <p:cond delay="1999"/>
                                          </p:stCondLst>
                                        </p:cTn>
                                        <p:tgtEl>
                                          <p:spTgt spid="87"/>
                                        </p:tgtEl>
                                        <p:attrNameLst>
                                          <p:attrName>style.visibility</p:attrName>
                                        </p:attrNameLst>
                                      </p:cBhvr>
                                      <p:to>
                                        <p:strVal val="hidden"/>
                                      </p:to>
                                    </p:set>
                                  </p:childTnLst>
                                </p:cTn>
                              </p:par>
                              <p:par>
                                <p:cTn id="76" presetID="6" presetClass="exit" presetSubtype="32" fill="hold" grpId="1" nodeType="withEffect">
                                  <p:stCondLst>
                                    <p:cond delay="0"/>
                                  </p:stCondLst>
                                  <p:childTnLst>
                                    <p:animEffect transition="out" filter="circle(out)">
                                      <p:cBhvr>
                                        <p:cTn id="77" dur="2000"/>
                                        <p:tgtEl>
                                          <p:spTgt spid="88"/>
                                        </p:tgtEl>
                                      </p:cBhvr>
                                    </p:animEffect>
                                    <p:set>
                                      <p:cBhvr>
                                        <p:cTn id="78" dur="1" fill="hold">
                                          <p:stCondLst>
                                            <p:cond delay="1999"/>
                                          </p:stCondLst>
                                        </p:cTn>
                                        <p:tgtEl>
                                          <p:spTgt spid="88"/>
                                        </p:tgtEl>
                                        <p:attrNameLst>
                                          <p:attrName>style.visibility</p:attrName>
                                        </p:attrNameLst>
                                      </p:cBhvr>
                                      <p:to>
                                        <p:strVal val="hidden"/>
                                      </p:to>
                                    </p:set>
                                  </p:childTnLst>
                                </p:cTn>
                              </p:par>
                              <p:par>
                                <p:cTn id="79" presetID="6" presetClass="exit" presetSubtype="32" fill="hold" grpId="1" nodeType="withEffect">
                                  <p:stCondLst>
                                    <p:cond delay="0"/>
                                  </p:stCondLst>
                                  <p:childTnLst>
                                    <p:animEffect transition="out" filter="circle(out)">
                                      <p:cBhvr>
                                        <p:cTn id="80" dur="2000"/>
                                        <p:tgtEl>
                                          <p:spTgt spid="89"/>
                                        </p:tgtEl>
                                      </p:cBhvr>
                                    </p:animEffect>
                                    <p:set>
                                      <p:cBhvr>
                                        <p:cTn id="81" dur="1" fill="hold">
                                          <p:stCondLst>
                                            <p:cond delay="1999"/>
                                          </p:stCondLst>
                                        </p:cTn>
                                        <p:tgtEl>
                                          <p:spTgt spid="89"/>
                                        </p:tgtEl>
                                        <p:attrNameLst>
                                          <p:attrName>style.visibility</p:attrName>
                                        </p:attrNameLst>
                                      </p:cBhvr>
                                      <p:to>
                                        <p:strVal val="hidden"/>
                                      </p:to>
                                    </p:set>
                                  </p:childTnLst>
                                </p:cTn>
                              </p:par>
                              <p:par>
                                <p:cTn id="82" presetID="6" presetClass="exit" presetSubtype="32" fill="hold" grpId="1" nodeType="withEffect">
                                  <p:stCondLst>
                                    <p:cond delay="0"/>
                                  </p:stCondLst>
                                  <p:childTnLst>
                                    <p:animEffect transition="out" filter="circle(out)">
                                      <p:cBhvr>
                                        <p:cTn id="83" dur="2000"/>
                                        <p:tgtEl>
                                          <p:spTgt spid="4"/>
                                        </p:tgtEl>
                                      </p:cBhvr>
                                    </p:animEffect>
                                    <p:set>
                                      <p:cBhvr>
                                        <p:cTn id="84"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5" restart="whenNotActive" fill="hold" evtFilter="cancelBubble" nodeType="interactiveSeq">
                <p:stCondLst>
                  <p:cond evt="onClick" delay="0">
                    <p:tgtEl>
                      <p:spTgt spid="148"/>
                    </p:tgtEl>
                  </p:cond>
                </p:stCondLst>
                <p:endSync evt="end" delay="0">
                  <p:rtn val="all"/>
                </p:endSync>
                <p:childTnLst>
                  <p:par>
                    <p:cTn id="86" fill="hold">
                      <p:stCondLst>
                        <p:cond delay="0"/>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189"/>
                                        </p:tgtEl>
                                        <p:attrNameLst>
                                          <p:attrName>style.visibility</p:attrName>
                                        </p:attrNameLst>
                                      </p:cBhvr>
                                      <p:to>
                                        <p:strVal val="visible"/>
                                      </p:to>
                                    </p:set>
                                    <p:animEffect transition="in" filter="circle(in)">
                                      <p:cBhvr>
                                        <p:cTn id="90" dur="2000"/>
                                        <p:tgtEl>
                                          <p:spTgt spid="189"/>
                                        </p:tgtEl>
                                      </p:cBhvr>
                                    </p:animEffect>
                                  </p:childTnLst>
                                </p:cTn>
                              </p:par>
                              <p:par>
                                <p:cTn id="91" presetID="19" presetClass="emph" presetSubtype="0" fill="hold" grpId="0" nodeType="withEffect">
                                  <p:stCondLst>
                                    <p:cond delay="0"/>
                                  </p:stCondLst>
                                  <p:childTnLst>
                                    <p:animClr clrSpc="rgb" dir="cw">
                                      <p:cBhvr override="childStyle">
                                        <p:cTn id="92" dur="500" fill="hold"/>
                                        <p:tgtEl>
                                          <p:spTgt spid="90"/>
                                        </p:tgtEl>
                                        <p:attrNameLst>
                                          <p:attrName>style.color</p:attrName>
                                        </p:attrNameLst>
                                      </p:cBhvr>
                                      <p:to>
                                        <a:schemeClr val="accent2"/>
                                      </p:to>
                                    </p:animClr>
                                    <p:animClr clrSpc="rgb" dir="cw">
                                      <p:cBhvr>
                                        <p:cTn id="93" dur="500" fill="hold"/>
                                        <p:tgtEl>
                                          <p:spTgt spid="90"/>
                                        </p:tgtEl>
                                        <p:attrNameLst>
                                          <p:attrName>fillcolor</p:attrName>
                                        </p:attrNameLst>
                                      </p:cBhvr>
                                      <p:to>
                                        <a:schemeClr val="accent2"/>
                                      </p:to>
                                    </p:animClr>
                                    <p:set>
                                      <p:cBhvr>
                                        <p:cTn id="94" dur="500" fill="hold"/>
                                        <p:tgtEl>
                                          <p:spTgt spid="90"/>
                                        </p:tgtEl>
                                        <p:attrNameLst>
                                          <p:attrName>fill.type</p:attrName>
                                        </p:attrNameLst>
                                      </p:cBhvr>
                                      <p:to>
                                        <p:strVal val="solid"/>
                                      </p:to>
                                    </p:set>
                                    <p:set>
                                      <p:cBhvr>
                                        <p:cTn id="95" dur="500" fill="hold"/>
                                        <p:tgtEl>
                                          <p:spTgt spid="90"/>
                                        </p:tgtEl>
                                        <p:attrNameLst>
                                          <p:attrName>fill.on</p:attrName>
                                        </p:attrNameLst>
                                      </p:cBhvr>
                                      <p:to>
                                        <p:strVal val="true"/>
                                      </p:to>
                                    </p:set>
                                  </p:childTnLst>
                                </p:cTn>
                              </p:par>
                              <p:par>
                                <p:cTn id="96" presetID="19" presetClass="emph" presetSubtype="0" fill="hold" grpId="0" nodeType="withEffect">
                                  <p:stCondLst>
                                    <p:cond delay="0"/>
                                  </p:stCondLst>
                                  <p:childTnLst>
                                    <p:animClr clrSpc="rgb" dir="cw">
                                      <p:cBhvr override="childStyle">
                                        <p:cTn id="97" dur="500" fill="hold"/>
                                        <p:tgtEl>
                                          <p:spTgt spid="91"/>
                                        </p:tgtEl>
                                        <p:attrNameLst>
                                          <p:attrName>style.color</p:attrName>
                                        </p:attrNameLst>
                                      </p:cBhvr>
                                      <p:to>
                                        <a:schemeClr val="accent2"/>
                                      </p:to>
                                    </p:animClr>
                                    <p:animClr clrSpc="rgb" dir="cw">
                                      <p:cBhvr>
                                        <p:cTn id="98" dur="500" fill="hold"/>
                                        <p:tgtEl>
                                          <p:spTgt spid="91"/>
                                        </p:tgtEl>
                                        <p:attrNameLst>
                                          <p:attrName>fillcolor</p:attrName>
                                        </p:attrNameLst>
                                      </p:cBhvr>
                                      <p:to>
                                        <a:schemeClr val="accent2"/>
                                      </p:to>
                                    </p:animClr>
                                    <p:set>
                                      <p:cBhvr>
                                        <p:cTn id="99" dur="500" fill="hold"/>
                                        <p:tgtEl>
                                          <p:spTgt spid="91"/>
                                        </p:tgtEl>
                                        <p:attrNameLst>
                                          <p:attrName>fill.type</p:attrName>
                                        </p:attrNameLst>
                                      </p:cBhvr>
                                      <p:to>
                                        <p:strVal val="solid"/>
                                      </p:to>
                                    </p:set>
                                    <p:set>
                                      <p:cBhvr>
                                        <p:cTn id="100" dur="500" fill="hold"/>
                                        <p:tgtEl>
                                          <p:spTgt spid="91"/>
                                        </p:tgtEl>
                                        <p:attrNameLst>
                                          <p:attrName>fill.on</p:attrName>
                                        </p:attrNameLst>
                                      </p:cBhvr>
                                      <p:to>
                                        <p:strVal val="true"/>
                                      </p:to>
                                    </p:set>
                                  </p:childTnLst>
                                </p:cTn>
                              </p:par>
                              <p:par>
                                <p:cTn id="101" presetID="19" presetClass="emph" presetSubtype="0" fill="hold" grpId="0" nodeType="withEffect">
                                  <p:stCondLst>
                                    <p:cond delay="0"/>
                                  </p:stCondLst>
                                  <p:childTnLst>
                                    <p:animClr clrSpc="rgb" dir="cw">
                                      <p:cBhvr override="childStyle">
                                        <p:cTn id="102" dur="500" fill="hold"/>
                                        <p:tgtEl>
                                          <p:spTgt spid="92"/>
                                        </p:tgtEl>
                                        <p:attrNameLst>
                                          <p:attrName>style.color</p:attrName>
                                        </p:attrNameLst>
                                      </p:cBhvr>
                                      <p:to>
                                        <a:schemeClr val="accent2"/>
                                      </p:to>
                                    </p:animClr>
                                    <p:animClr clrSpc="rgb" dir="cw">
                                      <p:cBhvr>
                                        <p:cTn id="103" dur="500" fill="hold"/>
                                        <p:tgtEl>
                                          <p:spTgt spid="92"/>
                                        </p:tgtEl>
                                        <p:attrNameLst>
                                          <p:attrName>fillcolor</p:attrName>
                                        </p:attrNameLst>
                                      </p:cBhvr>
                                      <p:to>
                                        <a:schemeClr val="accent2"/>
                                      </p:to>
                                    </p:animClr>
                                    <p:set>
                                      <p:cBhvr>
                                        <p:cTn id="104" dur="500" fill="hold"/>
                                        <p:tgtEl>
                                          <p:spTgt spid="92"/>
                                        </p:tgtEl>
                                        <p:attrNameLst>
                                          <p:attrName>fill.type</p:attrName>
                                        </p:attrNameLst>
                                      </p:cBhvr>
                                      <p:to>
                                        <p:strVal val="solid"/>
                                      </p:to>
                                    </p:set>
                                    <p:set>
                                      <p:cBhvr>
                                        <p:cTn id="105" dur="500" fill="hold"/>
                                        <p:tgtEl>
                                          <p:spTgt spid="92"/>
                                        </p:tgtEl>
                                        <p:attrNameLst>
                                          <p:attrName>fill.on</p:attrName>
                                        </p:attrNameLst>
                                      </p:cBhvr>
                                      <p:to>
                                        <p:strVal val="true"/>
                                      </p:to>
                                    </p:set>
                                  </p:childTnLst>
                                </p:cTn>
                              </p:par>
                              <p:par>
                                <p:cTn id="106" presetID="19" presetClass="emph" presetSubtype="0" fill="hold" grpId="0" nodeType="withEffect">
                                  <p:stCondLst>
                                    <p:cond delay="0"/>
                                  </p:stCondLst>
                                  <p:childTnLst>
                                    <p:animClr clrSpc="rgb" dir="cw">
                                      <p:cBhvr override="childStyle">
                                        <p:cTn id="107" dur="500" fill="hold"/>
                                        <p:tgtEl>
                                          <p:spTgt spid="95"/>
                                        </p:tgtEl>
                                        <p:attrNameLst>
                                          <p:attrName>style.color</p:attrName>
                                        </p:attrNameLst>
                                      </p:cBhvr>
                                      <p:to>
                                        <a:schemeClr val="accent2"/>
                                      </p:to>
                                    </p:animClr>
                                    <p:animClr clrSpc="rgb" dir="cw">
                                      <p:cBhvr>
                                        <p:cTn id="108" dur="500" fill="hold"/>
                                        <p:tgtEl>
                                          <p:spTgt spid="95"/>
                                        </p:tgtEl>
                                        <p:attrNameLst>
                                          <p:attrName>fillcolor</p:attrName>
                                        </p:attrNameLst>
                                      </p:cBhvr>
                                      <p:to>
                                        <a:schemeClr val="accent2"/>
                                      </p:to>
                                    </p:animClr>
                                    <p:set>
                                      <p:cBhvr>
                                        <p:cTn id="109" dur="500" fill="hold"/>
                                        <p:tgtEl>
                                          <p:spTgt spid="95"/>
                                        </p:tgtEl>
                                        <p:attrNameLst>
                                          <p:attrName>fill.type</p:attrName>
                                        </p:attrNameLst>
                                      </p:cBhvr>
                                      <p:to>
                                        <p:strVal val="solid"/>
                                      </p:to>
                                    </p:set>
                                    <p:set>
                                      <p:cBhvr>
                                        <p:cTn id="110" dur="500" fill="hold"/>
                                        <p:tgtEl>
                                          <p:spTgt spid="95"/>
                                        </p:tgtEl>
                                        <p:attrNameLst>
                                          <p:attrName>fill.on</p:attrName>
                                        </p:attrNameLst>
                                      </p:cBhvr>
                                      <p:to>
                                        <p:strVal val="true"/>
                                      </p:to>
                                    </p:set>
                                  </p:childTnLst>
                                </p:cTn>
                              </p:par>
                              <p:par>
                                <p:cTn id="111" presetID="19" presetClass="emph" presetSubtype="0" fill="hold" grpId="0" nodeType="withEffect">
                                  <p:stCondLst>
                                    <p:cond delay="0"/>
                                  </p:stCondLst>
                                  <p:childTnLst>
                                    <p:animClr clrSpc="rgb" dir="cw">
                                      <p:cBhvr override="childStyle">
                                        <p:cTn id="112" dur="500" fill="hold"/>
                                        <p:tgtEl>
                                          <p:spTgt spid="96"/>
                                        </p:tgtEl>
                                        <p:attrNameLst>
                                          <p:attrName>style.color</p:attrName>
                                        </p:attrNameLst>
                                      </p:cBhvr>
                                      <p:to>
                                        <a:schemeClr val="accent2"/>
                                      </p:to>
                                    </p:animClr>
                                    <p:animClr clrSpc="rgb" dir="cw">
                                      <p:cBhvr>
                                        <p:cTn id="113" dur="500" fill="hold"/>
                                        <p:tgtEl>
                                          <p:spTgt spid="96"/>
                                        </p:tgtEl>
                                        <p:attrNameLst>
                                          <p:attrName>fillcolor</p:attrName>
                                        </p:attrNameLst>
                                      </p:cBhvr>
                                      <p:to>
                                        <a:schemeClr val="accent2"/>
                                      </p:to>
                                    </p:animClr>
                                    <p:set>
                                      <p:cBhvr>
                                        <p:cTn id="114" dur="500" fill="hold"/>
                                        <p:tgtEl>
                                          <p:spTgt spid="96"/>
                                        </p:tgtEl>
                                        <p:attrNameLst>
                                          <p:attrName>fill.type</p:attrName>
                                        </p:attrNameLst>
                                      </p:cBhvr>
                                      <p:to>
                                        <p:strVal val="solid"/>
                                      </p:to>
                                    </p:set>
                                    <p:set>
                                      <p:cBhvr>
                                        <p:cTn id="115" dur="500" fill="hold"/>
                                        <p:tgtEl>
                                          <p:spTgt spid="96"/>
                                        </p:tgtEl>
                                        <p:attrNameLst>
                                          <p:attrName>fill.on</p:attrName>
                                        </p:attrNameLst>
                                      </p:cBhvr>
                                      <p:to>
                                        <p:strVal val="true"/>
                                      </p:to>
                                    </p:set>
                                  </p:childTnLst>
                                </p:cTn>
                              </p:par>
                              <p:par>
                                <p:cTn id="116" presetID="19" presetClass="emph" presetSubtype="0" fill="hold" grpId="0" nodeType="withEffect">
                                  <p:stCondLst>
                                    <p:cond delay="0"/>
                                  </p:stCondLst>
                                  <p:childTnLst>
                                    <p:animClr clrSpc="rgb" dir="cw">
                                      <p:cBhvr override="childStyle">
                                        <p:cTn id="117" dur="500" fill="hold"/>
                                        <p:tgtEl>
                                          <p:spTgt spid="97"/>
                                        </p:tgtEl>
                                        <p:attrNameLst>
                                          <p:attrName>style.color</p:attrName>
                                        </p:attrNameLst>
                                      </p:cBhvr>
                                      <p:to>
                                        <a:schemeClr val="accent2"/>
                                      </p:to>
                                    </p:animClr>
                                    <p:animClr clrSpc="rgb" dir="cw">
                                      <p:cBhvr>
                                        <p:cTn id="118" dur="500" fill="hold"/>
                                        <p:tgtEl>
                                          <p:spTgt spid="97"/>
                                        </p:tgtEl>
                                        <p:attrNameLst>
                                          <p:attrName>fillcolor</p:attrName>
                                        </p:attrNameLst>
                                      </p:cBhvr>
                                      <p:to>
                                        <a:schemeClr val="accent2"/>
                                      </p:to>
                                    </p:animClr>
                                    <p:set>
                                      <p:cBhvr>
                                        <p:cTn id="119" dur="500" fill="hold"/>
                                        <p:tgtEl>
                                          <p:spTgt spid="97"/>
                                        </p:tgtEl>
                                        <p:attrNameLst>
                                          <p:attrName>fill.type</p:attrName>
                                        </p:attrNameLst>
                                      </p:cBhvr>
                                      <p:to>
                                        <p:strVal val="solid"/>
                                      </p:to>
                                    </p:set>
                                    <p:set>
                                      <p:cBhvr>
                                        <p:cTn id="120" dur="500" fill="hold"/>
                                        <p:tgtEl>
                                          <p:spTgt spid="97"/>
                                        </p:tgtEl>
                                        <p:attrNameLst>
                                          <p:attrName>fill.on</p:attrName>
                                        </p:attrNameLst>
                                      </p:cBhvr>
                                      <p:to>
                                        <p:strVal val="true"/>
                                      </p:to>
                                    </p:set>
                                  </p:childTnLst>
                                </p:cTn>
                              </p:par>
                              <p:par>
                                <p:cTn id="121" presetID="19" presetClass="emph" presetSubtype="0" fill="hold" grpId="0" nodeType="withEffect">
                                  <p:stCondLst>
                                    <p:cond delay="0"/>
                                  </p:stCondLst>
                                  <p:childTnLst>
                                    <p:animClr clrSpc="rgb" dir="cw">
                                      <p:cBhvr override="childStyle">
                                        <p:cTn id="122" dur="500" fill="hold"/>
                                        <p:tgtEl>
                                          <p:spTgt spid="98"/>
                                        </p:tgtEl>
                                        <p:attrNameLst>
                                          <p:attrName>style.color</p:attrName>
                                        </p:attrNameLst>
                                      </p:cBhvr>
                                      <p:to>
                                        <a:schemeClr val="accent2"/>
                                      </p:to>
                                    </p:animClr>
                                    <p:animClr clrSpc="rgb" dir="cw">
                                      <p:cBhvr>
                                        <p:cTn id="123" dur="500" fill="hold"/>
                                        <p:tgtEl>
                                          <p:spTgt spid="98"/>
                                        </p:tgtEl>
                                        <p:attrNameLst>
                                          <p:attrName>fillcolor</p:attrName>
                                        </p:attrNameLst>
                                      </p:cBhvr>
                                      <p:to>
                                        <a:schemeClr val="accent2"/>
                                      </p:to>
                                    </p:animClr>
                                    <p:set>
                                      <p:cBhvr>
                                        <p:cTn id="124" dur="500" fill="hold"/>
                                        <p:tgtEl>
                                          <p:spTgt spid="98"/>
                                        </p:tgtEl>
                                        <p:attrNameLst>
                                          <p:attrName>fill.type</p:attrName>
                                        </p:attrNameLst>
                                      </p:cBhvr>
                                      <p:to>
                                        <p:strVal val="solid"/>
                                      </p:to>
                                    </p:set>
                                    <p:set>
                                      <p:cBhvr>
                                        <p:cTn id="125" dur="500" fill="hold"/>
                                        <p:tgtEl>
                                          <p:spTgt spid="98"/>
                                        </p:tgtEl>
                                        <p:attrNameLst>
                                          <p:attrName>fill.on</p:attrName>
                                        </p:attrNameLst>
                                      </p:cBhvr>
                                      <p:to>
                                        <p:strVal val="true"/>
                                      </p:to>
                                    </p:set>
                                  </p:childTnLst>
                                </p:cTn>
                              </p:par>
                              <p:par>
                                <p:cTn id="126" presetID="19" presetClass="emph" presetSubtype="0" fill="hold" grpId="0" nodeType="withEffect">
                                  <p:stCondLst>
                                    <p:cond delay="0"/>
                                  </p:stCondLst>
                                  <p:childTnLst>
                                    <p:animClr clrSpc="rgb" dir="cw">
                                      <p:cBhvr override="childStyle">
                                        <p:cTn id="127" dur="500" fill="hold"/>
                                        <p:tgtEl>
                                          <p:spTgt spid="99"/>
                                        </p:tgtEl>
                                        <p:attrNameLst>
                                          <p:attrName>style.color</p:attrName>
                                        </p:attrNameLst>
                                      </p:cBhvr>
                                      <p:to>
                                        <a:schemeClr val="accent2"/>
                                      </p:to>
                                    </p:animClr>
                                    <p:animClr clrSpc="rgb" dir="cw">
                                      <p:cBhvr>
                                        <p:cTn id="128" dur="500" fill="hold"/>
                                        <p:tgtEl>
                                          <p:spTgt spid="99"/>
                                        </p:tgtEl>
                                        <p:attrNameLst>
                                          <p:attrName>fillcolor</p:attrName>
                                        </p:attrNameLst>
                                      </p:cBhvr>
                                      <p:to>
                                        <a:schemeClr val="accent2"/>
                                      </p:to>
                                    </p:animClr>
                                    <p:set>
                                      <p:cBhvr>
                                        <p:cTn id="129" dur="500" fill="hold"/>
                                        <p:tgtEl>
                                          <p:spTgt spid="99"/>
                                        </p:tgtEl>
                                        <p:attrNameLst>
                                          <p:attrName>fill.type</p:attrName>
                                        </p:attrNameLst>
                                      </p:cBhvr>
                                      <p:to>
                                        <p:strVal val="solid"/>
                                      </p:to>
                                    </p:set>
                                    <p:set>
                                      <p:cBhvr>
                                        <p:cTn id="130" dur="500" fill="hold"/>
                                        <p:tgtEl>
                                          <p:spTgt spid="99"/>
                                        </p:tgtEl>
                                        <p:attrNameLst>
                                          <p:attrName>fill.on</p:attrName>
                                        </p:attrNameLst>
                                      </p:cBhvr>
                                      <p:to>
                                        <p:strVal val="true"/>
                                      </p:to>
                                    </p:set>
                                  </p:childTnLst>
                                </p:cTn>
                              </p:par>
                            </p:childTnLst>
                          </p:cTn>
                        </p:par>
                      </p:childTnLst>
                    </p:cTn>
                  </p:par>
                  <p:par>
                    <p:cTn id="131" fill="hold">
                      <p:stCondLst>
                        <p:cond delay="indefinite"/>
                      </p:stCondLst>
                      <p:childTnLst>
                        <p:par>
                          <p:cTn id="132" fill="hold">
                            <p:stCondLst>
                              <p:cond delay="0"/>
                            </p:stCondLst>
                            <p:childTnLst>
                              <p:par>
                                <p:cTn id="133" presetID="6" presetClass="exit" presetSubtype="32" fill="hold" grpId="1" nodeType="clickEffect">
                                  <p:stCondLst>
                                    <p:cond delay="0"/>
                                  </p:stCondLst>
                                  <p:childTnLst>
                                    <p:animEffect transition="out" filter="circle(out)">
                                      <p:cBhvr>
                                        <p:cTn id="134" dur="2000"/>
                                        <p:tgtEl>
                                          <p:spTgt spid="90"/>
                                        </p:tgtEl>
                                      </p:cBhvr>
                                    </p:animEffect>
                                    <p:set>
                                      <p:cBhvr>
                                        <p:cTn id="135" dur="1" fill="hold">
                                          <p:stCondLst>
                                            <p:cond delay="1999"/>
                                          </p:stCondLst>
                                        </p:cTn>
                                        <p:tgtEl>
                                          <p:spTgt spid="90"/>
                                        </p:tgtEl>
                                        <p:attrNameLst>
                                          <p:attrName>style.visibility</p:attrName>
                                        </p:attrNameLst>
                                      </p:cBhvr>
                                      <p:to>
                                        <p:strVal val="hidden"/>
                                      </p:to>
                                    </p:set>
                                  </p:childTnLst>
                                </p:cTn>
                              </p:par>
                              <p:par>
                                <p:cTn id="136" presetID="6" presetClass="exit" presetSubtype="32" fill="hold" grpId="1" nodeType="withEffect">
                                  <p:stCondLst>
                                    <p:cond delay="0"/>
                                  </p:stCondLst>
                                  <p:childTnLst>
                                    <p:animEffect transition="out" filter="circle(out)">
                                      <p:cBhvr>
                                        <p:cTn id="137" dur="2000"/>
                                        <p:tgtEl>
                                          <p:spTgt spid="91"/>
                                        </p:tgtEl>
                                      </p:cBhvr>
                                    </p:animEffect>
                                    <p:set>
                                      <p:cBhvr>
                                        <p:cTn id="138" dur="1" fill="hold">
                                          <p:stCondLst>
                                            <p:cond delay="1999"/>
                                          </p:stCondLst>
                                        </p:cTn>
                                        <p:tgtEl>
                                          <p:spTgt spid="91"/>
                                        </p:tgtEl>
                                        <p:attrNameLst>
                                          <p:attrName>style.visibility</p:attrName>
                                        </p:attrNameLst>
                                      </p:cBhvr>
                                      <p:to>
                                        <p:strVal val="hidden"/>
                                      </p:to>
                                    </p:set>
                                  </p:childTnLst>
                                </p:cTn>
                              </p:par>
                              <p:par>
                                <p:cTn id="139" presetID="6" presetClass="exit" presetSubtype="32" fill="hold" grpId="1" nodeType="withEffect">
                                  <p:stCondLst>
                                    <p:cond delay="0"/>
                                  </p:stCondLst>
                                  <p:childTnLst>
                                    <p:animEffect transition="out" filter="circle(out)">
                                      <p:cBhvr>
                                        <p:cTn id="140" dur="2000"/>
                                        <p:tgtEl>
                                          <p:spTgt spid="92"/>
                                        </p:tgtEl>
                                      </p:cBhvr>
                                    </p:animEffect>
                                    <p:set>
                                      <p:cBhvr>
                                        <p:cTn id="141" dur="1" fill="hold">
                                          <p:stCondLst>
                                            <p:cond delay="1999"/>
                                          </p:stCondLst>
                                        </p:cTn>
                                        <p:tgtEl>
                                          <p:spTgt spid="92"/>
                                        </p:tgtEl>
                                        <p:attrNameLst>
                                          <p:attrName>style.visibility</p:attrName>
                                        </p:attrNameLst>
                                      </p:cBhvr>
                                      <p:to>
                                        <p:strVal val="hidden"/>
                                      </p:to>
                                    </p:set>
                                  </p:childTnLst>
                                </p:cTn>
                              </p:par>
                              <p:par>
                                <p:cTn id="142" presetID="6" presetClass="exit" presetSubtype="32" fill="hold" grpId="1" nodeType="withEffect">
                                  <p:stCondLst>
                                    <p:cond delay="0"/>
                                  </p:stCondLst>
                                  <p:childTnLst>
                                    <p:animEffect transition="out" filter="circle(out)">
                                      <p:cBhvr>
                                        <p:cTn id="143" dur="2000"/>
                                        <p:tgtEl>
                                          <p:spTgt spid="95"/>
                                        </p:tgtEl>
                                      </p:cBhvr>
                                    </p:animEffect>
                                    <p:set>
                                      <p:cBhvr>
                                        <p:cTn id="144" dur="1" fill="hold">
                                          <p:stCondLst>
                                            <p:cond delay="1999"/>
                                          </p:stCondLst>
                                        </p:cTn>
                                        <p:tgtEl>
                                          <p:spTgt spid="95"/>
                                        </p:tgtEl>
                                        <p:attrNameLst>
                                          <p:attrName>style.visibility</p:attrName>
                                        </p:attrNameLst>
                                      </p:cBhvr>
                                      <p:to>
                                        <p:strVal val="hidden"/>
                                      </p:to>
                                    </p:set>
                                  </p:childTnLst>
                                </p:cTn>
                              </p:par>
                              <p:par>
                                <p:cTn id="145" presetID="6" presetClass="exit" presetSubtype="32" fill="hold" grpId="1" nodeType="withEffect">
                                  <p:stCondLst>
                                    <p:cond delay="0"/>
                                  </p:stCondLst>
                                  <p:childTnLst>
                                    <p:animEffect transition="out" filter="circle(out)">
                                      <p:cBhvr>
                                        <p:cTn id="146" dur="2000"/>
                                        <p:tgtEl>
                                          <p:spTgt spid="96"/>
                                        </p:tgtEl>
                                      </p:cBhvr>
                                    </p:animEffect>
                                    <p:set>
                                      <p:cBhvr>
                                        <p:cTn id="147" dur="1" fill="hold">
                                          <p:stCondLst>
                                            <p:cond delay="1999"/>
                                          </p:stCondLst>
                                        </p:cTn>
                                        <p:tgtEl>
                                          <p:spTgt spid="96"/>
                                        </p:tgtEl>
                                        <p:attrNameLst>
                                          <p:attrName>style.visibility</p:attrName>
                                        </p:attrNameLst>
                                      </p:cBhvr>
                                      <p:to>
                                        <p:strVal val="hidden"/>
                                      </p:to>
                                    </p:set>
                                  </p:childTnLst>
                                </p:cTn>
                              </p:par>
                              <p:par>
                                <p:cTn id="148" presetID="6" presetClass="exit" presetSubtype="32" fill="hold" grpId="1" nodeType="withEffect">
                                  <p:stCondLst>
                                    <p:cond delay="0"/>
                                  </p:stCondLst>
                                  <p:childTnLst>
                                    <p:animEffect transition="out" filter="circle(out)">
                                      <p:cBhvr>
                                        <p:cTn id="149" dur="2000"/>
                                        <p:tgtEl>
                                          <p:spTgt spid="97"/>
                                        </p:tgtEl>
                                      </p:cBhvr>
                                    </p:animEffect>
                                    <p:set>
                                      <p:cBhvr>
                                        <p:cTn id="150" dur="1" fill="hold">
                                          <p:stCondLst>
                                            <p:cond delay="1999"/>
                                          </p:stCondLst>
                                        </p:cTn>
                                        <p:tgtEl>
                                          <p:spTgt spid="97"/>
                                        </p:tgtEl>
                                        <p:attrNameLst>
                                          <p:attrName>style.visibility</p:attrName>
                                        </p:attrNameLst>
                                      </p:cBhvr>
                                      <p:to>
                                        <p:strVal val="hidden"/>
                                      </p:to>
                                    </p:set>
                                  </p:childTnLst>
                                </p:cTn>
                              </p:par>
                              <p:par>
                                <p:cTn id="151" presetID="6" presetClass="exit" presetSubtype="32" fill="hold" grpId="1" nodeType="withEffect">
                                  <p:stCondLst>
                                    <p:cond delay="0"/>
                                  </p:stCondLst>
                                  <p:childTnLst>
                                    <p:animEffect transition="out" filter="circle(out)">
                                      <p:cBhvr>
                                        <p:cTn id="152" dur="2000"/>
                                        <p:tgtEl>
                                          <p:spTgt spid="98"/>
                                        </p:tgtEl>
                                      </p:cBhvr>
                                    </p:animEffect>
                                    <p:set>
                                      <p:cBhvr>
                                        <p:cTn id="153" dur="1" fill="hold">
                                          <p:stCondLst>
                                            <p:cond delay="1999"/>
                                          </p:stCondLst>
                                        </p:cTn>
                                        <p:tgtEl>
                                          <p:spTgt spid="98"/>
                                        </p:tgtEl>
                                        <p:attrNameLst>
                                          <p:attrName>style.visibility</p:attrName>
                                        </p:attrNameLst>
                                      </p:cBhvr>
                                      <p:to>
                                        <p:strVal val="hidden"/>
                                      </p:to>
                                    </p:set>
                                  </p:childTnLst>
                                </p:cTn>
                              </p:par>
                              <p:par>
                                <p:cTn id="154" presetID="6" presetClass="exit" presetSubtype="32" fill="hold" grpId="1" nodeType="withEffect">
                                  <p:stCondLst>
                                    <p:cond delay="0"/>
                                  </p:stCondLst>
                                  <p:childTnLst>
                                    <p:animEffect transition="out" filter="circle(out)">
                                      <p:cBhvr>
                                        <p:cTn id="155" dur="2000"/>
                                        <p:tgtEl>
                                          <p:spTgt spid="99"/>
                                        </p:tgtEl>
                                      </p:cBhvr>
                                    </p:animEffect>
                                    <p:set>
                                      <p:cBhvr>
                                        <p:cTn id="156" dur="1" fill="hold">
                                          <p:stCondLst>
                                            <p:cond delay="1999"/>
                                          </p:stCondLst>
                                        </p:cTn>
                                        <p:tgtEl>
                                          <p:spTgt spid="99"/>
                                        </p:tgtEl>
                                        <p:attrNameLst>
                                          <p:attrName>style.visibility</p:attrName>
                                        </p:attrNameLst>
                                      </p:cBhvr>
                                      <p:to>
                                        <p:strVal val="hidden"/>
                                      </p:to>
                                    </p:set>
                                  </p:childTnLst>
                                </p:cTn>
                              </p:par>
                              <p:par>
                                <p:cTn id="157" presetID="6" presetClass="exit" presetSubtype="32" fill="hold" grpId="1" nodeType="withEffect">
                                  <p:stCondLst>
                                    <p:cond delay="0"/>
                                  </p:stCondLst>
                                  <p:childTnLst>
                                    <p:animEffect transition="out" filter="circle(out)">
                                      <p:cBhvr>
                                        <p:cTn id="158" dur="2000"/>
                                        <p:tgtEl>
                                          <p:spTgt spid="189"/>
                                        </p:tgtEl>
                                      </p:cBhvr>
                                    </p:animEffect>
                                    <p:set>
                                      <p:cBhvr>
                                        <p:cTn id="159" dur="1" fill="hold">
                                          <p:stCondLst>
                                            <p:cond delay="1999"/>
                                          </p:stCondLst>
                                        </p:cTn>
                                        <p:tgtEl>
                                          <p:spTgt spid="189"/>
                                        </p:tgtEl>
                                        <p:attrNameLst>
                                          <p:attrName>style.visibility</p:attrName>
                                        </p:attrNameLst>
                                      </p:cBhvr>
                                      <p:to>
                                        <p:strVal val="hidden"/>
                                      </p:to>
                                    </p:set>
                                  </p:childTnLst>
                                </p:cTn>
                              </p:par>
                            </p:childTnLst>
                          </p:cTn>
                        </p:par>
                      </p:childTnLst>
                    </p:cTn>
                  </p:par>
                </p:childTnLst>
              </p:cTn>
              <p:nextCondLst>
                <p:cond evt="onClick" delay="0">
                  <p:tgtEl>
                    <p:spTgt spid="148"/>
                  </p:tgtEl>
                </p:cond>
              </p:nextCondLst>
            </p:seq>
            <p:seq concurrent="1" nextAc="seek">
              <p:cTn id="160" restart="whenNotActive" fill="hold" evtFilter="cancelBubble" nodeType="interactiveSeq">
                <p:stCondLst>
                  <p:cond evt="onClick" delay="0">
                    <p:tgtEl>
                      <p:spTgt spid="149"/>
                    </p:tgtEl>
                  </p:cond>
                </p:stCondLst>
                <p:endSync evt="end" delay="0">
                  <p:rtn val="all"/>
                </p:endSync>
                <p:childTnLst>
                  <p:par>
                    <p:cTn id="161" fill="hold">
                      <p:stCondLst>
                        <p:cond delay="0"/>
                      </p:stCondLst>
                      <p:childTnLst>
                        <p:par>
                          <p:cTn id="162" fill="hold">
                            <p:stCondLst>
                              <p:cond delay="0"/>
                            </p:stCondLst>
                            <p:childTnLst>
                              <p:par>
                                <p:cTn id="163" presetID="6" presetClass="entr" presetSubtype="16" fill="hold" grpId="0" nodeType="clickEffect">
                                  <p:stCondLst>
                                    <p:cond delay="0"/>
                                  </p:stCondLst>
                                  <p:childTnLst>
                                    <p:set>
                                      <p:cBhvr>
                                        <p:cTn id="164" dur="1" fill="hold">
                                          <p:stCondLst>
                                            <p:cond delay="0"/>
                                          </p:stCondLst>
                                        </p:cTn>
                                        <p:tgtEl>
                                          <p:spTgt spid="190"/>
                                        </p:tgtEl>
                                        <p:attrNameLst>
                                          <p:attrName>style.visibility</p:attrName>
                                        </p:attrNameLst>
                                      </p:cBhvr>
                                      <p:to>
                                        <p:strVal val="visible"/>
                                      </p:to>
                                    </p:set>
                                    <p:animEffect transition="in" filter="circle(in)">
                                      <p:cBhvr>
                                        <p:cTn id="165" dur="2000"/>
                                        <p:tgtEl>
                                          <p:spTgt spid="190"/>
                                        </p:tgtEl>
                                      </p:cBhvr>
                                    </p:animEffect>
                                  </p:childTnLst>
                                </p:cTn>
                              </p:par>
                              <p:par>
                                <p:cTn id="166" presetID="19" presetClass="emph" presetSubtype="0" fill="hold" grpId="0" nodeType="withEffect">
                                  <p:stCondLst>
                                    <p:cond delay="0"/>
                                  </p:stCondLst>
                                  <p:childTnLst>
                                    <p:animClr clrSpc="rgb" dir="cw">
                                      <p:cBhvr override="childStyle">
                                        <p:cTn id="167" dur="500" fill="hold"/>
                                        <p:tgtEl>
                                          <p:spTgt spid="3"/>
                                        </p:tgtEl>
                                        <p:attrNameLst>
                                          <p:attrName>style.color</p:attrName>
                                        </p:attrNameLst>
                                      </p:cBhvr>
                                      <p:to>
                                        <a:schemeClr val="accent2"/>
                                      </p:to>
                                    </p:animClr>
                                    <p:animClr clrSpc="rgb" dir="cw">
                                      <p:cBhvr>
                                        <p:cTn id="168" dur="500" fill="hold"/>
                                        <p:tgtEl>
                                          <p:spTgt spid="3"/>
                                        </p:tgtEl>
                                        <p:attrNameLst>
                                          <p:attrName>fillcolor</p:attrName>
                                        </p:attrNameLst>
                                      </p:cBhvr>
                                      <p:to>
                                        <a:schemeClr val="accent2"/>
                                      </p:to>
                                    </p:animClr>
                                    <p:set>
                                      <p:cBhvr>
                                        <p:cTn id="169" dur="500" fill="hold"/>
                                        <p:tgtEl>
                                          <p:spTgt spid="3"/>
                                        </p:tgtEl>
                                        <p:attrNameLst>
                                          <p:attrName>fill.type</p:attrName>
                                        </p:attrNameLst>
                                      </p:cBhvr>
                                      <p:to>
                                        <p:strVal val="solid"/>
                                      </p:to>
                                    </p:set>
                                    <p:set>
                                      <p:cBhvr>
                                        <p:cTn id="170" dur="500" fill="hold"/>
                                        <p:tgtEl>
                                          <p:spTgt spid="3"/>
                                        </p:tgtEl>
                                        <p:attrNameLst>
                                          <p:attrName>fill.on</p:attrName>
                                        </p:attrNameLst>
                                      </p:cBhvr>
                                      <p:to>
                                        <p:strVal val="true"/>
                                      </p:to>
                                    </p:set>
                                  </p:childTnLst>
                                </p:cTn>
                              </p:par>
                              <p:par>
                                <p:cTn id="171" presetID="19" presetClass="emph" presetSubtype="0" fill="hold" grpId="0" nodeType="withEffect">
                                  <p:stCondLst>
                                    <p:cond delay="0"/>
                                  </p:stCondLst>
                                  <p:childTnLst>
                                    <p:animClr clrSpc="rgb" dir="cw">
                                      <p:cBhvr override="childStyle">
                                        <p:cTn id="172" dur="500" fill="hold"/>
                                        <p:tgtEl>
                                          <p:spTgt spid="101"/>
                                        </p:tgtEl>
                                        <p:attrNameLst>
                                          <p:attrName>style.color</p:attrName>
                                        </p:attrNameLst>
                                      </p:cBhvr>
                                      <p:to>
                                        <a:schemeClr val="accent2"/>
                                      </p:to>
                                    </p:animClr>
                                    <p:animClr clrSpc="rgb" dir="cw">
                                      <p:cBhvr>
                                        <p:cTn id="173" dur="500" fill="hold"/>
                                        <p:tgtEl>
                                          <p:spTgt spid="101"/>
                                        </p:tgtEl>
                                        <p:attrNameLst>
                                          <p:attrName>fillcolor</p:attrName>
                                        </p:attrNameLst>
                                      </p:cBhvr>
                                      <p:to>
                                        <a:schemeClr val="accent2"/>
                                      </p:to>
                                    </p:animClr>
                                    <p:set>
                                      <p:cBhvr>
                                        <p:cTn id="174" dur="500" fill="hold"/>
                                        <p:tgtEl>
                                          <p:spTgt spid="101"/>
                                        </p:tgtEl>
                                        <p:attrNameLst>
                                          <p:attrName>fill.type</p:attrName>
                                        </p:attrNameLst>
                                      </p:cBhvr>
                                      <p:to>
                                        <p:strVal val="solid"/>
                                      </p:to>
                                    </p:set>
                                    <p:set>
                                      <p:cBhvr>
                                        <p:cTn id="175" dur="500" fill="hold"/>
                                        <p:tgtEl>
                                          <p:spTgt spid="101"/>
                                        </p:tgtEl>
                                        <p:attrNameLst>
                                          <p:attrName>fill.on</p:attrName>
                                        </p:attrNameLst>
                                      </p:cBhvr>
                                      <p:to>
                                        <p:strVal val="true"/>
                                      </p:to>
                                    </p:set>
                                  </p:childTnLst>
                                </p:cTn>
                              </p:par>
                              <p:par>
                                <p:cTn id="176" presetID="19" presetClass="emph" presetSubtype="0" fill="hold" grpId="0" nodeType="withEffect">
                                  <p:stCondLst>
                                    <p:cond delay="0"/>
                                  </p:stCondLst>
                                  <p:childTnLst>
                                    <p:animClr clrSpc="rgb" dir="cw">
                                      <p:cBhvr override="childStyle">
                                        <p:cTn id="177" dur="500" fill="hold"/>
                                        <p:tgtEl>
                                          <p:spTgt spid="102"/>
                                        </p:tgtEl>
                                        <p:attrNameLst>
                                          <p:attrName>style.color</p:attrName>
                                        </p:attrNameLst>
                                      </p:cBhvr>
                                      <p:to>
                                        <a:schemeClr val="accent2"/>
                                      </p:to>
                                    </p:animClr>
                                    <p:animClr clrSpc="rgb" dir="cw">
                                      <p:cBhvr>
                                        <p:cTn id="178" dur="500" fill="hold"/>
                                        <p:tgtEl>
                                          <p:spTgt spid="102"/>
                                        </p:tgtEl>
                                        <p:attrNameLst>
                                          <p:attrName>fillcolor</p:attrName>
                                        </p:attrNameLst>
                                      </p:cBhvr>
                                      <p:to>
                                        <a:schemeClr val="accent2"/>
                                      </p:to>
                                    </p:animClr>
                                    <p:set>
                                      <p:cBhvr>
                                        <p:cTn id="179" dur="500" fill="hold"/>
                                        <p:tgtEl>
                                          <p:spTgt spid="102"/>
                                        </p:tgtEl>
                                        <p:attrNameLst>
                                          <p:attrName>fill.type</p:attrName>
                                        </p:attrNameLst>
                                      </p:cBhvr>
                                      <p:to>
                                        <p:strVal val="solid"/>
                                      </p:to>
                                    </p:set>
                                    <p:set>
                                      <p:cBhvr>
                                        <p:cTn id="180" dur="500" fill="hold"/>
                                        <p:tgtEl>
                                          <p:spTgt spid="102"/>
                                        </p:tgtEl>
                                        <p:attrNameLst>
                                          <p:attrName>fill.on</p:attrName>
                                        </p:attrNameLst>
                                      </p:cBhvr>
                                      <p:to>
                                        <p:strVal val="true"/>
                                      </p:to>
                                    </p:set>
                                  </p:childTnLst>
                                </p:cTn>
                              </p:par>
                              <p:par>
                                <p:cTn id="181" presetID="19" presetClass="emph" presetSubtype="0" fill="hold" grpId="0" nodeType="withEffect">
                                  <p:stCondLst>
                                    <p:cond delay="0"/>
                                  </p:stCondLst>
                                  <p:childTnLst>
                                    <p:animClr clrSpc="rgb" dir="cw">
                                      <p:cBhvr override="childStyle">
                                        <p:cTn id="182" dur="500" fill="hold"/>
                                        <p:tgtEl>
                                          <p:spTgt spid="103"/>
                                        </p:tgtEl>
                                        <p:attrNameLst>
                                          <p:attrName>style.color</p:attrName>
                                        </p:attrNameLst>
                                      </p:cBhvr>
                                      <p:to>
                                        <a:schemeClr val="accent2"/>
                                      </p:to>
                                    </p:animClr>
                                    <p:animClr clrSpc="rgb" dir="cw">
                                      <p:cBhvr>
                                        <p:cTn id="183" dur="500" fill="hold"/>
                                        <p:tgtEl>
                                          <p:spTgt spid="103"/>
                                        </p:tgtEl>
                                        <p:attrNameLst>
                                          <p:attrName>fillcolor</p:attrName>
                                        </p:attrNameLst>
                                      </p:cBhvr>
                                      <p:to>
                                        <a:schemeClr val="accent2"/>
                                      </p:to>
                                    </p:animClr>
                                    <p:set>
                                      <p:cBhvr>
                                        <p:cTn id="184" dur="500" fill="hold"/>
                                        <p:tgtEl>
                                          <p:spTgt spid="103"/>
                                        </p:tgtEl>
                                        <p:attrNameLst>
                                          <p:attrName>fill.type</p:attrName>
                                        </p:attrNameLst>
                                      </p:cBhvr>
                                      <p:to>
                                        <p:strVal val="solid"/>
                                      </p:to>
                                    </p:set>
                                    <p:set>
                                      <p:cBhvr>
                                        <p:cTn id="185" dur="500" fill="hold"/>
                                        <p:tgtEl>
                                          <p:spTgt spid="103"/>
                                        </p:tgtEl>
                                        <p:attrNameLst>
                                          <p:attrName>fill.on</p:attrName>
                                        </p:attrNameLst>
                                      </p:cBhvr>
                                      <p:to>
                                        <p:strVal val="true"/>
                                      </p:to>
                                    </p:set>
                                  </p:childTnLst>
                                </p:cTn>
                              </p:par>
                              <p:par>
                                <p:cTn id="186" presetID="19" presetClass="emph" presetSubtype="0" fill="hold" grpId="0" nodeType="withEffect">
                                  <p:stCondLst>
                                    <p:cond delay="0"/>
                                  </p:stCondLst>
                                  <p:childTnLst>
                                    <p:animClr clrSpc="rgb" dir="cw">
                                      <p:cBhvr override="childStyle">
                                        <p:cTn id="187" dur="500" fill="hold"/>
                                        <p:tgtEl>
                                          <p:spTgt spid="104"/>
                                        </p:tgtEl>
                                        <p:attrNameLst>
                                          <p:attrName>style.color</p:attrName>
                                        </p:attrNameLst>
                                      </p:cBhvr>
                                      <p:to>
                                        <a:schemeClr val="accent2"/>
                                      </p:to>
                                    </p:animClr>
                                    <p:animClr clrSpc="rgb" dir="cw">
                                      <p:cBhvr>
                                        <p:cTn id="188" dur="500" fill="hold"/>
                                        <p:tgtEl>
                                          <p:spTgt spid="104"/>
                                        </p:tgtEl>
                                        <p:attrNameLst>
                                          <p:attrName>fillcolor</p:attrName>
                                        </p:attrNameLst>
                                      </p:cBhvr>
                                      <p:to>
                                        <a:schemeClr val="accent2"/>
                                      </p:to>
                                    </p:animClr>
                                    <p:set>
                                      <p:cBhvr>
                                        <p:cTn id="189" dur="500" fill="hold"/>
                                        <p:tgtEl>
                                          <p:spTgt spid="104"/>
                                        </p:tgtEl>
                                        <p:attrNameLst>
                                          <p:attrName>fill.type</p:attrName>
                                        </p:attrNameLst>
                                      </p:cBhvr>
                                      <p:to>
                                        <p:strVal val="solid"/>
                                      </p:to>
                                    </p:set>
                                    <p:set>
                                      <p:cBhvr>
                                        <p:cTn id="190" dur="500" fill="hold"/>
                                        <p:tgtEl>
                                          <p:spTgt spid="104"/>
                                        </p:tgtEl>
                                        <p:attrNameLst>
                                          <p:attrName>fill.on</p:attrName>
                                        </p:attrNameLst>
                                      </p:cBhvr>
                                      <p:to>
                                        <p:strVal val="true"/>
                                      </p:to>
                                    </p:set>
                                  </p:childTnLst>
                                </p:cTn>
                              </p:par>
                              <p:par>
                                <p:cTn id="191" presetID="19" presetClass="emph" presetSubtype="0" fill="hold" grpId="0" nodeType="withEffect">
                                  <p:stCondLst>
                                    <p:cond delay="0"/>
                                  </p:stCondLst>
                                  <p:childTnLst>
                                    <p:animClr clrSpc="rgb" dir="cw">
                                      <p:cBhvr override="childStyle">
                                        <p:cTn id="192" dur="500" fill="hold"/>
                                        <p:tgtEl>
                                          <p:spTgt spid="105"/>
                                        </p:tgtEl>
                                        <p:attrNameLst>
                                          <p:attrName>style.color</p:attrName>
                                        </p:attrNameLst>
                                      </p:cBhvr>
                                      <p:to>
                                        <a:schemeClr val="accent2"/>
                                      </p:to>
                                    </p:animClr>
                                    <p:animClr clrSpc="rgb" dir="cw">
                                      <p:cBhvr>
                                        <p:cTn id="193" dur="500" fill="hold"/>
                                        <p:tgtEl>
                                          <p:spTgt spid="105"/>
                                        </p:tgtEl>
                                        <p:attrNameLst>
                                          <p:attrName>fillcolor</p:attrName>
                                        </p:attrNameLst>
                                      </p:cBhvr>
                                      <p:to>
                                        <a:schemeClr val="accent2"/>
                                      </p:to>
                                    </p:animClr>
                                    <p:set>
                                      <p:cBhvr>
                                        <p:cTn id="194" dur="500" fill="hold"/>
                                        <p:tgtEl>
                                          <p:spTgt spid="105"/>
                                        </p:tgtEl>
                                        <p:attrNameLst>
                                          <p:attrName>fill.type</p:attrName>
                                        </p:attrNameLst>
                                      </p:cBhvr>
                                      <p:to>
                                        <p:strVal val="solid"/>
                                      </p:to>
                                    </p:set>
                                    <p:set>
                                      <p:cBhvr>
                                        <p:cTn id="195" dur="500" fill="hold"/>
                                        <p:tgtEl>
                                          <p:spTgt spid="105"/>
                                        </p:tgtEl>
                                        <p:attrNameLst>
                                          <p:attrName>fill.on</p:attrName>
                                        </p:attrNameLst>
                                      </p:cBhvr>
                                      <p:to>
                                        <p:strVal val="true"/>
                                      </p:to>
                                    </p:set>
                                  </p:childTnLst>
                                </p:cTn>
                              </p:par>
                              <p:par>
                                <p:cTn id="196" presetID="19" presetClass="emph" presetSubtype="0" fill="hold" grpId="0" nodeType="withEffect">
                                  <p:stCondLst>
                                    <p:cond delay="0"/>
                                  </p:stCondLst>
                                  <p:childTnLst>
                                    <p:animClr clrSpc="rgb" dir="cw">
                                      <p:cBhvr override="childStyle">
                                        <p:cTn id="197" dur="500" fill="hold"/>
                                        <p:tgtEl>
                                          <p:spTgt spid="106"/>
                                        </p:tgtEl>
                                        <p:attrNameLst>
                                          <p:attrName>style.color</p:attrName>
                                        </p:attrNameLst>
                                      </p:cBhvr>
                                      <p:to>
                                        <a:schemeClr val="accent2"/>
                                      </p:to>
                                    </p:animClr>
                                    <p:animClr clrSpc="rgb" dir="cw">
                                      <p:cBhvr>
                                        <p:cTn id="198" dur="500" fill="hold"/>
                                        <p:tgtEl>
                                          <p:spTgt spid="106"/>
                                        </p:tgtEl>
                                        <p:attrNameLst>
                                          <p:attrName>fillcolor</p:attrName>
                                        </p:attrNameLst>
                                      </p:cBhvr>
                                      <p:to>
                                        <a:schemeClr val="accent2"/>
                                      </p:to>
                                    </p:animClr>
                                    <p:set>
                                      <p:cBhvr>
                                        <p:cTn id="199" dur="500" fill="hold"/>
                                        <p:tgtEl>
                                          <p:spTgt spid="106"/>
                                        </p:tgtEl>
                                        <p:attrNameLst>
                                          <p:attrName>fill.type</p:attrName>
                                        </p:attrNameLst>
                                      </p:cBhvr>
                                      <p:to>
                                        <p:strVal val="solid"/>
                                      </p:to>
                                    </p:set>
                                    <p:set>
                                      <p:cBhvr>
                                        <p:cTn id="200" dur="500" fill="hold"/>
                                        <p:tgtEl>
                                          <p:spTgt spid="106"/>
                                        </p:tgtEl>
                                        <p:attrNameLst>
                                          <p:attrName>fill.on</p:attrName>
                                        </p:attrNameLst>
                                      </p:cBhvr>
                                      <p:to>
                                        <p:strVal val="true"/>
                                      </p:to>
                                    </p:set>
                                  </p:childTnLst>
                                </p:cTn>
                              </p:par>
                              <p:par>
                                <p:cTn id="201" presetID="19" presetClass="emph" presetSubtype="0" fill="hold" grpId="0" nodeType="withEffect">
                                  <p:stCondLst>
                                    <p:cond delay="0"/>
                                  </p:stCondLst>
                                  <p:childTnLst>
                                    <p:animClr clrSpc="rgb" dir="cw">
                                      <p:cBhvr override="childStyle">
                                        <p:cTn id="202" dur="500" fill="hold"/>
                                        <p:tgtEl>
                                          <p:spTgt spid="141"/>
                                        </p:tgtEl>
                                        <p:attrNameLst>
                                          <p:attrName>style.color</p:attrName>
                                        </p:attrNameLst>
                                      </p:cBhvr>
                                      <p:to>
                                        <a:schemeClr val="accent2"/>
                                      </p:to>
                                    </p:animClr>
                                    <p:animClr clrSpc="rgb" dir="cw">
                                      <p:cBhvr>
                                        <p:cTn id="203" dur="500" fill="hold"/>
                                        <p:tgtEl>
                                          <p:spTgt spid="141"/>
                                        </p:tgtEl>
                                        <p:attrNameLst>
                                          <p:attrName>fillcolor</p:attrName>
                                        </p:attrNameLst>
                                      </p:cBhvr>
                                      <p:to>
                                        <a:schemeClr val="accent2"/>
                                      </p:to>
                                    </p:animClr>
                                    <p:set>
                                      <p:cBhvr>
                                        <p:cTn id="204" dur="500" fill="hold"/>
                                        <p:tgtEl>
                                          <p:spTgt spid="141"/>
                                        </p:tgtEl>
                                        <p:attrNameLst>
                                          <p:attrName>fill.type</p:attrName>
                                        </p:attrNameLst>
                                      </p:cBhvr>
                                      <p:to>
                                        <p:strVal val="solid"/>
                                      </p:to>
                                    </p:set>
                                    <p:set>
                                      <p:cBhvr>
                                        <p:cTn id="205" dur="500" fill="hold"/>
                                        <p:tgtEl>
                                          <p:spTgt spid="141"/>
                                        </p:tgtEl>
                                        <p:attrNameLst>
                                          <p:attrName>fill.on</p:attrName>
                                        </p:attrNameLst>
                                      </p:cBhvr>
                                      <p:to>
                                        <p:strVal val="true"/>
                                      </p:to>
                                    </p:set>
                                  </p:childTnLst>
                                </p:cTn>
                              </p:par>
                            </p:childTnLst>
                          </p:cTn>
                        </p:par>
                      </p:childTnLst>
                    </p:cTn>
                  </p:par>
                  <p:par>
                    <p:cTn id="206" fill="hold">
                      <p:stCondLst>
                        <p:cond delay="indefinite"/>
                      </p:stCondLst>
                      <p:childTnLst>
                        <p:par>
                          <p:cTn id="207" fill="hold">
                            <p:stCondLst>
                              <p:cond delay="0"/>
                            </p:stCondLst>
                            <p:childTnLst>
                              <p:par>
                                <p:cTn id="208" presetID="6" presetClass="exit" presetSubtype="32" fill="hold" grpId="1" nodeType="clickEffect">
                                  <p:stCondLst>
                                    <p:cond delay="0"/>
                                  </p:stCondLst>
                                  <p:childTnLst>
                                    <p:animEffect transition="out" filter="circle(out)">
                                      <p:cBhvr>
                                        <p:cTn id="209" dur="2000"/>
                                        <p:tgtEl>
                                          <p:spTgt spid="3"/>
                                        </p:tgtEl>
                                      </p:cBhvr>
                                    </p:animEffect>
                                    <p:set>
                                      <p:cBhvr>
                                        <p:cTn id="210" dur="1" fill="hold">
                                          <p:stCondLst>
                                            <p:cond delay="1999"/>
                                          </p:stCondLst>
                                        </p:cTn>
                                        <p:tgtEl>
                                          <p:spTgt spid="3"/>
                                        </p:tgtEl>
                                        <p:attrNameLst>
                                          <p:attrName>style.visibility</p:attrName>
                                        </p:attrNameLst>
                                      </p:cBhvr>
                                      <p:to>
                                        <p:strVal val="hidden"/>
                                      </p:to>
                                    </p:set>
                                  </p:childTnLst>
                                </p:cTn>
                              </p:par>
                              <p:par>
                                <p:cTn id="211" presetID="6" presetClass="exit" presetSubtype="32" fill="hold" grpId="1" nodeType="withEffect">
                                  <p:stCondLst>
                                    <p:cond delay="0"/>
                                  </p:stCondLst>
                                  <p:childTnLst>
                                    <p:animEffect transition="out" filter="circle(out)">
                                      <p:cBhvr>
                                        <p:cTn id="212" dur="2000"/>
                                        <p:tgtEl>
                                          <p:spTgt spid="101"/>
                                        </p:tgtEl>
                                      </p:cBhvr>
                                    </p:animEffect>
                                    <p:set>
                                      <p:cBhvr>
                                        <p:cTn id="213" dur="1" fill="hold">
                                          <p:stCondLst>
                                            <p:cond delay="1999"/>
                                          </p:stCondLst>
                                        </p:cTn>
                                        <p:tgtEl>
                                          <p:spTgt spid="101"/>
                                        </p:tgtEl>
                                        <p:attrNameLst>
                                          <p:attrName>style.visibility</p:attrName>
                                        </p:attrNameLst>
                                      </p:cBhvr>
                                      <p:to>
                                        <p:strVal val="hidden"/>
                                      </p:to>
                                    </p:set>
                                  </p:childTnLst>
                                </p:cTn>
                              </p:par>
                              <p:par>
                                <p:cTn id="214" presetID="6" presetClass="exit" presetSubtype="32" fill="hold" grpId="1" nodeType="withEffect">
                                  <p:stCondLst>
                                    <p:cond delay="0"/>
                                  </p:stCondLst>
                                  <p:childTnLst>
                                    <p:animEffect transition="out" filter="circle(out)">
                                      <p:cBhvr>
                                        <p:cTn id="215" dur="2000"/>
                                        <p:tgtEl>
                                          <p:spTgt spid="102"/>
                                        </p:tgtEl>
                                      </p:cBhvr>
                                    </p:animEffect>
                                    <p:set>
                                      <p:cBhvr>
                                        <p:cTn id="216" dur="1" fill="hold">
                                          <p:stCondLst>
                                            <p:cond delay="1999"/>
                                          </p:stCondLst>
                                        </p:cTn>
                                        <p:tgtEl>
                                          <p:spTgt spid="102"/>
                                        </p:tgtEl>
                                        <p:attrNameLst>
                                          <p:attrName>style.visibility</p:attrName>
                                        </p:attrNameLst>
                                      </p:cBhvr>
                                      <p:to>
                                        <p:strVal val="hidden"/>
                                      </p:to>
                                    </p:set>
                                  </p:childTnLst>
                                </p:cTn>
                              </p:par>
                              <p:par>
                                <p:cTn id="217" presetID="6" presetClass="exit" presetSubtype="32" fill="hold" grpId="1" nodeType="withEffect">
                                  <p:stCondLst>
                                    <p:cond delay="0"/>
                                  </p:stCondLst>
                                  <p:childTnLst>
                                    <p:animEffect transition="out" filter="circle(out)">
                                      <p:cBhvr>
                                        <p:cTn id="218" dur="2000"/>
                                        <p:tgtEl>
                                          <p:spTgt spid="103"/>
                                        </p:tgtEl>
                                      </p:cBhvr>
                                    </p:animEffect>
                                    <p:set>
                                      <p:cBhvr>
                                        <p:cTn id="219" dur="1" fill="hold">
                                          <p:stCondLst>
                                            <p:cond delay="1999"/>
                                          </p:stCondLst>
                                        </p:cTn>
                                        <p:tgtEl>
                                          <p:spTgt spid="103"/>
                                        </p:tgtEl>
                                        <p:attrNameLst>
                                          <p:attrName>style.visibility</p:attrName>
                                        </p:attrNameLst>
                                      </p:cBhvr>
                                      <p:to>
                                        <p:strVal val="hidden"/>
                                      </p:to>
                                    </p:set>
                                  </p:childTnLst>
                                </p:cTn>
                              </p:par>
                              <p:par>
                                <p:cTn id="220" presetID="6" presetClass="exit" presetSubtype="32" fill="hold" grpId="1" nodeType="withEffect">
                                  <p:stCondLst>
                                    <p:cond delay="0"/>
                                  </p:stCondLst>
                                  <p:childTnLst>
                                    <p:animEffect transition="out" filter="circle(out)">
                                      <p:cBhvr>
                                        <p:cTn id="221" dur="2000"/>
                                        <p:tgtEl>
                                          <p:spTgt spid="104"/>
                                        </p:tgtEl>
                                      </p:cBhvr>
                                    </p:animEffect>
                                    <p:set>
                                      <p:cBhvr>
                                        <p:cTn id="222" dur="1" fill="hold">
                                          <p:stCondLst>
                                            <p:cond delay="1999"/>
                                          </p:stCondLst>
                                        </p:cTn>
                                        <p:tgtEl>
                                          <p:spTgt spid="104"/>
                                        </p:tgtEl>
                                        <p:attrNameLst>
                                          <p:attrName>style.visibility</p:attrName>
                                        </p:attrNameLst>
                                      </p:cBhvr>
                                      <p:to>
                                        <p:strVal val="hidden"/>
                                      </p:to>
                                    </p:set>
                                  </p:childTnLst>
                                </p:cTn>
                              </p:par>
                              <p:par>
                                <p:cTn id="223" presetID="6" presetClass="exit" presetSubtype="32" fill="hold" grpId="1" nodeType="withEffect">
                                  <p:stCondLst>
                                    <p:cond delay="0"/>
                                  </p:stCondLst>
                                  <p:childTnLst>
                                    <p:animEffect transition="out" filter="circle(out)">
                                      <p:cBhvr>
                                        <p:cTn id="224" dur="2000"/>
                                        <p:tgtEl>
                                          <p:spTgt spid="105"/>
                                        </p:tgtEl>
                                      </p:cBhvr>
                                    </p:animEffect>
                                    <p:set>
                                      <p:cBhvr>
                                        <p:cTn id="225" dur="1" fill="hold">
                                          <p:stCondLst>
                                            <p:cond delay="1999"/>
                                          </p:stCondLst>
                                        </p:cTn>
                                        <p:tgtEl>
                                          <p:spTgt spid="105"/>
                                        </p:tgtEl>
                                        <p:attrNameLst>
                                          <p:attrName>style.visibility</p:attrName>
                                        </p:attrNameLst>
                                      </p:cBhvr>
                                      <p:to>
                                        <p:strVal val="hidden"/>
                                      </p:to>
                                    </p:set>
                                  </p:childTnLst>
                                </p:cTn>
                              </p:par>
                              <p:par>
                                <p:cTn id="226" presetID="6" presetClass="exit" presetSubtype="32" fill="hold" grpId="1" nodeType="withEffect">
                                  <p:stCondLst>
                                    <p:cond delay="0"/>
                                  </p:stCondLst>
                                  <p:childTnLst>
                                    <p:animEffect transition="out" filter="circle(out)">
                                      <p:cBhvr>
                                        <p:cTn id="227" dur="2000"/>
                                        <p:tgtEl>
                                          <p:spTgt spid="106"/>
                                        </p:tgtEl>
                                      </p:cBhvr>
                                    </p:animEffect>
                                    <p:set>
                                      <p:cBhvr>
                                        <p:cTn id="228" dur="1" fill="hold">
                                          <p:stCondLst>
                                            <p:cond delay="1999"/>
                                          </p:stCondLst>
                                        </p:cTn>
                                        <p:tgtEl>
                                          <p:spTgt spid="106"/>
                                        </p:tgtEl>
                                        <p:attrNameLst>
                                          <p:attrName>style.visibility</p:attrName>
                                        </p:attrNameLst>
                                      </p:cBhvr>
                                      <p:to>
                                        <p:strVal val="hidden"/>
                                      </p:to>
                                    </p:set>
                                  </p:childTnLst>
                                </p:cTn>
                              </p:par>
                              <p:par>
                                <p:cTn id="229" presetID="6" presetClass="exit" presetSubtype="32" fill="hold" grpId="1" nodeType="withEffect">
                                  <p:stCondLst>
                                    <p:cond delay="0"/>
                                  </p:stCondLst>
                                  <p:childTnLst>
                                    <p:animEffect transition="out" filter="circle(out)">
                                      <p:cBhvr>
                                        <p:cTn id="230" dur="2000"/>
                                        <p:tgtEl>
                                          <p:spTgt spid="141"/>
                                        </p:tgtEl>
                                      </p:cBhvr>
                                    </p:animEffect>
                                    <p:set>
                                      <p:cBhvr>
                                        <p:cTn id="231" dur="1" fill="hold">
                                          <p:stCondLst>
                                            <p:cond delay="1999"/>
                                          </p:stCondLst>
                                        </p:cTn>
                                        <p:tgtEl>
                                          <p:spTgt spid="141"/>
                                        </p:tgtEl>
                                        <p:attrNameLst>
                                          <p:attrName>style.visibility</p:attrName>
                                        </p:attrNameLst>
                                      </p:cBhvr>
                                      <p:to>
                                        <p:strVal val="hidden"/>
                                      </p:to>
                                    </p:set>
                                  </p:childTnLst>
                                </p:cTn>
                              </p:par>
                              <p:par>
                                <p:cTn id="232" presetID="6" presetClass="exit" presetSubtype="32" fill="hold" grpId="1" nodeType="withEffect">
                                  <p:stCondLst>
                                    <p:cond delay="0"/>
                                  </p:stCondLst>
                                  <p:childTnLst>
                                    <p:animEffect transition="out" filter="circle(out)">
                                      <p:cBhvr>
                                        <p:cTn id="233" dur="2000"/>
                                        <p:tgtEl>
                                          <p:spTgt spid="190"/>
                                        </p:tgtEl>
                                      </p:cBhvr>
                                    </p:animEffect>
                                    <p:set>
                                      <p:cBhvr>
                                        <p:cTn id="234" dur="1" fill="hold">
                                          <p:stCondLst>
                                            <p:cond delay="1999"/>
                                          </p:stCondLst>
                                        </p:cTn>
                                        <p:tgtEl>
                                          <p:spTgt spid="190"/>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235" restart="whenNotActive" fill="hold" evtFilter="cancelBubble" nodeType="interactiveSeq">
                <p:stCondLst>
                  <p:cond evt="onClick" delay="0">
                    <p:tgtEl>
                      <p:spTgt spid="150"/>
                    </p:tgtEl>
                  </p:cond>
                </p:stCondLst>
                <p:endSync evt="end" delay="0">
                  <p:rtn val="all"/>
                </p:endSync>
                <p:childTnLst>
                  <p:par>
                    <p:cTn id="236" fill="hold">
                      <p:stCondLst>
                        <p:cond delay="0"/>
                      </p:stCondLst>
                      <p:childTnLst>
                        <p:par>
                          <p:cTn id="237" fill="hold">
                            <p:stCondLst>
                              <p:cond delay="0"/>
                            </p:stCondLst>
                            <p:childTnLst>
                              <p:par>
                                <p:cTn id="238" presetID="6" presetClass="entr" presetSubtype="16" fill="hold" grpId="0" nodeType="clickEffect">
                                  <p:stCondLst>
                                    <p:cond delay="0"/>
                                  </p:stCondLst>
                                  <p:childTnLst>
                                    <p:set>
                                      <p:cBhvr>
                                        <p:cTn id="239" dur="1" fill="hold">
                                          <p:stCondLst>
                                            <p:cond delay="0"/>
                                          </p:stCondLst>
                                        </p:cTn>
                                        <p:tgtEl>
                                          <p:spTgt spid="191"/>
                                        </p:tgtEl>
                                        <p:attrNameLst>
                                          <p:attrName>style.visibility</p:attrName>
                                        </p:attrNameLst>
                                      </p:cBhvr>
                                      <p:to>
                                        <p:strVal val="visible"/>
                                      </p:to>
                                    </p:set>
                                    <p:animEffect transition="in" filter="circle(in)">
                                      <p:cBhvr>
                                        <p:cTn id="240" dur="2000"/>
                                        <p:tgtEl>
                                          <p:spTgt spid="191"/>
                                        </p:tgtEl>
                                      </p:cBhvr>
                                    </p:animEffect>
                                  </p:childTnLst>
                                </p:cTn>
                              </p:par>
                              <p:par>
                                <p:cTn id="241" presetID="19" presetClass="emph" presetSubtype="0" fill="hold" grpId="0" nodeType="withEffect">
                                  <p:stCondLst>
                                    <p:cond delay="0"/>
                                  </p:stCondLst>
                                  <p:childTnLst>
                                    <p:animClr clrSpc="rgb" dir="cw">
                                      <p:cBhvr override="childStyle">
                                        <p:cTn id="242" dur="500" fill="hold"/>
                                        <p:tgtEl>
                                          <p:spTgt spid="107"/>
                                        </p:tgtEl>
                                        <p:attrNameLst>
                                          <p:attrName>style.color</p:attrName>
                                        </p:attrNameLst>
                                      </p:cBhvr>
                                      <p:to>
                                        <a:schemeClr val="accent2"/>
                                      </p:to>
                                    </p:animClr>
                                    <p:animClr clrSpc="rgb" dir="cw">
                                      <p:cBhvr>
                                        <p:cTn id="243" dur="500" fill="hold"/>
                                        <p:tgtEl>
                                          <p:spTgt spid="107"/>
                                        </p:tgtEl>
                                        <p:attrNameLst>
                                          <p:attrName>fillcolor</p:attrName>
                                        </p:attrNameLst>
                                      </p:cBhvr>
                                      <p:to>
                                        <a:schemeClr val="accent2"/>
                                      </p:to>
                                    </p:animClr>
                                    <p:set>
                                      <p:cBhvr>
                                        <p:cTn id="244" dur="500" fill="hold"/>
                                        <p:tgtEl>
                                          <p:spTgt spid="107"/>
                                        </p:tgtEl>
                                        <p:attrNameLst>
                                          <p:attrName>fill.type</p:attrName>
                                        </p:attrNameLst>
                                      </p:cBhvr>
                                      <p:to>
                                        <p:strVal val="solid"/>
                                      </p:to>
                                    </p:set>
                                    <p:set>
                                      <p:cBhvr>
                                        <p:cTn id="245" dur="500" fill="hold"/>
                                        <p:tgtEl>
                                          <p:spTgt spid="107"/>
                                        </p:tgtEl>
                                        <p:attrNameLst>
                                          <p:attrName>fill.on</p:attrName>
                                        </p:attrNameLst>
                                      </p:cBhvr>
                                      <p:to>
                                        <p:strVal val="true"/>
                                      </p:to>
                                    </p:set>
                                  </p:childTnLst>
                                </p:cTn>
                              </p:par>
                              <p:par>
                                <p:cTn id="246" presetID="19" presetClass="emph" presetSubtype="0" fill="hold" grpId="0" nodeType="withEffect">
                                  <p:stCondLst>
                                    <p:cond delay="0"/>
                                  </p:stCondLst>
                                  <p:childTnLst>
                                    <p:animClr clrSpc="rgb" dir="cw">
                                      <p:cBhvr override="childStyle">
                                        <p:cTn id="247" dur="500" fill="hold"/>
                                        <p:tgtEl>
                                          <p:spTgt spid="108"/>
                                        </p:tgtEl>
                                        <p:attrNameLst>
                                          <p:attrName>style.color</p:attrName>
                                        </p:attrNameLst>
                                      </p:cBhvr>
                                      <p:to>
                                        <a:schemeClr val="accent2"/>
                                      </p:to>
                                    </p:animClr>
                                    <p:animClr clrSpc="rgb" dir="cw">
                                      <p:cBhvr>
                                        <p:cTn id="248" dur="500" fill="hold"/>
                                        <p:tgtEl>
                                          <p:spTgt spid="108"/>
                                        </p:tgtEl>
                                        <p:attrNameLst>
                                          <p:attrName>fillcolor</p:attrName>
                                        </p:attrNameLst>
                                      </p:cBhvr>
                                      <p:to>
                                        <a:schemeClr val="accent2"/>
                                      </p:to>
                                    </p:animClr>
                                    <p:set>
                                      <p:cBhvr>
                                        <p:cTn id="249" dur="500" fill="hold"/>
                                        <p:tgtEl>
                                          <p:spTgt spid="108"/>
                                        </p:tgtEl>
                                        <p:attrNameLst>
                                          <p:attrName>fill.type</p:attrName>
                                        </p:attrNameLst>
                                      </p:cBhvr>
                                      <p:to>
                                        <p:strVal val="solid"/>
                                      </p:to>
                                    </p:set>
                                    <p:set>
                                      <p:cBhvr>
                                        <p:cTn id="250" dur="500" fill="hold"/>
                                        <p:tgtEl>
                                          <p:spTgt spid="108"/>
                                        </p:tgtEl>
                                        <p:attrNameLst>
                                          <p:attrName>fill.on</p:attrName>
                                        </p:attrNameLst>
                                      </p:cBhvr>
                                      <p:to>
                                        <p:strVal val="true"/>
                                      </p:to>
                                    </p:set>
                                  </p:childTnLst>
                                </p:cTn>
                              </p:par>
                              <p:par>
                                <p:cTn id="251" presetID="19" presetClass="emph" presetSubtype="0" fill="hold" grpId="0" nodeType="withEffect">
                                  <p:stCondLst>
                                    <p:cond delay="0"/>
                                  </p:stCondLst>
                                  <p:childTnLst>
                                    <p:animClr clrSpc="rgb" dir="cw">
                                      <p:cBhvr override="childStyle">
                                        <p:cTn id="252" dur="500" fill="hold"/>
                                        <p:tgtEl>
                                          <p:spTgt spid="109"/>
                                        </p:tgtEl>
                                        <p:attrNameLst>
                                          <p:attrName>style.color</p:attrName>
                                        </p:attrNameLst>
                                      </p:cBhvr>
                                      <p:to>
                                        <a:schemeClr val="accent2"/>
                                      </p:to>
                                    </p:animClr>
                                    <p:animClr clrSpc="rgb" dir="cw">
                                      <p:cBhvr>
                                        <p:cTn id="253" dur="500" fill="hold"/>
                                        <p:tgtEl>
                                          <p:spTgt spid="109"/>
                                        </p:tgtEl>
                                        <p:attrNameLst>
                                          <p:attrName>fillcolor</p:attrName>
                                        </p:attrNameLst>
                                      </p:cBhvr>
                                      <p:to>
                                        <a:schemeClr val="accent2"/>
                                      </p:to>
                                    </p:animClr>
                                    <p:set>
                                      <p:cBhvr>
                                        <p:cTn id="254" dur="500" fill="hold"/>
                                        <p:tgtEl>
                                          <p:spTgt spid="109"/>
                                        </p:tgtEl>
                                        <p:attrNameLst>
                                          <p:attrName>fill.type</p:attrName>
                                        </p:attrNameLst>
                                      </p:cBhvr>
                                      <p:to>
                                        <p:strVal val="solid"/>
                                      </p:to>
                                    </p:set>
                                    <p:set>
                                      <p:cBhvr>
                                        <p:cTn id="255" dur="500" fill="hold"/>
                                        <p:tgtEl>
                                          <p:spTgt spid="109"/>
                                        </p:tgtEl>
                                        <p:attrNameLst>
                                          <p:attrName>fill.on</p:attrName>
                                        </p:attrNameLst>
                                      </p:cBhvr>
                                      <p:to>
                                        <p:strVal val="true"/>
                                      </p:to>
                                    </p:set>
                                  </p:childTnLst>
                                </p:cTn>
                              </p:par>
                              <p:par>
                                <p:cTn id="256" presetID="19" presetClass="emph" presetSubtype="0" fill="hold" grpId="0" nodeType="withEffect">
                                  <p:stCondLst>
                                    <p:cond delay="0"/>
                                  </p:stCondLst>
                                  <p:childTnLst>
                                    <p:animClr clrSpc="rgb" dir="cw">
                                      <p:cBhvr override="childStyle">
                                        <p:cTn id="257" dur="500" fill="hold"/>
                                        <p:tgtEl>
                                          <p:spTgt spid="110"/>
                                        </p:tgtEl>
                                        <p:attrNameLst>
                                          <p:attrName>style.color</p:attrName>
                                        </p:attrNameLst>
                                      </p:cBhvr>
                                      <p:to>
                                        <a:schemeClr val="accent2"/>
                                      </p:to>
                                    </p:animClr>
                                    <p:animClr clrSpc="rgb" dir="cw">
                                      <p:cBhvr>
                                        <p:cTn id="258" dur="500" fill="hold"/>
                                        <p:tgtEl>
                                          <p:spTgt spid="110"/>
                                        </p:tgtEl>
                                        <p:attrNameLst>
                                          <p:attrName>fillcolor</p:attrName>
                                        </p:attrNameLst>
                                      </p:cBhvr>
                                      <p:to>
                                        <a:schemeClr val="accent2"/>
                                      </p:to>
                                    </p:animClr>
                                    <p:set>
                                      <p:cBhvr>
                                        <p:cTn id="259" dur="500" fill="hold"/>
                                        <p:tgtEl>
                                          <p:spTgt spid="110"/>
                                        </p:tgtEl>
                                        <p:attrNameLst>
                                          <p:attrName>fill.type</p:attrName>
                                        </p:attrNameLst>
                                      </p:cBhvr>
                                      <p:to>
                                        <p:strVal val="solid"/>
                                      </p:to>
                                    </p:set>
                                    <p:set>
                                      <p:cBhvr>
                                        <p:cTn id="260" dur="500" fill="hold"/>
                                        <p:tgtEl>
                                          <p:spTgt spid="110"/>
                                        </p:tgtEl>
                                        <p:attrNameLst>
                                          <p:attrName>fill.on</p:attrName>
                                        </p:attrNameLst>
                                      </p:cBhvr>
                                      <p:to>
                                        <p:strVal val="true"/>
                                      </p:to>
                                    </p:set>
                                  </p:childTnLst>
                                </p:cTn>
                              </p:par>
                              <p:par>
                                <p:cTn id="261" presetID="19" presetClass="emph" presetSubtype="0" fill="hold" grpId="0" nodeType="withEffect">
                                  <p:stCondLst>
                                    <p:cond delay="0"/>
                                  </p:stCondLst>
                                  <p:childTnLst>
                                    <p:animClr clrSpc="rgb" dir="cw">
                                      <p:cBhvr override="childStyle">
                                        <p:cTn id="262" dur="500" fill="hold"/>
                                        <p:tgtEl>
                                          <p:spTgt spid="111"/>
                                        </p:tgtEl>
                                        <p:attrNameLst>
                                          <p:attrName>style.color</p:attrName>
                                        </p:attrNameLst>
                                      </p:cBhvr>
                                      <p:to>
                                        <a:schemeClr val="accent2"/>
                                      </p:to>
                                    </p:animClr>
                                    <p:animClr clrSpc="rgb" dir="cw">
                                      <p:cBhvr>
                                        <p:cTn id="263" dur="500" fill="hold"/>
                                        <p:tgtEl>
                                          <p:spTgt spid="111"/>
                                        </p:tgtEl>
                                        <p:attrNameLst>
                                          <p:attrName>fillcolor</p:attrName>
                                        </p:attrNameLst>
                                      </p:cBhvr>
                                      <p:to>
                                        <a:schemeClr val="accent2"/>
                                      </p:to>
                                    </p:animClr>
                                    <p:set>
                                      <p:cBhvr>
                                        <p:cTn id="264" dur="500" fill="hold"/>
                                        <p:tgtEl>
                                          <p:spTgt spid="111"/>
                                        </p:tgtEl>
                                        <p:attrNameLst>
                                          <p:attrName>fill.type</p:attrName>
                                        </p:attrNameLst>
                                      </p:cBhvr>
                                      <p:to>
                                        <p:strVal val="solid"/>
                                      </p:to>
                                    </p:set>
                                    <p:set>
                                      <p:cBhvr>
                                        <p:cTn id="265" dur="500" fill="hold"/>
                                        <p:tgtEl>
                                          <p:spTgt spid="111"/>
                                        </p:tgtEl>
                                        <p:attrNameLst>
                                          <p:attrName>fill.on</p:attrName>
                                        </p:attrNameLst>
                                      </p:cBhvr>
                                      <p:to>
                                        <p:strVal val="true"/>
                                      </p:to>
                                    </p:set>
                                  </p:childTnLst>
                                </p:cTn>
                              </p:par>
                              <p:par>
                                <p:cTn id="266" presetID="19" presetClass="emph" presetSubtype="0" fill="hold" grpId="0" nodeType="withEffect">
                                  <p:stCondLst>
                                    <p:cond delay="0"/>
                                  </p:stCondLst>
                                  <p:childTnLst>
                                    <p:animClr clrSpc="rgb" dir="cw">
                                      <p:cBhvr override="childStyle">
                                        <p:cTn id="267" dur="500" fill="hold"/>
                                        <p:tgtEl>
                                          <p:spTgt spid="129"/>
                                        </p:tgtEl>
                                        <p:attrNameLst>
                                          <p:attrName>style.color</p:attrName>
                                        </p:attrNameLst>
                                      </p:cBhvr>
                                      <p:to>
                                        <a:schemeClr val="accent2"/>
                                      </p:to>
                                    </p:animClr>
                                    <p:animClr clrSpc="rgb" dir="cw">
                                      <p:cBhvr>
                                        <p:cTn id="268" dur="500" fill="hold"/>
                                        <p:tgtEl>
                                          <p:spTgt spid="129"/>
                                        </p:tgtEl>
                                        <p:attrNameLst>
                                          <p:attrName>fillcolor</p:attrName>
                                        </p:attrNameLst>
                                      </p:cBhvr>
                                      <p:to>
                                        <a:schemeClr val="accent2"/>
                                      </p:to>
                                    </p:animClr>
                                    <p:set>
                                      <p:cBhvr>
                                        <p:cTn id="269" dur="500" fill="hold"/>
                                        <p:tgtEl>
                                          <p:spTgt spid="129"/>
                                        </p:tgtEl>
                                        <p:attrNameLst>
                                          <p:attrName>fill.type</p:attrName>
                                        </p:attrNameLst>
                                      </p:cBhvr>
                                      <p:to>
                                        <p:strVal val="solid"/>
                                      </p:to>
                                    </p:set>
                                    <p:set>
                                      <p:cBhvr>
                                        <p:cTn id="270" dur="500" fill="hold"/>
                                        <p:tgtEl>
                                          <p:spTgt spid="129"/>
                                        </p:tgtEl>
                                        <p:attrNameLst>
                                          <p:attrName>fill.on</p:attrName>
                                        </p:attrNameLst>
                                      </p:cBhvr>
                                      <p:to>
                                        <p:strVal val="true"/>
                                      </p:to>
                                    </p:set>
                                  </p:childTnLst>
                                </p:cTn>
                              </p:par>
                              <p:par>
                                <p:cTn id="271" presetID="19" presetClass="emph" presetSubtype="0" fill="hold" grpId="0" nodeType="withEffect">
                                  <p:stCondLst>
                                    <p:cond delay="0"/>
                                  </p:stCondLst>
                                  <p:childTnLst>
                                    <p:animClr clrSpc="rgb" dir="cw">
                                      <p:cBhvr override="childStyle">
                                        <p:cTn id="272" dur="500" fill="hold"/>
                                        <p:tgtEl>
                                          <p:spTgt spid="130"/>
                                        </p:tgtEl>
                                        <p:attrNameLst>
                                          <p:attrName>style.color</p:attrName>
                                        </p:attrNameLst>
                                      </p:cBhvr>
                                      <p:to>
                                        <a:schemeClr val="accent2"/>
                                      </p:to>
                                    </p:animClr>
                                    <p:animClr clrSpc="rgb" dir="cw">
                                      <p:cBhvr>
                                        <p:cTn id="273" dur="500" fill="hold"/>
                                        <p:tgtEl>
                                          <p:spTgt spid="130"/>
                                        </p:tgtEl>
                                        <p:attrNameLst>
                                          <p:attrName>fillcolor</p:attrName>
                                        </p:attrNameLst>
                                      </p:cBhvr>
                                      <p:to>
                                        <a:schemeClr val="accent2"/>
                                      </p:to>
                                    </p:animClr>
                                    <p:set>
                                      <p:cBhvr>
                                        <p:cTn id="274" dur="500" fill="hold"/>
                                        <p:tgtEl>
                                          <p:spTgt spid="130"/>
                                        </p:tgtEl>
                                        <p:attrNameLst>
                                          <p:attrName>fill.type</p:attrName>
                                        </p:attrNameLst>
                                      </p:cBhvr>
                                      <p:to>
                                        <p:strVal val="solid"/>
                                      </p:to>
                                    </p:set>
                                    <p:set>
                                      <p:cBhvr>
                                        <p:cTn id="275" dur="500" fill="hold"/>
                                        <p:tgtEl>
                                          <p:spTgt spid="130"/>
                                        </p:tgtEl>
                                        <p:attrNameLst>
                                          <p:attrName>fill.on</p:attrName>
                                        </p:attrNameLst>
                                      </p:cBhvr>
                                      <p:to>
                                        <p:strVal val="true"/>
                                      </p:to>
                                    </p:set>
                                  </p:childTnLst>
                                </p:cTn>
                              </p:par>
                              <p:par>
                                <p:cTn id="276" presetID="19" presetClass="emph" presetSubtype="0" fill="hold" grpId="0" nodeType="withEffect">
                                  <p:stCondLst>
                                    <p:cond delay="0"/>
                                  </p:stCondLst>
                                  <p:childTnLst>
                                    <p:animClr clrSpc="rgb" dir="cw">
                                      <p:cBhvr override="childStyle">
                                        <p:cTn id="277" dur="500" fill="hold"/>
                                        <p:tgtEl>
                                          <p:spTgt spid="139"/>
                                        </p:tgtEl>
                                        <p:attrNameLst>
                                          <p:attrName>style.color</p:attrName>
                                        </p:attrNameLst>
                                      </p:cBhvr>
                                      <p:to>
                                        <a:schemeClr val="accent2"/>
                                      </p:to>
                                    </p:animClr>
                                    <p:animClr clrSpc="rgb" dir="cw">
                                      <p:cBhvr>
                                        <p:cTn id="278" dur="500" fill="hold"/>
                                        <p:tgtEl>
                                          <p:spTgt spid="139"/>
                                        </p:tgtEl>
                                        <p:attrNameLst>
                                          <p:attrName>fillcolor</p:attrName>
                                        </p:attrNameLst>
                                      </p:cBhvr>
                                      <p:to>
                                        <a:schemeClr val="accent2"/>
                                      </p:to>
                                    </p:animClr>
                                    <p:set>
                                      <p:cBhvr>
                                        <p:cTn id="279" dur="500" fill="hold"/>
                                        <p:tgtEl>
                                          <p:spTgt spid="139"/>
                                        </p:tgtEl>
                                        <p:attrNameLst>
                                          <p:attrName>fill.type</p:attrName>
                                        </p:attrNameLst>
                                      </p:cBhvr>
                                      <p:to>
                                        <p:strVal val="solid"/>
                                      </p:to>
                                    </p:set>
                                    <p:set>
                                      <p:cBhvr>
                                        <p:cTn id="280" dur="500" fill="hold"/>
                                        <p:tgtEl>
                                          <p:spTgt spid="139"/>
                                        </p:tgtEl>
                                        <p:attrNameLst>
                                          <p:attrName>fill.on</p:attrName>
                                        </p:attrNameLst>
                                      </p:cBhvr>
                                      <p:to>
                                        <p:strVal val="true"/>
                                      </p:to>
                                    </p:set>
                                  </p:childTnLst>
                                </p:cTn>
                              </p:par>
                              <p:par>
                                <p:cTn id="281" presetID="19" presetClass="emph" presetSubtype="0" fill="hold" grpId="0" nodeType="withEffect">
                                  <p:stCondLst>
                                    <p:cond delay="0"/>
                                  </p:stCondLst>
                                  <p:childTnLst>
                                    <p:animClr clrSpc="rgb" dir="cw">
                                      <p:cBhvr override="childStyle">
                                        <p:cTn id="282" dur="500" fill="hold"/>
                                        <p:tgtEl>
                                          <p:spTgt spid="140"/>
                                        </p:tgtEl>
                                        <p:attrNameLst>
                                          <p:attrName>style.color</p:attrName>
                                        </p:attrNameLst>
                                      </p:cBhvr>
                                      <p:to>
                                        <a:schemeClr val="accent2"/>
                                      </p:to>
                                    </p:animClr>
                                    <p:animClr clrSpc="rgb" dir="cw">
                                      <p:cBhvr>
                                        <p:cTn id="283" dur="500" fill="hold"/>
                                        <p:tgtEl>
                                          <p:spTgt spid="140"/>
                                        </p:tgtEl>
                                        <p:attrNameLst>
                                          <p:attrName>fillcolor</p:attrName>
                                        </p:attrNameLst>
                                      </p:cBhvr>
                                      <p:to>
                                        <a:schemeClr val="accent2"/>
                                      </p:to>
                                    </p:animClr>
                                    <p:set>
                                      <p:cBhvr>
                                        <p:cTn id="284" dur="500" fill="hold"/>
                                        <p:tgtEl>
                                          <p:spTgt spid="140"/>
                                        </p:tgtEl>
                                        <p:attrNameLst>
                                          <p:attrName>fill.type</p:attrName>
                                        </p:attrNameLst>
                                      </p:cBhvr>
                                      <p:to>
                                        <p:strVal val="solid"/>
                                      </p:to>
                                    </p:set>
                                    <p:set>
                                      <p:cBhvr>
                                        <p:cTn id="285" dur="500" fill="hold"/>
                                        <p:tgtEl>
                                          <p:spTgt spid="140"/>
                                        </p:tgtEl>
                                        <p:attrNameLst>
                                          <p:attrName>fill.on</p:attrName>
                                        </p:attrNameLst>
                                      </p:cBhvr>
                                      <p:to>
                                        <p:strVal val="true"/>
                                      </p:to>
                                    </p:set>
                                  </p:childTnLst>
                                </p:cTn>
                              </p:par>
                            </p:childTnLst>
                          </p:cTn>
                        </p:par>
                      </p:childTnLst>
                    </p:cTn>
                  </p:par>
                  <p:par>
                    <p:cTn id="286" fill="hold">
                      <p:stCondLst>
                        <p:cond delay="indefinite"/>
                      </p:stCondLst>
                      <p:childTnLst>
                        <p:par>
                          <p:cTn id="287" fill="hold">
                            <p:stCondLst>
                              <p:cond delay="0"/>
                            </p:stCondLst>
                            <p:childTnLst>
                              <p:par>
                                <p:cTn id="288" presetID="6" presetClass="exit" presetSubtype="32" fill="hold" grpId="1" nodeType="clickEffect">
                                  <p:stCondLst>
                                    <p:cond delay="0"/>
                                  </p:stCondLst>
                                  <p:childTnLst>
                                    <p:animEffect transition="out" filter="circle(out)">
                                      <p:cBhvr>
                                        <p:cTn id="289" dur="2000"/>
                                        <p:tgtEl>
                                          <p:spTgt spid="107"/>
                                        </p:tgtEl>
                                      </p:cBhvr>
                                    </p:animEffect>
                                    <p:set>
                                      <p:cBhvr>
                                        <p:cTn id="290" dur="1" fill="hold">
                                          <p:stCondLst>
                                            <p:cond delay="1999"/>
                                          </p:stCondLst>
                                        </p:cTn>
                                        <p:tgtEl>
                                          <p:spTgt spid="107"/>
                                        </p:tgtEl>
                                        <p:attrNameLst>
                                          <p:attrName>style.visibility</p:attrName>
                                        </p:attrNameLst>
                                      </p:cBhvr>
                                      <p:to>
                                        <p:strVal val="hidden"/>
                                      </p:to>
                                    </p:set>
                                  </p:childTnLst>
                                </p:cTn>
                              </p:par>
                              <p:par>
                                <p:cTn id="291" presetID="6" presetClass="exit" presetSubtype="32" fill="hold" grpId="1" nodeType="withEffect">
                                  <p:stCondLst>
                                    <p:cond delay="0"/>
                                  </p:stCondLst>
                                  <p:childTnLst>
                                    <p:animEffect transition="out" filter="circle(out)">
                                      <p:cBhvr>
                                        <p:cTn id="292" dur="2000"/>
                                        <p:tgtEl>
                                          <p:spTgt spid="108"/>
                                        </p:tgtEl>
                                      </p:cBhvr>
                                    </p:animEffect>
                                    <p:set>
                                      <p:cBhvr>
                                        <p:cTn id="293" dur="1" fill="hold">
                                          <p:stCondLst>
                                            <p:cond delay="1999"/>
                                          </p:stCondLst>
                                        </p:cTn>
                                        <p:tgtEl>
                                          <p:spTgt spid="108"/>
                                        </p:tgtEl>
                                        <p:attrNameLst>
                                          <p:attrName>style.visibility</p:attrName>
                                        </p:attrNameLst>
                                      </p:cBhvr>
                                      <p:to>
                                        <p:strVal val="hidden"/>
                                      </p:to>
                                    </p:set>
                                  </p:childTnLst>
                                </p:cTn>
                              </p:par>
                              <p:par>
                                <p:cTn id="294" presetID="6" presetClass="exit" presetSubtype="32" fill="hold" grpId="1" nodeType="withEffect">
                                  <p:stCondLst>
                                    <p:cond delay="0"/>
                                  </p:stCondLst>
                                  <p:childTnLst>
                                    <p:animEffect transition="out" filter="circle(out)">
                                      <p:cBhvr>
                                        <p:cTn id="295" dur="2000"/>
                                        <p:tgtEl>
                                          <p:spTgt spid="109"/>
                                        </p:tgtEl>
                                      </p:cBhvr>
                                    </p:animEffect>
                                    <p:set>
                                      <p:cBhvr>
                                        <p:cTn id="296" dur="1" fill="hold">
                                          <p:stCondLst>
                                            <p:cond delay="1999"/>
                                          </p:stCondLst>
                                        </p:cTn>
                                        <p:tgtEl>
                                          <p:spTgt spid="109"/>
                                        </p:tgtEl>
                                        <p:attrNameLst>
                                          <p:attrName>style.visibility</p:attrName>
                                        </p:attrNameLst>
                                      </p:cBhvr>
                                      <p:to>
                                        <p:strVal val="hidden"/>
                                      </p:to>
                                    </p:set>
                                  </p:childTnLst>
                                </p:cTn>
                              </p:par>
                              <p:par>
                                <p:cTn id="297" presetID="6" presetClass="exit" presetSubtype="32" fill="hold" grpId="1" nodeType="withEffect">
                                  <p:stCondLst>
                                    <p:cond delay="0"/>
                                  </p:stCondLst>
                                  <p:childTnLst>
                                    <p:animEffect transition="out" filter="circle(out)">
                                      <p:cBhvr>
                                        <p:cTn id="298" dur="2000"/>
                                        <p:tgtEl>
                                          <p:spTgt spid="110"/>
                                        </p:tgtEl>
                                      </p:cBhvr>
                                    </p:animEffect>
                                    <p:set>
                                      <p:cBhvr>
                                        <p:cTn id="299" dur="1" fill="hold">
                                          <p:stCondLst>
                                            <p:cond delay="1999"/>
                                          </p:stCondLst>
                                        </p:cTn>
                                        <p:tgtEl>
                                          <p:spTgt spid="110"/>
                                        </p:tgtEl>
                                        <p:attrNameLst>
                                          <p:attrName>style.visibility</p:attrName>
                                        </p:attrNameLst>
                                      </p:cBhvr>
                                      <p:to>
                                        <p:strVal val="hidden"/>
                                      </p:to>
                                    </p:set>
                                  </p:childTnLst>
                                </p:cTn>
                              </p:par>
                              <p:par>
                                <p:cTn id="300" presetID="6" presetClass="exit" presetSubtype="32" fill="hold" grpId="1" nodeType="withEffect">
                                  <p:stCondLst>
                                    <p:cond delay="0"/>
                                  </p:stCondLst>
                                  <p:childTnLst>
                                    <p:animEffect transition="out" filter="circle(out)">
                                      <p:cBhvr>
                                        <p:cTn id="301" dur="2000"/>
                                        <p:tgtEl>
                                          <p:spTgt spid="111"/>
                                        </p:tgtEl>
                                      </p:cBhvr>
                                    </p:animEffect>
                                    <p:set>
                                      <p:cBhvr>
                                        <p:cTn id="302" dur="1" fill="hold">
                                          <p:stCondLst>
                                            <p:cond delay="1999"/>
                                          </p:stCondLst>
                                        </p:cTn>
                                        <p:tgtEl>
                                          <p:spTgt spid="111"/>
                                        </p:tgtEl>
                                        <p:attrNameLst>
                                          <p:attrName>style.visibility</p:attrName>
                                        </p:attrNameLst>
                                      </p:cBhvr>
                                      <p:to>
                                        <p:strVal val="hidden"/>
                                      </p:to>
                                    </p:set>
                                  </p:childTnLst>
                                </p:cTn>
                              </p:par>
                              <p:par>
                                <p:cTn id="303" presetID="6" presetClass="exit" presetSubtype="32" fill="hold" grpId="1" nodeType="withEffect">
                                  <p:stCondLst>
                                    <p:cond delay="0"/>
                                  </p:stCondLst>
                                  <p:childTnLst>
                                    <p:animEffect transition="out" filter="circle(out)">
                                      <p:cBhvr>
                                        <p:cTn id="304" dur="2000"/>
                                        <p:tgtEl>
                                          <p:spTgt spid="129"/>
                                        </p:tgtEl>
                                      </p:cBhvr>
                                    </p:animEffect>
                                    <p:set>
                                      <p:cBhvr>
                                        <p:cTn id="305" dur="1" fill="hold">
                                          <p:stCondLst>
                                            <p:cond delay="1999"/>
                                          </p:stCondLst>
                                        </p:cTn>
                                        <p:tgtEl>
                                          <p:spTgt spid="129"/>
                                        </p:tgtEl>
                                        <p:attrNameLst>
                                          <p:attrName>style.visibility</p:attrName>
                                        </p:attrNameLst>
                                      </p:cBhvr>
                                      <p:to>
                                        <p:strVal val="hidden"/>
                                      </p:to>
                                    </p:set>
                                  </p:childTnLst>
                                </p:cTn>
                              </p:par>
                              <p:par>
                                <p:cTn id="306" presetID="6" presetClass="exit" presetSubtype="32" fill="hold" grpId="1" nodeType="withEffect">
                                  <p:stCondLst>
                                    <p:cond delay="0"/>
                                  </p:stCondLst>
                                  <p:childTnLst>
                                    <p:animEffect transition="out" filter="circle(out)">
                                      <p:cBhvr>
                                        <p:cTn id="307" dur="2000"/>
                                        <p:tgtEl>
                                          <p:spTgt spid="130"/>
                                        </p:tgtEl>
                                      </p:cBhvr>
                                    </p:animEffect>
                                    <p:set>
                                      <p:cBhvr>
                                        <p:cTn id="308" dur="1" fill="hold">
                                          <p:stCondLst>
                                            <p:cond delay="1999"/>
                                          </p:stCondLst>
                                        </p:cTn>
                                        <p:tgtEl>
                                          <p:spTgt spid="130"/>
                                        </p:tgtEl>
                                        <p:attrNameLst>
                                          <p:attrName>style.visibility</p:attrName>
                                        </p:attrNameLst>
                                      </p:cBhvr>
                                      <p:to>
                                        <p:strVal val="hidden"/>
                                      </p:to>
                                    </p:set>
                                  </p:childTnLst>
                                </p:cTn>
                              </p:par>
                              <p:par>
                                <p:cTn id="309" presetID="6" presetClass="exit" presetSubtype="32" fill="hold" grpId="1" nodeType="withEffect">
                                  <p:stCondLst>
                                    <p:cond delay="0"/>
                                  </p:stCondLst>
                                  <p:childTnLst>
                                    <p:animEffect transition="out" filter="circle(out)">
                                      <p:cBhvr>
                                        <p:cTn id="310" dur="2000"/>
                                        <p:tgtEl>
                                          <p:spTgt spid="139"/>
                                        </p:tgtEl>
                                      </p:cBhvr>
                                    </p:animEffect>
                                    <p:set>
                                      <p:cBhvr>
                                        <p:cTn id="311" dur="1" fill="hold">
                                          <p:stCondLst>
                                            <p:cond delay="1999"/>
                                          </p:stCondLst>
                                        </p:cTn>
                                        <p:tgtEl>
                                          <p:spTgt spid="139"/>
                                        </p:tgtEl>
                                        <p:attrNameLst>
                                          <p:attrName>style.visibility</p:attrName>
                                        </p:attrNameLst>
                                      </p:cBhvr>
                                      <p:to>
                                        <p:strVal val="hidden"/>
                                      </p:to>
                                    </p:set>
                                  </p:childTnLst>
                                </p:cTn>
                              </p:par>
                              <p:par>
                                <p:cTn id="312" presetID="6" presetClass="exit" presetSubtype="32" fill="hold" grpId="1" nodeType="withEffect">
                                  <p:stCondLst>
                                    <p:cond delay="0"/>
                                  </p:stCondLst>
                                  <p:childTnLst>
                                    <p:animEffect transition="out" filter="circle(out)">
                                      <p:cBhvr>
                                        <p:cTn id="313" dur="2000"/>
                                        <p:tgtEl>
                                          <p:spTgt spid="140"/>
                                        </p:tgtEl>
                                      </p:cBhvr>
                                    </p:animEffect>
                                    <p:set>
                                      <p:cBhvr>
                                        <p:cTn id="314" dur="1" fill="hold">
                                          <p:stCondLst>
                                            <p:cond delay="1999"/>
                                          </p:stCondLst>
                                        </p:cTn>
                                        <p:tgtEl>
                                          <p:spTgt spid="140"/>
                                        </p:tgtEl>
                                        <p:attrNameLst>
                                          <p:attrName>style.visibility</p:attrName>
                                        </p:attrNameLst>
                                      </p:cBhvr>
                                      <p:to>
                                        <p:strVal val="hidden"/>
                                      </p:to>
                                    </p:set>
                                  </p:childTnLst>
                                </p:cTn>
                              </p:par>
                              <p:par>
                                <p:cTn id="315" presetID="6" presetClass="exit" presetSubtype="32" fill="hold" grpId="1" nodeType="withEffect">
                                  <p:stCondLst>
                                    <p:cond delay="0"/>
                                  </p:stCondLst>
                                  <p:childTnLst>
                                    <p:animEffect transition="out" filter="circle(out)">
                                      <p:cBhvr>
                                        <p:cTn id="316" dur="2000"/>
                                        <p:tgtEl>
                                          <p:spTgt spid="191"/>
                                        </p:tgtEl>
                                      </p:cBhvr>
                                    </p:animEffect>
                                    <p:set>
                                      <p:cBhvr>
                                        <p:cTn id="317" dur="1" fill="hold">
                                          <p:stCondLst>
                                            <p:cond delay="1999"/>
                                          </p:stCondLst>
                                        </p:cTn>
                                        <p:tgtEl>
                                          <p:spTgt spid="191"/>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318" restart="whenNotActive" fill="hold" evtFilter="cancelBubble" nodeType="interactiveSeq">
                <p:stCondLst>
                  <p:cond evt="onClick" delay="0">
                    <p:tgtEl>
                      <p:spTgt spid="151"/>
                    </p:tgtEl>
                  </p:cond>
                </p:stCondLst>
                <p:endSync evt="end" delay="0">
                  <p:rtn val="all"/>
                </p:endSync>
                <p:childTnLst>
                  <p:par>
                    <p:cTn id="319" fill="hold">
                      <p:stCondLst>
                        <p:cond delay="0"/>
                      </p:stCondLst>
                      <p:childTnLst>
                        <p:par>
                          <p:cTn id="320" fill="hold">
                            <p:stCondLst>
                              <p:cond delay="0"/>
                            </p:stCondLst>
                            <p:childTnLst>
                              <p:par>
                                <p:cTn id="321" presetID="6" presetClass="entr" presetSubtype="16" fill="hold" grpId="0" nodeType="clickEffect">
                                  <p:stCondLst>
                                    <p:cond delay="0"/>
                                  </p:stCondLst>
                                  <p:childTnLst>
                                    <p:set>
                                      <p:cBhvr>
                                        <p:cTn id="322" dur="1" fill="hold">
                                          <p:stCondLst>
                                            <p:cond delay="0"/>
                                          </p:stCondLst>
                                        </p:cTn>
                                        <p:tgtEl>
                                          <p:spTgt spid="192"/>
                                        </p:tgtEl>
                                        <p:attrNameLst>
                                          <p:attrName>style.visibility</p:attrName>
                                        </p:attrNameLst>
                                      </p:cBhvr>
                                      <p:to>
                                        <p:strVal val="visible"/>
                                      </p:to>
                                    </p:set>
                                    <p:animEffect transition="in" filter="circle(in)">
                                      <p:cBhvr>
                                        <p:cTn id="323" dur="2000"/>
                                        <p:tgtEl>
                                          <p:spTgt spid="192"/>
                                        </p:tgtEl>
                                      </p:cBhvr>
                                    </p:animEffect>
                                  </p:childTnLst>
                                </p:cTn>
                              </p:par>
                              <p:par>
                                <p:cTn id="324" presetID="19" presetClass="emph" presetSubtype="0" fill="hold" grpId="0" nodeType="withEffect">
                                  <p:stCondLst>
                                    <p:cond delay="0"/>
                                  </p:stCondLst>
                                  <p:childTnLst>
                                    <p:animClr clrSpc="rgb" dir="cw">
                                      <p:cBhvr override="childStyle">
                                        <p:cTn id="325" dur="500" fill="hold"/>
                                        <p:tgtEl>
                                          <p:spTgt spid="142"/>
                                        </p:tgtEl>
                                        <p:attrNameLst>
                                          <p:attrName>style.color</p:attrName>
                                        </p:attrNameLst>
                                      </p:cBhvr>
                                      <p:to>
                                        <a:schemeClr val="accent2"/>
                                      </p:to>
                                    </p:animClr>
                                    <p:animClr clrSpc="rgb" dir="cw">
                                      <p:cBhvr>
                                        <p:cTn id="326" dur="500" fill="hold"/>
                                        <p:tgtEl>
                                          <p:spTgt spid="142"/>
                                        </p:tgtEl>
                                        <p:attrNameLst>
                                          <p:attrName>fillcolor</p:attrName>
                                        </p:attrNameLst>
                                      </p:cBhvr>
                                      <p:to>
                                        <a:schemeClr val="accent2"/>
                                      </p:to>
                                    </p:animClr>
                                    <p:set>
                                      <p:cBhvr>
                                        <p:cTn id="327" dur="500" fill="hold"/>
                                        <p:tgtEl>
                                          <p:spTgt spid="142"/>
                                        </p:tgtEl>
                                        <p:attrNameLst>
                                          <p:attrName>fill.type</p:attrName>
                                        </p:attrNameLst>
                                      </p:cBhvr>
                                      <p:to>
                                        <p:strVal val="solid"/>
                                      </p:to>
                                    </p:set>
                                    <p:set>
                                      <p:cBhvr>
                                        <p:cTn id="328" dur="500" fill="hold"/>
                                        <p:tgtEl>
                                          <p:spTgt spid="142"/>
                                        </p:tgtEl>
                                        <p:attrNameLst>
                                          <p:attrName>fill.on</p:attrName>
                                        </p:attrNameLst>
                                      </p:cBhvr>
                                      <p:to>
                                        <p:strVal val="true"/>
                                      </p:to>
                                    </p:set>
                                  </p:childTnLst>
                                </p:cTn>
                              </p:par>
                              <p:par>
                                <p:cTn id="329" presetID="19" presetClass="emph" presetSubtype="0" fill="hold" grpId="0" nodeType="withEffect">
                                  <p:stCondLst>
                                    <p:cond delay="0"/>
                                  </p:stCondLst>
                                  <p:childTnLst>
                                    <p:animClr clrSpc="rgb" dir="cw">
                                      <p:cBhvr override="childStyle">
                                        <p:cTn id="330" dur="500" fill="hold"/>
                                        <p:tgtEl>
                                          <p:spTgt spid="143"/>
                                        </p:tgtEl>
                                        <p:attrNameLst>
                                          <p:attrName>style.color</p:attrName>
                                        </p:attrNameLst>
                                      </p:cBhvr>
                                      <p:to>
                                        <a:schemeClr val="accent2"/>
                                      </p:to>
                                    </p:animClr>
                                    <p:animClr clrSpc="rgb" dir="cw">
                                      <p:cBhvr>
                                        <p:cTn id="331" dur="500" fill="hold"/>
                                        <p:tgtEl>
                                          <p:spTgt spid="143"/>
                                        </p:tgtEl>
                                        <p:attrNameLst>
                                          <p:attrName>fillcolor</p:attrName>
                                        </p:attrNameLst>
                                      </p:cBhvr>
                                      <p:to>
                                        <a:schemeClr val="accent2"/>
                                      </p:to>
                                    </p:animClr>
                                    <p:set>
                                      <p:cBhvr>
                                        <p:cTn id="332" dur="500" fill="hold"/>
                                        <p:tgtEl>
                                          <p:spTgt spid="143"/>
                                        </p:tgtEl>
                                        <p:attrNameLst>
                                          <p:attrName>fill.type</p:attrName>
                                        </p:attrNameLst>
                                      </p:cBhvr>
                                      <p:to>
                                        <p:strVal val="solid"/>
                                      </p:to>
                                    </p:set>
                                    <p:set>
                                      <p:cBhvr>
                                        <p:cTn id="333" dur="500" fill="hold"/>
                                        <p:tgtEl>
                                          <p:spTgt spid="143"/>
                                        </p:tgtEl>
                                        <p:attrNameLst>
                                          <p:attrName>fill.on</p:attrName>
                                        </p:attrNameLst>
                                      </p:cBhvr>
                                      <p:to>
                                        <p:strVal val="true"/>
                                      </p:to>
                                    </p:set>
                                  </p:childTnLst>
                                </p:cTn>
                              </p:par>
                              <p:par>
                                <p:cTn id="334" presetID="19" presetClass="emph" presetSubtype="0" fill="hold" grpId="0" nodeType="withEffect">
                                  <p:stCondLst>
                                    <p:cond delay="0"/>
                                  </p:stCondLst>
                                  <p:childTnLst>
                                    <p:animClr clrSpc="rgb" dir="cw">
                                      <p:cBhvr override="childStyle">
                                        <p:cTn id="335" dur="500" fill="hold"/>
                                        <p:tgtEl>
                                          <p:spTgt spid="144"/>
                                        </p:tgtEl>
                                        <p:attrNameLst>
                                          <p:attrName>style.color</p:attrName>
                                        </p:attrNameLst>
                                      </p:cBhvr>
                                      <p:to>
                                        <a:schemeClr val="accent2"/>
                                      </p:to>
                                    </p:animClr>
                                    <p:animClr clrSpc="rgb" dir="cw">
                                      <p:cBhvr>
                                        <p:cTn id="336" dur="500" fill="hold"/>
                                        <p:tgtEl>
                                          <p:spTgt spid="144"/>
                                        </p:tgtEl>
                                        <p:attrNameLst>
                                          <p:attrName>fillcolor</p:attrName>
                                        </p:attrNameLst>
                                      </p:cBhvr>
                                      <p:to>
                                        <a:schemeClr val="accent2"/>
                                      </p:to>
                                    </p:animClr>
                                    <p:set>
                                      <p:cBhvr>
                                        <p:cTn id="337" dur="500" fill="hold"/>
                                        <p:tgtEl>
                                          <p:spTgt spid="144"/>
                                        </p:tgtEl>
                                        <p:attrNameLst>
                                          <p:attrName>fill.type</p:attrName>
                                        </p:attrNameLst>
                                      </p:cBhvr>
                                      <p:to>
                                        <p:strVal val="solid"/>
                                      </p:to>
                                    </p:set>
                                    <p:set>
                                      <p:cBhvr>
                                        <p:cTn id="338" dur="500" fill="hold"/>
                                        <p:tgtEl>
                                          <p:spTgt spid="144"/>
                                        </p:tgtEl>
                                        <p:attrNameLst>
                                          <p:attrName>fill.on</p:attrName>
                                        </p:attrNameLst>
                                      </p:cBhvr>
                                      <p:to>
                                        <p:strVal val="true"/>
                                      </p:to>
                                    </p:set>
                                  </p:childTnLst>
                                </p:cTn>
                              </p:par>
                              <p:par>
                                <p:cTn id="339" presetID="19" presetClass="emph" presetSubtype="0" fill="hold" grpId="0" nodeType="withEffect">
                                  <p:stCondLst>
                                    <p:cond delay="0"/>
                                  </p:stCondLst>
                                  <p:childTnLst>
                                    <p:animClr clrSpc="rgb" dir="cw">
                                      <p:cBhvr override="childStyle">
                                        <p:cTn id="340" dur="500" fill="hold"/>
                                        <p:tgtEl>
                                          <p:spTgt spid="168"/>
                                        </p:tgtEl>
                                        <p:attrNameLst>
                                          <p:attrName>style.color</p:attrName>
                                        </p:attrNameLst>
                                      </p:cBhvr>
                                      <p:to>
                                        <a:schemeClr val="accent2"/>
                                      </p:to>
                                    </p:animClr>
                                    <p:animClr clrSpc="rgb" dir="cw">
                                      <p:cBhvr>
                                        <p:cTn id="341" dur="500" fill="hold"/>
                                        <p:tgtEl>
                                          <p:spTgt spid="168"/>
                                        </p:tgtEl>
                                        <p:attrNameLst>
                                          <p:attrName>fillcolor</p:attrName>
                                        </p:attrNameLst>
                                      </p:cBhvr>
                                      <p:to>
                                        <a:schemeClr val="accent2"/>
                                      </p:to>
                                    </p:animClr>
                                    <p:set>
                                      <p:cBhvr>
                                        <p:cTn id="342" dur="500" fill="hold"/>
                                        <p:tgtEl>
                                          <p:spTgt spid="168"/>
                                        </p:tgtEl>
                                        <p:attrNameLst>
                                          <p:attrName>fill.type</p:attrName>
                                        </p:attrNameLst>
                                      </p:cBhvr>
                                      <p:to>
                                        <p:strVal val="solid"/>
                                      </p:to>
                                    </p:set>
                                    <p:set>
                                      <p:cBhvr>
                                        <p:cTn id="343" dur="500" fill="hold"/>
                                        <p:tgtEl>
                                          <p:spTgt spid="168"/>
                                        </p:tgtEl>
                                        <p:attrNameLst>
                                          <p:attrName>fill.on</p:attrName>
                                        </p:attrNameLst>
                                      </p:cBhvr>
                                      <p:to>
                                        <p:strVal val="true"/>
                                      </p:to>
                                    </p:set>
                                  </p:childTnLst>
                                </p:cTn>
                              </p:par>
                              <p:par>
                                <p:cTn id="344" presetID="19" presetClass="emph" presetSubtype="0" fill="hold" grpId="0" nodeType="withEffect">
                                  <p:stCondLst>
                                    <p:cond delay="0"/>
                                  </p:stCondLst>
                                  <p:childTnLst>
                                    <p:animClr clrSpc="rgb" dir="cw">
                                      <p:cBhvr override="childStyle">
                                        <p:cTn id="345" dur="500" fill="hold"/>
                                        <p:tgtEl>
                                          <p:spTgt spid="171"/>
                                        </p:tgtEl>
                                        <p:attrNameLst>
                                          <p:attrName>style.color</p:attrName>
                                        </p:attrNameLst>
                                      </p:cBhvr>
                                      <p:to>
                                        <a:schemeClr val="accent2"/>
                                      </p:to>
                                    </p:animClr>
                                    <p:animClr clrSpc="rgb" dir="cw">
                                      <p:cBhvr>
                                        <p:cTn id="346" dur="500" fill="hold"/>
                                        <p:tgtEl>
                                          <p:spTgt spid="171"/>
                                        </p:tgtEl>
                                        <p:attrNameLst>
                                          <p:attrName>fillcolor</p:attrName>
                                        </p:attrNameLst>
                                      </p:cBhvr>
                                      <p:to>
                                        <a:schemeClr val="accent2"/>
                                      </p:to>
                                    </p:animClr>
                                    <p:set>
                                      <p:cBhvr>
                                        <p:cTn id="347" dur="500" fill="hold"/>
                                        <p:tgtEl>
                                          <p:spTgt spid="171"/>
                                        </p:tgtEl>
                                        <p:attrNameLst>
                                          <p:attrName>fill.type</p:attrName>
                                        </p:attrNameLst>
                                      </p:cBhvr>
                                      <p:to>
                                        <p:strVal val="solid"/>
                                      </p:to>
                                    </p:set>
                                    <p:set>
                                      <p:cBhvr>
                                        <p:cTn id="348" dur="500" fill="hold"/>
                                        <p:tgtEl>
                                          <p:spTgt spid="171"/>
                                        </p:tgtEl>
                                        <p:attrNameLst>
                                          <p:attrName>fill.on</p:attrName>
                                        </p:attrNameLst>
                                      </p:cBhvr>
                                      <p:to>
                                        <p:strVal val="true"/>
                                      </p:to>
                                    </p:set>
                                  </p:childTnLst>
                                </p:cTn>
                              </p:par>
                            </p:childTnLst>
                          </p:cTn>
                        </p:par>
                      </p:childTnLst>
                    </p:cTn>
                  </p:par>
                  <p:par>
                    <p:cTn id="349" fill="hold">
                      <p:stCondLst>
                        <p:cond delay="indefinite"/>
                      </p:stCondLst>
                      <p:childTnLst>
                        <p:par>
                          <p:cTn id="350" fill="hold">
                            <p:stCondLst>
                              <p:cond delay="0"/>
                            </p:stCondLst>
                            <p:childTnLst>
                              <p:par>
                                <p:cTn id="351" presetID="6" presetClass="exit" presetSubtype="32" fill="hold" grpId="1" nodeType="clickEffect">
                                  <p:stCondLst>
                                    <p:cond delay="0"/>
                                  </p:stCondLst>
                                  <p:childTnLst>
                                    <p:animEffect transition="out" filter="circle(out)">
                                      <p:cBhvr>
                                        <p:cTn id="352" dur="2000"/>
                                        <p:tgtEl>
                                          <p:spTgt spid="142"/>
                                        </p:tgtEl>
                                      </p:cBhvr>
                                    </p:animEffect>
                                    <p:set>
                                      <p:cBhvr>
                                        <p:cTn id="353" dur="1" fill="hold">
                                          <p:stCondLst>
                                            <p:cond delay="1999"/>
                                          </p:stCondLst>
                                        </p:cTn>
                                        <p:tgtEl>
                                          <p:spTgt spid="142"/>
                                        </p:tgtEl>
                                        <p:attrNameLst>
                                          <p:attrName>style.visibility</p:attrName>
                                        </p:attrNameLst>
                                      </p:cBhvr>
                                      <p:to>
                                        <p:strVal val="hidden"/>
                                      </p:to>
                                    </p:set>
                                  </p:childTnLst>
                                </p:cTn>
                              </p:par>
                              <p:par>
                                <p:cTn id="354" presetID="6" presetClass="exit" presetSubtype="32" fill="hold" grpId="1" nodeType="withEffect">
                                  <p:stCondLst>
                                    <p:cond delay="0"/>
                                  </p:stCondLst>
                                  <p:childTnLst>
                                    <p:animEffect transition="out" filter="circle(out)">
                                      <p:cBhvr>
                                        <p:cTn id="355" dur="2000"/>
                                        <p:tgtEl>
                                          <p:spTgt spid="143"/>
                                        </p:tgtEl>
                                      </p:cBhvr>
                                    </p:animEffect>
                                    <p:set>
                                      <p:cBhvr>
                                        <p:cTn id="356" dur="1" fill="hold">
                                          <p:stCondLst>
                                            <p:cond delay="1999"/>
                                          </p:stCondLst>
                                        </p:cTn>
                                        <p:tgtEl>
                                          <p:spTgt spid="143"/>
                                        </p:tgtEl>
                                        <p:attrNameLst>
                                          <p:attrName>style.visibility</p:attrName>
                                        </p:attrNameLst>
                                      </p:cBhvr>
                                      <p:to>
                                        <p:strVal val="hidden"/>
                                      </p:to>
                                    </p:set>
                                  </p:childTnLst>
                                </p:cTn>
                              </p:par>
                              <p:par>
                                <p:cTn id="357" presetID="6" presetClass="exit" presetSubtype="32" fill="hold" grpId="1" nodeType="withEffect">
                                  <p:stCondLst>
                                    <p:cond delay="0"/>
                                  </p:stCondLst>
                                  <p:childTnLst>
                                    <p:animEffect transition="out" filter="circle(out)">
                                      <p:cBhvr>
                                        <p:cTn id="358" dur="2000"/>
                                        <p:tgtEl>
                                          <p:spTgt spid="144"/>
                                        </p:tgtEl>
                                      </p:cBhvr>
                                    </p:animEffect>
                                    <p:set>
                                      <p:cBhvr>
                                        <p:cTn id="359" dur="1" fill="hold">
                                          <p:stCondLst>
                                            <p:cond delay="1999"/>
                                          </p:stCondLst>
                                        </p:cTn>
                                        <p:tgtEl>
                                          <p:spTgt spid="144"/>
                                        </p:tgtEl>
                                        <p:attrNameLst>
                                          <p:attrName>style.visibility</p:attrName>
                                        </p:attrNameLst>
                                      </p:cBhvr>
                                      <p:to>
                                        <p:strVal val="hidden"/>
                                      </p:to>
                                    </p:set>
                                  </p:childTnLst>
                                </p:cTn>
                              </p:par>
                              <p:par>
                                <p:cTn id="360" presetID="6" presetClass="exit" presetSubtype="32" fill="hold" grpId="1" nodeType="withEffect">
                                  <p:stCondLst>
                                    <p:cond delay="0"/>
                                  </p:stCondLst>
                                  <p:childTnLst>
                                    <p:animEffect transition="out" filter="circle(out)">
                                      <p:cBhvr>
                                        <p:cTn id="361" dur="2000"/>
                                        <p:tgtEl>
                                          <p:spTgt spid="168"/>
                                        </p:tgtEl>
                                      </p:cBhvr>
                                    </p:animEffect>
                                    <p:set>
                                      <p:cBhvr>
                                        <p:cTn id="362" dur="1" fill="hold">
                                          <p:stCondLst>
                                            <p:cond delay="1999"/>
                                          </p:stCondLst>
                                        </p:cTn>
                                        <p:tgtEl>
                                          <p:spTgt spid="168"/>
                                        </p:tgtEl>
                                        <p:attrNameLst>
                                          <p:attrName>style.visibility</p:attrName>
                                        </p:attrNameLst>
                                      </p:cBhvr>
                                      <p:to>
                                        <p:strVal val="hidden"/>
                                      </p:to>
                                    </p:set>
                                  </p:childTnLst>
                                </p:cTn>
                              </p:par>
                              <p:par>
                                <p:cTn id="363" presetID="6" presetClass="exit" presetSubtype="32" fill="hold" grpId="1" nodeType="withEffect">
                                  <p:stCondLst>
                                    <p:cond delay="0"/>
                                  </p:stCondLst>
                                  <p:childTnLst>
                                    <p:animEffect transition="out" filter="circle(out)">
                                      <p:cBhvr>
                                        <p:cTn id="364" dur="2000"/>
                                        <p:tgtEl>
                                          <p:spTgt spid="171"/>
                                        </p:tgtEl>
                                      </p:cBhvr>
                                    </p:animEffect>
                                    <p:set>
                                      <p:cBhvr>
                                        <p:cTn id="365" dur="1" fill="hold">
                                          <p:stCondLst>
                                            <p:cond delay="1999"/>
                                          </p:stCondLst>
                                        </p:cTn>
                                        <p:tgtEl>
                                          <p:spTgt spid="171"/>
                                        </p:tgtEl>
                                        <p:attrNameLst>
                                          <p:attrName>style.visibility</p:attrName>
                                        </p:attrNameLst>
                                      </p:cBhvr>
                                      <p:to>
                                        <p:strVal val="hidden"/>
                                      </p:to>
                                    </p:set>
                                  </p:childTnLst>
                                </p:cTn>
                              </p:par>
                              <p:par>
                                <p:cTn id="366" presetID="6" presetClass="exit" presetSubtype="32" fill="hold" grpId="1" nodeType="withEffect">
                                  <p:stCondLst>
                                    <p:cond delay="0"/>
                                  </p:stCondLst>
                                  <p:childTnLst>
                                    <p:animEffect transition="out" filter="circle(out)">
                                      <p:cBhvr>
                                        <p:cTn id="367" dur="2000"/>
                                        <p:tgtEl>
                                          <p:spTgt spid="192"/>
                                        </p:tgtEl>
                                      </p:cBhvr>
                                    </p:animEffect>
                                    <p:set>
                                      <p:cBhvr>
                                        <p:cTn id="368" dur="1" fill="hold">
                                          <p:stCondLst>
                                            <p:cond delay="1999"/>
                                          </p:stCondLst>
                                        </p:cTn>
                                        <p:tgtEl>
                                          <p:spTgt spid="192"/>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369" restart="whenNotActive" fill="hold" evtFilter="cancelBubble" nodeType="interactiveSeq">
                <p:stCondLst>
                  <p:cond evt="onClick" delay="0">
                    <p:tgtEl>
                      <p:spTgt spid="51"/>
                    </p:tgtEl>
                  </p:cond>
                </p:stCondLst>
                <p:endSync evt="end" delay="0">
                  <p:rtn val="all"/>
                </p:endSync>
                <p:childTnLst>
                  <p:par>
                    <p:cTn id="370" fill="hold">
                      <p:stCondLst>
                        <p:cond delay="0"/>
                      </p:stCondLst>
                      <p:childTnLst>
                        <p:par>
                          <p:cTn id="371" fill="hold">
                            <p:stCondLst>
                              <p:cond delay="0"/>
                            </p:stCondLst>
                            <p:childTnLst>
                              <p:par>
                                <p:cTn id="372" presetID="6" presetClass="entr" presetSubtype="16" fill="hold" grpId="0" nodeType="clickEffect">
                                  <p:stCondLst>
                                    <p:cond delay="0"/>
                                  </p:stCondLst>
                                  <p:childTnLst>
                                    <p:set>
                                      <p:cBhvr>
                                        <p:cTn id="373" dur="1" fill="hold">
                                          <p:stCondLst>
                                            <p:cond delay="0"/>
                                          </p:stCondLst>
                                        </p:cTn>
                                        <p:tgtEl>
                                          <p:spTgt spid="193"/>
                                        </p:tgtEl>
                                        <p:attrNameLst>
                                          <p:attrName>style.visibility</p:attrName>
                                        </p:attrNameLst>
                                      </p:cBhvr>
                                      <p:to>
                                        <p:strVal val="visible"/>
                                      </p:to>
                                    </p:set>
                                    <p:animEffect transition="in" filter="circle(in)">
                                      <p:cBhvr>
                                        <p:cTn id="374" dur="2000"/>
                                        <p:tgtEl>
                                          <p:spTgt spid="193"/>
                                        </p:tgtEl>
                                      </p:cBhvr>
                                    </p:animEffect>
                                  </p:childTnLst>
                                </p:cTn>
                              </p:par>
                              <p:par>
                                <p:cTn id="375" presetID="19" presetClass="emph" presetSubtype="0" fill="hold" grpId="0" nodeType="withEffect">
                                  <p:stCondLst>
                                    <p:cond delay="0"/>
                                  </p:stCondLst>
                                  <p:childTnLst>
                                    <p:animClr clrSpc="rgb" dir="cw">
                                      <p:cBhvr override="childStyle">
                                        <p:cTn id="376" dur="500" fill="hold"/>
                                        <p:tgtEl>
                                          <p:spTgt spid="174"/>
                                        </p:tgtEl>
                                        <p:attrNameLst>
                                          <p:attrName>style.color</p:attrName>
                                        </p:attrNameLst>
                                      </p:cBhvr>
                                      <p:to>
                                        <a:schemeClr val="accent2"/>
                                      </p:to>
                                    </p:animClr>
                                    <p:animClr clrSpc="rgb" dir="cw">
                                      <p:cBhvr>
                                        <p:cTn id="377" dur="500" fill="hold"/>
                                        <p:tgtEl>
                                          <p:spTgt spid="174"/>
                                        </p:tgtEl>
                                        <p:attrNameLst>
                                          <p:attrName>fillcolor</p:attrName>
                                        </p:attrNameLst>
                                      </p:cBhvr>
                                      <p:to>
                                        <a:schemeClr val="accent2"/>
                                      </p:to>
                                    </p:animClr>
                                    <p:set>
                                      <p:cBhvr>
                                        <p:cTn id="378" dur="500" fill="hold"/>
                                        <p:tgtEl>
                                          <p:spTgt spid="174"/>
                                        </p:tgtEl>
                                        <p:attrNameLst>
                                          <p:attrName>fill.type</p:attrName>
                                        </p:attrNameLst>
                                      </p:cBhvr>
                                      <p:to>
                                        <p:strVal val="solid"/>
                                      </p:to>
                                    </p:set>
                                    <p:set>
                                      <p:cBhvr>
                                        <p:cTn id="379" dur="500" fill="hold"/>
                                        <p:tgtEl>
                                          <p:spTgt spid="174"/>
                                        </p:tgtEl>
                                        <p:attrNameLst>
                                          <p:attrName>fill.on</p:attrName>
                                        </p:attrNameLst>
                                      </p:cBhvr>
                                      <p:to>
                                        <p:strVal val="true"/>
                                      </p:to>
                                    </p:set>
                                  </p:childTnLst>
                                </p:cTn>
                              </p:par>
                              <p:par>
                                <p:cTn id="380" presetID="19" presetClass="emph" presetSubtype="0" fill="hold" grpId="0" nodeType="withEffect">
                                  <p:stCondLst>
                                    <p:cond delay="0"/>
                                  </p:stCondLst>
                                  <p:childTnLst>
                                    <p:animClr clrSpc="rgb" dir="cw">
                                      <p:cBhvr override="childStyle">
                                        <p:cTn id="381" dur="500" fill="hold"/>
                                        <p:tgtEl>
                                          <p:spTgt spid="176"/>
                                        </p:tgtEl>
                                        <p:attrNameLst>
                                          <p:attrName>style.color</p:attrName>
                                        </p:attrNameLst>
                                      </p:cBhvr>
                                      <p:to>
                                        <a:schemeClr val="accent2"/>
                                      </p:to>
                                    </p:animClr>
                                    <p:animClr clrSpc="rgb" dir="cw">
                                      <p:cBhvr>
                                        <p:cTn id="382" dur="500" fill="hold"/>
                                        <p:tgtEl>
                                          <p:spTgt spid="176"/>
                                        </p:tgtEl>
                                        <p:attrNameLst>
                                          <p:attrName>fillcolor</p:attrName>
                                        </p:attrNameLst>
                                      </p:cBhvr>
                                      <p:to>
                                        <a:schemeClr val="accent2"/>
                                      </p:to>
                                    </p:animClr>
                                    <p:set>
                                      <p:cBhvr>
                                        <p:cTn id="383" dur="500" fill="hold"/>
                                        <p:tgtEl>
                                          <p:spTgt spid="176"/>
                                        </p:tgtEl>
                                        <p:attrNameLst>
                                          <p:attrName>fill.type</p:attrName>
                                        </p:attrNameLst>
                                      </p:cBhvr>
                                      <p:to>
                                        <p:strVal val="solid"/>
                                      </p:to>
                                    </p:set>
                                    <p:set>
                                      <p:cBhvr>
                                        <p:cTn id="384" dur="500" fill="hold"/>
                                        <p:tgtEl>
                                          <p:spTgt spid="176"/>
                                        </p:tgtEl>
                                        <p:attrNameLst>
                                          <p:attrName>fill.on</p:attrName>
                                        </p:attrNameLst>
                                      </p:cBhvr>
                                      <p:to>
                                        <p:strVal val="true"/>
                                      </p:to>
                                    </p:set>
                                  </p:childTnLst>
                                </p:cTn>
                              </p:par>
                              <p:par>
                                <p:cTn id="385" presetID="19" presetClass="emph" presetSubtype="0" fill="hold" grpId="0" nodeType="withEffect">
                                  <p:stCondLst>
                                    <p:cond delay="0"/>
                                  </p:stCondLst>
                                  <p:childTnLst>
                                    <p:animClr clrSpc="rgb" dir="cw">
                                      <p:cBhvr override="childStyle">
                                        <p:cTn id="386" dur="500" fill="hold"/>
                                        <p:tgtEl>
                                          <p:spTgt spid="177"/>
                                        </p:tgtEl>
                                        <p:attrNameLst>
                                          <p:attrName>style.color</p:attrName>
                                        </p:attrNameLst>
                                      </p:cBhvr>
                                      <p:to>
                                        <a:schemeClr val="accent2"/>
                                      </p:to>
                                    </p:animClr>
                                    <p:animClr clrSpc="rgb" dir="cw">
                                      <p:cBhvr>
                                        <p:cTn id="387" dur="500" fill="hold"/>
                                        <p:tgtEl>
                                          <p:spTgt spid="177"/>
                                        </p:tgtEl>
                                        <p:attrNameLst>
                                          <p:attrName>fillcolor</p:attrName>
                                        </p:attrNameLst>
                                      </p:cBhvr>
                                      <p:to>
                                        <a:schemeClr val="accent2"/>
                                      </p:to>
                                    </p:animClr>
                                    <p:set>
                                      <p:cBhvr>
                                        <p:cTn id="388" dur="500" fill="hold"/>
                                        <p:tgtEl>
                                          <p:spTgt spid="177"/>
                                        </p:tgtEl>
                                        <p:attrNameLst>
                                          <p:attrName>fill.type</p:attrName>
                                        </p:attrNameLst>
                                      </p:cBhvr>
                                      <p:to>
                                        <p:strVal val="solid"/>
                                      </p:to>
                                    </p:set>
                                    <p:set>
                                      <p:cBhvr>
                                        <p:cTn id="389" dur="500" fill="hold"/>
                                        <p:tgtEl>
                                          <p:spTgt spid="177"/>
                                        </p:tgtEl>
                                        <p:attrNameLst>
                                          <p:attrName>fill.on</p:attrName>
                                        </p:attrNameLst>
                                      </p:cBhvr>
                                      <p:to>
                                        <p:strVal val="true"/>
                                      </p:to>
                                    </p:set>
                                  </p:childTnLst>
                                </p:cTn>
                              </p:par>
                              <p:par>
                                <p:cTn id="390" presetID="19" presetClass="emph" presetSubtype="0" fill="hold" grpId="0" nodeType="withEffect">
                                  <p:stCondLst>
                                    <p:cond delay="0"/>
                                  </p:stCondLst>
                                  <p:childTnLst>
                                    <p:animClr clrSpc="rgb" dir="cw">
                                      <p:cBhvr override="childStyle">
                                        <p:cTn id="391" dur="500" fill="hold"/>
                                        <p:tgtEl>
                                          <p:spTgt spid="178"/>
                                        </p:tgtEl>
                                        <p:attrNameLst>
                                          <p:attrName>style.color</p:attrName>
                                        </p:attrNameLst>
                                      </p:cBhvr>
                                      <p:to>
                                        <a:schemeClr val="accent2"/>
                                      </p:to>
                                    </p:animClr>
                                    <p:animClr clrSpc="rgb" dir="cw">
                                      <p:cBhvr>
                                        <p:cTn id="392" dur="500" fill="hold"/>
                                        <p:tgtEl>
                                          <p:spTgt spid="178"/>
                                        </p:tgtEl>
                                        <p:attrNameLst>
                                          <p:attrName>fillcolor</p:attrName>
                                        </p:attrNameLst>
                                      </p:cBhvr>
                                      <p:to>
                                        <a:schemeClr val="accent2"/>
                                      </p:to>
                                    </p:animClr>
                                    <p:set>
                                      <p:cBhvr>
                                        <p:cTn id="393" dur="500" fill="hold"/>
                                        <p:tgtEl>
                                          <p:spTgt spid="178"/>
                                        </p:tgtEl>
                                        <p:attrNameLst>
                                          <p:attrName>fill.type</p:attrName>
                                        </p:attrNameLst>
                                      </p:cBhvr>
                                      <p:to>
                                        <p:strVal val="solid"/>
                                      </p:to>
                                    </p:set>
                                    <p:set>
                                      <p:cBhvr>
                                        <p:cTn id="394" dur="500" fill="hold"/>
                                        <p:tgtEl>
                                          <p:spTgt spid="178"/>
                                        </p:tgtEl>
                                        <p:attrNameLst>
                                          <p:attrName>fill.on</p:attrName>
                                        </p:attrNameLst>
                                      </p:cBhvr>
                                      <p:to>
                                        <p:strVal val="true"/>
                                      </p:to>
                                    </p:set>
                                  </p:childTnLst>
                                </p:cTn>
                              </p:par>
                              <p:par>
                                <p:cTn id="395" presetID="19" presetClass="emph" presetSubtype="0" fill="hold" grpId="0" nodeType="withEffect">
                                  <p:stCondLst>
                                    <p:cond delay="0"/>
                                  </p:stCondLst>
                                  <p:childTnLst>
                                    <p:animClr clrSpc="rgb" dir="cw">
                                      <p:cBhvr override="childStyle">
                                        <p:cTn id="396" dur="500" fill="hold"/>
                                        <p:tgtEl>
                                          <p:spTgt spid="179"/>
                                        </p:tgtEl>
                                        <p:attrNameLst>
                                          <p:attrName>style.color</p:attrName>
                                        </p:attrNameLst>
                                      </p:cBhvr>
                                      <p:to>
                                        <a:schemeClr val="accent2"/>
                                      </p:to>
                                    </p:animClr>
                                    <p:animClr clrSpc="rgb" dir="cw">
                                      <p:cBhvr>
                                        <p:cTn id="397" dur="500" fill="hold"/>
                                        <p:tgtEl>
                                          <p:spTgt spid="179"/>
                                        </p:tgtEl>
                                        <p:attrNameLst>
                                          <p:attrName>fillcolor</p:attrName>
                                        </p:attrNameLst>
                                      </p:cBhvr>
                                      <p:to>
                                        <a:schemeClr val="accent2"/>
                                      </p:to>
                                    </p:animClr>
                                    <p:set>
                                      <p:cBhvr>
                                        <p:cTn id="398" dur="500" fill="hold"/>
                                        <p:tgtEl>
                                          <p:spTgt spid="179"/>
                                        </p:tgtEl>
                                        <p:attrNameLst>
                                          <p:attrName>fill.type</p:attrName>
                                        </p:attrNameLst>
                                      </p:cBhvr>
                                      <p:to>
                                        <p:strVal val="solid"/>
                                      </p:to>
                                    </p:set>
                                    <p:set>
                                      <p:cBhvr>
                                        <p:cTn id="399" dur="500" fill="hold"/>
                                        <p:tgtEl>
                                          <p:spTgt spid="179"/>
                                        </p:tgtEl>
                                        <p:attrNameLst>
                                          <p:attrName>fill.on</p:attrName>
                                        </p:attrNameLst>
                                      </p:cBhvr>
                                      <p:to>
                                        <p:strVal val="true"/>
                                      </p:to>
                                    </p:set>
                                  </p:childTnLst>
                                </p:cTn>
                              </p:par>
                              <p:par>
                                <p:cTn id="400" presetID="19" presetClass="emph" presetSubtype="0" fill="hold" grpId="0" nodeType="withEffect">
                                  <p:stCondLst>
                                    <p:cond delay="0"/>
                                  </p:stCondLst>
                                  <p:childTnLst>
                                    <p:animClr clrSpc="rgb" dir="cw">
                                      <p:cBhvr override="childStyle">
                                        <p:cTn id="401" dur="500" fill="hold"/>
                                        <p:tgtEl>
                                          <p:spTgt spid="180"/>
                                        </p:tgtEl>
                                        <p:attrNameLst>
                                          <p:attrName>style.color</p:attrName>
                                        </p:attrNameLst>
                                      </p:cBhvr>
                                      <p:to>
                                        <a:schemeClr val="accent2"/>
                                      </p:to>
                                    </p:animClr>
                                    <p:animClr clrSpc="rgb" dir="cw">
                                      <p:cBhvr>
                                        <p:cTn id="402" dur="500" fill="hold"/>
                                        <p:tgtEl>
                                          <p:spTgt spid="180"/>
                                        </p:tgtEl>
                                        <p:attrNameLst>
                                          <p:attrName>fillcolor</p:attrName>
                                        </p:attrNameLst>
                                      </p:cBhvr>
                                      <p:to>
                                        <a:schemeClr val="accent2"/>
                                      </p:to>
                                    </p:animClr>
                                    <p:set>
                                      <p:cBhvr>
                                        <p:cTn id="403" dur="500" fill="hold"/>
                                        <p:tgtEl>
                                          <p:spTgt spid="180"/>
                                        </p:tgtEl>
                                        <p:attrNameLst>
                                          <p:attrName>fill.type</p:attrName>
                                        </p:attrNameLst>
                                      </p:cBhvr>
                                      <p:to>
                                        <p:strVal val="solid"/>
                                      </p:to>
                                    </p:set>
                                    <p:set>
                                      <p:cBhvr>
                                        <p:cTn id="404" dur="500" fill="hold"/>
                                        <p:tgtEl>
                                          <p:spTgt spid="180"/>
                                        </p:tgtEl>
                                        <p:attrNameLst>
                                          <p:attrName>fill.on</p:attrName>
                                        </p:attrNameLst>
                                      </p:cBhvr>
                                      <p:to>
                                        <p:strVal val="true"/>
                                      </p:to>
                                    </p:set>
                                  </p:childTnLst>
                                </p:cTn>
                              </p:par>
                            </p:childTnLst>
                          </p:cTn>
                        </p:par>
                      </p:childTnLst>
                    </p:cTn>
                  </p:par>
                  <p:par>
                    <p:cTn id="405" fill="hold">
                      <p:stCondLst>
                        <p:cond delay="indefinite"/>
                      </p:stCondLst>
                      <p:childTnLst>
                        <p:par>
                          <p:cTn id="406" fill="hold">
                            <p:stCondLst>
                              <p:cond delay="0"/>
                            </p:stCondLst>
                            <p:childTnLst>
                              <p:par>
                                <p:cTn id="407" presetID="6" presetClass="exit" presetSubtype="32" fill="hold" grpId="1" nodeType="clickEffect">
                                  <p:stCondLst>
                                    <p:cond delay="0"/>
                                  </p:stCondLst>
                                  <p:childTnLst>
                                    <p:animEffect transition="out" filter="circle(out)">
                                      <p:cBhvr>
                                        <p:cTn id="408" dur="2000"/>
                                        <p:tgtEl>
                                          <p:spTgt spid="174"/>
                                        </p:tgtEl>
                                      </p:cBhvr>
                                    </p:animEffect>
                                    <p:set>
                                      <p:cBhvr>
                                        <p:cTn id="409" dur="1" fill="hold">
                                          <p:stCondLst>
                                            <p:cond delay="1999"/>
                                          </p:stCondLst>
                                        </p:cTn>
                                        <p:tgtEl>
                                          <p:spTgt spid="174"/>
                                        </p:tgtEl>
                                        <p:attrNameLst>
                                          <p:attrName>style.visibility</p:attrName>
                                        </p:attrNameLst>
                                      </p:cBhvr>
                                      <p:to>
                                        <p:strVal val="hidden"/>
                                      </p:to>
                                    </p:set>
                                  </p:childTnLst>
                                </p:cTn>
                              </p:par>
                              <p:par>
                                <p:cTn id="410" presetID="6" presetClass="exit" presetSubtype="32" fill="hold" grpId="1" nodeType="withEffect">
                                  <p:stCondLst>
                                    <p:cond delay="0"/>
                                  </p:stCondLst>
                                  <p:childTnLst>
                                    <p:animEffect transition="out" filter="circle(out)">
                                      <p:cBhvr>
                                        <p:cTn id="411" dur="2000"/>
                                        <p:tgtEl>
                                          <p:spTgt spid="176"/>
                                        </p:tgtEl>
                                      </p:cBhvr>
                                    </p:animEffect>
                                    <p:set>
                                      <p:cBhvr>
                                        <p:cTn id="412" dur="1" fill="hold">
                                          <p:stCondLst>
                                            <p:cond delay="1999"/>
                                          </p:stCondLst>
                                        </p:cTn>
                                        <p:tgtEl>
                                          <p:spTgt spid="176"/>
                                        </p:tgtEl>
                                        <p:attrNameLst>
                                          <p:attrName>style.visibility</p:attrName>
                                        </p:attrNameLst>
                                      </p:cBhvr>
                                      <p:to>
                                        <p:strVal val="hidden"/>
                                      </p:to>
                                    </p:set>
                                  </p:childTnLst>
                                </p:cTn>
                              </p:par>
                              <p:par>
                                <p:cTn id="413" presetID="6" presetClass="exit" presetSubtype="32" fill="hold" grpId="1" nodeType="withEffect">
                                  <p:stCondLst>
                                    <p:cond delay="0"/>
                                  </p:stCondLst>
                                  <p:childTnLst>
                                    <p:animEffect transition="out" filter="circle(out)">
                                      <p:cBhvr>
                                        <p:cTn id="414" dur="2000"/>
                                        <p:tgtEl>
                                          <p:spTgt spid="177"/>
                                        </p:tgtEl>
                                      </p:cBhvr>
                                    </p:animEffect>
                                    <p:set>
                                      <p:cBhvr>
                                        <p:cTn id="415" dur="1" fill="hold">
                                          <p:stCondLst>
                                            <p:cond delay="1999"/>
                                          </p:stCondLst>
                                        </p:cTn>
                                        <p:tgtEl>
                                          <p:spTgt spid="177"/>
                                        </p:tgtEl>
                                        <p:attrNameLst>
                                          <p:attrName>style.visibility</p:attrName>
                                        </p:attrNameLst>
                                      </p:cBhvr>
                                      <p:to>
                                        <p:strVal val="hidden"/>
                                      </p:to>
                                    </p:set>
                                  </p:childTnLst>
                                </p:cTn>
                              </p:par>
                              <p:par>
                                <p:cTn id="416" presetID="6" presetClass="exit" presetSubtype="32" fill="hold" grpId="1" nodeType="withEffect">
                                  <p:stCondLst>
                                    <p:cond delay="0"/>
                                  </p:stCondLst>
                                  <p:childTnLst>
                                    <p:animEffect transition="out" filter="circle(out)">
                                      <p:cBhvr>
                                        <p:cTn id="417" dur="2000"/>
                                        <p:tgtEl>
                                          <p:spTgt spid="178"/>
                                        </p:tgtEl>
                                      </p:cBhvr>
                                    </p:animEffect>
                                    <p:set>
                                      <p:cBhvr>
                                        <p:cTn id="418" dur="1" fill="hold">
                                          <p:stCondLst>
                                            <p:cond delay="1999"/>
                                          </p:stCondLst>
                                        </p:cTn>
                                        <p:tgtEl>
                                          <p:spTgt spid="178"/>
                                        </p:tgtEl>
                                        <p:attrNameLst>
                                          <p:attrName>style.visibility</p:attrName>
                                        </p:attrNameLst>
                                      </p:cBhvr>
                                      <p:to>
                                        <p:strVal val="hidden"/>
                                      </p:to>
                                    </p:set>
                                  </p:childTnLst>
                                </p:cTn>
                              </p:par>
                              <p:par>
                                <p:cTn id="419" presetID="6" presetClass="exit" presetSubtype="32" fill="hold" grpId="1" nodeType="withEffect">
                                  <p:stCondLst>
                                    <p:cond delay="0"/>
                                  </p:stCondLst>
                                  <p:childTnLst>
                                    <p:animEffect transition="out" filter="circle(out)">
                                      <p:cBhvr>
                                        <p:cTn id="420" dur="2000"/>
                                        <p:tgtEl>
                                          <p:spTgt spid="179"/>
                                        </p:tgtEl>
                                      </p:cBhvr>
                                    </p:animEffect>
                                    <p:set>
                                      <p:cBhvr>
                                        <p:cTn id="421" dur="1" fill="hold">
                                          <p:stCondLst>
                                            <p:cond delay="1999"/>
                                          </p:stCondLst>
                                        </p:cTn>
                                        <p:tgtEl>
                                          <p:spTgt spid="179"/>
                                        </p:tgtEl>
                                        <p:attrNameLst>
                                          <p:attrName>style.visibility</p:attrName>
                                        </p:attrNameLst>
                                      </p:cBhvr>
                                      <p:to>
                                        <p:strVal val="hidden"/>
                                      </p:to>
                                    </p:set>
                                  </p:childTnLst>
                                </p:cTn>
                              </p:par>
                              <p:par>
                                <p:cTn id="422" presetID="6" presetClass="exit" presetSubtype="32" fill="hold" grpId="1" nodeType="withEffect">
                                  <p:stCondLst>
                                    <p:cond delay="0"/>
                                  </p:stCondLst>
                                  <p:childTnLst>
                                    <p:animEffect transition="out" filter="circle(out)">
                                      <p:cBhvr>
                                        <p:cTn id="423" dur="2000"/>
                                        <p:tgtEl>
                                          <p:spTgt spid="180"/>
                                        </p:tgtEl>
                                      </p:cBhvr>
                                    </p:animEffect>
                                    <p:set>
                                      <p:cBhvr>
                                        <p:cTn id="424" dur="1" fill="hold">
                                          <p:stCondLst>
                                            <p:cond delay="1999"/>
                                          </p:stCondLst>
                                        </p:cTn>
                                        <p:tgtEl>
                                          <p:spTgt spid="180"/>
                                        </p:tgtEl>
                                        <p:attrNameLst>
                                          <p:attrName>style.visibility</p:attrName>
                                        </p:attrNameLst>
                                      </p:cBhvr>
                                      <p:to>
                                        <p:strVal val="hidden"/>
                                      </p:to>
                                    </p:set>
                                  </p:childTnLst>
                                </p:cTn>
                              </p:par>
                              <p:par>
                                <p:cTn id="425" presetID="6" presetClass="exit" presetSubtype="32" fill="hold" grpId="1" nodeType="withEffect">
                                  <p:stCondLst>
                                    <p:cond delay="0"/>
                                  </p:stCondLst>
                                  <p:childTnLst>
                                    <p:animEffect transition="out" filter="circle(out)">
                                      <p:cBhvr>
                                        <p:cTn id="426" dur="2000"/>
                                        <p:tgtEl>
                                          <p:spTgt spid="193"/>
                                        </p:tgtEl>
                                      </p:cBhvr>
                                    </p:animEffect>
                                    <p:set>
                                      <p:cBhvr>
                                        <p:cTn id="427" dur="1" fill="hold">
                                          <p:stCondLst>
                                            <p:cond delay="1999"/>
                                          </p:stCondLst>
                                        </p:cTn>
                                        <p:tgtEl>
                                          <p:spTgt spid="193"/>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28" restart="whenNotActive" fill="hold" evtFilter="cancelBubble" nodeType="interactiveSeq">
                <p:stCondLst>
                  <p:cond evt="onClick" delay="0">
                    <p:tgtEl>
                      <p:spTgt spid="71"/>
                    </p:tgtEl>
                  </p:cond>
                </p:stCondLst>
                <p:endSync evt="end" delay="0">
                  <p:rtn val="all"/>
                </p:endSync>
                <p:childTnLst>
                  <p:par>
                    <p:cTn id="429" fill="hold">
                      <p:stCondLst>
                        <p:cond delay="0"/>
                      </p:stCondLst>
                      <p:childTnLst>
                        <p:par>
                          <p:cTn id="430" fill="hold">
                            <p:stCondLst>
                              <p:cond delay="0"/>
                            </p:stCondLst>
                            <p:childTnLst>
                              <p:par>
                                <p:cTn id="431" presetID="6" presetClass="entr" presetSubtype="16" fill="hold" grpId="0" nodeType="clickEffect">
                                  <p:stCondLst>
                                    <p:cond delay="0"/>
                                  </p:stCondLst>
                                  <p:childTnLst>
                                    <p:set>
                                      <p:cBhvr>
                                        <p:cTn id="432" dur="1" fill="hold">
                                          <p:stCondLst>
                                            <p:cond delay="0"/>
                                          </p:stCondLst>
                                        </p:cTn>
                                        <p:tgtEl>
                                          <p:spTgt spid="194"/>
                                        </p:tgtEl>
                                        <p:attrNameLst>
                                          <p:attrName>style.visibility</p:attrName>
                                        </p:attrNameLst>
                                      </p:cBhvr>
                                      <p:to>
                                        <p:strVal val="visible"/>
                                      </p:to>
                                    </p:set>
                                    <p:animEffect transition="in" filter="circle(in)">
                                      <p:cBhvr>
                                        <p:cTn id="433" dur="2000"/>
                                        <p:tgtEl>
                                          <p:spTgt spid="194"/>
                                        </p:tgtEl>
                                      </p:cBhvr>
                                    </p:animEffect>
                                  </p:childTnLst>
                                </p:cTn>
                              </p:par>
                              <p:par>
                                <p:cTn id="434" presetID="19" presetClass="emph" presetSubtype="0" fill="hold" grpId="0" nodeType="withEffect">
                                  <p:stCondLst>
                                    <p:cond delay="0"/>
                                  </p:stCondLst>
                                  <p:childTnLst>
                                    <p:animClr clrSpc="rgb" dir="cw">
                                      <p:cBhvr override="childStyle">
                                        <p:cTn id="435" dur="500" fill="hold"/>
                                        <p:tgtEl>
                                          <p:spTgt spid="181"/>
                                        </p:tgtEl>
                                        <p:attrNameLst>
                                          <p:attrName>style.color</p:attrName>
                                        </p:attrNameLst>
                                      </p:cBhvr>
                                      <p:to>
                                        <a:schemeClr val="accent2"/>
                                      </p:to>
                                    </p:animClr>
                                    <p:animClr clrSpc="rgb" dir="cw">
                                      <p:cBhvr>
                                        <p:cTn id="436" dur="500" fill="hold"/>
                                        <p:tgtEl>
                                          <p:spTgt spid="181"/>
                                        </p:tgtEl>
                                        <p:attrNameLst>
                                          <p:attrName>fillcolor</p:attrName>
                                        </p:attrNameLst>
                                      </p:cBhvr>
                                      <p:to>
                                        <a:schemeClr val="accent2"/>
                                      </p:to>
                                    </p:animClr>
                                    <p:set>
                                      <p:cBhvr>
                                        <p:cTn id="437" dur="500" fill="hold"/>
                                        <p:tgtEl>
                                          <p:spTgt spid="181"/>
                                        </p:tgtEl>
                                        <p:attrNameLst>
                                          <p:attrName>fill.type</p:attrName>
                                        </p:attrNameLst>
                                      </p:cBhvr>
                                      <p:to>
                                        <p:strVal val="solid"/>
                                      </p:to>
                                    </p:set>
                                    <p:set>
                                      <p:cBhvr>
                                        <p:cTn id="438" dur="500" fill="hold"/>
                                        <p:tgtEl>
                                          <p:spTgt spid="181"/>
                                        </p:tgtEl>
                                        <p:attrNameLst>
                                          <p:attrName>fill.on</p:attrName>
                                        </p:attrNameLst>
                                      </p:cBhvr>
                                      <p:to>
                                        <p:strVal val="true"/>
                                      </p:to>
                                    </p:set>
                                  </p:childTnLst>
                                </p:cTn>
                              </p:par>
                              <p:par>
                                <p:cTn id="439" presetID="19" presetClass="emph" presetSubtype="0" fill="hold" grpId="0" nodeType="withEffect">
                                  <p:stCondLst>
                                    <p:cond delay="0"/>
                                  </p:stCondLst>
                                  <p:childTnLst>
                                    <p:animClr clrSpc="rgb" dir="cw">
                                      <p:cBhvr override="childStyle">
                                        <p:cTn id="440" dur="500" fill="hold"/>
                                        <p:tgtEl>
                                          <p:spTgt spid="182"/>
                                        </p:tgtEl>
                                        <p:attrNameLst>
                                          <p:attrName>style.color</p:attrName>
                                        </p:attrNameLst>
                                      </p:cBhvr>
                                      <p:to>
                                        <a:schemeClr val="accent2"/>
                                      </p:to>
                                    </p:animClr>
                                    <p:animClr clrSpc="rgb" dir="cw">
                                      <p:cBhvr>
                                        <p:cTn id="441" dur="500" fill="hold"/>
                                        <p:tgtEl>
                                          <p:spTgt spid="182"/>
                                        </p:tgtEl>
                                        <p:attrNameLst>
                                          <p:attrName>fillcolor</p:attrName>
                                        </p:attrNameLst>
                                      </p:cBhvr>
                                      <p:to>
                                        <a:schemeClr val="accent2"/>
                                      </p:to>
                                    </p:animClr>
                                    <p:set>
                                      <p:cBhvr>
                                        <p:cTn id="442" dur="500" fill="hold"/>
                                        <p:tgtEl>
                                          <p:spTgt spid="182"/>
                                        </p:tgtEl>
                                        <p:attrNameLst>
                                          <p:attrName>fill.type</p:attrName>
                                        </p:attrNameLst>
                                      </p:cBhvr>
                                      <p:to>
                                        <p:strVal val="solid"/>
                                      </p:to>
                                    </p:set>
                                    <p:set>
                                      <p:cBhvr>
                                        <p:cTn id="443" dur="500" fill="hold"/>
                                        <p:tgtEl>
                                          <p:spTgt spid="182"/>
                                        </p:tgtEl>
                                        <p:attrNameLst>
                                          <p:attrName>fill.on</p:attrName>
                                        </p:attrNameLst>
                                      </p:cBhvr>
                                      <p:to>
                                        <p:strVal val="true"/>
                                      </p:to>
                                    </p:set>
                                  </p:childTnLst>
                                </p:cTn>
                              </p:par>
                              <p:par>
                                <p:cTn id="444" presetID="19" presetClass="emph" presetSubtype="0" fill="hold" grpId="0" nodeType="withEffect">
                                  <p:stCondLst>
                                    <p:cond delay="0"/>
                                  </p:stCondLst>
                                  <p:childTnLst>
                                    <p:animClr clrSpc="rgb" dir="cw">
                                      <p:cBhvr override="childStyle">
                                        <p:cTn id="445" dur="500" fill="hold"/>
                                        <p:tgtEl>
                                          <p:spTgt spid="183"/>
                                        </p:tgtEl>
                                        <p:attrNameLst>
                                          <p:attrName>style.color</p:attrName>
                                        </p:attrNameLst>
                                      </p:cBhvr>
                                      <p:to>
                                        <a:schemeClr val="accent2"/>
                                      </p:to>
                                    </p:animClr>
                                    <p:animClr clrSpc="rgb" dir="cw">
                                      <p:cBhvr>
                                        <p:cTn id="446" dur="500" fill="hold"/>
                                        <p:tgtEl>
                                          <p:spTgt spid="183"/>
                                        </p:tgtEl>
                                        <p:attrNameLst>
                                          <p:attrName>fillcolor</p:attrName>
                                        </p:attrNameLst>
                                      </p:cBhvr>
                                      <p:to>
                                        <a:schemeClr val="accent2"/>
                                      </p:to>
                                    </p:animClr>
                                    <p:set>
                                      <p:cBhvr>
                                        <p:cTn id="447" dur="500" fill="hold"/>
                                        <p:tgtEl>
                                          <p:spTgt spid="183"/>
                                        </p:tgtEl>
                                        <p:attrNameLst>
                                          <p:attrName>fill.type</p:attrName>
                                        </p:attrNameLst>
                                      </p:cBhvr>
                                      <p:to>
                                        <p:strVal val="solid"/>
                                      </p:to>
                                    </p:set>
                                    <p:set>
                                      <p:cBhvr>
                                        <p:cTn id="448" dur="500" fill="hold"/>
                                        <p:tgtEl>
                                          <p:spTgt spid="183"/>
                                        </p:tgtEl>
                                        <p:attrNameLst>
                                          <p:attrName>fill.on</p:attrName>
                                        </p:attrNameLst>
                                      </p:cBhvr>
                                      <p:to>
                                        <p:strVal val="true"/>
                                      </p:to>
                                    </p:set>
                                  </p:childTnLst>
                                </p:cTn>
                              </p:par>
                              <p:par>
                                <p:cTn id="449" presetID="19" presetClass="emph" presetSubtype="0" fill="hold" grpId="0" nodeType="withEffect">
                                  <p:stCondLst>
                                    <p:cond delay="0"/>
                                  </p:stCondLst>
                                  <p:childTnLst>
                                    <p:animClr clrSpc="rgb" dir="cw">
                                      <p:cBhvr override="childStyle">
                                        <p:cTn id="450" dur="500" fill="hold"/>
                                        <p:tgtEl>
                                          <p:spTgt spid="184"/>
                                        </p:tgtEl>
                                        <p:attrNameLst>
                                          <p:attrName>style.color</p:attrName>
                                        </p:attrNameLst>
                                      </p:cBhvr>
                                      <p:to>
                                        <a:schemeClr val="accent2"/>
                                      </p:to>
                                    </p:animClr>
                                    <p:animClr clrSpc="rgb" dir="cw">
                                      <p:cBhvr>
                                        <p:cTn id="451" dur="500" fill="hold"/>
                                        <p:tgtEl>
                                          <p:spTgt spid="184"/>
                                        </p:tgtEl>
                                        <p:attrNameLst>
                                          <p:attrName>fillcolor</p:attrName>
                                        </p:attrNameLst>
                                      </p:cBhvr>
                                      <p:to>
                                        <a:schemeClr val="accent2"/>
                                      </p:to>
                                    </p:animClr>
                                    <p:set>
                                      <p:cBhvr>
                                        <p:cTn id="452" dur="500" fill="hold"/>
                                        <p:tgtEl>
                                          <p:spTgt spid="184"/>
                                        </p:tgtEl>
                                        <p:attrNameLst>
                                          <p:attrName>fill.type</p:attrName>
                                        </p:attrNameLst>
                                      </p:cBhvr>
                                      <p:to>
                                        <p:strVal val="solid"/>
                                      </p:to>
                                    </p:set>
                                    <p:set>
                                      <p:cBhvr>
                                        <p:cTn id="453" dur="500" fill="hold"/>
                                        <p:tgtEl>
                                          <p:spTgt spid="184"/>
                                        </p:tgtEl>
                                        <p:attrNameLst>
                                          <p:attrName>fill.on</p:attrName>
                                        </p:attrNameLst>
                                      </p:cBhvr>
                                      <p:to>
                                        <p:strVal val="true"/>
                                      </p:to>
                                    </p:set>
                                  </p:childTnLst>
                                </p:cTn>
                              </p:par>
                              <p:par>
                                <p:cTn id="454" presetID="19" presetClass="emph" presetSubtype="0" fill="hold" grpId="0" nodeType="withEffect">
                                  <p:stCondLst>
                                    <p:cond delay="0"/>
                                  </p:stCondLst>
                                  <p:childTnLst>
                                    <p:animClr clrSpc="rgb" dir="cw">
                                      <p:cBhvr override="childStyle">
                                        <p:cTn id="455" dur="500" fill="hold"/>
                                        <p:tgtEl>
                                          <p:spTgt spid="185"/>
                                        </p:tgtEl>
                                        <p:attrNameLst>
                                          <p:attrName>style.color</p:attrName>
                                        </p:attrNameLst>
                                      </p:cBhvr>
                                      <p:to>
                                        <a:schemeClr val="accent2"/>
                                      </p:to>
                                    </p:animClr>
                                    <p:animClr clrSpc="rgb" dir="cw">
                                      <p:cBhvr>
                                        <p:cTn id="456" dur="500" fill="hold"/>
                                        <p:tgtEl>
                                          <p:spTgt spid="185"/>
                                        </p:tgtEl>
                                        <p:attrNameLst>
                                          <p:attrName>fillcolor</p:attrName>
                                        </p:attrNameLst>
                                      </p:cBhvr>
                                      <p:to>
                                        <a:schemeClr val="accent2"/>
                                      </p:to>
                                    </p:animClr>
                                    <p:set>
                                      <p:cBhvr>
                                        <p:cTn id="457" dur="500" fill="hold"/>
                                        <p:tgtEl>
                                          <p:spTgt spid="185"/>
                                        </p:tgtEl>
                                        <p:attrNameLst>
                                          <p:attrName>fill.type</p:attrName>
                                        </p:attrNameLst>
                                      </p:cBhvr>
                                      <p:to>
                                        <p:strVal val="solid"/>
                                      </p:to>
                                    </p:set>
                                    <p:set>
                                      <p:cBhvr>
                                        <p:cTn id="458" dur="500" fill="hold"/>
                                        <p:tgtEl>
                                          <p:spTgt spid="185"/>
                                        </p:tgtEl>
                                        <p:attrNameLst>
                                          <p:attrName>fill.on</p:attrName>
                                        </p:attrNameLst>
                                      </p:cBhvr>
                                      <p:to>
                                        <p:strVal val="true"/>
                                      </p:to>
                                    </p:set>
                                  </p:childTnLst>
                                </p:cTn>
                              </p:par>
                              <p:par>
                                <p:cTn id="459" presetID="19" presetClass="emph" presetSubtype="0" fill="hold" grpId="0" nodeType="withEffect">
                                  <p:stCondLst>
                                    <p:cond delay="0"/>
                                  </p:stCondLst>
                                  <p:childTnLst>
                                    <p:animClr clrSpc="rgb" dir="cw">
                                      <p:cBhvr override="childStyle">
                                        <p:cTn id="460" dur="500" fill="hold"/>
                                        <p:tgtEl>
                                          <p:spTgt spid="186"/>
                                        </p:tgtEl>
                                        <p:attrNameLst>
                                          <p:attrName>style.color</p:attrName>
                                        </p:attrNameLst>
                                      </p:cBhvr>
                                      <p:to>
                                        <a:schemeClr val="accent2"/>
                                      </p:to>
                                    </p:animClr>
                                    <p:animClr clrSpc="rgb" dir="cw">
                                      <p:cBhvr>
                                        <p:cTn id="461" dur="500" fill="hold"/>
                                        <p:tgtEl>
                                          <p:spTgt spid="186"/>
                                        </p:tgtEl>
                                        <p:attrNameLst>
                                          <p:attrName>fillcolor</p:attrName>
                                        </p:attrNameLst>
                                      </p:cBhvr>
                                      <p:to>
                                        <a:schemeClr val="accent2"/>
                                      </p:to>
                                    </p:animClr>
                                    <p:set>
                                      <p:cBhvr>
                                        <p:cTn id="462" dur="500" fill="hold"/>
                                        <p:tgtEl>
                                          <p:spTgt spid="186"/>
                                        </p:tgtEl>
                                        <p:attrNameLst>
                                          <p:attrName>fill.type</p:attrName>
                                        </p:attrNameLst>
                                      </p:cBhvr>
                                      <p:to>
                                        <p:strVal val="solid"/>
                                      </p:to>
                                    </p:set>
                                    <p:set>
                                      <p:cBhvr>
                                        <p:cTn id="463" dur="500" fill="hold"/>
                                        <p:tgtEl>
                                          <p:spTgt spid="186"/>
                                        </p:tgtEl>
                                        <p:attrNameLst>
                                          <p:attrName>fill.on</p:attrName>
                                        </p:attrNameLst>
                                      </p:cBhvr>
                                      <p:to>
                                        <p:strVal val="true"/>
                                      </p:to>
                                    </p:set>
                                  </p:childTnLst>
                                </p:cTn>
                              </p:par>
                              <p:par>
                                <p:cTn id="464" presetID="19" presetClass="emph" presetSubtype="0" fill="hold" grpId="0" nodeType="withEffect">
                                  <p:stCondLst>
                                    <p:cond delay="0"/>
                                  </p:stCondLst>
                                  <p:childTnLst>
                                    <p:animClr clrSpc="rgb" dir="cw">
                                      <p:cBhvr override="childStyle">
                                        <p:cTn id="465" dur="500" fill="hold"/>
                                        <p:tgtEl>
                                          <p:spTgt spid="187"/>
                                        </p:tgtEl>
                                        <p:attrNameLst>
                                          <p:attrName>style.color</p:attrName>
                                        </p:attrNameLst>
                                      </p:cBhvr>
                                      <p:to>
                                        <a:schemeClr val="accent2"/>
                                      </p:to>
                                    </p:animClr>
                                    <p:animClr clrSpc="rgb" dir="cw">
                                      <p:cBhvr>
                                        <p:cTn id="466" dur="500" fill="hold"/>
                                        <p:tgtEl>
                                          <p:spTgt spid="187"/>
                                        </p:tgtEl>
                                        <p:attrNameLst>
                                          <p:attrName>fillcolor</p:attrName>
                                        </p:attrNameLst>
                                      </p:cBhvr>
                                      <p:to>
                                        <a:schemeClr val="accent2"/>
                                      </p:to>
                                    </p:animClr>
                                    <p:set>
                                      <p:cBhvr>
                                        <p:cTn id="467" dur="500" fill="hold"/>
                                        <p:tgtEl>
                                          <p:spTgt spid="187"/>
                                        </p:tgtEl>
                                        <p:attrNameLst>
                                          <p:attrName>fill.type</p:attrName>
                                        </p:attrNameLst>
                                      </p:cBhvr>
                                      <p:to>
                                        <p:strVal val="solid"/>
                                      </p:to>
                                    </p:set>
                                    <p:set>
                                      <p:cBhvr>
                                        <p:cTn id="468" dur="500" fill="hold"/>
                                        <p:tgtEl>
                                          <p:spTgt spid="187"/>
                                        </p:tgtEl>
                                        <p:attrNameLst>
                                          <p:attrName>fill.on</p:attrName>
                                        </p:attrNameLst>
                                      </p:cBhvr>
                                      <p:to>
                                        <p:strVal val="true"/>
                                      </p:to>
                                    </p:set>
                                  </p:childTnLst>
                                </p:cTn>
                              </p:par>
                            </p:childTnLst>
                          </p:cTn>
                        </p:par>
                      </p:childTnLst>
                    </p:cTn>
                  </p:par>
                  <p:par>
                    <p:cTn id="469" fill="hold">
                      <p:stCondLst>
                        <p:cond delay="indefinite"/>
                      </p:stCondLst>
                      <p:childTnLst>
                        <p:par>
                          <p:cTn id="470" fill="hold">
                            <p:stCondLst>
                              <p:cond delay="0"/>
                            </p:stCondLst>
                            <p:childTnLst>
                              <p:par>
                                <p:cTn id="471" presetID="6" presetClass="exit" presetSubtype="32" fill="hold" grpId="1" nodeType="clickEffect">
                                  <p:stCondLst>
                                    <p:cond delay="0"/>
                                  </p:stCondLst>
                                  <p:childTnLst>
                                    <p:animEffect transition="out" filter="circle(out)">
                                      <p:cBhvr>
                                        <p:cTn id="472" dur="2000"/>
                                        <p:tgtEl>
                                          <p:spTgt spid="181"/>
                                        </p:tgtEl>
                                      </p:cBhvr>
                                    </p:animEffect>
                                    <p:set>
                                      <p:cBhvr>
                                        <p:cTn id="473" dur="1" fill="hold">
                                          <p:stCondLst>
                                            <p:cond delay="1999"/>
                                          </p:stCondLst>
                                        </p:cTn>
                                        <p:tgtEl>
                                          <p:spTgt spid="181"/>
                                        </p:tgtEl>
                                        <p:attrNameLst>
                                          <p:attrName>style.visibility</p:attrName>
                                        </p:attrNameLst>
                                      </p:cBhvr>
                                      <p:to>
                                        <p:strVal val="hidden"/>
                                      </p:to>
                                    </p:set>
                                  </p:childTnLst>
                                </p:cTn>
                              </p:par>
                              <p:par>
                                <p:cTn id="474" presetID="6" presetClass="exit" presetSubtype="32" fill="hold" grpId="1" nodeType="withEffect">
                                  <p:stCondLst>
                                    <p:cond delay="0"/>
                                  </p:stCondLst>
                                  <p:childTnLst>
                                    <p:animEffect transition="out" filter="circle(out)">
                                      <p:cBhvr>
                                        <p:cTn id="475" dur="2000"/>
                                        <p:tgtEl>
                                          <p:spTgt spid="182"/>
                                        </p:tgtEl>
                                      </p:cBhvr>
                                    </p:animEffect>
                                    <p:set>
                                      <p:cBhvr>
                                        <p:cTn id="476" dur="1" fill="hold">
                                          <p:stCondLst>
                                            <p:cond delay="1999"/>
                                          </p:stCondLst>
                                        </p:cTn>
                                        <p:tgtEl>
                                          <p:spTgt spid="182"/>
                                        </p:tgtEl>
                                        <p:attrNameLst>
                                          <p:attrName>style.visibility</p:attrName>
                                        </p:attrNameLst>
                                      </p:cBhvr>
                                      <p:to>
                                        <p:strVal val="hidden"/>
                                      </p:to>
                                    </p:set>
                                  </p:childTnLst>
                                </p:cTn>
                              </p:par>
                              <p:par>
                                <p:cTn id="477" presetID="6" presetClass="exit" presetSubtype="32" fill="hold" grpId="1" nodeType="withEffect">
                                  <p:stCondLst>
                                    <p:cond delay="0"/>
                                  </p:stCondLst>
                                  <p:childTnLst>
                                    <p:animEffect transition="out" filter="circle(out)">
                                      <p:cBhvr>
                                        <p:cTn id="478" dur="2000"/>
                                        <p:tgtEl>
                                          <p:spTgt spid="183"/>
                                        </p:tgtEl>
                                      </p:cBhvr>
                                    </p:animEffect>
                                    <p:set>
                                      <p:cBhvr>
                                        <p:cTn id="479" dur="1" fill="hold">
                                          <p:stCondLst>
                                            <p:cond delay="1999"/>
                                          </p:stCondLst>
                                        </p:cTn>
                                        <p:tgtEl>
                                          <p:spTgt spid="183"/>
                                        </p:tgtEl>
                                        <p:attrNameLst>
                                          <p:attrName>style.visibility</p:attrName>
                                        </p:attrNameLst>
                                      </p:cBhvr>
                                      <p:to>
                                        <p:strVal val="hidden"/>
                                      </p:to>
                                    </p:set>
                                  </p:childTnLst>
                                </p:cTn>
                              </p:par>
                              <p:par>
                                <p:cTn id="480" presetID="6" presetClass="exit" presetSubtype="32" fill="hold" grpId="1" nodeType="withEffect">
                                  <p:stCondLst>
                                    <p:cond delay="0"/>
                                  </p:stCondLst>
                                  <p:childTnLst>
                                    <p:animEffect transition="out" filter="circle(out)">
                                      <p:cBhvr>
                                        <p:cTn id="481" dur="2000"/>
                                        <p:tgtEl>
                                          <p:spTgt spid="184"/>
                                        </p:tgtEl>
                                      </p:cBhvr>
                                    </p:animEffect>
                                    <p:set>
                                      <p:cBhvr>
                                        <p:cTn id="482" dur="1" fill="hold">
                                          <p:stCondLst>
                                            <p:cond delay="1999"/>
                                          </p:stCondLst>
                                        </p:cTn>
                                        <p:tgtEl>
                                          <p:spTgt spid="184"/>
                                        </p:tgtEl>
                                        <p:attrNameLst>
                                          <p:attrName>style.visibility</p:attrName>
                                        </p:attrNameLst>
                                      </p:cBhvr>
                                      <p:to>
                                        <p:strVal val="hidden"/>
                                      </p:to>
                                    </p:set>
                                  </p:childTnLst>
                                </p:cTn>
                              </p:par>
                              <p:par>
                                <p:cTn id="483" presetID="6" presetClass="exit" presetSubtype="32" fill="hold" grpId="1" nodeType="withEffect">
                                  <p:stCondLst>
                                    <p:cond delay="0"/>
                                  </p:stCondLst>
                                  <p:childTnLst>
                                    <p:animEffect transition="out" filter="circle(out)">
                                      <p:cBhvr>
                                        <p:cTn id="484" dur="2000"/>
                                        <p:tgtEl>
                                          <p:spTgt spid="185"/>
                                        </p:tgtEl>
                                      </p:cBhvr>
                                    </p:animEffect>
                                    <p:set>
                                      <p:cBhvr>
                                        <p:cTn id="485" dur="1" fill="hold">
                                          <p:stCondLst>
                                            <p:cond delay="1999"/>
                                          </p:stCondLst>
                                        </p:cTn>
                                        <p:tgtEl>
                                          <p:spTgt spid="185"/>
                                        </p:tgtEl>
                                        <p:attrNameLst>
                                          <p:attrName>style.visibility</p:attrName>
                                        </p:attrNameLst>
                                      </p:cBhvr>
                                      <p:to>
                                        <p:strVal val="hidden"/>
                                      </p:to>
                                    </p:set>
                                  </p:childTnLst>
                                </p:cTn>
                              </p:par>
                              <p:par>
                                <p:cTn id="486" presetID="6" presetClass="exit" presetSubtype="32" fill="hold" grpId="1" nodeType="withEffect">
                                  <p:stCondLst>
                                    <p:cond delay="0"/>
                                  </p:stCondLst>
                                  <p:childTnLst>
                                    <p:animEffect transition="out" filter="circle(out)">
                                      <p:cBhvr>
                                        <p:cTn id="487" dur="2000"/>
                                        <p:tgtEl>
                                          <p:spTgt spid="186"/>
                                        </p:tgtEl>
                                      </p:cBhvr>
                                    </p:animEffect>
                                    <p:set>
                                      <p:cBhvr>
                                        <p:cTn id="488" dur="1" fill="hold">
                                          <p:stCondLst>
                                            <p:cond delay="1999"/>
                                          </p:stCondLst>
                                        </p:cTn>
                                        <p:tgtEl>
                                          <p:spTgt spid="186"/>
                                        </p:tgtEl>
                                        <p:attrNameLst>
                                          <p:attrName>style.visibility</p:attrName>
                                        </p:attrNameLst>
                                      </p:cBhvr>
                                      <p:to>
                                        <p:strVal val="hidden"/>
                                      </p:to>
                                    </p:set>
                                  </p:childTnLst>
                                </p:cTn>
                              </p:par>
                              <p:par>
                                <p:cTn id="489" presetID="6" presetClass="exit" presetSubtype="32" fill="hold" grpId="1" nodeType="withEffect">
                                  <p:stCondLst>
                                    <p:cond delay="0"/>
                                  </p:stCondLst>
                                  <p:childTnLst>
                                    <p:animEffect transition="out" filter="circle(out)">
                                      <p:cBhvr>
                                        <p:cTn id="490" dur="2000"/>
                                        <p:tgtEl>
                                          <p:spTgt spid="187"/>
                                        </p:tgtEl>
                                      </p:cBhvr>
                                    </p:animEffect>
                                    <p:set>
                                      <p:cBhvr>
                                        <p:cTn id="491" dur="1" fill="hold">
                                          <p:stCondLst>
                                            <p:cond delay="1999"/>
                                          </p:stCondLst>
                                        </p:cTn>
                                        <p:tgtEl>
                                          <p:spTgt spid="187"/>
                                        </p:tgtEl>
                                        <p:attrNameLst>
                                          <p:attrName>style.visibility</p:attrName>
                                        </p:attrNameLst>
                                      </p:cBhvr>
                                      <p:to>
                                        <p:strVal val="hidden"/>
                                      </p:to>
                                    </p:set>
                                  </p:childTnLst>
                                </p:cTn>
                              </p:par>
                              <p:par>
                                <p:cTn id="492" presetID="6" presetClass="exit" presetSubtype="32" fill="hold" grpId="1" nodeType="withEffect">
                                  <p:stCondLst>
                                    <p:cond delay="0"/>
                                  </p:stCondLst>
                                  <p:childTnLst>
                                    <p:animEffect transition="out" filter="circle(out)">
                                      <p:cBhvr>
                                        <p:cTn id="493" dur="2000"/>
                                        <p:tgtEl>
                                          <p:spTgt spid="194"/>
                                        </p:tgtEl>
                                      </p:cBhvr>
                                    </p:animEffect>
                                    <p:set>
                                      <p:cBhvr>
                                        <p:cTn id="494" dur="1" fill="hold">
                                          <p:stCondLst>
                                            <p:cond delay="1999"/>
                                          </p:stCondLst>
                                        </p:cTn>
                                        <p:tgtEl>
                                          <p:spTgt spid="194"/>
                                        </p:tgtEl>
                                        <p:attrNameLst>
                                          <p:attrName>style.visibility</p:attrName>
                                        </p:attrNameLst>
                                      </p:cBhvr>
                                      <p:to>
                                        <p:strVal val="hidden"/>
                                      </p:to>
                                    </p:set>
                                  </p:childTnLst>
                                </p:cTn>
                              </p:par>
                            </p:childTnLst>
                          </p:cTn>
                        </p:par>
                      </p:childTnLst>
                    </p:cTn>
                  </p:par>
                </p:childTnLst>
              </p:cTn>
              <p:nextCondLst>
                <p:cond evt="onClick" delay="0">
                  <p:tgtEl>
                    <p:spTgt spid="71"/>
                  </p:tgtEl>
                </p:cond>
              </p:nextCondLst>
            </p:seq>
          </p:childTnLst>
        </p:cTn>
      </p:par>
    </p:tnLst>
    <p:bldLst>
      <p:bldP spid="3" grpId="0" animBg="1"/>
      <p:bldP spid="3"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29" grpId="0" animBg="1"/>
      <p:bldP spid="129" grpId="1" animBg="1"/>
      <p:bldP spid="130" grpId="0" animBg="1"/>
      <p:bldP spid="130"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68" grpId="0" animBg="1"/>
      <p:bldP spid="168" grpId="1" animBg="1"/>
      <p:bldP spid="171" grpId="0" animBg="1"/>
      <p:bldP spid="171" grpId="1" animBg="1"/>
      <p:bldP spid="174" grpId="0" animBg="1"/>
      <p:bldP spid="174"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4" grpId="0" animBg="1"/>
      <p:bldP spid="4"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210"/>
            <a:ext cx="12192000" cy="6217789"/>
          </a:xfrm>
        </p:spPr>
        <p:txBody>
          <a:bodyPr>
            <a:noAutofit/>
          </a:bodyPr>
          <a:lstStyle/>
          <a:p>
            <a:pPr algn="just">
              <a:lnSpc>
                <a:spcPct val="100000"/>
              </a:lnSpc>
              <a:spcBef>
                <a:spcPts val="450"/>
              </a:spcBef>
              <a:spcAft>
                <a:spcPts val="450"/>
              </a:spcAft>
            </a:pPr>
            <a:r>
              <a:rPr lang="vi-VN" sz="7000" b="1">
                <a:latin typeface="Tahoma" panose="020B0604030504040204" pitchFamily="34" charset="0"/>
                <a:ea typeface="Tahoma" panose="020B0604030504040204" pitchFamily="34" charset="0"/>
                <a:cs typeface="Tahoma" panose="020B0604030504040204" pitchFamily="34" charset="0"/>
              </a:rPr>
              <a:t>Bấy giờ Đức Giê-su được Thần Khí dẫn vào hoang địa, để chịu quỷ cám dỗ. Người ăn chay ròng rã bốn mươi đêm ngày, và sau đó, Người thấy đói.</a:t>
            </a:r>
            <a:endParaRPr lang="en-US" sz="70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1475014" y="101601"/>
            <a:ext cx="9225643" cy="538609"/>
          </a:xfrm>
          <a:prstGeom prst="rect">
            <a:avLst/>
          </a:prstGeom>
          <a:noFill/>
        </p:spPr>
        <p:txBody>
          <a:bodyPr wrap="square" rtlCol="0">
            <a:spAutoFit/>
          </a:bodyPr>
          <a:lstStyle/>
          <a:p>
            <a:pPr algn="ctr"/>
            <a:r>
              <a:rPr lang="en-US" sz="2900" b="1">
                <a:solidFill>
                  <a:srgbClr val="7030A0"/>
                </a:solidFill>
                <a:latin typeface="Tahoma" panose="020B0604030504040204" pitchFamily="34" charset="0"/>
                <a:ea typeface="Tahoma" panose="020B0604030504040204" pitchFamily="34" charset="0"/>
                <a:cs typeface="Tahoma" panose="020B0604030504040204" pitchFamily="34" charset="0"/>
              </a:rPr>
              <a:t>TIN </a:t>
            </a:r>
            <a:r>
              <a:rPr lang="en-US" sz="2900" b="1" err="1">
                <a:solidFill>
                  <a:srgbClr val="7030A0"/>
                </a:solidFill>
                <a:latin typeface="Tahoma" panose="020B0604030504040204" pitchFamily="34" charset="0"/>
                <a:ea typeface="Tahoma" panose="020B0604030504040204" pitchFamily="34" charset="0"/>
                <a:cs typeface="Tahoma" panose="020B0604030504040204" pitchFamily="34" charset="0"/>
              </a:rPr>
              <a:t>MỪNG</a:t>
            </a:r>
            <a:r>
              <a:rPr lang="en-US" sz="2900" b="1">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2900" b="1" err="1">
                <a:solidFill>
                  <a:srgbClr val="7030A0"/>
                </a:solidFill>
                <a:latin typeface="Tahoma" panose="020B0604030504040204" pitchFamily="34" charset="0"/>
                <a:ea typeface="Tahoma" panose="020B0604030504040204" pitchFamily="34" charset="0"/>
                <a:cs typeface="Tahoma" panose="020B0604030504040204" pitchFamily="34" charset="0"/>
              </a:rPr>
              <a:t>CHÚA</a:t>
            </a:r>
            <a:r>
              <a:rPr lang="en-US" sz="2900" b="1">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2900" b="1" err="1">
                <a:solidFill>
                  <a:srgbClr val="7030A0"/>
                </a:solidFill>
                <a:latin typeface="Tahoma" panose="020B0604030504040204" pitchFamily="34" charset="0"/>
                <a:ea typeface="Tahoma" panose="020B0604030504040204" pitchFamily="34" charset="0"/>
                <a:cs typeface="Tahoma" panose="020B0604030504040204" pitchFamily="34" charset="0"/>
              </a:rPr>
              <a:t>GIÊSU</a:t>
            </a:r>
            <a:r>
              <a:rPr lang="en-US" sz="2900" b="1">
                <a:solidFill>
                  <a:srgbClr val="7030A0"/>
                </a:solidFill>
                <a:latin typeface="Tahoma" panose="020B0604030504040204" pitchFamily="34" charset="0"/>
                <a:ea typeface="Tahoma" panose="020B0604030504040204" pitchFamily="34" charset="0"/>
                <a:cs typeface="Tahoma" panose="020B0604030504040204" pitchFamily="34" charset="0"/>
              </a:rPr>
              <a:t> THEO </a:t>
            </a:r>
            <a:r>
              <a:rPr lang="en-US" sz="2900" b="1" err="1">
                <a:solidFill>
                  <a:srgbClr val="7030A0"/>
                </a:solidFill>
                <a:latin typeface="Tahoma" panose="020B0604030504040204" pitchFamily="34" charset="0"/>
                <a:ea typeface="Tahoma" panose="020B0604030504040204" pitchFamily="34" charset="0"/>
                <a:cs typeface="Tahoma" panose="020B0604030504040204" pitchFamily="34" charset="0"/>
              </a:rPr>
              <a:t>THÁNH</a:t>
            </a:r>
            <a:r>
              <a:rPr lang="en-US" sz="2900" b="1">
                <a:solidFill>
                  <a:srgbClr val="7030A0"/>
                </a:solidFill>
                <a:latin typeface="Tahoma" panose="020B0604030504040204" pitchFamily="34" charset="0"/>
                <a:ea typeface="Tahoma" panose="020B0604030504040204" pitchFamily="34" charset="0"/>
                <a:cs typeface="Tahoma" panose="020B0604030504040204" pitchFamily="34" charset="0"/>
              </a:rPr>
              <a:t> MATTHÊU</a:t>
            </a:r>
            <a:endParaRPr lang="en-US" sz="2900">
              <a:solidFill>
                <a:srgbClr val="7030A0"/>
              </a:solidFill>
            </a:endParaRPr>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5E11-7312-47AE-B3B7-E336A0A938D3}"/>
              </a:ext>
            </a:extLst>
          </p:cNvPr>
          <p:cNvSpPr>
            <a:spLocks noGrp="1"/>
          </p:cNvSpPr>
          <p:nvPr>
            <p:ph type="title"/>
          </p:nvPr>
        </p:nvSpPr>
        <p:spPr/>
        <p:txBody>
          <a:bodyPr/>
          <a:lstStyle/>
          <a:p>
            <a:endParaRPr lang="vi-VN"/>
          </a:p>
        </p:txBody>
      </p:sp>
      <p:sp>
        <p:nvSpPr>
          <p:cNvPr id="4" name="Content Placeholder 3">
            <a:extLst>
              <a:ext uri="{FF2B5EF4-FFF2-40B4-BE49-F238E27FC236}">
                <a16:creationId xmlns:a16="http://schemas.microsoft.com/office/drawing/2014/main" id="{C0DDCC8D-96FA-44B3-9A3B-2B73422252DF}"/>
              </a:ext>
            </a:extLst>
          </p:cNvPr>
          <p:cNvSpPr>
            <a:spLocks noGrp="1"/>
          </p:cNvSpPr>
          <p:nvPr>
            <p:ph idx="1"/>
          </p:nvPr>
        </p:nvSpPr>
        <p:spPr/>
        <p:txBody>
          <a:bodyPr/>
          <a:lstStyle/>
          <a:p>
            <a:endParaRPr lang="vi-VN"/>
          </a:p>
        </p:txBody>
      </p:sp>
      <p:pic>
        <p:nvPicPr>
          <p:cNvPr id="1026" name="Picture 2">
            <a:extLst>
              <a:ext uri="{FF2B5EF4-FFF2-40B4-BE49-F238E27FC236}">
                <a16:creationId xmlns:a16="http://schemas.microsoft.com/office/drawing/2014/main" id="{961E320E-427A-4515-B6FD-FBAEC2569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15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30CAC47-A3BE-4C59-8DC6-9D25B7BD2E07}"/>
              </a:ext>
            </a:extLst>
          </p:cNvPr>
          <p:cNvGraphicFramePr>
            <a:graphicFrameLocks noGrp="1"/>
          </p:cNvGraphicFramePr>
          <p:nvPr>
            <p:extLst>
              <p:ext uri="{D42A27DB-BD31-4B8C-83A1-F6EECF244321}">
                <p14:modId xmlns:p14="http://schemas.microsoft.com/office/powerpoint/2010/main" val="1455701963"/>
              </p:ext>
            </p:extLst>
          </p:nvPr>
        </p:nvGraphicFramePr>
        <p:xfrm>
          <a:off x="0" y="0"/>
          <a:ext cx="12192003" cy="6857998"/>
        </p:xfrm>
        <a:graphic>
          <a:graphicData uri="http://schemas.openxmlformats.org/drawingml/2006/table">
            <a:tbl>
              <a:tblPr firstRow="1" bandRow="1">
                <a:tableStyleId>{5940675A-B579-460E-94D1-54222C63F5DA}</a:tableStyleId>
              </a:tblPr>
              <a:tblGrid>
                <a:gridCol w="1354667">
                  <a:extLst>
                    <a:ext uri="{9D8B030D-6E8A-4147-A177-3AD203B41FA5}">
                      <a16:colId xmlns:a16="http://schemas.microsoft.com/office/drawing/2014/main" val="1477678043"/>
                    </a:ext>
                  </a:extLst>
                </a:gridCol>
                <a:gridCol w="1354667">
                  <a:extLst>
                    <a:ext uri="{9D8B030D-6E8A-4147-A177-3AD203B41FA5}">
                      <a16:colId xmlns:a16="http://schemas.microsoft.com/office/drawing/2014/main" val="2356153170"/>
                    </a:ext>
                  </a:extLst>
                </a:gridCol>
                <a:gridCol w="1354667">
                  <a:extLst>
                    <a:ext uri="{9D8B030D-6E8A-4147-A177-3AD203B41FA5}">
                      <a16:colId xmlns:a16="http://schemas.microsoft.com/office/drawing/2014/main" val="535985818"/>
                    </a:ext>
                  </a:extLst>
                </a:gridCol>
                <a:gridCol w="1354667">
                  <a:extLst>
                    <a:ext uri="{9D8B030D-6E8A-4147-A177-3AD203B41FA5}">
                      <a16:colId xmlns:a16="http://schemas.microsoft.com/office/drawing/2014/main" val="1743134784"/>
                    </a:ext>
                  </a:extLst>
                </a:gridCol>
                <a:gridCol w="1354667">
                  <a:extLst>
                    <a:ext uri="{9D8B030D-6E8A-4147-A177-3AD203B41FA5}">
                      <a16:colId xmlns:a16="http://schemas.microsoft.com/office/drawing/2014/main" val="4137164561"/>
                    </a:ext>
                  </a:extLst>
                </a:gridCol>
                <a:gridCol w="1354667">
                  <a:extLst>
                    <a:ext uri="{9D8B030D-6E8A-4147-A177-3AD203B41FA5}">
                      <a16:colId xmlns:a16="http://schemas.microsoft.com/office/drawing/2014/main" val="3948434602"/>
                    </a:ext>
                  </a:extLst>
                </a:gridCol>
                <a:gridCol w="1354667">
                  <a:extLst>
                    <a:ext uri="{9D8B030D-6E8A-4147-A177-3AD203B41FA5}">
                      <a16:colId xmlns:a16="http://schemas.microsoft.com/office/drawing/2014/main" val="2886751452"/>
                    </a:ext>
                  </a:extLst>
                </a:gridCol>
                <a:gridCol w="1354667">
                  <a:extLst>
                    <a:ext uri="{9D8B030D-6E8A-4147-A177-3AD203B41FA5}">
                      <a16:colId xmlns:a16="http://schemas.microsoft.com/office/drawing/2014/main" val="532594679"/>
                    </a:ext>
                  </a:extLst>
                </a:gridCol>
                <a:gridCol w="1354667">
                  <a:extLst>
                    <a:ext uri="{9D8B030D-6E8A-4147-A177-3AD203B41FA5}">
                      <a16:colId xmlns:a16="http://schemas.microsoft.com/office/drawing/2014/main" val="3665494410"/>
                    </a:ext>
                  </a:extLst>
                </a:gridCol>
              </a:tblGrid>
              <a:tr h="979714">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400" b="1">
                          <a:solidFill>
                            <a:schemeClr val="bg1"/>
                          </a:solidFil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036462875"/>
                  </a:ext>
                </a:extLst>
              </a:tr>
              <a:tr h="979714">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400" b="1">
                          <a:solidFill>
                            <a:schemeClr val="bg1"/>
                          </a:solidFill>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443813"/>
                  </a:ext>
                </a:extLst>
              </a:tr>
              <a:tr h="979714">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400" b="1">
                          <a:solidFill>
                            <a:schemeClr val="bg1"/>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90960030"/>
                  </a:ext>
                </a:extLst>
              </a:tr>
              <a:tr h="979714">
                <a:tc>
                  <a:txBody>
                    <a:bodyPr/>
                    <a:lstStyle/>
                    <a:p>
                      <a:pPr algn="ctr"/>
                      <a:r>
                        <a:rPr lang="en-US" sz="3600" b="1"/>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400" b="1">
                          <a:solidFill>
                            <a:schemeClr val="bg1"/>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06703934"/>
                  </a:ext>
                </a:extLst>
              </a:tr>
              <a:tr h="979714">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400" b="1">
                          <a:solidFill>
                            <a:schemeClr val="bg1"/>
                          </a:solidFill>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lang="en-US" sz="3600" b="1"/>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805464"/>
                  </a:ext>
                </a:extLst>
              </a:tr>
              <a:tr h="979714">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400" b="1">
                          <a:solidFill>
                            <a:schemeClr val="bg1"/>
                          </a:solidFill>
                        </a:rPr>
                        <a:t>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7610755"/>
                  </a:ext>
                </a:extLst>
              </a:tr>
              <a:tr h="979714">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5400" b="1">
                          <a:solidFill>
                            <a:schemeClr val="bg1"/>
                          </a:solidFill>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93687"/>
                  </a:ext>
                </a:extLst>
              </a:tr>
            </a:tbl>
          </a:graphicData>
        </a:graphic>
      </p:graphicFrame>
    </p:spTree>
    <p:extLst>
      <p:ext uri="{BB962C8B-B14F-4D97-AF65-F5344CB8AC3E}">
        <p14:creationId xmlns:p14="http://schemas.microsoft.com/office/powerpoint/2010/main" val="254400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a:latin typeface="Tahoma" panose="020B0604030504040204" pitchFamily="34" charset="0"/>
                <a:ea typeface="Tahoma" panose="020B0604030504040204" pitchFamily="34" charset="0"/>
                <a:cs typeface="Tahoma" panose="020B0604030504040204" pitchFamily="34" charset="0"/>
              </a:rPr>
              <a:t>Bấy giờ tên cám dỗ đến gần Người và nói: "Nếu ông là Con Thiên Chúa, thì truyền cho những hòn đá này hoá bánh đi!" Nhưng Người đáp:</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393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250"/>
            <a:ext cx="12192000"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"Đã có lời chép rằng: Người ta sống không chỉ nhờ cơm bánh, nhưng còn nhờ mọi lời miệng Thiên Chúa phán ra."</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250"/>
            <a:ext cx="12192000" cy="6800850"/>
          </a:xfrm>
        </p:spPr>
        <p:txBody>
          <a:bodyPr>
            <a:noAutofit/>
          </a:bodyPr>
          <a:lstStyle/>
          <a:p>
            <a:pPr algn="just"/>
            <a:r>
              <a:rPr lang="vi-VN" sz="7400" b="1">
                <a:latin typeface="Tahoma" panose="020B0604030504040204" pitchFamily="34" charset="0"/>
                <a:ea typeface="Tahoma" panose="020B0604030504040204" pitchFamily="34" charset="0"/>
                <a:cs typeface="Tahoma" panose="020B0604030504040204" pitchFamily="34" charset="0"/>
              </a:rPr>
              <a:t>Sau đó, quỷ đem Người đến thành thánh, và đặt Người trên nóc đền thờ, rồi nói với Người: "Nếu ông là Con Thiên Chúa, thì gieo mình xuống đi!</a:t>
            </a:r>
            <a:endParaRPr lang="en-US" sz="7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775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Vì đã có lời chép rằng: Thiên Chúa sẽ truyền cho thiên sứ lo cho bạn, và thiên sứ sẽ tay đỡ tay nâng, cho bạn khỏi vấp chân vào đá."</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14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Đức Giê-su đáp: "Nhưng cũng đã có lời chép rằng: Ngươi chớ thử thách Đức Chúa là Thiên Chúa của ngươi."</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072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60"/>
            <a:ext cx="12192000" cy="6333423"/>
          </a:xfrm>
        </p:spPr>
        <p:txBody>
          <a:bodyPr>
            <a:noAutofit/>
          </a:bodyPr>
          <a:lstStyle/>
          <a:p>
            <a:pPr algn="just"/>
            <a:r>
              <a:rPr lang="vi-VN" sz="7400" b="1">
                <a:latin typeface="Tahoma" panose="020B0604030504040204" pitchFamily="34" charset="0"/>
                <a:ea typeface="Tahoma" panose="020B0604030504040204" pitchFamily="34" charset="0"/>
                <a:cs typeface="Tahoma" panose="020B0604030504040204" pitchFamily="34" charset="0"/>
              </a:rPr>
              <a:t>Quỷ lại đem Người lên một ngọn núi rất cao, và chỉ cho Người thấy tất cả các nước thế gian, và vinh hoa lợi lộc của các nước ấy, và bảo rằng:</a:t>
            </a:r>
            <a:endParaRPr lang="en-US" sz="7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982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5218"/>
            <a:ext cx="12192000" cy="6333423"/>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"Tôi sẽ cho ông tất cả những thứ đó, nếu ông sấp mình bái lạy tôi."</a:t>
            </a:r>
            <a:endParaRPr lang="en-US" sz="8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169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13199</TotalTime>
  <Words>798</Words>
  <Application>Microsoft Office PowerPoint</Application>
  <PresentationFormat>Widescreen</PresentationFormat>
  <Paragraphs>201</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Tahoma</vt:lpstr>
      <vt:lpstr>Times New Roman</vt:lpstr>
      <vt:lpstr>Office Theme</vt:lpstr>
      <vt:lpstr>PowerPoint Presentation</vt:lpstr>
      <vt:lpstr>Bấy giờ Đức Giê-su được Thần Khí dẫn vào hoang địa, để chịu quỷ cám dỗ. Người ăn chay ròng rã bốn mươi đêm ngày, và sau đó, Người thấy đói.</vt:lpstr>
      <vt:lpstr>Bấy giờ tên cám dỗ đến gần Người và nói: "Nếu ông là Con Thiên Chúa, thì truyền cho những hòn đá này hoá bánh đi!" Nhưng Người đáp:</vt:lpstr>
      <vt:lpstr>"Đã có lời chép rằng: Người ta sống không chỉ nhờ cơm bánh, nhưng còn nhờ mọi lời miệng Thiên Chúa phán ra."</vt:lpstr>
      <vt:lpstr>Sau đó, quỷ đem Người đến thành thánh, và đặt Người trên nóc đền thờ, rồi nói với Người: "Nếu ông là Con Thiên Chúa, thì gieo mình xuống đi!</vt:lpstr>
      <vt:lpstr>Vì đã có lời chép rằng: Thiên Chúa sẽ truyền cho thiên sứ lo cho bạn, và thiên sứ sẽ tay đỡ tay nâng, cho bạn khỏi vấp chân vào đá."</vt:lpstr>
      <vt:lpstr>Đức Giê-su đáp: "Nhưng cũng đã có lời chép rằng: Ngươi chớ thử thách Đức Chúa là Thiên Chúa của ngươi."</vt:lpstr>
      <vt:lpstr>Quỷ lại đem Người lên một ngọn núi rất cao, và chỉ cho Người thấy tất cả các nước thế gian, và vinh hoa lợi lộc của các nước ấy, và bảo rằng:</vt:lpstr>
      <vt:lpstr>"Tôi sẽ cho ông tất cả những thứ đó, nếu ông sấp mình bái lạy tôi."</vt:lpstr>
      <vt:lpstr>Đức Giê-su liền nói: "Xa-tan kia, xéo đi! Vì đã có lời chép rằng: Ngươi phải bái lạy Đức Chúa là Thiên Chúa của ngươi, và phải thờ phượng một mình Người mà thôi."</vt:lpstr>
      <vt:lpstr>Thế rồi quỷ bỏ Người mà đi, và có các sứ thần tiến đến hầu hạ Người.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Thong</dc:creator>
  <cp:lastModifiedBy>Mr Tam Nguyen</cp:lastModifiedBy>
  <cp:revision>564</cp:revision>
  <dcterms:created xsi:type="dcterms:W3CDTF">2015-10-15T10:55:08Z</dcterms:created>
  <dcterms:modified xsi:type="dcterms:W3CDTF">2020-02-27T04:53:04Z</dcterms:modified>
</cp:coreProperties>
</file>