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2"/>
  </p:notesMasterIdLst>
  <p:sldIdLst>
    <p:sldId id="311" r:id="rId2"/>
    <p:sldId id="314" r:id="rId3"/>
    <p:sldId id="688" r:id="rId4"/>
    <p:sldId id="315" r:id="rId5"/>
    <p:sldId id="687" r:id="rId6"/>
    <p:sldId id="689" r:id="rId7"/>
    <p:sldId id="690" r:id="rId8"/>
    <p:sldId id="691" r:id="rId9"/>
    <p:sldId id="692" r:id="rId10"/>
    <p:sldId id="693" r:id="rId11"/>
    <p:sldId id="328" r:id="rId12"/>
    <p:sldId id="674" r:id="rId13"/>
    <p:sldId id="365" r:id="rId14"/>
    <p:sldId id="677" r:id="rId15"/>
    <p:sldId id="675" r:id="rId16"/>
    <p:sldId id="676" r:id="rId17"/>
    <p:sldId id="256" r:id="rId18"/>
    <p:sldId id="679" r:id="rId19"/>
    <p:sldId id="669" r:id="rId20"/>
    <p:sldId id="667"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489" autoAdjust="0"/>
    <p:restoredTop sz="94664" autoAdjust="0"/>
  </p:normalViewPr>
  <p:slideViewPr>
    <p:cSldViewPr snapToGrid="0">
      <p:cViewPr varScale="1">
        <p:scale>
          <a:sx n="75" d="100"/>
          <a:sy n="75" d="100"/>
        </p:scale>
        <p:origin x="380" y="-8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 Tam Nguyen" userId="53846575c6d7c6f1" providerId="LiveId" clId="{21FE960C-AFA6-48AA-A551-7ADBB0DC0C50}"/>
    <pc:docChg chg="undo custSel delSld modSld">
      <pc:chgData name="Mr Tam Nguyen" userId="53846575c6d7c6f1" providerId="LiveId" clId="{21FE960C-AFA6-48AA-A551-7ADBB0DC0C50}" dt="2020-02-20T03:37:28.609" v="969"/>
      <pc:docMkLst>
        <pc:docMk/>
      </pc:docMkLst>
      <pc:sldChg chg="modSp mod">
        <pc:chgData name="Mr Tam Nguyen" userId="53846575c6d7c6f1" providerId="LiveId" clId="{21FE960C-AFA6-48AA-A551-7ADBB0DC0C50}" dt="2020-02-19T23:43:37.341" v="5" actId="403"/>
        <pc:sldMkLst>
          <pc:docMk/>
          <pc:sldMk cId="3079759574" sldId="315"/>
        </pc:sldMkLst>
        <pc:spChg chg="mod">
          <ac:chgData name="Mr Tam Nguyen" userId="53846575c6d7c6f1" providerId="LiveId" clId="{21FE960C-AFA6-48AA-A551-7ADBB0DC0C50}" dt="2020-02-19T23:43:37.341" v="5" actId="403"/>
          <ac:spMkLst>
            <pc:docMk/>
            <pc:sldMk cId="3079759574" sldId="315"/>
            <ac:spMk id="2" creationId="{00000000-0000-0000-0000-000000000000}"/>
          </ac:spMkLst>
        </pc:spChg>
      </pc:sldChg>
      <pc:sldChg chg="modSp mod">
        <pc:chgData name="Mr Tam Nguyen" userId="53846575c6d7c6f1" providerId="LiveId" clId="{21FE960C-AFA6-48AA-A551-7ADBB0DC0C50}" dt="2020-02-19T23:52:40.670" v="201" actId="207"/>
        <pc:sldMkLst>
          <pc:docMk/>
          <pc:sldMk cId="2464980806" sldId="365"/>
        </pc:sldMkLst>
        <pc:spChg chg="mod">
          <ac:chgData name="Mr Tam Nguyen" userId="53846575c6d7c6f1" providerId="LiveId" clId="{21FE960C-AFA6-48AA-A551-7ADBB0DC0C50}" dt="2020-02-19T23:48:42.314" v="81"/>
          <ac:spMkLst>
            <pc:docMk/>
            <pc:sldMk cId="2464980806" sldId="365"/>
            <ac:spMk id="8" creationId="{00000000-0000-0000-0000-000000000000}"/>
          </ac:spMkLst>
        </pc:spChg>
        <pc:spChg chg="mod">
          <ac:chgData name="Mr Tam Nguyen" userId="53846575c6d7c6f1" providerId="LiveId" clId="{21FE960C-AFA6-48AA-A551-7ADBB0DC0C50}" dt="2020-02-19T23:52:40.670" v="201" actId="207"/>
          <ac:spMkLst>
            <pc:docMk/>
            <pc:sldMk cId="2464980806" sldId="365"/>
            <ac:spMk id="10" creationId="{C560D8AB-9919-419B-BEBB-D2009B70CB50}"/>
          </ac:spMkLst>
        </pc:spChg>
        <pc:spChg chg="mod">
          <ac:chgData name="Mr Tam Nguyen" userId="53846575c6d7c6f1" providerId="LiveId" clId="{21FE960C-AFA6-48AA-A551-7ADBB0DC0C50}" dt="2020-02-19T23:49:21.010" v="120" actId="1036"/>
          <ac:spMkLst>
            <pc:docMk/>
            <pc:sldMk cId="2464980806" sldId="365"/>
            <ac:spMk id="19" creationId="{00000000-0000-0000-0000-000000000000}"/>
          </ac:spMkLst>
        </pc:spChg>
        <pc:spChg chg="mod">
          <ac:chgData name="Mr Tam Nguyen" userId="53846575c6d7c6f1" providerId="LiveId" clId="{21FE960C-AFA6-48AA-A551-7ADBB0DC0C50}" dt="2020-02-19T23:49:21.010" v="120" actId="1036"/>
          <ac:spMkLst>
            <pc:docMk/>
            <pc:sldMk cId="2464980806" sldId="365"/>
            <ac:spMk id="33" creationId="{00000000-0000-0000-0000-000000000000}"/>
          </ac:spMkLst>
        </pc:spChg>
        <pc:spChg chg="mod">
          <ac:chgData name="Mr Tam Nguyen" userId="53846575c6d7c6f1" providerId="LiveId" clId="{21FE960C-AFA6-48AA-A551-7ADBB0DC0C50}" dt="2020-02-19T23:49:33.295" v="121"/>
          <ac:spMkLst>
            <pc:docMk/>
            <pc:sldMk cId="2464980806" sldId="365"/>
            <ac:spMk id="39" creationId="{00000000-0000-0000-0000-000000000000}"/>
          </ac:spMkLst>
        </pc:spChg>
        <pc:spChg chg="mod">
          <ac:chgData name="Mr Tam Nguyen" userId="53846575c6d7c6f1" providerId="LiveId" clId="{21FE960C-AFA6-48AA-A551-7ADBB0DC0C50}" dt="2020-02-19T23:49:01.712" v="82"/>
          <ac:spMkLst>
            <pc:docMk/>
            <pc:sldMk cId="2464980806" sldId="365"/>
            <ac:spMk id="42" creationId="{00000000-0000-0000-0000-000000000000}"/>
          </ac:spMkLst>
        </pc:spChg>
        <pc:spChg chg="mod">
          <ac:chgData name="Mr Tam Nguyen" userId="53846575c6d7c6f1" providerId="LiveId" clId="{21FE960C-AFA6-48AA-A551-7ADBB0DC0C50}" dt="2020-02-19T23:49:10.196" v="83"/>
          <ac:spMkLst>
            <pc:docMk/>
            <pc:sldMk cId="2464980806" sldId="365"/>
            <ac:spMk id="45" creationId="{00000000-0000-0000-0000-000000000000}"/>
          </ac:spMkLst>
        </pc:spChg>
      </pc:sldChg>
      <pc:sldChg chg="modSp mod">
        <pc:chgData name="Mr Tam Nguyen" userId="53846575c6d7c6f1" providerId="LiveId" clId="{21FE960C-AFA6-48AA-A551-7ADBB0DC0C50}" dt="2020-02-19T23:52:36.979" v="200" actId="207"/>
        <pc:sldMkLst>
          <pc:docMk/>
          <pc:sldMk cId="2754005615" sldId="674"/>
        </pc:sldMkLst>
        <pc:spChg chg="mod">
          <ac:chgData name="Mr Tam Nguyen" userId="53846575c6d7c6f1" providerId="LiveId" clId="{21FE960C-AFA6-48AA-A551-7ADBB0DC0C50}" dt="2020-02-19T23:47:30.937" v="74"/>
          <ac:spMkLst>
            <pc:docMk/>
            <pc:sldMk cId="2754005615" sldId="674"/>
            <ac:spMk id="8" creationId="{00000000-0000-0000-0000-000000000000}"/>
          </ac:spMkLst>
        </pc:spChg>
        <pc:spChg chg="mod">
          <ac:chgData name="Mr Tam Nguyen" userId="53846575c6d7c6f1" providerId="LiveId" clId="{21FE960C-AFA6-48AA-A551-7ADBB0DC0C50}" dt="2020-02-19T23:52:36.979" v="200" actId="207"/>
          <ac:spMkLst>
            <pc:docMk/>
            <pc:sldMk cId="2754005615" sldId="674"/>
            <ac:spMk id="10" creationId="{C560D8AB-9919-419B-BEBB-D2009B70CB50}"/>
          </ac:spMkLst>
        </pc:spChg>
        <pc:spChg chg="mod">
          <ac:chgData name="Mr Tam Nguyen" userId="53846575c6d7c6f1" providerId="LiveId" clId="{21FE960C-AFA6-48AA-A551-7ADBB0DC0C50}" dt="2020-02-19T23:47:22" v="73" actId="1038"/>
          <ac:spMkLst>
            <pc:docMk/>
            <pc:sldMk cId="2754005615" sldId="674"/>
            <ac:spMk id="19" creationId="{00000000-0000-0000-0000-000000000000}"/>
          </ac:spMkLst>
        </pc:spChg>
        <pc:spChg chg="mod">
          <ac:chgData name="Mr Tam Nguyen" userId="53846575c6d7c6f1" providerId="LiveId" clId="{21FE960C-AFA6-48AA-A551-7ADBB0DC0C50}" dt="2020-02-19T23:47:13.568" v="71" actId="1036"/>
          <ac:spMkLst>
            <pc:docMk/>
            <pc:sldMk cId="2754005615" sldId="674"/>
            <ac:spMk id="33" creationId="{00000000-0000-0000-0000-000000000000}"/>
          </ac:spMkLst>
        </pc:spChg>
        <pc:spChg chg="mod">
          <ac:chgData name="Mr Tam Nguyen" userId="53846575c6d7c6f1" providerId="LiveId" clId="{21FE960C-AFA6-48AA-A551-7ADBB0DC0C50}" dt="2020-02-19T23:47:45.397" v="75"/>
          <ac:spMkLst>
            <pc:docMk/>
            <pc:sldMk cId="2754005615" sldId="674"/>
            <ac:spMk id="39" creationId="{00000000-0000-0000-0000-000000000000}"/>
          </ac:spMkLst>
        </pc:spChg>
        <pc:spChg chg="mod">
          <ac:chgData name="Mr Tam Nguyen" userId="53846575c6d7c6f1" providerId="LiveId" clId="{21FE960C-AFA6-48AA-A551-7ADBB0DC0C50}" dt="2020-02-19T23:47:01.459" v="30"/>
          <ac:spMkLst>
            <pc:docMk/>
            <pc:sldMk cId="2754005615" sldId="674"/>
            <ac:spMk id="42" creationId="{00000000-0000-0000-0000-000000000000}"/>
          </ac:spMkLst>
        </pc:spChg>
        <pc:spChg chg="mod">
          <ac:chgData name="Mr Tam Nguyen" userId="53846575c6d7c6f1" providerId="LiveId" clId="{21FE960C-AFA6-48AA-A551-7ADBB0DC0C50}" dt="2020-02-19T23:47:55.956" v="76"/>
          <ac:spMkLst>
            <pc:docMk/>
            <pc:sldMk cId="2754005615" sldId="674"/>
            <ac:spMk id="45" creationId="{00000000-0000-0000-0000-000000000000}"/>
          </ac:spMkLst>
        </pc:spChg>
      </pc:sldChg>
      <pc:sldChg chg="modSp mod">
        <pc:chgData name="Mr Tam Nguyen" userId="53846575c6d7c6f1" providerId="LiveId" clId="{21FE960C-AFA6-48AA-A551-7ADBB0DC0C50}" dt="2020-02-19T23:55:09.653" v="302" actId="5793"/>
        <pc:sldMkLst>
          <pc:docMk/>
          <pc:sldMk cId="2591988824" sldId="675"/>
        </pc:sldMkLst>
        <pc:spChg chg="mod">
          <ac:chgData name="Mr Tam Nguyen" userId="53846575c6d7c6f1" providerId="LiveId" clId="{21FE960C-AFA6-48AA-A551-7ADBB0DC0C50}" dt="2020-02-19T23:54:06.321" v="245"/>
          <ac:spMkLst>
            <pc:docMk/>
            <pc:sldMk cId="2591988824" sldId="675"/>
            <ac:spMk id="8" creationId="{00000000-0000-0000-0000-000000000000}"/>
          </ac:spMkLst>
        </pc:spChg>
        <pc:spChg chg="mod">
          <ac:chgData name="Mr Tam Nguyen" userId="53846575c6d7c6f1" providerId="LiveId" clId="{21FE960C-AFA6-48AA-A551-7ADBB0DC0C50}" dt="2020-02-19T23:55:09.653" v="302" actId="5793"/>
          <ac:spMkLst>
            <pc:docMk/>
            <pc:sldMk cId="2591988824" sldId="675"/>
            <ac:spMk id="10" creationId="{C560D8AB-9919-419B-BEBB-D2009B70CB50}"/>
          </ac:spMkLst>
        </pc:spChg>
        <pc:spChg chg="mod">
          <ac:chgData name="Mr Tam Nguyen" userId="53846575c6d7c6f1" providerId="LiveId" clId="{21FE960C-AFA6-48AA-A551-7ADBB0DC0C50}" dt="2020-02-19T23:54:33.916" v="283" actId="1035"/>
          <ac:spMkLst>
            <pc:docMk/>
            <pc:sldMk cId="2591988824" sldId="675"/>
            <ac:spMk id="33" creationId="{00000000-0000-0000-0000-000000000000}"/>
          </ac:spMkLst>
        </pc:spChg>
        <pc:spChg chg="mod">
          <ac:chgData name="Mr Tam Nguyen" userId="53846575c6d7c6f1" providerId="LiveId" clId="{21FE960C-AFA6-48AA-A551-7ADBB0DC0C50}" dt="2020-02-19T23:54:59.900" v="287" actId="403"/>
          <ac:spMkLst>
            <pc:docMk/>
            <pc:sldMk cId="2591988824" sldId="675"/>
            <ac:spMk id="39" creationId="{00000000-0000-0000-0000-000000000000}"/>
          </ac:spMkLst>
        </pc:spChg>
        <pc:spChg chg="mod">
          <ac:chgData name="Mr Tam Nguyen" userId="53846575c6d7c6f1" providerId="LiveId" clId="{21FE960C-AFA6-48AA-A551-7ADBB0DC0C50}" dt="2020-02-19T23:54:54.309" v="285" actId="404"/>
          <ac:spMkLst>
            <pc:docMk/>
            <pc:sldMk cId="2591988824" sldId="675"/>
            <ac:spMk id="42" creationId="{00000000-0000-0000-0000-000000000000}"/>
          </ac:spMkLst>
        </pc:spChg>
        <pc:spChg chg="mod">
          <ac:chgData name="Mr Tam Nguyen" userId="53846575c6d7c6f1" providerId="LiveId" clId="{21FE960C-AFA6-48AA-A551-7ADBB0DC0C50}" dt="2020-02-19T23:54:24" v="248"/>
          <ac:spMkLst>
            <pc:docMk/>
            <pc:sldMk cId="2591988824" sldId="675"/>
            <ac:spMk id="45" creationId="{00000000-0000-0000-0000-000000000000}"/>
          </ac:spMkLst>
        </pc:spChg>
      </pc:sldChg>
      <pc:sldChg chg="modSp mod">
        <pc:chgData name="Mr Tam Nguyen" userId="53846575c6d7c6f1" providerId="LiveId" clId="{21FE960C-AFA6-48AA-A551-7ADBB0DC0C50}" dt="2020-02-19T23:57:42.729" v="412" actId="20577"/>
        <pc:sldMkLst>
          <pc:docMk/>
          <pc:sldMk cId="4181521512" sldId="676"/>
        </pc:sldMkLst>
        <pc:spChg chg="mod">
          <ac:chgData name="Mr Tam Nguyen" userId="53846575c6d7c6f1" providerId="LiveId" clId="{21FE960C-AFA6-48AA-A551-7ADBB0DC0C50}" dt="2020-02-19T23:57:05.251" v="383" actId="404"/>
          <ac:spMkLst>
            <pc:docMk/>
            <pc:sldMk cId="4181521512" sldId="676"/>
            <ac:spMk id="8" creationId="{00000000-0000-0000-0000-000000000000}"/>
          </ac:spMkLst>
        </pc:spChg>
        <pc:spChg chg="mod">
          <ac:chgData name="Mr Tam Nguyen" userId="53846575c6d7c6f1" providerId="LiveId" clId="{21FE960C-AFA6-48AA-A551-7ADBB0DC0C50}" dt="2020-02-19T23:55:26.565" v="304" actId="207"/>
          <ac:spMkLst>
            <pc:docMk/>
            <pc:sldMk cId="4181521512" sldId="676"/>
            <ac:spMk id="10" creationId="{C560D8AB-9919-419B-BEBB-D2009B70CB50}"/>
          </ac:spMkLst>
        </pc:spChg>
        <pc:spChg chg="mod">
          <ac:chgData name="Mr Tam Nguyen" userId="53846575c6d7c6f1" providerId="LiveId" clId="{21FE960C-AFA6-48AA-A551-7ADBB0DC0C50}" dt="2020-02-19T23:57:42.729" v="412" actId="20577"/>
          <ac:spMkLst>
            <pc:docMk/>
            <pc:sldMk cId="4181521512" sldId="676"/>
            <ac:spMk id="19" creationId="{00000000-0000-0000-0000-000000000000}"/>
          </ac:spMkLst>
        </pc:spChg>
        <pc:spChg chg="mod">
          <ac:chgData name="Mr Tam Nguyen" userId="53846575c6d7c6f1" providerId="LiveId" clId="{21FE960C-AFA6-48AA-A551-7ADBB0DC0C50}" dt="2020-02-19T23:57:33.338" v="410" actId="1035"/>
          <ac:spMkLst>
            <pc:docMk/>
            <pc:sldMk cId="4181521512" sldId="676"/>
            <ac:spMk id="33" creationId="{00000000-0000-0000-0000-000000000000}"/>
          </ac:spMkLst>
        </pc:spChg>
        <pc:spChg chg="mod">
          <ac:chgData name="Mr Tam Nguyen" userId="53846575c6d7c6f1" providerId="LiveId" clId="{21FE960C-AFA6-48AA-A551-7ADBB0DC0C50}" dt="2020-02-19T23:56:17.691" v="318" actId="404"/>
          <ac:spMkLst>
            <pc:docMk/>
            <pc:sldMk cId="4181521512" sldId="676"/>
            <ac:spMk id="39" creationId="{00000000-0000-0000-0000-000000000000}"/>
          </ac:spMkLst>
        </pc:spChg>
        <pc:spChg chg="mod">
          <ac:chgData name="Mr Tam Nguyen" userId="53846575c6d7c6f1" providerId="LiveId" clId="{21FE960C-AFA6-48AA-A551-7ADBB0DC0C50}" dt="2020-02-19T23:56:20.451" v="319" actId="404"/>
          <ac:spMkLst>
            <pc:docMk/>
            <pc:sldMk cId="4181521512" sldId="676"/>
            <ac:spMk id="42" creationId="{00000000-0000-0000-0000-000000000000}"/>
          </ac:spMkLst>
        </pc:spChg>
        <pc:spChg chg="mod">
          <ac:chgData name="Mr Tam Nguyen" userId="53846575c6d7c6f1" providerId="LiveId" clId="{21FE960C-AFA6-48AA-A551-7ADBB0DC0C50}" dt="2020-02-19T23:57:25.778" v="387" actId="404"/>
          <ac:spMkLst>
            <pc:docMk/>
            <pc:sldMk cId="4181521512" sldId="676"/>
            <ac:spMk id="45" creationId="{00000000-0000-0000-0000-000000000000}"/>
          </ac:spMkLst>
        </pc:spChg>
      </pc:sldChg>
      <pc:sldChg chg="modSp mod">
        <pc:chgData name="Mr Tam Nguyen" userId="53846575c6d7c6f1" providerId="LiveId" clId="{21FE960C-AFA6-48AA-A551-7ADBB0DC0C50}" dt="2020-02-19T23:53:09.783" v="244" actId="5793"/>
        <pc:sldMkLst>
          <pc:docMk/>
          <pc:sldMk cId="2408266182" sldId="677"/>
        </pc:sldMkLst>
        <pc:spChg chg="mod">
          <ac:chgData name="Mr Tam Nguyen" userId="53846575c6d7c6f1" providerId="LiveId" clId="{21FE960C-AFA6-48AA-A551-7ADBB0DC0C50}" dt="2020-02-19T23:50:41.959" v="131" actId="255"/>
          <ac:spMkLst>
            <pc:docMk/>
            <pc:sldMk cId="2408266182" sldId="677"/>
            <ac:spMk id="8" creationId="{00000000-0000-0000-0000-000000000000}"/>
          </ac:spMkLst>
        </pc:spChg>
        <pc:spChg chg="mod">
          <ac:chgData name="Mr Tam Nguyen" userId="53846575c6d7c6f1" providerId="LiveId" clId="{21FE960C-AFA6-48AA-A551-7ADBB0DC0C50}" dt="2020-02-19T23:53:09.783" v="244" actId="5793"/>
          <ac:spMkLst>
            <pc:docMk/>
            <pc:sldMk cId="2408266182" sldId="677"/>
            <ac:spMk id="10" creationId="{C560D8AB-9919-419B-BEBB-D2009B70CB50}"/>
          </ac:spMkLst>
        </pc:spChg>
        <pc:spChg chg="mod">
          <ac:chgData name="Mr Tam Nguyen" userId="53846575c6d7c6f1" providerId="LiveId" clId="{21FE960C-AFA6-48AA-A551-7ADBB0DC0C50}" dt="2020-02-19T23:51:16.501" v="188" actId="1038"/>
          <ac:spMkLst>
            <pc:docMk/>
            <pc:sldMk cId="2408266182" sldId="677"/>
            <ac:spMk id="19" creationId="{00000000-0000-0000-0000-000000000000}"/>
          </ac:spMkLst>
        </pc:spChg>
        <pc:spChg chg="mod">
          <ac:chgData name="Mr Tam Nguyen" userId="53846575c6d7c6f1" providerId="LiveId" clId="{21FE960C-AFA6-48AA-A551-7ADBB0DC0C50}" dt="2020-02-19T23:51:04.887" v="182" actId="1036"/>
          <ac:spMkLst>
            <pc:docMk/>
            <pc:sldMk cId="2408266182" sldId="677"/>
            <ac:spMk id="33" creationId="{00000000-0000-0000-0000-000000000000}"/>
          </ac:spMkLst>
        </pc:spChg>
        <pc:spChg chg="mod">
          <ac:chgData name="Mr Tam Nguyen" userId="53846575c6d7c6f1" providerId="LiveId" clId="{21FE960C-AFA6-48AA-A551-7ADBB0DC0C50}" dt="2020-02-19T23:51:35.543" v="192" actId="255"/>
          <ac:spMkLst>
            <pc:docMk/>
            <pc:sldMk cId="2408266182" sldId="677"/>
            <ac:spMk id="39" creationId="{00000000-0000-0000-0000-000000000000}"/>
          </ac:spMkLst>
        </pc:spChg>
        <pc:spChg chg="mod">
          <ac:chgData name="Mr Tam Nguyen" userId="53846575c6d7c6f1" providerId="LiveId" clId="{21FE960C-AFA6-48AA-A551-7ADBB0DC0C50}" dt="2020-02-19T23:51:52.982" v="194" actId="255"/>
          <ac:spMkLst>
            <pc:docMk/>
            <pc:sldMk cId="2408266182" sldId="677"/>
            <ac:spMk id="42" creationId="{00000000-0000-0000-0000-000000000000}"/>
          </ac:spMkLst>
        </pc:spChg>
        <pc:spChg chg="mod">
          <ac:chgData name="Mr Tam Nguyen" userId="53846575c6d7c6f1" providerId="LiveId" clId="{21FE960C-AFA6-48AA-A551-7ADBB0DC0C50}" dt="2020-02-19T23:52:08.278" v="196" actId="255"/>
          <ac:spMkLst>
            <pc:docMk/>
            <pc:sldMk cId="2408266182" sldId="677"/>
            <ac:spMk id="45" creationId="{00000000-0000-0000-0000-000000000000}"/>
          </ac:spMkLst>
        </pc:spChg>
        <pc:grpChg chg="mod">
          <ac:chgData name="Mr Tam Nguyen" userId="53846575c6d7c6f1" providerId="LiveId" clId="{21FE960C-AFA6-48AA-A551-7ADBB0DC0C50}" dt="2020-02-19T23:51:11.733" v="186" actId="1036"/>
          <ac:grpSpMkLst>
            <pc:docMk/>
            <pc:sldMk cId="2408266182" sldId="677"/>
            <ac:grpSpMk id="9" creationId="{00000000-0000-0000-0000-000000000000}"/>
          </ac:grpSpMkLst>
        </pc:grpChg>
      </pc:sldChg>
      <pc:sldChg chg="addSp delSp modSp mod addAnim delAnim modAnim">
        <pc:chgData name="Mr Tam Nguyen" userId="53846575c6d7c6f1" providerId="LiveId" clId="{21FE960C-AFA6-48AA-A551-7ADBB0DC0C50}" dt="2020-02-20T03:37:28.609" v="969"/>
        <pc:sldMkLst>
          <pc:docMk/>
          <pc:sldMk cId="53950726" sldId="679"/>
        </pc:sldMkLst>
        <pc:spChg chg="add mod">
          <ac:chgData name="Mr Tam Nguyen" userId="53846575c6d7c6f1" providerId="LiveId" clId="{21FE960C-AFA6-48AA-A551-7ADBB0DC0C50}" dt="2020-02-20T01:52:07.163" v="707" actId="1035"/>
          <ac:spMkLst>
            <pc:docMk/>
            <pc:sldMk cId="53950726" sldId="679"/>
            <ac:spMk id="3" creationId="{71FEF7DB-B368-4047-871A-0F073470ED24}"/>
          </ac:spMkLst>
        </pc:spChg>
        <pc:spChg chg="del">
          <ac:chgData name="Mr Tam Nguyen" userId="53846575c6d7c6f1" providerId="LiveId" clId="{21FE960C-AFA6-48AA-A551-7ADBB0DC0C50}" dt="2020-02-20T00:14:23.477" v="413" actId="478"/>
          <ac:spMkLst>
            <pc:docMk/>
            <pc:sldMk cId="53950726" sldId="679"/>
            <ac:spMk id="4" creationId="{72EC8D90-D05D-4C89-8B83-EFBA05E2E6BA}"/>
          </ac:spMkLst>
        </pc:spChg>
        <pc:spChg chg="add mod">
          <ac:chgData name="Mr Tam Nguyen" userId="53846575c6d7c6f1" providerId="LiveId" clId="{21FE960C-AFA6-48AA-A551-7ADBB0DC0C50}" dt="2020-02-20T02:17:40.027" v="777" actId="6549"/>
          <ac:spMkLst>
            <pc:docMk/>
            <pc:sldMk cId="53950726" sldId="679"/>
            <ac:spMk id="5" creationId="{FCAD083A-C9F5-4A99-ADF2-00008F3C9270}"/>
          </ac:spMkLst>
        </pc:spChg>
        <pc:spChg chg="mod">
          <ac:chgData name="Mr Tam Nguyen" userId="53846575c6d7c6f1" providerId="LiveId" clId="{21FE960C-AFA6-48AA-A551-7ADBB0DC0C50}" dt="2020-02-20T00:15:36.549" v="438" actId="14100"/>
          <ac:spMkLst>
            <pc:docMk/>
            <pc:sldMk cId="53950726" sldId="679"/>
            <ac:spMk id="9" creationId="{D721C701-DEA9-4953-9AE0-9724C9955AF2}"/>
          </ac:spMkLst>
        </pc:spChg>
        <pc:spChg chg="mod">
          <ac:chgData name="Mr Tam Nguyen" userId="53846575c6d7c6f1" providerId="LiveId" clId="{21FE960C-AFA6-48AA-A551-7ADBB0DC0C50}" dt="2020-02-20T00:16:34.302" v="491" actId="1035"/>
          <ac:spMkLst>
            <pc:docMk/>
            <pc:sldMk cId="53950726" sldId="679"/>
            <ac:spMk id="51" creationId="{EF1A1A8A-17F7-40ED-ABD6-0EA95C4153BD}"/>
          </ac:spMkLst>
        </pc:spChg>
        <pc:spChg chg="mod">
          <ac:chgData name="Mr Tam Nguyen" userId="53846575c6d7c6f1" providerId="LiveId" clId="{21FE960C-AFA6-48AA-A551-7ADBB0DC0C50}" dt="2020-02-20T00:16:58.594" v="528" actId="14100"/>
          <ac:spMkLst>
            <pc:docMk/>
            <pc:sldMk cId="53950726" sldId="679"/>
            <ac:spMk id="62" creationId="{75A07810-B876-4EAA-8272-E7A699A89C00}"/>
          </ac:spMkLst>
        </pc:spChg>
        <pc:spChg chg="mod">
          <ac:chgData name="Mr Tam Nguyen" userId="53846575c6d7c6f1" providerId="LiveId" clId="{21FE960C-AFA6-48AA-A551-7ADBB0DC0C50}" dt="2020-02-20T00:16:55.434" v="527" actId="14100"/>
          <ac:spMkLst>
            <pc:docMk/>
            <pc:sldMk cId="53950726" sldId="679"/>
            <ac:spMk id="71" creationId="{256F90D4-A3D1-4452-BC1C-66AD0E97C033}"/>
          </ac:spMkLst>
        </pc:spChg>
        <pc:spChg chg="add mod">
          <ac:chgData name="Mr Tam Nguyen" userId="53846575c6d7c6f1" providerId="LiveId" clId="{21FE960C-AFA6-48AA-A551-7ADBB0DC0C50}" dt="2020-02-20T00:17:04.220" v="530" actId="20577"/>
          <ac:spMkLst>
            <pc:docMk/>
            <pc:sldMk cId="53950726" sldId="679"/>
            <ac:spMk id="78" creationId="{66537F84-FF28-41D8-BDA4-5BE08310F80E}"/>
          </ac:spMkLst>
        </pc:spChg>
        <pc:spChg chg="add mod">
          <ac:chgData name="Mr Tam Nguyen" userId="53846575c6d7c6f1" providerId="LiveId" clId="{21FE960C-AFA6-48AA-A551-7ADBB0DC0C50}" dt="2020-02-20T01:52:20.187" v="709" actId="1037"/>
          <ac:spMkLst>
            <pc:docMk/>
            <pc:sldMk cId="53950726" sldId="679"/>
            <ac:spMk id="80" creationId="{5C63C42E-E914-42C1-A1E3-2C4DC3FE48DE}"/>
          </ac:spMkLst>
        </pc:spChg>
        <pc:spChg chg="add mod">
          <ac:chgData name="Mr Tam Nguyen" userId="53846575c6d7c6f1" providerId="LiveId" clId="{21FE960C-AFA6-48AA-A551-7ADBB0DC0C50}" dt="2020-02-20T01:52:31.537" v="710" actId="571"/>
          <ac:spMkLst>
            <pc:docMk/>
            <pc:sldMk cId="53950726" sldId="679"/>
            <ac:spMk id="81" creationId="{F7B4F2A5-F060-44C8-8479-ACC27B8C1600}"/>
          </ac:spMkLst>
        </pc:spChg>
        <pc:spChg chg="add mod">
          <ac:chgData name="Mr Tam Nguyen" userId="53846575c6d7c6f1" providerId="LiveId" clId="{21FE960C-AFA6-48AA-A551-7ADBB0DC0C50}" dt="2020-02-20T01:52:31.537" v="710" actId="571"/>
          <ac:spMkLst>
            <pc:docMk/>
            <pc:sldMk cId="53950726" sldId="679"/>
            <ac:spMk id="82" creationId="{9D31ABAC-04A3-4F77-9F96-CAFFEC14E2FA}"/>
          </ac:spMkLst>
        </pc:spChg>
        <pc:spChg chg="add mod">
          <ac:chgData name="Mr Tam Nguyen" userId="53846575c6d7c6f1" providerId="LiveId" clId="{21FE960C-AFA6-48AA-A551-7ADBB0DC0C50}" dt="2020-02-20T01:52:48.475" v="712" actId="1036"/>
          <ac:spMkLst>
            <pc:docMk/>
            <pc:sldMk cId="53950726" sldId="679"/>
            <ac:spMk id="83" creationId="{F9201B2A-E51F-4943-8C11-49C53FEEC0B4}"/>
          </ac:spMkLst>
        </pc:spChg>
        <pc:spChg chg="add mod">
          <ac:chgData name="Mr Tam Nguyen" userId="53846575c6d7c6f1" providerId="LiveId" clId="{21FE960C-AFA6-48AA-A551-7ADBB0DC0C50}" dt="2020-02-20T01:52:48.475" v="712" actId="1036"/>
          <ac:spMkLst>
            <pc:docMk/>
            <pc:sldMk cId="53950726" sldId="679"/>
            <ac:spMk id="84" creationId="{4419C387-8CF5-4C7C-B7B0-E54C846005DA}"/>
          </ac:spMkLst>
        </pc:spChg>
        <pc:spChg chg="add mod">
          <ac:chgData name="Mr Tam Nguyen" userId="53846575c6d7c6f1" providerId="LiveId" clId="{21FE960C-AFA6-48AA-A551-7ADBB0DC0C50}" dt="2020-02-20T01:53:00.842" v="714" actId="1037"/>
          <ac:spMkLst>
            <pc:docMk/>
            <pc:sldMk cId="53950726" sldId="679"/>
            <ac:spMk id="85" creationId="{717DD70D-FE8B-4C82-980D-AADBC7104538}"/>
          </ac:spMkLst>
        </pc:spChg>
        <pc:spChg chg="add mod">
          <ac:chgData name="Mr Tam Nguyen" userId="53846575c6d7c6f1" providerId="LiveId" clId="{21FE960C-AFA6-48AA-A551-7ADBB0DC0C50}" dt="2020-02-20T01:53:00.842" v="714" actId="1037"/>
          <ac:spMkLst>
            <pc:docMk/>
            <pc:sldMk cId="53950726" sldId="679"/>
            <ac:spMk id="86" creationId="{9129DE7E-3727-4DE8-AE4F-162FCA07B347}"/>
          </ac:spMkLst>
        </pc:spChg>
        <pc:spChg chg="add mod">
          <ac:chgData name="Mr Tam Nguyen" userId="53846575c6d7c6f1" providerId="LiveId" clId="{21FE960C-AFA6-48AA-A551-7ADBB0DC0C50}" dt="2020-02-20T01:53:08.024" v="715" actId="571"/>
          <ac:spMkLst>
            <pc:docMk/>
            <pc:sldMk cId="53950726" sldId="679"/>
            <ac:spMk id="87" creationId="{97BF20AB-8BB4-41D6-889F-441591CCF836}"/>
          </ac:spMkLst>
        </pc:spChg>
        <pc:spChg chg="add mod">
          <ac:chgData name="Mr Tam Nguyen" userId="53846575c6d7c6f1" providerId="LiveId" clId="{21FE960C-AFA6-48AA-A551-7ADBB0DC0C50}" dt="2020-02-20T01:53:08.024" v="715" actId="571"/>
          <ac:spMkLst>
            <pc:docMk/>
            <pc:sldMk cId="53950726" sldId="679"/>
            <ac:spMk id="88" creationId="{3CA9BF6B-FA18-4A15-AC3B-DEC422230DA4}"/>
          </ac:spMkLst>
        </pc:spChg>
        <pc:spChg chg="add mod">
          <ac:chgData name="Mr Tam Nguyen" userId="53846575c6d7c6f1" providerId="LiveId" clId="{21FE960C-AFA6-48AA-A551-7ADBB0DC0C50}" dt="2020-02-20T01:53:08.024" v="715" actId="571"/>
          <ac:spMkLst>
            <pc:docMk/>
            <pc:sldMk cId="53950726" sldId="679"/>
            <ac:spMk id="89" creationId="{0EE1FF76-597B-4993-90C7-190F08AC2758}"/>
          </ac:spMkLst>
        </pc:spChg>
        <pc:spChg chg="add mod">
          <ac:chgData name="Mr Tam Nguyen" userId="53846575c6d7c6f1" providerId="LiveId" clId="{21FE960C-AFA6-48AA-A551-7ADBB0DC0C50}" dt="2020-02-20T01:53:08.024" v="715" actId="571"/>
          <ac:spMkLst>
            <pc:docMk/>
            <pc:sldMk cId="53950726" sldId="679"/>
            <ac:spMk id="90" creationId="{18BBD428-7662-4958-864E-7084F77925EA}"/>
          </ac:spMkLst>
        </pc:spChg>
        <pc:spChg chg="add mod">
          <ac:chgData name="Mr Tam Nguyen" userId="53846575c6d7c6f1" providerId="LiveId" clId="{21FE960C-AFA6-48AA-A551-7ADBB0DC0C50}" dt="2020-02-20T01:53:08.024" v="715" actId="571"/>
          <ac:spMkLst>
            <pc:docMk/>
            <pc:sldMk cId="53950726" sldId="679"/>
            <ac:spMk id="91" creationId="{C224D1A4-EE1D-46BD-B906-1EDC3893B470}"/>
          </ac:spMkLst>
        </pc:spChg>
        <pc:spChg chg="add mod">
          <ac:chgData name="Mr Tam Nguyen" userId="53846575c6d7c6f1" providerId="LiveId" clId="{21FE960C-AFA6-48AA-A551-7ADBB0DC0C50}" dt="2020-02-20T01:53:08.024" v="715" actId="571"/>
          <ac:spMkLst>
            <pc:docMk/>
            <pc:sldMk cId="53950726" sldId="679"/>
            <ac:spMk id="92" creationId="{92959A74-7644-4558-A7D5-3F8D08AC9FEA}"/>
          </ac:spMkLst>
        </pc:spChg>
        <pc:spChg chg="add mod">
          <ac:chgData name="Mr Tam Nguyen" userId="53846575c6d7c6f1" providerId="LiveId" clId="{21FE960C-AFA6-48AA-A551-7ADBB0DC0C50}" dt="2020-02-20T01:53:08.024" v="715" actId="571"/>
          <ac:spMkLst>
            <pc:docMk/>
            <pc:sldMk cId="53950726" sldId="679"/>
            <ac:spMk id="93" creationId="{8B36B4D7-3613-4209-B515-E1F8287B07BD}"/>
          </ac:spMkLst>
        </pc:spChg>
        <pc:spChg chg="add mod">
          <ac:chgData name="Mr Tam Nguyen" userId="53846575c6d7c6f1" providerId="LiveId" clId="{21FE960C-AFA6-48AA-A551-7ADBB0DC0C50}" dt="2020-02-20T01:53:08.024" v="715" actId="571"/>
          <ac:spMkLst>
            <pc:docMk/>
            <pc:sldMk cId="53950726" sldId="679"/>
            <ac:spMk id="94" creationId="{A395D8D8-66B9-44C6-86A2-5581C50A46A4}"/>
          </ac:spMkLst>
        </pc:spChg>
        <pc:spChg chg="add del">
          <ac:chgData name="Mr Tam Nguyen" userId="53846575c6d7c6f1" providerId="LiveId" clId="{21FE960C-AFA6-48AA-A551-7ADBB0DC0C50}" dt="2020-02-20T00:14:38.201" v="416" actId="478"/>
          <ac:spMkLst>
            <pc:docMk/>
            <pc:sldMk cId="53950726" sldId="679"/>
            <ac:spMk id="95" creationId="{043F4BD3-947F-4F2A-BFD3-4F3485CF97A5}"/>
          </ac:spMkLst>
        </pc:spChg>
        <pc:spChg chg="add mod">
          <ac:chgData name="Mr Tam Nguyen" userId="53846575c6d7c6f1" providerId="LiveId" clId="{21FE960C-AFA6-48AA-A551-7ADBB0DC0C50}" dt="2020-02-20T01:53:13.644" v="716" actId="571"/>
          <ac:spMkLst>
            <pc:docMk/>
            <pc:sldMk cId="53950726" sldId="679"/>
            <ac:spMk id="96" creationId="{1CC77C5E-C537-4128-8479-ADF9E9A04CFC}"/>
          </ac:spMkLst>
        </pc:spChg>
        <pc:spChg chg="add mod">
          <ac:chgData name="Mr Tam Nguyen" userId="53846575c6d7c6f1" providerId="LiveId" clId="{21FE960C-AFA6-48AA-A551-7ADBB0DC0C50}" dt="2020-02-20T01:53:28.699" v="717" actId="571"/>
          <ac:spMkLst>
            <pc:docMk/>
            <pc:sldMk cId="53950726" sldId="679"/>
            <ac:spMk id="97" creationId="{8DF58949-012E-4AC3-B473-E2B8E54E9F35}"/>
          </ac:spMkLst>
        </pc:spChg>
        <pc:spChg chg="add mod">
          <ac:chgData name="Mr Tam Nguyen" userId="53846575c6d7c6f1" providerId="LiveId" clId="{21FE960C-AFA6-48AA-A551-7ADBB0DC0C50}" dt="2020-02-20T01:53:28.699" v="717" actId="571"/>
          <ac:spMkLst>
            <pc:docMk/>
            <pc:sldMk cId="53950726" sldId="679"/>
            <ac:spMk id="98" creationId="{8DB9A96E-8852-449F-BB47-4833CD0F9B29}"/>
          </ac:spMkLst>
        </pc:spChg>
        <pc:spChg chg="add del">
          <ac:chgData name="Mr Tam Nguyen" userId="53846575c6d7c6f1" providerId="LiveId" clId="{21FE960C-AFA6-48AA-A551-7ADBB0DC0C50}" dt="2020-02-20T00:14:38.201" v="416" actId="478"/>
          <ac:spMkLst>
            <pc:docMk/>
            <pc:sldMk cId="53950726" sldId="679"/>
            <ac:spMk id="99" creationId="{B87063FB-590F-4FF8-8C18-C69D1B14DB6C}"/>
          </ac:spMkLst>
        </pc:spChg>
        <pc:spChg chg="add del">
          <ac:chgData name="Mr Tam Nguyen" userId="53846575c6d7c6f1" providerId="LiveId" clId="{21FE960C-AFA6-48AA-A551-7ADBB0DC0C50}" dt="2020-02-20T00:14:38.201" v="416" actId="478"/>
          <ac:spMkLst>
            <pc:docMk/>
            <pc:sldMk cId="53950726" sldId="679"/>
            <ac:spMk id="100" creationId="{74F86E6E-BE02-4325-BC21-74E78FD70FEE}"/>
          </ac:spMkLst>
        </pc:spChg>
        <pc:spChg chg="add del">
          <ac:chgData name="Mr Tam Nguyen" userId="53846575c6d7c6f1" providerId="LiveId" clId="{21FE960C-AFA6-48AA-A551-7ADBB0DC0C50}" dt="2020-02-20T00:14:38.201" v="416" actId="478"/>
          <ac:spMkLst>
            <pc:docMk/>
            <pc:sldMk cId="53950726" sldId="679"/>
            <ac:spMk id="101" creationId="{BC7E23B2-09C1-4D85-A294-E23549B960CE}"/>
          </ac:spMkLst>
        </pc:spChg>
        <pc:spChg chg="add del">
          <ac:chgData name="Mr Tam Nguyen" userId="53846575c6d7c6f1" providerId="LiveId" clId="{21FE960C-AFA6-48AA-A551-7ADBB0DC0C50}" dt="2020-02-20T00:14:39.862" v="417" actId="478"/>
          <ac:spMkLst>
            <pc:docMk/>
            <pc:sldMk cId="53950726" sldId="679"/>
            <ac:spMk id="102" creationId="{F511347F-092B-4AB1-93E1-E07DE5C08355}"/>
          </ac:spMkLst>
        </pc:spChg>
        <pc:spChg chg="add del">
          <ac:chgData name="Mr Tam Nguyen" userId="53846575c6d7c6f1" providerId="LiveId" clId="{21FE960C-AFA6-48AA-A551-7ADBB0DC0C50}" dt="2020-02-20T00:14:38.201" v="416" actId="478"/>
          <ac:spMkLst>
            <pc:docMk/>
            <pc:sldMk cId="53950726" sldId="679"/>
            <ac:spMk id="103" creationId="{BFCBE8DE-0B8B-459D-8EAE-C94D98E856CC}"/>
          </ac:spMkLst>
        </pc:spChg>
        <pc:spChg chg="add del">
          <ac:chgData name="Mr Tam Nguyen" userId="53846575c6d7c6f1" providerId="LiveId" clId="{21FE960C-AFA6-48AA-A551-7ADBB0DC0C50}" dt="2020-02-20T00:14:38.201" v="416" actId="478"/>
          <ac:spMkLst>
            <pc:docMk/>
            <pc:sldMk cId="53950726" sldId="679"/>
            <ac:spMk id="104" creationId="{15C73437-6003-4BD9-88F1-E906559D66F2}"/>
          </ac:spMkLst>
        </pc:spChg>
        <pc:spChg chg="add mod">
          <ac:chgData name="Mr Tam Nguyen" userId="53846575c6d7c6f1" providerId="LiveId" clId="{21FE960C-AFA6-48AA-A551-7ADBB0DC0C50}" dt="2020-02-20T01:53:28.699" v="717" actId="571"/>
          <ac:spMkLst>
            <pc:docMk/>
            <pc:sldMk cId="53950726" sldId="679"/>
            <ac:spMk id="105" creationId="{283914BA-2C96-4DC1-8148-221D3830651C}"/>
          </ac:spMkLst>
        </pc:spChg>
        <pc:spChg chg="add mod">
          <ac:chgData name="Mr Tam Nguyen" userId="53846575c6d7c6f1" providerId="LiveId" clId="{21FE960C-AFA6-48AA-A551-7ADBB0DC0C50}" dt="2020-02-20T01:53:28.699" v="717" actId="571"/>
          <ac:spMkLst>
            <pc:docMk/>
            <pc:sldMk cId="53950726" sldId="679"/>
            <ac:spMk id="106" creationId="{A7891FF8-D72A-4ADB-AF15-1DC7CFDFCD5B}"/>
          </ac:spMkLst>
        </pc:spChg>
        <pc:spChg chg="add del">
          <ac:chgData name="Mr Tam Nguyen" userId="53846575c6d7c6f1" providerId="LiveId" clId="{21FE960C-AFA6-48AA-A551-7ADBB0DC0C50}" dt="2020-02-20T00:14:38.201" v="416" actId="478"/>
          <ac:spMkLst>
            <pc:docMk/>
            <pc:sldMk cId="53950726" sldId="679"/>
            <ac:spMk id="107" creationId="{DD546EA0-D05D-45A9-8097-E9F7D9925218}"/>
          </ac:spMkLst>
        </pc:spChg>
        <pc:spChg chg="add del">
          <ac:chgData name="Mr Tam Nguyen" userId="53846575c6d7c6f1" providerId="LiveId" clId="{21FE960C-AFA6-48AA-A551-7ADBB0DC0C50}" dt="2020-02-20T00:14:38.201" v="416" actId="478"/>
          <ac:spMkLst>
            <pc:docMk/>
            <pc:sldMk cId="53950726" sldId="679"/>
            <ac:spMk id="108" creationId="{4FAC7874-E7E3-4F51-ABE8-184B637BE622}"/>
          </ac:spMkLst>
        </pc:spChg>
        <pc:spChg chg="add del">
          <ac:chgData name="Mr Tam Nguyen" userId="53846575c6d7c6f1" providerId="LiveId" clId="{21FE960C-AFA6-48AA-A551-7ADBB0DC0C50}" dt="2020-02-20T00:14:38.201" v="416" actId="478"/>
          <ac:spMkLst>
            <pc:docMk/>
            <pc:sldMk cId="53950726" sldId="679"/>
            <ac:spMk id="109" creationId="{AFB52C59-6CF1-4F53-A6DC-79283A536C51}"/>
          </ac:spMkLst>
        </pc:spChg>
        <pc:spChg chg="add del">
          <ac:chgData name="Mr Tam Nguyen" userId="53846575c6d7c6f1" providerId="LiveId" clId="{21FE960C-AFA6-48AA-A551-7ADBB0DC0C50}" dt="2020-02-20T00:14:38.201" v="416" actId="478"/>
          <ac:spMkLst>
            <pc:docMk/>
            <pc:sldMk cId="53950726" sldId="679"/>
            <ac:spMk id="110" creationId="{81C24694-0EA6-4CD9-8EAE-36EDC731F3F9}"/>
          </ac:spMkLst>
        </pc:spChg>
        <pc:spChg chg="add del">
          <ac:chgData name="Mr Tam Nguyen" userId="53846575c6d7c6f1" providerId="LiveId" clId="{21FE960C-AFA6-48AA-A551-7ADBB0DC0C50}" dt="2020-02-20T00:14:38.201" v="416" actId="478"/>
          <ac:spMkLst>
            <pc:docMk/>
            <pc:sldMk cId="53950726" sldId="679"/>
            <ac:spMk id="111" creationId="{376F8663-8D9B-4A41-89D1-C8CB0BEE065C}"/>
          </ac:spMkLst>
        </pc:spChg>
        <pc:spChg chg="add mod">
          <ac:chgData name="Mr Tam Nguyen" userId="53846575c6d7c6f1" providerId="LiveId" clId="{21FE960C-AFA6-48AA-A551-7ADBB0DC0C50}" dt="2020-02-20T01:53:28.699" v="717" actId="571"/>
          <ac:spMkLst>
            <pc:docMk/>
            <pc:sldMk cId="53950726" sldId="679"/>
            <ac:spMk id="112" creationId="{1E9AEC00-F7BB-4A50-8316-EEC836C84026}"/>
          </ac:spMkLst>
        </pc:spChg>
        <pc:spChg chg="add mod">
          <ac:chgData name="Mr Tam Nguyen" userId="53846575c6d7c6f1" providerId="LiveId" clId="{21FE960C-AFA6-48AA-A551-7ADBB0DC0C50}" dt="2020-02-20T01:53:28.699" v="717" actId="571"/>
          <ac:spMkLst>
            <pc:docMk/>
            <pc:sldMk cId="53950726" sldId="679"/>
            <ac:spMk id="113" creationId="{3E098D96-F0BF-43FC-B0D8-807FE5D59ACA}"/>
          </ac:spMkLst>
        </pc:spChg>
        <pc:spChg chg="add mod">
          <ac:chgData name="Mr Tam Nguyen" userId="53846575c6d7c6f1" providerId="LiveId" clId="{21FE960C-AFA6-48AA-A551-7ADBB0DC0C50}" dt="2020-02-20T01:53:28.699" v="717" actId="571"/>
          <ac:spMkLst>
            <pc:docMk/>
            <pc:sldMk cId="53950726" sldId="679"/>
            <ac:spMk id="114" creationId="{30778CEA-4B32-4177-96E2-B588BD0B4F9F}"/>
          </ac:spMkLst>
        </pc:spChg>
        <pc:spChg chg="add del mod">
          <ac:chgData name="Mr Tam Nguyen" userId="53846575c6d7c6f1" providerId="LiveId" clId="{21FE960C-AFA6-48AA-A551-7ADBB0DC0C50}" dt="2020-02-20T01:55:35.792" v="740" actId="478"/>
          <ac:spMkLst>
            <pc:docMk/>
            <pc:sldMk cId="53950726" sldId="679"/>
            <ac:spMk id="115" creationId="{B1F22AF8-8497-4A71-B2D4-8F726F337C13}"/>
          </ac:spMkLst>
        </pc:spChg>
        <pc:spChg chg="add del mod">
          <ac:chgData name="Mr Tam Nguyen" userId="53846575c6d7c6f1" providerId="LiveId" clId="{21FE960C-AFA6-48AA-A551-7ADBB0DC0C50}" dt="2020-02-20T01:55:35.792" v="740" actId="478"/>
          <ac:spMkLst>
            <pc:docMk/>
            <pc:sldMk cId="53950726" sldId="679"/>
            <ac:spMk id="116" creationId="{2FFC56DB-F19D-4DC0-A783-CE31ADB381CD}"/>
          </ac:spMkLst>
        </pc:spChg>
        <pc:spChg chg="add del mod">
          <ac:chgData name="Mr Tam Nguyen" userId="53846575c6d7c6f1" providerId="LiveId" clId="{21FE960C-AFA6-48AA-A551-7ADBB0DC0C50}" dt="2020-02-20T01:55:35.792" v="740" actId="478"/>
          <ac:spMkLst>
            <pc:docMk/>
            <pc:sldMk cId="53950726" sldId="679"/>
            <ac:spMk id="117" creationId="{15B790D8-B272-46FD-87F0-3FE92D651DB3}"/>
          </ac:spMkLst>
        </pc:spChg>
        <pc:spChg chg="add del mod">
          <ac:chgData name="Mr Tam Nguyen" userId="53846575c6d7c6f1" providerId="LiveId" clId="{21FE960C-AFA6-48AA-A551-7ADBB0DC0C50}" dt="2020-02-20T02:33:01.181" v="870" actId="478"/>
          <ac:spMkLst>
            <pc:docMk/>
            <pc:sldMk cId="53950726" sldId="679"/>
            <ac:spMk id="118" creationId="{F6B0010D-CA4E-4E74-BF3D-84C438CCD900}"/>
          </ac:spMkLst>
        </pc:spChg>
        <pc:spChg chg="add del mod">
          <ac:chgData name="Mr Tam Nguyen" userId="53846575c6d7c6f1" providerId="LiveId" clId="{21FE960C-AFA6-48AA-A551-7ADBB0DC0C50}" dt="2020-02-20T02:33:01.181" v="870" actId="478"/>
          <ac:spMkLst>
            <pc:docMk/>
            <pc:sldMk cId="53950726" sldId="679"/>
            <ac:spMk id="119" creationId="{0596A1DC-906A-42C0-9F89-D91325E78FE8}"/>
          </ac:spMkLst>
        </pc:spChg>
        <pc:spChg chg="add del mod">
          <ac:chgData name="Mr Tam Nguyen" userId="53846575c6d7c6f1" providerId="LiveId" clId="{21FE960C-AFA6-48AA-A551-7ADBB0DC0C50}" dt="2020-02-20T02:33:01.181" v="870" actId="478"/>
          <ac:spMkLst>
            <pc:docMk/>
            <pc:sldMk cId="53950726" sldId="679"/>
            <ac:spMk id="120" creationId="{047CB559-72DB-439D-8688-D4B51F326102}"/>
          </ac:spMkLst>
        </pc:spChg>
        <pc:spChg chg="add del mod">
          <ac:chgData name="Mr Tam Nguyen" userId="53846575c6d7c6f1" providerId="LiveId" clId="{21FE960C-AFA6-48AA-A551-7ADBB0DC0C50}" dt="2020-02-20T02:33:01.181" v="870" actId="478"/>
          <ac:spMkLst>
            <pc:docMk/>
            <pc:sldMk cId="53950726" sldId="679"/>
            <ac:spMk id="121" creationId="{57872F7F-EA3D-4E29-9D9C-821E368FDA96}"/>
          </ac:spMkLst>
        </pc:spChg>
        <pc:spChg chg="add del mod">
          <ac:chgData name="Mr Tam Nguyen" userId="53846575c6d7c6f1" providerId="LiveId" clId="{21FE960C-AFA6-48AA-A551-7ADBB0DC0C50}" dt="2020-02-20T02:33:01.181" v="870" actId="478"/>
          <ac:spMkLst>
            <pc:docMk/>
            <pc:sldMk cId="53950726" sldId="679"/>
            <ac:spMk id="122" creationId="{E675926B-89DE-431C-B996-6DB891E4F835}"/>
          </ac:spMkLst>
        </pc:spChg>
        <pc:spChg chg="add del mod">
          <ac:chgData name="Mr Tam Nguyen" userId="53846575c6d7c6f1" providerId="LiveId" clId="{21FE960C-AFA6-48AA-A551-7ADBB0DC0C50}" dt="2020-02-20T02:33:01.181" v="870" actId="478"/>
          <ac:spMkLst>
            <pc:docMk/>
            <pc:sldMk cId="53950726" sldId="679"/>
            <ac:spMk id="123" creationId="{7A91FD70-FE63-4346-B175-8D50043D1E19}"/>
          </ac:spMkLst>
        </pc:spChg>
        <pc:spChg chg="add del mod">
          <ac:chgData name="Mr Tam Nguyen" userId="53846575c6d7c6f1" providerId="LiveId" clId="{21FE960C-AFA6-48AA-A551-7ADBB0DC0C50}" dt="2020-02-20T02:33:01.181" v="870" actId="478"/>
          <ac:spMkLst>
            <pc:docMk/>
            <pc:sldMk cId="53950726" sldId="679"/>
            <ac:spMk id="124" creationId="{4134618B-1A50-4501-8F5F-7637EE120029}"/>
          </ac:spMkLst>
        </pc:spChg>
        <pc:spChg chg="add del mod">
          <ac:chgData name="Mr Tam Nguyen" userId="53846575c6d7c6f1" providerId="LiveId" clId="{21FE960C-AFA6-48AA-A551-7ADBB0DC0C50}" dt="2020-02-20T02:33:01.181" v="870" actId="478"/>
          <ac:spMkLst>
            <pc:docMk/>
            <pc:sldMk cId="53950726" sldId="679"/>
            <ac:spMk id="125" creationId="{0C386F10-2512-4EB9-8FBD-4A5C68A5ECBF}"/>
          </ac:spMkLst>
        </pc:spChg>
        <pc:spChg chg="add del mod">
          <ac:chgData name="Mr Tam Nguyen" userId="53846575c6d7c6f1" providerId="LiveId" clId="{21FE960C-AFA6-48AA-A551-7ADBB0DC0C50}" dt="2020-02-20T02:33:01.181" v="870" actId="478"/>
          <ac:spMkLst>
            <pc:docMk/>
            <pc:sldMk cId="53950726" sldId="679"/>
            <ac:spMk id="126" creationId="{CBF38C51-43FF-4B9B-A233-3F8E821FD5DD}"/>
          </ac:spMkLst>
        </pc:spChg>
        <pc:spChg chg="add del mod">
          <ac:chgData name="Mr Tam Nguyen" userId="53846575c6d7c6f1" providerId="LiveId" clId="{21FE960C-AFA6-48AA-A551-7ADBB0DC0C50}" dt="2020-02-20T02:33:01.181" v="870" actId="478"/>
          <ac:spMkLst>
            <pc:docMk/>
            <pc:sldMk cId="53950726" sldId="679"/>
            <ac:spMk id="127" creationId="{1A6379F4-A01A-4D9F-B5C3-F0172278DA8A}"/>
          </ac:spMkLst>
        </pc:spChg>
        <pc:spChg chg="add del mod">
          <ac:chgData name="Mr Tam Nguyen" userId="53846575c6d7c6f1" providerId="LiveId" clId="{21FE960C-AFA6-48AA-A551-7ADBB0DC0C50}" dt="2020-02-20T02:33:01.181" v="870" actId="478"/>
          <ac:spMkLst>
            <pc:docMk/>
            <pc:sldMk cId="53950726" sldId="679"/>
            <ac:spMk id="128" creationId="{E4A61AF9-9A26-4C31-82C6-77A7DCB1D7B7}"/>
          </ac:spMkLst>
        </pc:spChg>
        <pc:spChg chg="add del">
          <ac:chgData name="Mr Tam Nguyen" userId="53846575c6d7c6f1" providerId="LiveId" clId="{21FE960C-AFA6-48AA-A551-7ADBB0DC0C50}" dt="2020-02-20T00:14:38.201" v="416" actId="478"/>
          <ac:spMkLst>
            <pc:docMk/>
            <pc:sldMk cId="53950726" sldId="679"/>
            <ac:spMk id="129" creationId="{DE4DC101-4AB5-43C6-8C57-A54C0DA42BE3}"/>
          </ac:spMkLst>
        </pc:spChg>
        <pc:spChg chg="add del">
          <ac:chgData name="Mr Tam Nguyen" userId="53846575c6d7c6f1" providerId="LiveId" clId="{21FE960C-AFA6-48AA-A551-7ADBB0DC0C50}" dt="2020-02-20T00:14:38.201" v="416" actId="478"/>
          <ac:spMkLst>
            <pc:docMk/>
            <pc:sldMk cId="53950726" sldId="679"/>
            <ac:spMk id="130" creationId="{D2DD3839-6773-487D-B563-C5ECDCC4990A}"/>
          </ac:spMkLst>
        </pc:spChg>
        <pc:spChg chg="add del mod">
          <ac:chgData name="Mr Tam Nguyen" userId="53846575c6d7c6f1" providerId="LiveId" clId="{21FE960C-AFA6-48AA-A551-7ADBB0DC0C50}" dt="2020-02-20T02:33:01.181" v="870" actId="478"/>
          <ac:spMkLst>
            <pc:docMk/>
            <pc:sldMk cId="53950726" sldId="679"/>
            <ac:spMk id="131" creationId="{3743A9D6-B067-4D30-B1E0-3F060D683373}"/>
          </ac:spMkLst>
        </pc:spChg>
        <pc:spChg chg="add del mod">
          <ac:chgData name="Mr Tam Nguyen" userId="53846575c6d7c6f1" providerId="LiveId" clId="{21FE960C-AFA6-48AA-A551-7ADBB0DC0C50}" dt="2020-02-20T02:33:01.181" v="870" actId="478"/>
          <ac:spMkLst>
            <pc:docMk/>
            <pc:sldMk cId="53950726" sldId="679"/>
            <ac:spMk id="132" creationId="{7CCC586E-1AFA-48BD-8D6C-D4F42EBCF0CD}"/>
          </ac:spMkLst>
        </pc:spChg>
        <pc:spChg chg="add del mod">
          <ac:chgData name="Mr Tam Nguyen" userId="53846575c6d7c6f1" providerId="LiveId" clId="{21FE960C-AFA6-48AA-A551-7ADBB0DC0C50}" dt="2020-02-20T02:33:01.181" v="870" actId="478"/>
          <ac:spMkLst>
            <pc:docMk/>
            <pc:sldMk cId="53950726" sldId="679"/>
            <ac:spMk id="133" creationId="{069090BB-6164-4BD2-A31B-D884A7F2FF23}"/>
          </ac:spMkLst>
        </pc:spChg>
        <pc:spChg chg="add del mod">
          <ac:chgData name="Mr Tam Nguyen" userId="53846575c6d7c6f1" providerId="LiveId" clId="{21FE960C-AFA6-48AA-A551-7ADBB0DC0C50}" dt="2020-02-20T02:33:01.181" v="870" actId="478"/>
          <ac:spMkLst>
            <pc:docMk/>
            <pc:sldMk cId="53950726" sldId="679"/>
            <ac:spMk id="134" creationId="{0455EC2D-0DCF-4E6B-AB56-2ABC35804C72}"/>
          </ac:spMkLst>
        </pc:spChg>
        <pc:spChg chg="add mod">
          <ac:chgData name="Mr Tam Nguyen" userId="53846575c6d7c6f1" providerId="LiveId" clId="{21FE960C-AFA6-48AA-A551-7ADBB0DC0C50}" dt="2020-02-20T01:54:57.068" v="733" actId="1035"/>
          <ac:spMkLst>
            <pc:docMk/>
            <pc:sldMk cId="53950726" sldId="679"/>
            <ac:spMk id="135" creationId="{9A37BC0A-145D-4A25-86B6-BC965DCFD388}"/>
          </ac:spMkLst>
        </pc:spChg>
        <pc:spChg chg="add mod">
          <ac:chgData name="Mr Tam Nguyen" userId="53846575c6d7c6f1" providerId="LiveId" clId="{21FE960C-AFA6-48AA-A551-7ADBB0DC0C50}" dt="2020-02-20T01:54:57.068" v="733" actId="1035"/>
          <ac:spMkLst>
            <pc:docMk/>
            <pc:sldMk cId="53950726" sldId="679"/>
            <ac:spMk id="136" creationId="{7BD1011A-F4A1-4362-B229-D282E0DEB3FA}"/>
          </ac:spMkLst>
        </pc:spChg>
        <pc:spChg chg="add mod">
          <ac:chgData name="Mr Tam Nguyen" userId="53846575c6d7c6f1" providerId="LiveId" clId="{21FE960C-AFA6-48AA-A551-7ADBB0DC0C50}" dt="2020-02-20T01:54:57.068" v="733" actId="1035"/>
          <ac:spMkLst>
            <pc:docMk/>
            <pc:sldMk cId="53950726" sldId="679"/>
            <ac:spMk id="137" creationId="{5CD23993-FC16-4487-8FC5-E032649D2192}"/>
          </ac:spMkLst>
        </pc:spChg>
        <pc:spChg chg="add mod">
          <ac:chgData name="Mr Tam Nguyen" userId="53846575c6d7c6f1" providerId="LiveId" clId="{21FE960C-AFA6-48AA-A551-7ADBB0DC0C50}" dt="2020-02-20T01:54:57.068" v="733" actId="1035"/>
          <ac:spMkLst>
            <pc:docMk/>
            <pc:sldMk cId="53950726" sldId="679"/>
            <ac:spMk id="138" creationId="{14AE417A-9651-4B32-A00B-46458FD0F7E5}"/>
          </ac:spMkLst>
        </pc:spChg>
        <pc:spChg chg="add del">
          <ac:chgData name="Mr Tam Nguyen" userId="53846575c6d7c6f1" providerId="LiveId" clId="{21FE960C-AFA6-48AA-A551-7ADBB0DC0C50}" dt="2020-02-20T00:14:38.201" v="416" actId="478"/>
          <ac:spMkLst>
            <pc:docMk/>
            <pc:sldMk cId="53950726" sldId="679"/>
            <ac:spMk id="139" creationId="{0D43F1BB-ACD4-4418-AE7C-8AF76078B045}"/>
          </ac:spMkLst>
        </pc:spChg>
        <pc:spChg chg="add del">
          <ac:chgData name="Mr Tam Nguyen" userId="53846575c6d7c6f1" providerId="LiveId" clId="{21FE960C-AFA6-48AA-A551-7ADBB0DC0C50}" dt="2020-02-20T00:14:41.626" v="418" actId="478"/>
          <ac:spMkLst>
            <pc:docMk/>
            <pc:sldMk cId="53950726" sldId="679"/>
            <ac:spMk id="140" creationId="{CB7821AC-825B-424C-8C8E-3855810E52C9}"/>
          </ac:spMkLst>
        </pc:spChg>
        <pc:spChg chg="add del">
          <ac:chgData name="Mr Tam Nguyen" userId="53846575c6d7c6f1" providerId="LiveId" clId="{21FE960C-AFA6-48AA-A551-7ADBB0DC0C50}" dt="2020-02-20T00:14:38.201" v="416" actId="478"/>
          <ac:spMkLst>
            <pc:docMk/>
            <pc:sldMk cId="53950726" sldId="679"/>
            <ac:spMk id="141" creationId="{D4EFC8AF-A3D1-401F-8009-ED91071FA3F0}"/>
          </ac:spMkLst>
        </pc:spChg>
        <pc:spChg chg="add del">
          <ac:chgData name="Mr Tam Nguyen" userId="53846575c6d7c6f1" providerId="LiveId" clId="{21FE960C-AFA6-48AA-A551-7ADBB0DC0C50}" dt="2020-02-20T00:14:38.201" v="416" actId="478"/>
          <ac:spMkLst>
            <pc:docMk/>
            <pc:sldMk cId="53950726" sldId="679"/>
            <ac:spMk id="142" creationId="{0C664928-8B52-4DE9-A169-99267D4D7DF3}"/>
          </ac:spMkLst>
        </pc:spChg>
        <pc:spChg chg="add del">
          <ac:chgData name="Mr Tam Nguyen" userId="53846575c6d7c6f1" providerId="LiveId" clId="{21FE960C-AFA6-48AA-A551-7ADBB0DC0C50}" dt="2020-02-20T00:14:38.201" v="416" actId="478"/>
          <ac:spMkLst>
            <pc:docMk/>
            <pc:sldMk cId="53950726" sldId="679"/>
            <ac:spMk id="143" creationId="{4CFB40C4-B9CC-4639-A3BE-0C34610A2ACD}"/>
          </ac:spMkLst>
        </pc:spChg>
        <pc:spChg chg="add del">
          <ac:chgData name="Mr Tam Nguyen" userId="53846575c6d7c6f1" providerId="LiveId" clId="{21FE960C-AFA6-48AA-A551-7ADBB0DC0C50}" dt="2020-02-20T00:14:38.201" v="416" actId="478"/>
          <ac:spMkLst>
            <pc:docMk/>
            <pc:sldMk cId="53950726" sldId="679"/>
            <ac:spMk id="144" creationId="{3E4925DE-C145-43C0-88AF-2E4C832BB9ED}"/>
          </ac:spMkLst>
        </pc:spChg>
        <pc:spChg chg="add mod">
          <ac:chgData name="Mr Tam Nguyen" userId="53846575c6d7c6f1" providerId="LiveId" clId="{21FE960C-AFA6-48AA-A551-7ADBB0DC0C50}" dt="2020-02-20T01:54:57.068" v="733" actId="1035"/>
          <ac:spMkLst>
            <pc:docMk/>
            <pc:sldMk cId="53950726" sldId="679"/>
            <ac:spMk id="145" creationId="{8EA20125-F892-42C8-8F9E-CEA6A7C02D19}"/>
          </ac:spMkLst>
        </pc:spChg>
        <pc:spChg chg="add mod">
          <ac:chgData name="Mr Tam Nguyen" userId="53846575c6d7c6f1" providerId="LiveId" clId="{21FE960C-AFA6-48AA-A551-7ADBB0DC0C50}" dt="2020-02-20T01:54:57.068" v="733" actId="1035"/>
          <ac:spMkLst>
            <pc:docMk/>
            <pc:sldMk cId="53950726" sldId="679"/>
            <ac:spMk id="146" creationId="{68502008-E0E0-4304-A9B2-1202CBC7BBE3}"/>
          </ac:spMkLst>
        </pc:spChg>
        <pc:spChg chg="add mod">
          <ac:chgData name="Mr Tam Nguyen" userId="53846575c6d7c6f1" providerId="LiveId" clId="{21FE960C-AFA6-48AA-A551-7ADBB0DC0C50}" dt="2020-02-20T01:54:57.068" v="733" actId="1035"/>
          <ac:spMkLst>
            <pc:docMk/>
            <pc:sldMk cId="53950726" sldId="679"/>
            <ac:spMk id="147" creationId="{10E45744-9BF4-49E5-8D1E-E8F480BA9FC7}"/>
          </ac:spMkLst>
        </pc:spChg>
        <pc:spChg chg="mod">
          <ac:chgData name="Mr Tam Nguyen" userId="53846575c6d7c6f1" providerId="LiveId" clId="{21FE960C-AFA6-48AA-A551-7ADBB0DC0C50}" dt="2020-02-20T00:16:03.060" v="444" actId="14100"/>
          <ac:spMkLst>
            <pc:docMk/>
            <pc:sldMk cId="53950726" sldId="679"/>
            <ac:spMk id="148" creationId="{5DA30047-9529-4C3E-9772-18B84296F03E}"/>
          </ac:spMkLst>
        </pc:spChg>
        <pc:spChg chg="mod">
          <ac:chgData name="Mr Tam Nguyen" userId="53846575c6d7c6f1" providerId="LiveId" clId="{21FE960C-AFA6-48AA-A551-7ADBB0DC0C50}" dt="2020-02-20T00:16:18.046" v="448" actId="1035"/>
          <ac:spMkLst>
            <pc:docMk/>
            <pc:sldMk cId="53950726" sldId="679"/>
            <ac:spMk id="149" creationId="{A8D9E899-0A1F-44DE-9367-F34351CD13A1}"/>
          </ac:spMkLst>
        </pc:spChg>
        <pc:spChg chg="mod">
          <ac:chgData name="Mr Tam Nguyen" userId="53846575c6d7c6f1" providerId="LiveId" clId="{21FE960C-AFA6-48AA-A551-7ADBB0DC0C50}" dt="2020-02-20T00:16:49.447" v="526" actId="14100"/>
          <ac:spMkLst>
            <pc:docMk/>
            <pc:sldMk cId="53950726" sldId="679"/>
            <ac:spMk id="150" creationId="{A284E94A-99FF-4AF0-9E2A-C51941AF41AD}"/>
          </ac:spMkLst>
        </pc:spChg>
        <pc:spChg chg="mod">
          <ac:chgData name="Mr Tam Nguyen" userId="53846575c6d7c6f1" providerId="LiveId" clId="{21FE960C-AFA6-48AA-A551-7ADBB0DC0C50}" dt="2020-02-20T00:16:28.917" v="471" actId="1036"/>
          <ac:spMkLst>
            <pc:docMk/>
            <pc:sldMk cId="53950726" sldId="679"/>
            <ac:spMk id="151" creationId="{9BFBF487-2FFA-4A77-9EA0-B19BD22521E8}"/>
          </ac:spMkLst>
        </pc:spChg>
        <pc:spChg chg="add mod">
          <ac:chgData name="Mr Tam Nguyen" userId="53846575c6d7c6f1" providerId="LiveId" clId="{21FE960C-AFA6-48AA-A551-7ADBB0DC0C50}" dt="2020-02-20T01:54:57.068" v="733" actId="1035"/>
          <ac:spMkLst>
            <pc:docMk/>
            <pc:sldMk cId="53950726" sldId="679"/>
            <ac:spMk id="152" creationId="{D563954B-705E-4CD4-9AB6-891FC12F82A1}"/>
          </ac:spMkLst>
        </pc:spChg>
        <pc:spChg chg="add mod">
          <ac:chgData name="Mr Tam Nguyen" userId="53846575c6d7c6f1" providerId="LiveId" clId="{21FE960C-AFA6-48AA-A551-7ADBB0DC0C50}" dt="2020-02-20T01:55:12.845" v="737" actId="1036"/>
          <ac:spMkLst>
            <pc:docMk/>
            <pc:sldMk cId="53950726" sldId="679"/>
            <ac:spMk id="153" creationId="{8A245BB5-8DB8-4F9C-B71F-96248DC109B5}"/>
          </ac:spMkLst>
        </pc:spChg>
        <pc:spChg chg="add mod">
          <ac:chgData name="Mr Tam Nguyen" userId="53846575c6d7c6f1" providerId="LiveId" clId="{21FE960C-AFA6-48AA-A551-7ADBB0DC0C50}" dt="2020-02-20T01:55:12.845" v="737" actId="1036"/>
          <ac:spMkLst>
            <pc:docMk/>
            <pc:sldMk cId="53950726" sldId="679"/>
            <ac:spMk id="154" creationId="{36B1795F-85D8-41EE-8B54-AA077B08CD8B}"/>
          </ac:spMkLst>
        </pc:spChg>
        <pc:spChg chg="add mod">
          <ac:chgData name="Mr Tam Nguyen" userId="53846575c6d7c6f1" providerId="LiveId" clId="{21FE960C-AFA6-48AA-A551-7ADBB0DC0C50}" dt="2020-02-20T01:55:12.845" v="737" actId="1036"/>
          <ac:spMkLst>
            <pc:docMk/>
            <pc:sldMk cId="53950726" sldId="679"/>
            <ac:spMk id="155" creationId="{F3583FFD-8C46-4273-BACB-2E96D5859E55}"/>
          </ac:spMkLst>
        </pc:spChg>
        <pc:spChg chg="add mod">
          <ac:chgData name="Mr Tam Nguyen" userId="53846575c6d7c6f1" providerId="LiveId" clId="{21FE960C-AFA6-48AA-A551-7ADBB0DC0C50}" dt="2020-02-20T01:55:12.845" v="737" actId="1036"/>
          <ac:spMkLst>
            <pc:docMk/>
            <pc:sldMk cId="53950726" sldId="679"/>
            <ac:spMk id="156" creationId="{5177AF69-BBE4-4AF3-9622-1CCC0973305C}"/>
          </ac:spMkLst>
        </pc:spChg>
        <pc:spChg chg="add mod">
          <ac:chgData name="Mr Tam Nguyen" userId="53846575c6d7c6f1" providerId="LiveId" clId="{21FE960C-AFA6-48AA-A551-7ADBB0DC0C50}" dt="2020-02-20T01:55:12.845" v="737" actId="1036"/>
          <ac:spMkLst>
            <pc:docMk/>
            <pc:sldMk cId="53950726" sldId="679"/>
            <ac:spMk id="157" creationId="{D913E78D-2B35-4598-8F94-EDF99CA140B3}"/>
          </ac:spMkLst>
        </pc:spChg>
        <pc:spChg chg="add mod">
          <ac:chgData name="Mr Tam Nguyen" userId="53846575c6d7c6f1" providerId="LiveId" clId="{21FE960C-AFA6-48AA-A551-7ADBB0DC0C50}" dt="2020-02-20T01:55:25.775" v="739" actId="1035"/>
          <ac:spMkLst>
            <pc:docMk/>
            <pc:sldMk cId="53950726" sldId="679"/>
            <ac:spMk id="158" creationId="{85973CCC-7039-4715-929C-422AD0A0997C}"/>
          </ac:spMkLst>
        </pc:spChg>
        <pc:spChg chg="add mod">
          <ac:chgData name="Mr Tam Nguyen" userId="53846575c6d7c6f1" providerId="LiveId" clId="{21FE960C-AFA6-48AA-A551-7ADBB0DC0C50}" dt="2020-02-20T01:55:25.775" v="739" actId="1035"/>
          <ac:spMkLst>
            <pc:docMk/>
            <pc:sldMk cId="53950726" sldId="679"/>
            <ac:spMk id="159" creationId="{56D3826B-9693-49C2-B31A-2BA2387434AF}"/>
          </ac:spMkLst>
        </pc:spChg>
        <pc:spChg chg="add mod">
          <ac:chgData name="Mr Tam Nguyen" userId="53846575c6d7c6f1" providerId="LiveId" clId="{21FE960C-AFA6-48AA-A551-7ADBB0DC0C50}" dt="2020-02-20T01:55:25.775" v="739" actId="1035"/>
          <ac:spMkLst>
            <pc:docMk/>
            <pc:sldMk cId="53950726" sldId="679"/>
            <ac:spMk id="160" creationId="{FDF0771C-D30A-4464-99EA-C9AA4529EA35}"/>
          </ac:spMkLst>
        </pc:spChg>
        <pc:spChg chg="add mod">
          <ac:chgData name="Mr Tam Nguyen" userId="53846575c6d7c6f1" providerId="LiveId" clId="{21FE960C-AFA6-48AA-A551-7ADBB0DC0C50}" dt="2020-02-20T01:55:25.775" v="739" actId="1035"/>
          <ac:spMkLst>
            <pc:docMk/>
            <pc:sldMk cId="53950726" sldId="679"/>
            <ac:spMk id="161" creationId="{25D7726F-DFD6-4F84-81A9-835925E9D2F0}"/>
          </ac:spMkLst>
        </pc:spChg>
        <pc:spChg chg="add mod">
          <ac:chgData name="Mr Tam Nguyen" userId="53846575c6d7c6f1" providerId="LiveId" clId="{21FE960C-AFA6-48AA-A551-7ADBB0DC0C50}" dt="2020-02-20T01:55:25.775" v="739" actId="1035"/>
          <ac:spMkLst>
            <pc:docMk/>
            <pc:sldMk cId="53950726" sldId="679"/>
            <ac:spMk id="162" creationId="{BB7112D0-1347-4FA1-A4B6-1E030AF19667}"/>
          </ac:spMkLst>
        </pc:spChg>
        <pc:spChg chg="add mod">
          <ac:chgData name="Mr Tam Nguyen" userId="53846575c6d7c6f1" providerId="LiveId" clId="{21FE960C-AFA6-48AA-A551-7ADBB0DC0C50}" dt="2020-02-20T01:55:25.775" v="739" actId="1035"/>
          <ac:spMkLst>
            <pc:docMk/>
            <pc:sldMk cId="53950726" sldId="679"/>
            <ac:spMk id="163" creationId="{2F0FE0C6-2002-4B3D-8208-A7BE1249C3F8}"/>
          </ac:spMkLst>
        </pc:spChg>
        <pc:spChg chg="add mod">
          <ac:chgData name="Mr Tam Nguyen" userId="53846575c6d7c6f1" providerId="LiveId" clId="{21FE960C-AFA6-48AA-A551-7ADBB0DC0C50}" dt="2020-02-20T01:57:30.872" v="757" actId="571"/>
          <ac:spMkLst>
            <pc:docMk/>
            <pc:sldMk cId="53950726" sldId="679"/>
            <ac:spMk id="164" creationId="{AE910FB6-1E05-4135-9944-BAB9D85EB984}"/>
          </ac:spMkLst>
        </pc:spChg>
        <pc:spChg chg="add mod">
          <ac:chgData name="Mr Tam Nguyen" userId="53846575c6d7c6f1" providerId="LiveId" clId="{21FE960C-AFA6-48AA-A551-7ADBB0DC0C50}" dt="2020-02-20T01:57:30.872" v="757" actId="571"/>
          <ac:spMkLst>
            <pc:docMk/>
            <pc:sldMk cId="53950726" sldId="679"/>
            <ac:spMk id="165" creationId="{61962AE9-7774-4319-B64A-85773FB383E5}"/>
          </ac:spMkLst>
        </pc:spChg>
        <pc:spChg chg="add mod">
          <ac:chgData name="Mr Tam Nguyen" userId="53846575c6d7c6f1" providerId="LiveId" clId="{21FE960C-AFA6-48AA-A551-7ADBB0DC0C50}" dt="2020-02-20T01:57:30.872" v="757" actId="571"/>
          <ac:spMkLst>
            <pc:docMk/>
            <pc:sldMk cId="53950726" sldId="679"/>
            <ac:spMk id="166" creationId="{72558809-1267-4406-B2E8-5B1792306B14}"/>
          </ac:spMkLst>
        </pc:spChg>
        <pc:spChg chg="add mod">
          <ac:chgData name="Mr Tam Nguyen" userId="53846575c6d7c6f1" providerId="LiveId" clId="{21FE960C-AFA6-48AA-A551-7ADBB0DC0C50}" dt="2020-02-20T01:57:30.872" v="757" actId="571"/>
          <ac:spMkLst>
            <pc:docMk/>
            <pc:sldMk cId="53950726" sldId="679"/>
            <ac:spMk id="167" creationId="{BC5F99D8-C0F9-4EA9-8B89-855371B482E8}"/>
          </ac:spMkLst>
        </pc:spChg>
        <pc:spChg chg="add del">
          <ac:chgData name="Mr Tam Nguyen" userId="53846575c6d7c6f1" providerId="LiveId" clId="{21FE960C-AFA6-48AA-A551-7ADBB0DC0C50}" dt="2020-02-20T00:14:39.862" v="417" actId="478"/>
          <ac:spMkLst>
            <pc:docMk/>
            <pc:sldMk cId="53950726" sldId="679"/>
            <ac:spMk id="168" creationId="{141FFDE0-F17C-4DD6-B7F2-55813FCB0C48}"/>
          </ac:spMkLst>
        </pc:spChg>
        <pc:spChg chg="add mod">
          <ac:chgData name="Mr Tam Nguyen" userId="53846575c6d7c6f1" providerId="LiveId" clId="{21FE960C-AFA6-48AA-A551-7ADBB0DC0C50}" dt="2020-02-20T01:57:30.872" v="757" actId="571"/>
          <ac:spMkLst>
            <pc:docMk/>
            <pc:sldMk cId="53950726" sldId="679"/>
            <ac:spMk id="169" creationId="{5BE69D6C-A5BF-4B96-9470-96CCF92FF92E}"/>
          </ac:spMkLst>
        </pc:spChg>
        <pc:spChg chg="add mod">
          <ac:chgData name="Mr Tam Nguyen" userId="53846575c6d7c6f1" providerId="LiveId" clId="{21FE960C-AFA6-48AA-A551-7ADBB0DC0C50}" dt="2020-02-20T01:57:30.872" v="757" actId="571"/>
          <ac:spMkLst>
            <pc:docMk/>
            <pc:sldMk cId="53950726" sldId="679"/>
            <ac:spMk id="170" creationId="{37A8BEEF-F2C8-4147-B479-B1CB1D148C89}"/>
          </ac:spMkLst>
        </pc:spChg>
        <pc:spChg chg="add del">
          <ac:chgData name="Mr Tam Nguyen" userId="53846575c6d7c6f1" providerId="LiveId" clId="{21FE960C-AFA6-48AA-A551-7ADBB0DC0C50}" dt="2020-02-20T00:14:38.201" v="416" actId="478"/>
          <ac:spMkLst>
            <pc:docMk/>
            <pc:sldMk cId="53950726" sldId="679"/>
            <ac:spMk id="171" creationId="{01D899DA-82DF-40E8-B582-54D74CF89F62}"/>
          </ac:spMkLst>
        </pc:spChg>
        <pc:spChg chg="add mod">
          <ac:chgData name="Mr Tam Nguyen" userId="53846575c6d7c6f1" providerId="LiveId" clId="{21FE960C-AFA6-48AA-A551-7ADBB0DC0C50}" dt="2020-02-20T02:21:59.186" v="793" actId="207"/>
          <ac:spMkLst>
            <pc:docMk/>
            <pc:sldMk cId="53950726" sldId="679"/>
            <ac:spMk id="172" creationId="{9EE7CC08-6316-4D49-AFE5-D8C973E8ED25}"/>
          </ac:spMkLst>
        </pc:spChg>
        <pc:spChg chg="add mod">
          <ac:chgData name="Mr Tam Nguyen" userId="53846575c6d7c6f1" providerId="LiveId" clId="{21FE960C-AFA6-48AA-A551-7ADBB0DC0C50}" dt="2020-02-20T02:33:13.847" v="872" actId="1076"/>
          <ac:spMkLst>
            <pc:docMk/>
            <pc:sldMk cId="53950726" sldId="679"/>
            <ac:spMk id="173" creationId="{9F381388-37C4-4D39-9FED-7E0EDAE8921E}"/>
          </ac:spMkLst>
        </pc:spChg>
        <pc:spChg chg="add del">
          <ac:chgData name="Mr Tam Nguyen" userId="53846575c6d7c6f1" providerId="LiveId" clId="{21FE960C-AFA6-48AA-A551-7ADBB0DC0C50}" dt="2020-02-20T00:14:38.201" v="416" actId="478"/>
          <ac:spMkLst>
            <pc:docMk/>
            <pc:sldMk cId="53950726" sldId="679"/>
            <ac:spMk id="174" creationId="{C490DF67-0312-4E95-AE46-64599A41E937}"/>
          </ac:spMkLst>
        </pc:spChg>
        <pc:spChg chg="add del mod">
          <ac:chgData name="Mr Tam Nguyen" userId="53846575c6d7c6f1" providerId="LiveId" clId="{21FE960C-AFA6-48AA-A551-7ADBB0DC0C50}" dt="2020-02-20T02:36:15.265" v="900" actId="207"/>
          <ac:spMkLst>
            <pc:docMk/>
            <pc:sldMk cId="53950726" sldId="679"/>
            <ac:spMk id="175" creationId="{544A8478-7BBA-4D36-9ECB-9283A0E6E8C9}"/>
          </ac:spMkLst>
        </pc:spChg>
        <pc:spChg chg="add del">
          <ac:chgData name="Mr Tam Nguyen" userId="53846575c6d7c6f1" providerId="LiveId" clId="{21FE960C-AFA6-48AA-A551-7ADBB0DC0C50}" dt="2020-02-20T00:14:38.201" v="416" actId="478"/>
          <ac:spMkLst>
            <pc:docMk/>
            <pc:sldMk cId="53950726" sldId="679"/>
            <ac:spMk id="176" creationId="{908C88CA-5375-439D-9DE0-D52EDF38C1E8}"/>
          </ac:spMkLst>
        </pc:spChg>
        <pc:spChg chg="add del">
          <ac:chgData name="Mr Tam Nguyen" userId="53846575c6d7c6f1" providerId="LiveId" clId="{21FE960C-AFA6-48AA-A551-7ADBB0DC0C50}" dt="2020-02-20T00:14:39.862" v="417" actId="478"/>
          <ac:spMkLst>
            <pc:docMk/>
            <pc:sldMk cId="53950726" sldId="679"/>
            <ac:spMk id="177" creationId="{EE53F8FF-14AC-4478-AD9D-DB8BB2E29990}"/>
          </ac:spMkLst>
        </pc:spChg>
        <pc:spChg chg="add del">
          <ac:chgData name="Mr Tam Nguyen" userId="53846575c6d7c6f1" providerId="LiveId" clId="{21FE960C-AFA6-48AA-A551-7ADBB0DC0C50}" dt="2020-02-20T00:14:38.201" v="416" actId="478"/>
          <ac:spMkLst>
            <pc:docMk/>
            <pc:sldMk cId="53950726" sldId="679"/>
            <ac:spMk id="178" creationId="{F4E2CE31-55F9-476A-B416-38CD18E64B67}"/>
          </ac:spMkLst>
        </pc:spChg>
        <pc:spChg chg="add del">
          <ac:chgData name="Mr Tam Nguyen" userId="53846575c6d7c6f1" providerId="LiveId" clId="{21FE960C-AFA6-48AA-A551-7ADBB0DC0C50}" dt="2020-02-20T00:14:38.201" v="416" actId="478"/>
          <ac:spMkLst>
            <pc:docMk/>
            <pc:sldMk cId="53950726" sldId="679"/>
            <ac:spMk id="179" creationId="{07E5F1F0-AF5F-4296-B19B-3F0E359FDF72}"/>
          </ac:spMkLst>
        </pc:spChg>
        <pc:spChg chg="add del">
          <ac:chgData name="Mr Tam Nguyen" userId="53846575c6d7c6f1" providerId="LiveId" clId="{21FE960C-AFA6-48AA-A551-7ADBB0DC0C50}" dt="2020-02-20T00:14:38.201" v="416" actId="478"/>
          <ac:spMkLst>
            <pc:docMk/>
            <pc:sldMk cId="53950726" sldId="679"/>
            <ac:spMk id="180" creationId="{4F59763D-B829-41ED-9F53-92A2CCE131C3}"/>
          </ac:spMkLst>
        </pc:spChg>
        <pc:spChg chg="add del">
          <ac:chgData name="Mr Tam Nguyen" userId="53846575c6d7c6f1" providerId="LiveId" clId="{21FE960C-AFA6-48AA-A551-7ADBB0DC0C50}" dt="2020-02-20T00:14:38.201" v="416" actId="478"/>
          <ac:spMkLst>
            <pc:docMk/>
            <pc:sldMk cId="53950726" sldId="679"/>
            <ac:spMk id="181" creationId="{F3862052-74AF-49FB-86A7-FF27ACF1D8F3}"/>
          </ac:spMkLst>
        </pc:spChg>
        <pc:spChg chg="add del">
          <ac:chgData name="Mr Tam Nguyen" userId="53846575c6d7c6f1" providerId="LiveId" clId="{21FE960C-AFA6-48AA-A551-7ADBB0DC0C50}" dt="2020-02-20T00:14:38.201" v="416" actId="478"/>
          <ac:spMkLst>
            <pc:docMk/>
            <pc:sldMk cId="53950726" sldId="679"/>
            <ac:spMk id="182" creationId="{12212299-03DF-447B-A967-9037AA6C73D4}"/>
          </ac:spMkLst>
        </pc:spChg>
        <pc:spChg chg="add del">
          <ac:chgData name="Mr Tam Nguyen" userId="53846575c6d7c6f1" providerId="LiveId" clId="{21FE960C-AFA6-48AA-A551-7ADBB0DC0C50}" dt="2020-02-20T00:14:38.201" v="416" actId="478"/>
          <ac:spMkLst>
            <pc:docMk/>
            <pc:sldMk cId="53950726" sldId="679"/>
            <ac:spMk id="183" creationId="{69425A3D-CDA9-44E1-AECD-8822AC4DC099}"/>
          </ac:spMkLst>
        </pc:spChg>
        <pc:spChg chg="add del">
          <ac:chgData name="Mr Tam Nguyen" userId="53846575c6d7c6f1" providerId="LiveId" clId="{21FE960C-AFA6-48AA-A551-7ADBB0DC0C50}" dt="2020-02-20T00:14:38.201" v="416" actId="478"/>
          <ac:spMkLst>
            <pc:docMk/>
            <pc:sldMk cId="53950726" sldId="679"/>
            <ac:spMk id="184" creationId="{6F761837-A65C-4C1F-A16D-47483605A2AB}"/>
          </ac:spMkLst>
        </pc:spChg>
        <pc:spChg chg="add del">
          <ac:chgData name="Mr Tam Nguyen" userId="53846575c6d7c6f1" providerId="LiveId" clId="{21FE960C-AFA6-48AA-A551-7ADBB0DC0C50}" dt="2020-02-20T00:14:38.201" v="416" actId="478"/>
          <ac:spMkLst>
            <pc:docMk/>
            <pc:sldMk cId="53950726" sldId="679"/>
            <ac:spMk id="185" creationId="{B5236E58-085B-4237-9175-91EAA4998D48}"/>
          </ac:spMkLst>
        </pc:spChg>
        <pc:spChg chg="add del">
          <ac:chgData name="Mr Tam Nguyen" userId="53846575c6d7c6f1" providerId="LiveId" clId="{21FE960C-AFA6-48AA-A551-7ADBB0DC0C50}" dt="2020-02-20T00:14:38.201" v="416" actId="478"/>
          <ac:spMkLst>
            <pc:docMk/>
            <pc:sldMk cId="53950726" sldId="679"/>
            <ac:spMk id="186" creationId="{8E11DED6-3012-4C0A-918A-4905B28F31FE}"/>
          </ac:spMkLst>
        </pc:spChg>
        <pc:spChg chg="add del">
          <ac:chgData name="Mr Tam Nguyen" userId="53846575c6d7c6f1" providerId="LiveId" clId="{21FE960C-AFA6-48AA-A551-7ADBB0DC0C50}" dt="2020-02-20T00:14:38.201" v="416" actId="478"/>
          <ac:spMkLst>
            <pc:docMk/>
            <pc:sldMk cId="53950726" sldId="679"/>
            <ac:spMk id="187" creationId="{BAF46E91-651C-4412-8633-CB98DC9245A7}"/>
          </ac:spMkLst>
        </pc:spChg>
        <pc:spChg chg="add del mod">
          <ac:chgData name="Mr Tam Nguyen" userId="53846575c6d7c6f1" providerId="LiveId" clId="{21FE960C-AFA6-48AA-A551-7ADBB0DC0C50}" dt="2020-02-20T02:28:39.575" v="845" actId="478"/>
          <ac:spMkLst>
            <pc:docMk/>
            <pc:sldMk cId="53950726" sldId="679"/>
            <ac:spMk id="188" creationId="{5961043E-EE1C-4866-A1F9-456B42FFFC6B}"/>
          </ac:spMkLst>
        </pc:spChg>
        <pc:spChg chg="add del">
          <ac:chgData name="Mr Tam Nguyen" userId="53846575c6d7c6f1" providerId="LiveId" clId="{21FE960C-AFA6-48AA-A551-7ADBB0DC0C50}" dt="2020-02-20T00:14:38.201" v="416" actId="478"/>
          <ac:spMkLst>
            <pc:docMk/>
            <pc:sldMk cId="53950726" sldId="679"/>
            <ac:spMk id="189" creationId="{0236A3F7-4359-4A31-952C-66BFC260E552}"/>
          </ac:spMkLst>
        </pc:spChg>
        <pc:spChg chg="add del">
          <ac:chgData name="Mr Tam Nguyen" userId="53846575c6d7c6f1" providerId="LiveId" clId="{21FE960C-AFA6-48AA-A551-7ADBB0DC0C50}" dt="2020-02-20T00:14:38.201" v="416" actId="478"/>
          <ac:spMkLst>
            <pc:docMk/>
            <pc:sldMk cId="53950726" sldId="679"/>
            <ac:spMk id="190" creationId="{75E2A4C5-456D-48FD-8F90-FBF9448D37EE}"/>
          </ac:spMkLst>
        </pc:spChg>
        <pc:spChg chg="add del">
          <ac:chgData name="Mr Tam Nguyen" userId="53846575c6d7c6f1" providerId="LiveId" clId="{21FE960C-AFA6-48AA-A551-7ADBB0DC0C50}" dt="2020-02-20T00:14:38.201" v="416" actId="478"/>
          <ac:spMkLst>
            <pc:docMk/>
            <pc:sldMk cId="53950726" sldId="679"/>
            <ac:spMk id="191" creationId="{8CA85D4D-EDCB-4F69-958D-9CDA744DD299}"/>
          </ac:spMkLst>
        </pc:spChg>
        <pc:spChg chg="add del">
          <ac:chgData name="Mr Tam Nguyen" userId="53846575c6d7c6f1" providerId="LiveId" clId="{21FE960C-AFA6-48AA-A551-7ADBB0DC0C50}" dt="2020-02-20T00:14:41.626" v="418" actId="478"/>
          <ac:spMkLst>
            <pc:docMk/>
            <pc:sldMk cId="53950726" sldId="679"/>
            <ac:spMk id="192" creationId="{CB84C202-4FDD-4C4E-91E7-96F9E6DAFC42}"/>
          </ac:spMkLst>
        </pc:spChg>
        <pc:spChg chg="add del">
          <ac:chgData name="Mr Tam Nguyen" userId="53846575c6d7c6f1" providerId="LiveId" clId="{21FE960C-AFA6-48AA-A551-7ADBB0DC0C50}" dt="2020-02-20T00:14:38.201" v="416" actId="478"/>
          <ac:spMkLst>
            <pc:docMk/>
            <pc:sldMk cId="53950726" sldId="679"/>
            <ac:spMk id="193" creationId="{A99FBBA6-6B39-4B5D-A1FD-D02960B3CDE4}"/>
          </ac:spMkLst>
        </pc:spChg>
        <pc:spChg chg="add del">
          <ac:chgData name="Mr Tam Nguyen" userId="53846575c6d7c6f1" providerId="LiveId" clId="{21FE960C-AFA6-48AA-A551-7ADBB0DC0C50}" dt="2020-02-20T00:14:38.201" v="416" actId="478"/>
          <ac:spMkLst>
            <pc:docMk/>
            <pc:sldMk cId="53950726" sldId="679"/>
            <ac:spMk id="194" creationId="{8B63FD1F-562F-413E-97C6-C164D2009EA1}"/>
          </ac:spMkLst>
        </pc:spChg>
        <pc:spChg chg="add del">
          <ac:chgData name="Mr Tam Nguyen" userId="53846575c6d7c6f1" providerId="LiveId" clId="{21FE960C-AFA6-48AA-A551-7ADBB0DC0C50}" dt="2020-02-20T00:14:38.201" v="416" actId="478"/>
          <ac:spMkLst>
            <pc:docMk/>
            <pc:sldMk cId="53950726" sldId="679"/>
            <ac:spMk id="195" creationId="{13565FE6-C8C9-4F99-B363-45B2E7E2D9C2}"/>
          </ac:spMkLst>
        </pc:spChg>
        <pc:spChg chg="add del">
          <ac:chgData name="Mr Tam Nguyen" userId="53846575c6d7c6f1" providerId="LiveId" clId="{21FE960C-AFA6-48AA-A551-7ADBB0DC0C50}" dt="2020-02-20T00:14:38.201" v="416" actId="478"/>
          <ac:spMkLst>
            <pc:docMk/>
            <pc:sldMk cId="53950726" sldId="679"/>
            <ac:spMk id="196" creationId="{B4D13109-60CC-4520-8B90-3F01B14363D5}"/>
          </ac:spMkLst>
        </pc:spChg>
        <pc:spChg chg="add del">
          <ac:chgData name="Mr Tam Nguyen" userId="53846575c6d7c6f1" providerId="LiveId" clId="{21FE960C-AFA6-48AA-A551-7ADBB0DC0C50}" dt="2020-02-20T00:14:39.862" v="417" actId="478"/>
          <ac:spMkLst>
            <pc:docMk/>
            <pc:sldMk cId="53950726" sldId="679"/>
            <ac:spMk id="197" creationId="{F85D2588-3584-4647-B26E-9B4F1D3E7731}"/>
          </ac:spMkLst>
        </pc:spChg>
        <pc:spChg chg="add del">
          <ac:chgData name="Mr Tam Nguyen" userId="53846575c6d7c6f1" providerId="LiveId" clId="{21FE960C-AFA6-48AA-A551-7ADBB0DC0C50}" dt="2020-02-20T00:14:38.201" v="416" actId="478"/>
          <ac:spMkLst>
            <pc:docMk/>
            <pc:sldMk cId="53950726" sldId="679"/>
            <ac:spMk id="198" creationId="{AC779AB3-3B30-4A71-B499-F12D8009FC39}"/>
          </ac:spMkLst>
        </pc:spChg>
        <pc:spChg chg="add del">
          <ac:chgData name="Mr Tam Nguyen" userId="53846575c6d7c6f1" providerId="LiveId" clId="{21FE960C-AFA6-48AA-A551-7ADBB0DC0C50}" dt="2020-02-20T00:14:38.201" v="416" actId="478"/>
          <ac:spMkLst>
            <pc:docMk/>
            <pc:sldMk cId="53950726" sldId="679"/>
            <ac:spMk id="199" creationId="{FC709C31-C501-4CA7-87A7-79B510E2A1B4}"/>
          </ac:spMkLst>
        </pc:spChg>
        <pc:spChg chg="add del">
          <ac:chgData name="Mr Tam Nguyen" userId="53846575c6d7c6f1" providerId="LiveId" clId="{21FE960C-AFA6-48AA-A551-7ADBB0DC0C50}" dt="2020-02-20T00:14:38.201" v="416" actId="478"/>
          <ac:spMkLst>
            <pc:docMk/>
            <pc:sldMk cId="53950726" sldId="679"/>
            <ac:spMk id="200" creationId="{224A8695-8ED5-464A-8EF7-54AFD054D1A4}"/>
          </ac:spMkLst>
        </pc:spChg>
        <pc:spChg chg="add del">
          <ac:chgData name="Mr Tam Nguyen" userId="53846575c6d7c6f1" providerId="LiveId" clId="{21FE960C-AFA6-48AA-A551-7ADBB0DC0C50}" dt="2020-02-20T00:14:38.201" v="416" actId="478"/>
          <ac:spMkLst>
            <pc:docMk/>
            <pc:sldMk cId="53950726" sldId="679"/>
            <ac:spMk id="201" creationId="{26AB197A-E4B0-4B10-8FCE-100220FC047E}"/>
          </ac:spMkLst>
        </pc:spChg>
        <pc:spChg chg="add del">
          <ac:chgData name="Mr Tam Nguyen" userId="53846575c6d7c6f1" providerId="LiveId" clId="{21FE960C-AFA6-48AA-A551-7ADBB0DC0C50}" dt="2020-02-20T00:14:38.201" v="416" actId="478"/>
          <ac:spMkLst>
            <pc:docMk/>
            <pc:sldMk cId="53950726" sldId="679"/>
            <ac:spMk id="202" creationId="{90749B40-5464-47FB-9886-7740CF5635ED}"/>
          </ac:spMkLst>
        </pc:spChg>
        <pc:spChg chg="add del">
          <ac:chgData name="Mr Tam Nguyen" userId="53846575c6d7c6f1" providerId="LiveId" clId="{21FE960C-AFA6-48AA-A551-7ADBB0DC0C50}" dt="2020-02-20T00:14:38.201" v="416" actId="478"/>
          <ac:spMkLst>
            <pc:docMk/>
            <pc:sldMk cId="53950726" sldId="679"/>
            <ac:spMk id="203" creationId="{FD77507B-C594-4AAF-8AF4-596E703EB071}"/>
          </ac:spMkLst>
        </pc:spChg>
        <pc:spChg chg="add del">
          <ac:chgData name="Mr Tam Nguyen" userId="53846575c6d7c6f1" providerId="LiveId" clId="{21FE960C-AFA6-48AA-A551-7ADBB0DC0C50}" dt="2020-02-20T00:14:38.201" v="416" actId="478"/>
          <ac:spMkLst>
            <pc:docMk/>
            <pc:sldMk cId="53950726" sldId="679"/>
            <ac:spMk id="204" creationId="{853D34C7-65F2-4C82-943E-3D3C6041AC66}"/>
          </ac:spMkLst>
        </pc:spChg>
        <pc:spChg chg="add del">
          <ac:chgData name="Mr Tam Nguyen" userId="53846575c6d7c6f1" providerId="LiveId" clId="{21FE960C-AFA6-48AA-A551-7ADBB0DC0C50}" dt="2020-02-20T00:14:38.201" v="416" actId="478"/>
          <ac:spMkLst>
            <pc:docMk/>
            <pc:sldMk cId="53950726" sldId="679"/>
            <ac:spMk id="205" creationId="{C8B319AD-249C-46F2-9E6A-FDDF97061AC6}"/>
          </ac:spMkLst>
        </pc:spChg>
        <pc:spChg chg="add del">
          <ac:chgData name="Mr Tam Nguyen" userId="53846575c6d7c6f1" providerId="LiveId" clId="{21FE960C-AFA6-48AA-A551-7ADBB0DC0C50}" dt="2020-02-20T00:14:38.201" v="416" actId="478"/>
          <ac:spMkLst>
            <pc:docMk/>
            <pc:sldMk cId="53950726" sldId="679"/>
            <ac:spMk id="206" creationId="{30FE07DE-3DDD-4258-B067-65E73EDA72EC}"/>
          </ac:spMkLst>
        </pc:spChg>
        <pc:spChg chg="add del">
          <ac:chgData name="Mr Tam Nguyen" userId="53846575c6d7c6f1" providerId="LiveId" clId="{21FE960C-AFA6-48AA-A551-7ADBB0DC0C50}" dt="2020-02-20T00:14:38.201" v="416" actId="478"/>
          <ac:spMkLst>
            <pc:docMk/>
            <pc:sldMk cId="53950726" sldId="679"/>
            <ac:spMk id="207" creationId="{1C23D2D1-4055-431B-A48F-E4F04827B3F5}"/>
          </ac:spMkLst>
        </pc:spChg>
        <pc:spChg chg="add del">
          <ac:chgData name="Mr Tam Nguyen" userId="53846575c6d7c6f1" providerId="LiveId" clId="{21FE960C-AFA6-48AA-A551-7ADBB0DC0C50}" dt="2020-02-20T00:14:38.201" v="416" actId="478"/>
          <ac:spMkLst>
            <pc:docMk/>
            <pc:sldMk cId="53950726" sldId="679"/>
            <ac:spMk id="208" creationId="{681F05FC-D1A6-4DDB-B3C1-CCDB48AFA456}"/>
          </ac:spMkLst>
        </pc:spChg>
        <pc:spChg chg="add del">
          <ac:chgData name="Mr Tam Nguyen" userId="53846575c6d7c6f1" providerId="LiveId" clId="{21FE960C-AFA6-48AA-A551-7ADBB0DC0C50}" dt="2020-02-20T00:14:38.201" v="416" actId="478"/>
          <ac:spMkLst>
            <pc:docMk/>
            <pc:sldMk cId="53950726" sldId="679"/>
            <ac:spMk id="209" creationId="{70CB30D1-2281-4FF9-B97B-E1E30F6B543D}"/>
          </ac:spMkLst>
        </pc:spChg>
        <pc:spChg chg="add del">
          <ac:chgData name="Mr Tam Nguyen" userId="53846575c6d7c6f1" providerId="LiveId" clId="{21FE960C-AFA6-48AA-A551-7ADBB0DC0C50}" dt="2020-02-20T00:14:38.201" v="416" actId="478"/>
          <ac:spMkLst>
            <pc:docMk/>
            <pc:sldMk cId="53950726" sldId="679"/>
            <ac:spMk id="210" creationId="{A57C15DB-DF83-4017-BF52-C38D03EE64D5}"/>
          </ac:spMkLst>
        </pc:spChg>
        <pc:spChg chg="add del">
          <ac:chgData name="Mr Tam Nguyen" userId="53846575c6d7c6f1" providerId="LiveId" clId="{21FE960C-AFA6-48AA-A551-7ADBB0DC0C50}" dt="2020-02-20T00:14:38.201" v="416" actId="478"/>
          <ac:spMkLst>
            <pc:docMk/>
            <pc:sldMk cId="53950726" sldId="679"/>
            <ac:spMk id="211" creationId="{08A4CC4B-2201-4D78-8356-FD3B4D1AE968}"/>
          </ac:spMkLst>
        </pc:spChg>
        <pc:spChg chg="del">
          <ac:chgData name="Mr Tam Nguyen" userId="53846575c6d7c6f1" providerId="LiveId" clId="{21FE960C-AFA6-48AA-A551-7ADBB0DC0C50}" dt="2020-02-20T00:14:23.477" v="413" actId="478"/>
          <ac:spMkLst>
            <pc:docMk/>
            <pc:sldMk cId="53950726" sldId="679"/>
            <ac:spMk id="212" creationId="{FD09CC0C-95C7-42EA-8AAF-E00249D29318}"/>
          </ac:spMkLst>
        </pc:spChg>
        <pc:spChg chg="add del mod">
          <ac:chgData name="Mr Tam Nguyen" userId="53846575c6d7c6f1" providerId="LiveId" clId="{21FE960C-AFA6-48AA-A551-7ADBB0DC0C50}" dt="2020-02-20T02:33:28.681" v="878"/>
          <ac:spMkLst>
            <pc:docMk/>
            <pc:sldMk cId="53950726" sldId="679"/>
            <ac:spMk id="213" creationId="{B265AD9D-ACAB-4396-8FE9-FF6E8B1B70BD}"/>
          </ac:spMkLst>
        </pc:spChg>
        <pc:spChg chg="add mod">
          <ac:chgData name="Mr Tam Nguyen" userId="53846575c6d7c6f1" providerId="LiveId" clId="{21FE960C-AFA6-48AA-A551-7ADBB0DC0C50}" dt="2020-02-20T03:22:19.880" v="927" actId="1035"/>
          <ac:spMkLst>
            <pc:docMk/>
            <pc:sldMk cId="53950726" sldId="679"/>
            <ac:spMk id="214" creationId="{21CEE3EC-30D7-4C91-9688-D8C28B6F67EA}"/>
          </ac:spMkLst>
        </pc:spChg>
        <pc:spChg chg="add mod">
          <ac:chgData name="Mr Tam Nguyen" userId="53846575c6d7c6f1" providerId="LiveId" clId="{21FE960C-AFA6-48AA-A551-7ADBB0DC0C50}" dt="2020-02-20T03:27:00.603" v="944" actId="207"/>
          <ac:spMkLst>
            <pc:docMk/>
            <pc:sldMk cId="53950726" sldId="679"/>
            <ac:spMk id="215" creationId="{F6ECD3BB-FC4A-47B5-BB1C-E4AEA849427B}"/>
          </ac:spMkLst>
        </pc:spChg>
        <pc:spChg chg="add mod">
          <ac:chgData name="Mr Tam Nguyen" userId="53846575c6d7c6f1" providerId="LiveId" clId="{21FE960C-AFA6-48AA-A551-7ADBB0DC0C50}" dt="2020-02-20T03:37:01.979" v="967" actId="207"/>
          <ac:spMkLst>
            <pc:docMk/>
            <pc:sldMk cId="53950726" sldId="679"/>
            <ac:spMk id="216" creationId="{104DBE68-4FA6-4888-9C35-6BB983449827}"/>
          </ac:spMkLst>
        </pc:spChg>
        <pc:spChg chg="del">
          <ac:chgData name="Mr Tam Nguyen" userId="53846575c6d7c6f1" providerId="LiveId" clId="{21FE960C-AFA6-48AA-A551-7ADBB0DC0C50}" dt="2020-02-20T00:14:23.477" v="413" actId="478"/>
          <ac:spMkLst>
            <pc:docMk/>
            <pc:sldMk cId="53950726" sldId="679"/>
            <ac:spMk id="226" creationId="{2FDE16CF-8036-4273-8177-FC403A9A5660}"/>
          </ac:spMkLst>
        </pc:spChg>
        <pc:spChg chg="del">
          <ac:chgData name="Mr Tam Nguyen" userId="53846575c6d7c6f1" providerId="LiveId" clId="{21FE960C-AFA6-48AA-A551-7ADBB0DC0C50}" dt="2020-02-20T00:14:23.477" v="413" actId="478"/>
          <ac:spMkLst>
            <pc:docMk/>
            <pc:sldMk cId="53950726" sldId="679"/>
            <ac:spMk id="227" creationId="{63FC06BC-2FF2-4118-9D9A-68F0E78B989C}"/>
          </ac:spMkLst>
        </pc:spChg>
        <pc:spChg chg="del">
          <ac:chgData name="Mr Tam Nguyen" userId="53846575c6d7c6f1" providerId="LiveId" clId="{21FE960C-AFA6-48AA-A551-7ADBB0DC0C50}" dt="2020-02-20T00:14:23.477" v="413" actId="478"/>
          <ac:spMkLst>
            <pc:docMk/>
            <pc:sldMk cId="53950726" sldId="679"/>
            <ac:spMk id="228" creationId="{8842C2EC-0C14-4EF8-B5FB-8779E344FEF8}"/>
          </ac:spMkLst>
        </pc:spChg>
        <pc:spChg chg="del">
          <ac:chgData name="Mr Tam Nguyen" userId="53846575c6d7c6f1" providerId="LiveId" clId="{21FE960C-AFA6-48AA-A551-7ADBB0DC0C50}" dt="2020-02-20T00:14:23.477" v="413" actId="478"/>
          <ac:spMkLst>
            <pc:docMk/>
            <pc:sldMk cId="53950726" sldId="679"/>
            <ac:spMk id="229" creationId="{DE11875E-3D87-4454-BBDA-E92F78DA39A3}"/>
          </ac:spMkLst>
        </pc:spChg>
        <pc:spChg chg="del">
          <ac:chgData name="Mr Tam Nguyen" userId="53846575c6d7c6f1" providerId="LiveId" clId="{21FE960C-AFA6-48AA-A551-7ADBB0DC0C50}" dt="2020-02-20T00:14:23.477" v="413" actId="478"/>
          <ac:spMkLst>
            <pc:docMk/>
            <pc:sldMk cId="53950726" sldId="679"/>
            <ac:spMk id="230" creationId="{86E4E50D-54CD-4684-816B-0CED63D62787}"/>
          </ac:spMkLst>
        </pc:spChg>
        <pc:spChg chg="del">
          <ac:chgData name="Mr Tam Nguyen" userId="53846575c6d7c6f1" providerId="LiveId" clId="{21FE960C-AFA6-48AA-A551-7ADBB0DC0C50}" dt="2020-02-20T00:14:23.477" v="413" actId="478"/>
          <ac:spMkLst>
            <pc:docMk/>
            <pc:sldMk cId="53950726" sldId="679"/>
            <ac:spMk id="231" creationId="{42CCDFD9-F5EB-4859-B47A-8C37684DBA24}"/>
          </ac:spMkLst>
        </pc:spChg>
        <pc:graphicFrameChg chg="add del mod modGraphic">
          <ac:chgData name="Mr Tam Nguyen" userId="53846575c6d7c6f1" providerId="LiveId" clId="{21FE960C-AFA6-48AA-A551-7ADBB0DC0C50}" dt="2020-02-20T01:57:21.834" v="756"/>
          <ac:graphicFrameMkLst>
            <pc:docMk/>
            <pc:sldMk cId="53950726" sldId="679"/>
            <ac:graphicFrameMk id="2" creationId="{831A6978-A2EC-4310-8056-4ADA6BB6D75C}"/>
          </ac:graphicFrameMkLst>
        </pc:graphicFrameChg>
      </pc:sldChg>
      <pc:sldChg chg="modSp mod">
        <pc:chgData name="Mr Tam Nguyen" userId="53846575c6d7c6f1" providerId="LiveId" clId="{21FE960C-AFA6-48AA-A551-7ADBB0DC0C50}" dt="2020-02-19T23:43:53.166" v="8" actId="6549"/>
        <pc:sldMkLst>
          <pc:docMk/>
          <pc:sldMk cId="1837750494" sldId="687"/>
        </pc:sldMkLst>
        <pc:spChg chg="mod">
          <ac:chgData name="Mr Tam Nguyen" userId="53846575c6d7c6f1" providerId="LiveId" clId="{21FE960C-AFA6-48AA-A551-7ADBB0DC0C50}" dt="2020-02-19T23:43:53.166" v="8" actId="6549"/>
          <ac:spMkLst>
            <pc:docMk/>
            <pc:sldMk cId="1837750494" sldId="687"/>
            <ac:spMk id="2" creationId="{00000000-0000-0000-0000-000000000000}"/>
          </ac:spMkLst>
        </pc:spChg>
      </pc:sldChg>
      <pc:sldChg chg="modSp mod">
        <pc:chgData name="Mr Tam Nguyen" userId="53846575c6d7c6f1" providerId="LiveId" clId="{21FE960C-AFA6-48AA-A551-7ADBB0DC0C50}" dt="2020-02-19T23:43:23.638" v="3" actId="255"/>
        <pc:sldMkLst>
          <pc:docMk/>
          <pc:sldMk cId="503932375" sldId="688"/>
        </pc:sldMkLst>
        <pc:spChg chg="mod">
          <ac:chgData name="Mr Tam Nguyen" userId="53846575c6d7c6f1" providerId="LiveId" clId="{21FE960C-AFA6-48AA-A551-7ADBB0DC0C50}" dt="2020-02-19T23:43:23.638" v="3" actId="255"/>
          <ac:spMkLst>
            <pc:docMk/>
            <pc:sldMk cId="503932375" sldId="688"/>
            <ac:spMk id="2" creationId="{00000000-0000-0000-0000-000000000000}"/>
          </ac:spMkLst>
        </pc:spChg>
      </pc:sldChg>
      <pc:sldChg chg="modSp mod">
        <pc:chgData name="Mr Tam Nguyen" userId="53846575c6d7c6f1" providerId="LiveId" clId="{21FE960C-AFA6-48AA-A551-7ADBB0DC0C50}" dt="2020-02-19T23:44:20.239" v="13" actId="255"/>
        <pc:sldMkLst>
          <pc:docMk/>
          <pc:sldMk cId="1151048718" sldId="689"/>
        </pc:sldMkLst>
        <pc:spChg chg="mod">
          <ac:chgData name="Mr Tam Nguyen" userId="53846575c6d7c6f1" providerId="LiveId" clId="{21FE960C-AFA6-48AA-A551-7ADBB0DC0C50}" dt="2020-02-19T23:44:20.239" v="13" actId="255"/>
          <ac:spMkLst>
            <pc:docMk/>
            <pc:sldMk cId="1151048718" sldId="689"/>
            <ac:spMk id="2" creationId="{00000000-0000-0000-0000-000000000000}"/>
          </ac:spMkLst>
        </pc:spChg>
      </pc:sldChg>
      <pc:sldChg chg="modSp mod">
        <pc:chgData name="Mr Tam Nguyen" userId="53846575c6d7c6f1" providerId="LiveId" clId="{21FE960C-AFA6-48AA-A551-7ADBB0DC0C50}" dt="2020-02-19T23:45:29.384" v="16" actId="404"/>
        <pc:sldMkLst>
          <pc:docMk/>
          <pc:sldMk cId="1992780416" sldId="690"/>
        </pc:sldMkLst>
        <pc:spChg chg="mod">
          <ac:chgData name="Mr Tam Nguyen" userId="53846575c6d7c6f1" providerId="LiveId" clId="{21FE960C-AFA6-48AA-A551-7ADBB0DC0C50}" dt="2020-02-19T23:45:29.384" v="16" actId="404"/>
          <ac:spMkLst>
            <pc:docMk/>
            <pc:sldMk cId="1992780416" sldId="690"/>
            <ac:spMk id="2" creationId="{00000000-0000-0000-0000-000000000000}"/>
          </ac:spMkLst>
        </pc:spChg>
      </pc:sldChg>
      <pc:sldChg chg="modSp">
        <pc:chgData name="Mr Tam Nguyen" userId="53846575c6d7c6f1" providerId="LiveId" clId="{21FE960C-AFA6-48AA-A551-7ADBB0DC0C50}" dt="2020-02-19T23:45:45.672" v="17"/>
        <pc:sldMkLst>
          <pc:docMk/>
          <pc:sldMk cId="4210200765" sldId="691"/>
        </pc:sldMkLst>
        <pc:spChg chg="mod">
          <ac:chgData name="Mr Tam Nguyen" userId="53846575c6d7c6f1" providerId="LiveId" clId="{21FE960C-AFA6-48AA-A551-7ADBB0DC0C50}" dt="2020-02-19T23:45:45.672" v="17"/>
          <ac:spMkLst>
            <pc:docMk/>
            <pc:sldMk cId="4210200765" sldId="691"/>
            <ac:spMk id="2" creationId="{00000000-0000-0000-0000-000000000000}"/>
          </ac:spMkLst>
        </pc:spChg>
      </pc:sldChg>
      <pc:sldChg chg="modSp mod">
        <pc:chgData name="Mr Tam Nguyen" userId="53846575c6d7c6f1" providerId="LiveId" clId="{21FE960C-AFA6-48AA-A551-7ADBB0DC0C50}" dt="2020-02-19T23:46:06.372" v="20" actId="404"/>
        <pc:sldMkLst>
          <pc:docMk/>
          <pc:sldMk cId="2714698308" sldId="692"/>
        </pc:sldMkLst>
        <pc:spChg chg="mod">
          <ac:chgData name="Mr Tam Nguyen" userId="53846575c6d7c6f1" providerId="LiveId" clId="{21FE960C-AFA6-48AA-A551-7ADBB0DC0C50}" dt="2020-02-19T23:46:06.372" v="20" actId="404"/>
          <ac:spMkLst>
            <pc:docMk/>
            <pc:sldMk cId="2714698308" sldId="692"/>
            <ac:spMk id="2" creationId="{00000000-0000-0000-0000-000000000000}"/>
          </ac:spMkLst>
        </pc:spChg>
      </pc:sldChg>
      <pc:sldChg chg="modSp mod">
        <pc:chgData name="Mr Tam Nguyen" userId="53846575c6d7c6f1" providerId="LiveId" clId="{21FE960C-AFA6-48AA-A551-7ADBB0DC0C50}" dt="2020-02-19T23:46:18.882" v="24" actId="207"/>
        <pc:sldMkLst>
          <pc:docMk/>
          <pc:sldMk cId="183260265" sldId="693"/>
        </pc:sldMkLst>
        <pc:spChg chg="mod">
          <ac:chgData name="Mr Tam Nguyen" userId="53846575c6d7c6f1" providerId="LiveId" clId="{21FE960C-AFA6-48AA-A551-7ADBB0DC0C50}" dt="2020-02-19T23:46:18.882" v="24" actId="207"/>
          <ac:spMkLst>
            <pc:docMk/>
            <pc:sldMk cId="183260265" sldId="693"/>
            <ac:spMk id="2" creationId="{00000000-0000-0000-0000-000000000000}"/>
          </ac:spMkLst>
        </pc:spChg>
      </pc:sldChg>
      <pc:sldChg chg="del">
        <pc:chgData name="Mr Tam Nguyen" userId="53846575c6d7c6f1" providerId="LiveId" clId="{21FE960C-AFA6-48AA-A551-7ADBB0DC0C50}" dt="2020-02-19T23:46:24.219" v="25" actId="47"/>
        <pc:sldMkLst>
          <pc:docMk/>
          <pc:sldMk cId="4032885360" sldId="694"/>
        </pc:sldMkLst>
      </pc:sldChg>
      <pc:sldChg chg="del">
        <pc:chgData name="Mr Tam Nguyen" userId="53846575c6d7c6f1" providerId="LiveId" clId="{21FE960C-AFA6-48AA-A551-7ADBB0DC0C50}" dt="2020-02-19T23:46:24.219" v="25" actId="47"/>
        <pc:sldMkLst>
          <pc:docMk/>
          <pc:sldMk cId="2526116684" sldId="695"/>
        </pc:sldMkLst>
      </pc:sldChg>
      <pc:sldChg chg="del">
        <pc:chgData name="Mr Tam Nguyen" userId="53846575c6d7c6f1" providerId="LiveId" clId="{21FE960C-AFA6-48AA-A551-7ADBB0DC0C50}" dt="2020-02-19T23:46:24.219" v="25" actId="47"/>
        <pc:sldMkLst>
          <pc:docMk/>
          <pc:sldMk cId="3930871272" sldId="696"/>
        </pc:sldMkLst>
      </pc:sldChg>
      <pc:sldChg chg="del">
        <pc:chgData name="Mr Tam Nguyen" userId="53846575c6d7c6f1" providerId="LiveId" clId="{21FE960C-AFA6-48AA-A551-7ADBB0DC0C50}" dt="2020-02-19T23:46:24.219" v="25" actId="47"/>
        <pc:sldMkLst>
          <pc:docMk/>
          <pc:sldMk cId="1761468441" sldId="697"/>
        </pc:sldMkLst>
      </pc:sldChg>
      <pc:sldChg chg="del">
        <pc:chgData name="Mr Tam Nguyen" userId="53846575c6d7c6f1" providerId="LiveId" clId="{21FE960C-AFA6-48AA-A551-7ADBB0DC0C50}" dt="2020-02-19T23:46:24.219" v="25" actId="47"/>
        <pc:sldMkLst>
          <pc:docMk/>
          <pc:sldMk cId="2772695083" sldId="698"/>
        </pc:sldMkLst>
      </pc:sldChg>
      <pc:sldChg chg="del">
        <pc:chgData name="Mr Tam Nguyen" userId="53846575c6d7c6f1" providerId="LiveId" clId="{21FE960C-AFA6-48AA-A551-7ADBB0DC0C50}" dt="2020-02-19T23:46:24.219" v="25" actId="47"/>
        <pc:sldMkLst>
          <pc:docMk/>
          <pc:sldMk cId="2409470744" sldId="699"/>
        </pc:sldMkLst>
      </pc:sldChg>
      <pc:sldChg chg="del">
        <pc:chgData name="Mr Tam Nguyen" userId="53846575c6d7c6f1" providerId="LiveId" clId="{21FE960C-AFA6-48AA-A551-7ADBB0DC0C50}" dt="2020-02-19T23:46:24.219" v="25" actId="47"/>
        <pc:sldMkLst>
          <pc:docMk/>
          <pc:sldMk cId="1938129056" sldId="700"/>
        </pc:sldMkLst>
      </pc:sldChg>
      <pc:sldChg chg="del">
        <pc:chgData name="Mr Tam Nguyen" userId="53846575c6d7c6f1" providerId="LiveId" clId="{21FE960C-AFA6-48AA-A551-7ADBB0DC0C50}" dt="2020-02-19T23:46:24.219" v="25" actId="47"/>
        <pc:sldMkLst>
          <pc:docMk/>
          <pc:sldMk cId="1466231222" sldId="701"/>
        </pc:sldMkLst>
      </pc:sldChg>
      <pc:sldChg chg="del">
        <pc:chgData name="Mr Tam Nguyen" userId="53846575c6d7c6f1" providerId="LiveId" clId="{21FE960C-AFA6-48AA-A551-7ADBB0DC0C50}" dt="2020-02-19T23:46:24.219" v="25" actId="47"/>
        <pc:sldMkLst>
          <pc:docMk/>
          <pc:sldMk cId="1196249181" sldId="702"/>
        </pc:sldMkLst>
      </pc:sldChg>
      <pc:sldChg chg="del">
        <pc:chgData name="Mr Tam Nguyen" userId="53846575c6d7c6f1" providerId="LiveId" clId="{21FE960C-AFA6-48AA-A551-7ADBB0DC0C50}" dt="2020-02-19T23:46:24.219" v="25" actId="47"/>
        <pc:sldMkLst>
          <pc:docMk/>
          <pc:sldMk cId="3332116756" sldId="703"/>
        </pc:sldMkLst>
      </pc:sldChg>
      <pc:sldChg chg="del">
        <pc:chgData name="Mr Tam Nguyen" userId="53846575c6d7c6f1" providerId="LiveId" clId="{21FE960C-AFA6-48AA-A551-7ADBB0DC0C50}" dt="2020-02-19T23:46:24.219" v="25" actId="47"/>
        <pc:sldMkLst>
          <pc:docMk/>
          <pc:sldMk cId="892866243" sldId="704"/>
        </pc:sldMkLst>
      </pc:sldChg>
      <pc:sldChg chg="del">
        <pc:chgData name="Mr Tam Nguyen" userId="53846575c6d7c6f1" providerId="LiveId" clId="{21FE960C-AFA6-48AA-A551-7ADBB0DC0C50}" dt="2020-02-19T23:46:24.219" v="25" actId="47"/>
        <pc:sldMkLst>
          <pc:docMk/>
          <pc:sldMk cId="3500381397" sldId="705"/>
        </pc:sldMkLst>
      </pc:sldChg>
    </pc:docChg>
  </pc:docChgLst>
  <pc:docChgLst>
    <pc:chgData name="Mr Tam Nguyen" userId="53846575c6d7c6f1" providerId="LiveId" clId="{B28E56A0-A837-4EF8-BC72-675EB276F3AB}"/>
    <pc:docChg chg="undo redo custSel modSld">
      <pc:chgData name="Mr Tam Nguyen" userId="53846575c6d7c6f1" providerId="LiveId" clId="{B28E56A0-A837-4EF8-BC72-675EB276F3AB}" dt="2020-02-21T09:39:00.836" v="181" actId="20577"/>
      <pc:docMkLst>
        <pc:docMk/>
      </pc:docMkLst>
      <pc:sldChg chg="modSp mod">
        <pc:chgData name="Mr Tam Nguyen" userId="53846575c6d7c6f1" providerId="LiveId" clId="{B28E56A0-A837-4EF8-BC72-675EB276F3AB}" dt="2020-02-21T09:39:00.836" v="181" actId="20577"/>
        <pc:sldMkLst>
          <pc:docMk/>
          <pc:sldMk cId="3907391548" sldId="311"/>
        </pc:sldMkLst>
        <pc:spChg chg="mod">
          <ac:chgData name="Mr Tam Nguyen" userId="53846575c6d7c6f1" providerId="LiveId" clId="{B28E56A0-A837-4EF8-BC72-675EB276F3AB}" dt="2020-02-21T09:39:00.836" v="181" actId="20577"/>
          <ac:spMkLst>
            <pc:docMk/>
            <pc:sldMk cId="3907391548" sldId="311"/>
            <ac:spMk id="4" creationId="{00000000-0000-0000-0000-000000000000}"/>
          </ac:spMkLst>
        </pc:spChg>
      </pc:sldChg>
      <pc:sldChg chg="addSp delSp modSp mod">
        <pc:chgData name="Mr Tam Nguyen" userId="53846575c6d7c6f1" providerId="LiveId" clId="{B28E56A0-A837-4EF8-BC72-675EB276F3AB}" dt="2020-02-20T13:50:03.222" v="179" actId="207"/>
        <pc:sldMkLst>
          <pc:docMk/>
          <pc:sldMk cId="2544005534" sldId="667"/>
        </pc:sldMkLst>
        <pc:graphicFrameChg chg="add mod modGraphic">
          <ac:chgData name="Mr Tam Nguyen" userId="53846575c6d7c6f1" providerId="LiveId" clId="{B28E56A0-A837-4EF8-BC72-675EB276F3AB}" dt="2020-02-20T13:50:03.222" v="179" actId="207"/>
          <ac:graphicFrameMkLst>
            <pc:docMk/>
            <pc:sldMk cId="2544005534" sldId="667"/>
            <ac:graphicFrameMk id="3" creationId="{E8DB286C-371F-4B86-BC46-D4899F07009B}"/>
          </ac:graphicFrameMkLst>
        </pc:graphicFrameChg>
        <pc:graphicFrameChg chg="del">
          <ac:chgData name="Mr Tam Nguyen" userId="53846575c6d7c6f1" providerId="LiveId" clId="{B28E56A0-A837-4EF8-BC72-675EB276F3AB}" dt="2020-02-20T13:45:16.767" v="108" actId="478"/>
          <ac:graphicFrameMkLst>
            <pc:docMk/>
            <pc:sldMk cId="2544005534" sldId="667"/>
            <ac:graphicFrameMk id="4" creationId="{94268260-26FA-40F8-8D5A-7CC98F4C1A8A}"/>
          </ac:graphicFrameMkLst>
        </pc:graphicFrameChg>
      </pc:sldChg>
      <pc:sldChg chg="addSp delSp modSp">
        <pc:chgData name="Mr Tam Nguyen" userId="53846575c6d7c6f1" providerId="LiveId" clId="{B28E56A0-A837-4EF8-BC72-675EB276F3AB}" dt="2020-02-20T13:44:41.833" v="81" actId="14100"/>
        <pc:sldMkLst>
          <pc:docMk/>
          <pc:sldMk cId="3718815140" sldId="669"/>
        </pc:sldMkLst>
        <pc:picChg chg="add mod">
          <ac:chgData name="Mr Tam Nguyen" userId="53846575c6d7c6f1" providerId="LiveId" clId="{B28E56A0-A837-4EF8-BC72-675EB276F3AB}" dt="2020-02-20T13:44:41.833" v="81" actId="14100"/>
          <ac:picMkLst>
            <pc:docMk/>
            <pc:sldMk cId="3718815140" sldId="669"/>
            <ac:picMk id="3" creationId="{D7D83DF4-EF0C-4AF0-AE15-A51F6107A630}"/>
          </ac:picMkLst>
        </pc:picChg>
        <pc:picChg chg="del">
          <ac:chgData name="Mr Tam Nguyen" userId="53846575c6d7c6f1" providerId="LiveId" clId="{B28E56A0-A837-4EF8-BC72-675EB276F3AB}" dt="2020-02-20T13:44:27.506" v="77" actId="478"/>
          <ac:picMkLst>
            <pc:docMk/>
            <pc:sldMk cId="3718815140" sldId="669"/>
            <ac:picMk id="1026" creationId="{3A77441F-CB37-4FF2-965D-A5443CFF6AAD}"/>
          </ac:picMkLst>
        </pc:picChg>
      </pc:sldChg>
      <pc:sldChg chg="addSp delSp modSp mod modAnim">
        <pc:chgData name="Mr Tam Nguyen" userId="53846575c6d7c6f1" providerId="LiveId" clId="{B28E56A0-A837-4EF8-BC72-675EB276F3AB}" dt="2020-02-20T13:49:13.576" v="152" actId="1076"/>
        <pc:sldMkLst>
          <pc:docMk/>
          <pc:sldMk cId="53950726" sldId="679"/>
        </pc:sldMkLst>
        <pc:spChg chg="mod">
          <ac:chgData name="Mr Tam Nguyen" userId="53846575c6d7c6f1" providerId="LiveId" clId="{B28E56A0-A837-4EF8-BC72-675EB276F3AB}" dt="2020-02-20T13:45:05.954" v="107" actId="1038"/>
          <ac:spMkLst>
            <pc:docMk/>
            <pc:sldMk cId="53950726" sldId="679"/>
            <ac:spMk id="3" creationId="{71FEF7DB-B368-4047-871A-0F073470ED24}"/>
          </ac:spMkLst>
        </pc:spChg>
        <pc:spChg chg="mod">
          <ac:chgData name="Mr Tam Nguyen" userId="53846575c6d7c6f1" providerId="LiveId" clId="{B28E56A0-A837-4EF8-BC72-675EB276F3AB}" dt="2020-02-20T13:45:05.954" v="107" actId="1038"/>
          <ac:spMkLst>
            <pc:docMk/>
            <pc:sldMk cId="53950726" sldId="679"/>
            <ac:spMk id="80" creationId="{5C63C42E-E914-42C1-A1E3-2C4DC3FE48DE}"/>
          </ac:spMkLst>
        </pc:spChg>
        <pc:spChg chg="mod">
          <ac:chgData name="Mr Tam Nguyen" userId="53846575c6d7c6f1" providerId="LiveId" clId="{B28E56A0-A837-4EF8-BC72-675EB276F3AB}" dt="2020-02-20T13:45:05.954" v="107" actId="1038"/>
          <ac:spMkLst>
            <pc:docMk/>
            <pc:sldMk cId="53950726" sldId="679"/>
            <ac:spMk id="81" creationId="{F7B4F2A5-F060-44C8-8479-ACC27B8C1600}"/>
          </ac:spMkLst>
        </pc:spChg>
        <pc:spChg chg="mod">
          <ac:chgData name="Mr Tam Nguyen" userId="53846575c6d7c6f1" providerId="LiveId" clId="{B28E56A0-A837-4EF8-BC72-675EB276F3AB}" dt="2020-02-20T13:45:05.954" v="107" actId="1038"/>
          <ac:spMkLst>
            <pc:docMk/>
            <pc:sldMk cId="53950726" sldId="679"/>
            <ac:spMk id="82" creationId="{9D31ABAC-04A3-4F77-9F96-CAFFEC14E2FA}"/>
          </ac:spMkLst>
        </pc:spChg>
        <pc:spChg chg="mod">
          <ac:chgData name="Mr Tam Nguyen" userId="53846575c6d7c6f1" providerId="LiveId" clId="{B28E56A0-A837-4EF8-BC72-675EB276F3AB}" dt="2020-02-20T13:45:05.954" v="107" actId="1038"/>
          <ac:spMkLst>
            <pc:docMk/>
            <pc:sldMk cId="53950726" sldId="679"/>
            <ac:spMk id="83" creationId="{F9201B2A-E51F-4943-8C11-49C53FEEC0B4}"/>
          </ac:spMkLst>
        </pc:spChg>
        <pc:spChg chg="mod">
          <ac:chgData name="Mr Tam Nguyen" userId="53846575c6d7c6f1" providerId="LiveId" clId="{B28E56A0-A837-4EF8-BC72-675EB276F3AB}" dt="2020-02-20T13:45:05.954" v="107" actId="1038"/>
          <ac:spMkLst>
            <pc:docMk/>
            <pc:sldMk cId="53950726" sldId="679"/>
            <ac:spMk id="84" creationId="{4419C387-8CF5-4C7C-B7B0-E54C846005DA}"/>
          </ac:spMkLst>
        </pc:spChg>
        <pc:spChg chg="mod">
          <ac:chgData name="Mr Tam Nguyen" userId="53846575c6d7c6f1" providerId="LiveId" clId="{B28E56A0-A837-4EF8-BC72-675EB276F3AB}" dt="2020-02-20T13:45:05.954" v="107" actId="1038"/>
          <ac:spMkLst>
            <pc:docMk/>
            <pc:sldMk cId="53950726" sldId="679"/>
            <ac:spMk id="85" creationId="{717DD70D-FE8B-4C82-980D-AADBC7104538}"/>
          </ac:spMkLst>
        </pc:spChg>
        <pc:spChg chg="mod">
          <ac:chgData name="Mr Tam Nguyen" userId="53846575c6d7c6f1" providerId="LiveId" clId="{B28E56A0-A837-4EF8-BC72-675EB276F3AB}" dt="2020-02-20T13:45:05.954" v="107" actId="1038"/>
          <ac:spMkLst>
            <pc:docMk/>
            <pc:sldMk cId="53950726" sldId="679"/>
            <ac:spMk id="86" creationId="{9129DE7E-3727-4DE8-AE4F-162FCA07B347}"/>
          </ac:spMkLst>
        </pc:spChg>
        <pc:spChg chg="mod">
          <ac:chgData name="Mr Tam Nguyen" userId="53846575c6d7c6f1" providerId="LiveId" clId="{B28E56A0-A837-4EF8-BC72-675EB276F3AB}" dt="2020-02-20T13:45:05.954" v="107" actId="1038"/>
          <ac:spMkLst>
            <pc:docMk/>
            <pc:sldMk cId="53950726" sldId="679"/>
            <ac:spMk id="87" creationId="{97BF20AB-8BB4-41D6-889F-441591CCF836}"/>
          </ac:spMkLst>
        </pc:spChg>
        <pc:spChg chg="mod">
          <ac:chgData name="Mr Tam Nguyen" userId="53846575c6d7c6f1" providerId="LiveId" clId="{B28E56A0-A837-4EF8-BC72-675EB276F3AB}" dt="2020-02-20T13:45:05.954" v="107" actId="1038"/>
          <ac:spMkLst>
            <pc:docMk/>
            <pc:sldMk cId="53950726" sldId="679"/>
            <ac:spMk id="88" creationId="{3CA9BF6B-FA18-4A15-AC3B-DEC422230DA4}"/>
          </ac:spMkLst>
        </pc:spChg>
        <pc:spChg chg="mod">
          <ac:chgData name="Mr Tam Nguyen" userId="53846575c6d7c6f1" providerId="LiveId" clId="{B28E56A0-A837-4EF8-BC72-675EB276F3AB}" dt="2020-02-20T13:45:05.954" v="107" actId="1038"/>
          <ac:spMkLst>
            <pc:docMk/>
            <pc:sldMk cId="53950726" sldId="679"/>
            <ac:spMk id="89" creationId="{0EE1FF76-597B-4993-90C7-190F08AC2758}"/>
          </ac:spMkLst>
        </pc:spChg>
        <pc:spChg chg="mod">
          <ac:chgData name="Mr Tam Nguyen" userId="53846575c6d7c6f1" providerId="LiveId" clId="{B28E56A0-A837-4EF8-BC72-675EB276F3AB}" dt="2020-02-20T13:45:05.954" v="107" actId="1038"/>
          <ac:spMkLst>
            <pc:docMk/>
            <pc:sldMk cId="53950726" sldId="679"/>
            <ac:spMk id="90" creationId="{18BBD428-7662-4958-864E-7084F77925EA}"/>
          </ac:spMkLst>
        </pc:spChg>
        <pc:spChg chg="mod">
          <ac:chgData name="Mr Tam Nguyen" userId="53846575c6d7c6f1" providerId="LiveId" clId="{B28E56A0-A837-4EF8-BC72-675EB276F3AB}" dt="2020-02-20T13:45:05.954" v="107" actId="1038"/>
          <ac:spMkLst>
            <pc:docMk/>
            <pc:sldMk cId="53950726" sldId="679"/>
            <ac:spMk id="91" creationId="{C224D1A4-EE1D-46BD-B906-1EDC3893B470}"/>
          </ac:spMkLst>
        </pc:spChg>
        <pc:spChg chg="mod">
          <ac:chgData name="Mr Tam Nguyen" userId="53846575c6d7c6f1" providerId="LiveId" clId="{B28E56A0-A837-4EF8-BC72-675EB276F3AB}" dt="2020-02-20T13:45:05.954" v="107" actId="1038"/>
          <ac:spMkLst>
            <pc:docMk/>
            <pc:sldMk cId="53950726" sldId="679"/>
            <ac:spMk id="92" creationId="{92959A74-7644-4558-A7D5-3F8D08AC9FEA}"/>
          </ac:spMkLst>
        </pc:spChg>
        <pc:spChg chg="mod">
          <ac:chgData name="Mr Tam Nguyen" userId="53846575c6d7c6f1" providerId="LiveId" clId="{B28E56A0-A837-4EF8-BC72-675EB276F3AB}" dt="2020-02-20T13:45:05.954" v="107" actId="1038"/>
          <ac:spMkLst>
            <pc:docMk/>
            <pc:sldMk cId="53950726" sldId="679"/>
            <ac:spMk id="93" creationId="{8B36B4D7-3613-4209-B515-E1F8287B07BD}"/>
          </ac:spMkLst>
        </pc:spChg>
        <pc:spChg chg="mod">
          <ac:chgData name="Mr Tam Nguyen" userId="53846575c6d7c6f1" providerId="LiveId" clId="{B28E56A0-A837-4EF8-BC72-675EB276F3AB}" dt="2020-02-20T13:45:05.954" v="107" actId="1038"/>
          <ac:spMkLst>
            <pc:docMk/>
            <pc:sldMk cId="53950726" sldId="679"/>
            <ac:spMk id="94" creationId="{A395D8D8-66B9-44C6-86A2-5581C50A46A4}"/>
          </ac:spMkLst>
        </pc:spChg>
        <pc:spChg chg="add del mod">
          <ac:chgData name="Mr Tam Nguyen" userId="53846575c6d7c6f1" providerId="LiveId" clId="{B28E56A0-A837-4EF8-BC72-675EB276F3AB}" dt="2020-02-20T13:32:23.531" v="21"/>
          <ac:spMkLst>
            <pc:docMk/>
            <pc:sldMk cId="53950726" sldId="679"/>
            <ac:spMk id="95" creationId="{24C0E261-3EBF-4377-AC92-69CC5738B5DE}"/>
          </ac:spMkLst>
        </pc:spChg>
        <pc:spChg chg="mod">
          <ac:chgData name="Mr Tam Nguyen" userId="53846575c6d7c6f1" providerId="LiveId" clId="{B28E56A0-A837-4EF8-BC72-675EB276F3AB}" dt="2020-02-20T13:45:05.954" v="107" actId="1038"/>
          <ac:spMkLst>
            <pc:docMk/>
            <pc:sldMk cId="53950726" sldId="679"/>
            <ac:spMk id="96" creationId="{1CC77C5E-C537-4128-8479-ADF9E9A04CFC}"/>
          </ac:spMkLst>
        </pc:spChg>
        <pc:spChg chg="mod">
          <ac:chgData name="Mr Tam Nguyen" userId="53846575c6d7c6f1" providerId="LiveId" clId="{B28E56A0-A837-4EF8-BC72-675EB276F3AB}" dt="2020-02-20T13:45:05.954" v="107" actId="1038"/>
          <ac:spMkLst>
            <pc:docMk/>
            <pc:sldMk cId="53950726" sldId="679"/>
            <ac:spMk id="97" creationId="{8DF58949-012E-4AC3-B473-E2B8E54E9F35}"/>
          </ac:spMkLst>
        </pc:spChg>
        <pc:spChg chg="mod">
          <ac:chgData name="Mr Tam Nguyen" userId="53846575c6d7c6f1" providerId="LiveId" clId="{B28E56A0-A837-4EF8-BC72-675EB276F3AB}" dt="2020-02-20T13:45:05.954" v="107" actId="1038"/>
          <ac:spMkLst>
            <pc:docMk/>
            <pc:sldMk cId="53950726" sldId="679"/>
            <ac:spMk id="98" creationId="{8DB9A96E-8852-449F-BB47-4833CD0F9B29}"/>
          </ac:spMkLst>
        </pc:spChg>
        <pc:spChg chg="add mod">
          <ac:chgData name="Mr Tam Nguyen" userId="53846575c6d7c6f1" providerId="LiveId" clId="{B28E56A0-A837-4EF8-BC72-675EB276F3AB}" dt="2020-02-20T13:35:48.058" v="50" actId="1035"/>
          <ac:spMkLst>
            <pc:docMk/>
            <pc:sldMk cId="53950726" sldId="679"/>
            <ac:spMk id="99" creationId="{4311D589-BBA1-4925-9DBE-752BC30D1A87}"/>
          </ac:spMkLst>
        </pc:spChg>
        <pc:spChg chg="add mod">
          <ac:chgData name="Mr Tam Nguyen" userId="53846575c6d7c6f1" providerId="LiveId" clId="{B28E56A0-A837-4EF8-BC72-675EB276F3AB}" dt="2020-02-20T13:37:11.140" v="64" actId="20577"/>
          <ac:spMkLst>
            <pc:docMk/>
            <pc:sldMk cId="53950726" sldId="679"/>
            <ac:spMk id="100" creationId="{9CC784CF-0812-40E7-A3B5-776C78224E1F}"/>
          </ac:spMkLst>
        </pc:spChg>
        <pc:spChg chg="mod">
          <ac:chgData name="Mr Tam Nguyen" userId="53846575c6d7c6f1" providerId="LiveId" clId="{B28E56A0-A837-4EF8-BC72-675EB276F3AB}" dt="2020-02-20T13:45:05.954" v="107" actId="1038"/>
          <ac:spMkLst>
            <pc:docMk/>
            <pc:sldMk cId="53950726" sldId="679"/>
            <ac:spMk id="105" creationId="{283914BA-2C96-4DC1-8148-221D3830651C}"/>
          </ac:spMkLst>
        </pc:spChg>
        <pc:spChg chg="mod">
          <ac:chgData name="Mr Tam Nguyen" userId="53846575c6d7c6f1" providerId="LiveId" clId="{B28E56A0-A837-4EF8-BC72-675EB276F3AB}" dt="2020-02-20T13:45:05.954" v="107" actId="1038"/>
          <ac:spMkLst>
            <pc:docMk/>
            <pc:sldMk cId="53950726" sldId="679"/>
            <ac:spMk id="106" creationId="{A7891FF8-D72A-4ADB-AF15-1DC7CFDFCD5B}"/>
          </ac:spMkLst>
        </pc:spChg>
        <pc:spChg chg="mod">
          <ac:chgData name="Mr Tam Nguyen" userId="53846575c6d7c6f1" providerId="LiveId" clId="{B28E56A0-A837-4EF8-BC72-675EB276F3AB}" dt="2020-02-20T13:45:05.954" v="107" actId="1038"/>
          <ac:spMkLst>
            <pc:docMk/>
            <pc:sldMk cId="53950726" sldId="679"/>
            <ac:spMk id="112" creationId="{1E9AEC00-F7BB-4A50-8316-EEC836C84026}"/>
          </ac:spMkLst>
        </pc:spChg>
        <pc:spChg chg="mod">
          <ac:chgData name="Mr Tam Nguyen" userId="53846575c6d7c6f1" providerId="LiveId" clId="{B28E56A0-A837-4EF8-BC72-675EB276F3AB}" dt="2020-02-20T13:45:05.954" v="107" actId="1038"/>
          <ac:spMkLst>
            <pc:docMk/>
            <pc:sldMk cId="53950726" sldId="679"/>
            <ac:spMk id="113" creationId="{3E098D96-F0BF-43FC-B0D8-807FE5D59ACA}"/>
          </ac:spMkLst>
        </pc:spChg>
        <pc:spChg chg="mod">
          <ac:chgData name="Mr Tam Nguyen" userId="53846575c6d7c6f1" providerId="LiveId" clId="{B28E56A0-A837-4EF8-BC72-675EB276F3AB}" dt="2020-02-20T13:45:05.954" v="107" actId="1038"/>
          <ac:spMkLst>
            <pc:docMk/>
            <pc:sldMk cId="53950726" sldId="679"/>
            <ac:spMk id="114" creationId="{30778CEA-4B32-4177-96E2-B588BD0B4F9F}"/>
          </ac:spMkLst>
        </pc:spChg>
        <pc:spChg chg="mod">
          <ac:chgData name="Mr Tam Nguyen" userId="53846575c6d7c6f1" providerId="LiveId" clId="{B28E56A0-A837-4EF8-BC72-675EB276F3AB}" dt="2020-02-20T13:45:05.954" v="107" actId="1038"/>
          <ac:spMkLst>
            <pc:docMk/>
            <pc:sldMk cId="53950726" sldId="679"/>
            <ac:spMk id="118" creationId="{F6B0010D-CA4E-4E74-BF3D-84C438CCD900}"/>
          </ac:spMkLst>
        </pc:spChg>
        <pc:spChg chg="mod">
          <ac:chgData name="Mr Tam Nguyen" userId="53846575c6d7c6f1" providerId="LiveId" clId="{B28E56A0-A837-4EF8-BC72-675EB276F3AB}" dt="2020-02-20T13:45:05.954" v="107" actId="1038"/>
          <ac:spMkLst>
            <pc:docMk/>
            <pc:sldMk cId="53950726" sldId="679"/>
            <ac:spMk id="119" creationId="{0596A1DC-906A-42C0-9F89-D91325E78FE8}"/>
          </ac:spMkLst>
        </pc:spChg>
        <pc:spChg chg="mod">
          <ac:chgData name="Mr Tam Nguyen" userId="53846575c6d7c6f1" providerId="LiveId" clId="{B28E56A0-A837-4EF8-BC72-675EB276F3AB}" dt="2020-02-20T13:45:05.954" v="107" actId="1038"/>
          <ac:spMkLst>
            <pc:docMk/>
            <pc:sldMk cId="53950726" sldId="679"/>
            <ac:spMk id="120" creationId="{047CB559-72DB-439D-8688-D4B51F326102}"/>
          </ac:spMkLst>
        </pc:spChg>
        <pc:spChg chg="mod">
          <ac:chgData name="Mr Tam Nguyen" userId="53846575c6d7c6f1" providerId="LiveId" clId="{B28E56A0-A837-4EF8-BC72-675EB276F3AB}" dt="2020-02-20T13:45:05.954" v="107" actId="1038"/>
          <ac:spMkLst>
            <pc:docMk/>
            <pc:sldMk cId="53950726" sldId="679"/>
            <ac:spMk id="121" creationId="{57872F7F-EA3D-4E29-9D9C-821E368FDA96}"/>
          </ac:spMkLst>
        </pc:spChg>
        <pc:spChg chg="mod">
          <ac:chgData name="Mr Tam Nguyen" userId="53846575c6d7c6f1" providerId="LiveId" clId="{B28E56A0-A837-4EF8-BC72-675EB276F3AB}" dt="2020-02-20T13:45:05.954" v="107" actId="1038"/>
          <ac:spMkLst>
            <pc:docMk/>
            <pc:sldMk cId="53950726" sldId="679"/>
            <ac:spMk id="122" creationId="{E675926B-89DE-431C-B996-6DB891E4F835}"/>
          </ac:spMkLst>
        </pc:spChg>
        <pc:spChg chg="mod">
          <ac:chgData name="Mr Tam Nguyen" userId="53846575c6d7c6f1" providerId="LiveId" clId="{B28E56A0-A837-4EF8-BC72-675EB276F3AB}" dt="2020-02-20T13:45:05.954" v="107" actId="1038"/>
          <ac:spMkLst>
            <pc:docMk/>
            <pc:sldMk cId="53950726" sldId="679"/>
            <ac:spMk id="123" creationId="{7A91FD70-FE63-4346-B175-8D50043D1E19}"/>
          </ac:spMkLst>
        </pc:spChg>
        <pc:spChg chg="mod">
          <ac:chgData name="Mr Tam Nguyen" userId="53846575c6d7c6f1" providerId="LiveId" clId="{B28E56A0-A837-4EF8-BC72-675EB276F3AB}" dt="2020-02-20T13:45:05.954" v="107" actId="1038"/>
          <ac:spMkLst>
            <pc:docMk/>
            <pc:sldMk cId="53950726" sldId="679"/>
            <ac:spMk id="124" creationId="{4134618B-1A50-4501-8F5F-7637EE120029}"/>
          </ac:spMkLst>
        </pc:spChg>
        <pc:spChg chg="mod">
          <ac:chgData name="Mr Tam Nguyen" userId="53846575c6d7c6f1" providerId="LiveId" clId="{B28E56A0-A837-4EF8-BC72-675EB276F3AB}" dt="2020-02-20T13:45:05.954" v="107" actId="1038"/>
          <ac:spMkLst>
            <pc:docMk/>
            <pc:sldMk cId="53950726" sldId="679"/>
            <ac:spMk id="125" creationId="{0C386F10-2512-4EB9-8FBD-4A5C68A5ECBF}"/>
          </ac:spMkLst>
        </pc:spChg>
        <pc:spChg chg="mod">
          <ac:chgData name="Mr Tam Nguyen" userId="53846575c6d7c6f1" providerId="LiveId" clId="{B28E56A0-A837-4EF8-BC72-675EB276F3AB}" dt="2020-02-20T13:45:05.954" v="107" actId="1038"/>
          <ac:spMkLst>
            <pc:docMk/>
            <pc:sldMk cId="53950726" sldId="679"/>
            <ac:spMk id="126" creationId="{CBF38C51-43FF-4B9B-A233-3F8E821FD5DD}"/>
          </ac:spMkLst>
        </pc:spChg>
        <pc:spChg chg="mod">
          <ac:chgData name="Mr Tam Nguyen" userId="53846575c6d7c6f1" providerId="LiveId" clId="{B28E56A0-A837-4EF8-BC72-675EB276F3AB}" dt="2020-02-20T13:45:05.954" v="107" actId="1038"/>
          <ac:spMkLst>
            <pc:docMk/>
            <pc:sldMk cId="53950726" sldId="679"/>
            <ac:spMk id="127" creationId="{1A6379F4-A01A-4D9F-B5C3-F0172278DA8A}"/>
          </ac:spMkLst>
        </pc:spChg>
        <pc:spChg chg="mod">
          <ac:chgData name="Mr Tam Nguyen" userId="53846575c6d7c6f1" providerId="LiveId" clId="{B28E56A0-A837-4EF8-BC72-675EB276F3AB}" dt="2020-02-20T13:45:05.954" v="107" actId="1038"/>
          <ac:spMkLst>
            <pc:docMk/>
            <pc:sldMk cId="53950726" sldId="679"/>
            <ac:spMk id="128" creationId="{E4A61AF9-9A26-4C31-82C6-77A7DCB1D7B7}"/>
          </ac:spMkLst>
        </pc:spChg>
        <pc:spChg chg="mod">
          <ac:chgData name="Mr Tam Nguyen" userId="53846575c6d7c6f1" providerId="LiveId" clId="{B28E56A0-A837-4EF8-BC72-675EB276F3AB}" dt="2020-02-20T13:45:05.954" v="107" actId="1038"/>
          <ac:spMkLst>
            <pc:docMk/>
            <pc:sldMk cId="53950726" sldId="679"/>
            <ac:spMk id="131" creationId="{3743A9D6-B067-4D30-B1E0-3F060D683373}"/>
          </ac:spMkLst>
        </pc:spChg>
        <pc:spChg chg="mod">
          <ac:chgData name="Mr Tam Nguyen" userId="53846575c6d7c6f1" providerId="LiveId" clId="{B28E56A0-A837-4EF8-BC72-675EB276F3AB}" dt="2020-02-20T13:45:05.954" v="107" actId="1038"/>
          <ac:spMkLst>
            <pc:docMk/>
            <pc:sldMk cId="53950726" sldId="679"/>
            <ac:spMk id="132" creationId="{7CCC586E-1AFA-48BD-8D6C-D4F42EBCF0CD}"/>
          </ac:spMkLst>
        </pc:spChg>
        <pc:spChg chg="mod">
          <ac:chgData name="Mr Tam Nguyen" userId="53846575c6d7c6f1" providerId="LiveId" clId="{B28E56A0-A837-4EF8-BC72-675EB276F3AB}" dt="2020-02-20T13:45:05.954" v="107" actId="1038"/>
          <ac:spMkLst>
            <pc:docMk/>
            <pc:sldMk cId="53950726" sldId="679"/>
            <ac:spMk id="133" creationId="{069090BB-6164-4BD2-A31B-D884A7F2FF23}"/>
          </ac:spMkLst>
        </pc:spChg>
        <pc:spChg chg="mod">
          <ac:chgData name="Mr Tam Nguyen" userId="53846575c6d7c6f1" providerId="LiveId" clId="{B28E56A0-A837-4EF8-BC72-675EB276F3AB}" dt="2020-02-20T13:45:05.954" v="107" actId="1038"/>
          <ac:spMkLst>
            <pc:docMk/>
            <pc:sldMk cId="53950726" sldId="679"/>
            <ac:spMk id="134" creationId="{0455EC2D-0DCF-4E6B-AB56-2ABC35804C72}"/>
          </ac:spMkLst>
        </pc:spChg>
        <pc:spChg chg="mod">
          <ac:chgData name="Mr Tam Nguyen" userId="53846575c6d7c6f1" providerId="LiveId" clId="{B28E56A0-A837-4EF8-BC72-675EB276F3AB}" dt="2020-02-20T13:45:05.954" v="107" actId="1038"/>
          <ac:spMkLst>
            <pc:docMk/>
            <pc:sldMk cId="53950726" sldId="679"/>
            <ac:spMk id="135" creationId="{9A37BC0A-145D-4A25-86B6-BC965DCFD388}"/>
          </ac:spMkLst>
        </pc:spChg>
        <pc:spChg chg="mod">
          <ac:chgData name="Mr Tam Nguyen" userId="53846575c6d7c6f1" providerId="LiveId" clId="{B28E56A0-A837-4EF8-BC72-675EB276F3AB}" dt="2020-02-20T13:45:05.954" v="107" actId="1038"/>
          <ac:spMkLst>
            <pc:docMk/>
            <pc:sldMk cId="53950726" sldId="679"/>
            <ac:spMk id="136" creationId="{7BD1011A-F4A1-4362-B229-D282E0DEB3FA}"/>
          </ac:spMkLst>
        </pc:spChg>
        <pc:spChg chg="mod">
          <ac:chgData name="Mr Tam Nguyen" userId="53846575c6d7c6f1" providerId="LiveId" clId="{B28E56A0-A837-4EF8-BC72-675EB276F3AB}" dt="2020-02-20T13:45:05.954" v="107" actId="1038"/>
          <ac:spMkLst>
            <pc:docMk/>
            <pc:sldMk cId="53950726" sldId="679"/>
            <ac:spMk id="137" creationId="{5CD23993-FC16-4487-8FC5-E032649D2192}"/>
          </ac:spMkLst>
        </pc:spChg>
        <pc:spChg chg="mod">
          <ac:chgData name="Mr Tam Nguyen" userId="53846575c6d7c6f1" providerId="LiveId" clId="{B28E56A0-A837-4EF8-BC72-675EB276F3AB}" dt="2020-02-20T13:45:05.954" v="107" actId="1038"/>
          <ac:spMkLst>
            <pc:docMk/>
            <pc:sldMk cId="53950726" sldId="679"/>
            <ac:spMk id="138" creationId="{14AE417A-9651-4B32-A00B-46458FD0F7E5}"/>
          </ac:spMkLst>
        </pc:spChg>
        <pc:spChg chg="mod">
          <ac:chgData name="Mr Tam Nguyen" userId="53846575c6d7c6f1" providerId="LiveId" clId="{B28E56A0-A837-4EF8-BC72-675EB276F3AB}" dt="2020-02-20T13:45:05.954" v="107" actId="1038"/>
          <ac:spMkLst>
            <pc:docMk/>
            <pc:sldMk cId="53950726" sldId="679"/>
            <ac:spMk id="145" creationId="{8EA20125-F892-42C8-8F9E-CEA6A7C02D19}"/>
          </ac:spMkLst>
        </pc:spChg>
        <pc:spChg chg="mod">
          <ac:chgData name="Mr Tam Nguyen" userId="53846575c6d7c6f1" providerId="LiveId" clId="{B28E56A0-A837-4EF8-BC72-675EB276F3AB}" dt="2020-02-20T13:45:05.954" v="107" actId="1038"/>
          <ac:spMkLst>
            <pc:docMk/>
            <pc:sldMk cId="53950726" sldId="679"/>
            <ac:spMk id="146" creationId="{68502008-E0E0-4304-A9B2-1202CBC7BBE3}"/>
          </ac:spMkLst>
        </pc:spChg>
        <pc:spChg chg="mod">
          <ac:chgData name="Mr Tam Nguyen" userId="53846575c6d7c6f1" providerId="LiveId" clId="{B28E56A0-A837-4EF8-BC72-675EB276F3AB}" dt="2020-02-20T13:45:05.954" v="107" actId="1038"/>
          <ac:spMkLst>
            <pc:docMk/>
            <pc:sldMk cId="53950726" sldId="679"/>
            <ac:spMk id="147" creationId="{10E45744-9BF4-49E5-8D1E-E8F480BA9FC7}"/>
          </ac:spMkLst>
        </pc:spChg>
        <pc:spChg chg="mod">
          <ac:chgData name="Mr Tam Nguyen" userId="53846575c6d7c6f1" providerId="LiveId" clId="{B28E56A0-A837-4EF8-BC72-675EB276F3AB}" dt="2020-02-20T13:45:05.954" v="107" actId="1038"/>
          <ac:spMkLst>
            <pc:docMk/>
            <pc:sldMk cId="53950726" sldId="679"/>
            <ac:spMk id="152" creationId="{D563954B-705E-4CD4-9AB6-891FC12F82A1}"/>
          </ac:spMkLst>
        </pc:spChg>
        <pc:spChg chg="mod">
          <ac:chgData name="Mr Tam Nguyen" userId="53846575c6d7c6f1" providerId="LiveId" clId="{B28E56A0-A837-4EF8-BC72-675EB276F3AB}" dt="2020-02-20T13:45:05.954" v="107" actId="1038"/>
          <ac:spMkLst>
            <pc:docMk/>
            <pc:sldMk cId="53950726" sldId="679"/>
            <ac:spMk id="153" creationId="{8A245BB5-8DB8-4F9C-B71F-96248DC109B5}"/>
          </ac:spMkLst>
        </pc:spChg>
        <pc:spChg chg="mod">
          <ac:chgData name="Mr Tam Nguyen" userId="53846575c6d7c6f1" providerId="LiveId" clId="{B28E56A0-A837-4EF8-BC72-675EB276F3AB}" dt="2020-02-20T13:45:05.954" v="107" actId="1038"/>
          <ac:spMkLst>
            <pc:docMk/>
            <pc:sldMk cId="53950726" sldId="679"/>
            <ac:spMk id="154" creationId="{36B1795F-85D8-41EE-8B54-AA077B08CD8B}"/>
          </ac:spMkLst>
        </pc:spChg>
        <pc:spChg chg="mod">
          <ac:chgData name="Mr Tam Nguyen" userId="53846575c6d7c6f1" providerId="LiveId" clId="{B28E56A0-A837-4EF8-BC72-675EB276F3AB}" dt="2020-02-20T13:45:05.954" v="107" actId="1038"/>
          <ac:spMkLst>
            <pc:docMk/>
            <pc:sldMk cId="53950726" sldId="679"/>
            <ac:spMk id="155" creationId="{F3583FFD-8C46-4273-BACB-2E96D5859E55}"/>
          </ac:spMkLst>
        </pc:spChg>
        <pc:spChg chg="mod">
          <ac:chgData name="Mr Tam Nguyen" userId="53846575c6d7c6f1" providerId="LiveId" clId="{B28E56A0-A837-4EF8-BC72-675EB276F3AB}" dt="2020-02-20T13:45:05.954" v="107" actId="1038"/>
          <ac:spMkLst>
            <pc:docMk/>
            <pc:sldMk cId="53950726" sldId="679"/>
            <ac:spMk id="156" creationId="{5177AF69-BBE4-4AF3-9622-1CCC0973305C}"/>
          </ac:spMkLst>
        </pc:spChg>
        <pc:spChg chg="mod">
          <ac:chgData name="Mr Tam Nguyen" userId="53846575c6d7c6f1" providerId="LiveId" clId="{B28E56A0-A837-4EF8-BC72-675EB276F3AB}" dt="2020-02-20T13:45:05.954" v="107" actId="1038"/>
          <ac:spMkLst>
            <pc:docMk/>
            <pc:sldMk cId="53950726" sldId="679"/>
            <ac:spMk id="157" creationId="{D913E78D-2B35-4598-8F94-EDF99CA140B3}"/>
          </ac:spMkLst>
        </pc:spChg>
        <pc:spChg chg="mod">
          <ac:chgData name="Mr Tam Nguyen" userId="53846575c6d7c6f1" providerId="LiveId" clId="{B28E56A0-A837-4EF8-BC72-675EB276F3AB}" dt="2020-02-20T13:45:05.954" v="107" actId="1038"/>
          <ac:spMkLst>
            <pc:docMk/>
            <pc:sldMk cId="53950726" sldId="679"/>
            <ac:spMk id="158" creationId="{85973CCC-7039-4715-929C-422AD0A0997C}"/>
          </ac:spMkLst>
        </pc:spChg>
        <pc:spChg chg="mod">
          <ac:chgData name="Mr Tam Nguyen" userId="53846575c6d7c6f1" providerId="LiveId" clId="{B28E56A0-A837-4EF8-BC72-675EB276F3AB}" dt="2020-02-20T13:45:05.954" v="107" actId="1038"/>
          <ac:spMkLst>
            <pc:docMk/>
            <pc:sldMk cId="53950726" sldId="679"/>
            <ac:spMk id="159" creationId="{56D3826B-9693-49C2-B31A-2BA2387434AF}"/>
          </ac:spMkLst>
        </pc:spChg>
        <pc:spChg chg="mod">
          <ac:chgData name="Mr Tam Nguyen" userId="53846575c6d7c6f1" providerId="LiveId" clId="{B28E56A0-A837-4EF8-BC72-675EB276F3AB}" dt="2020-02-20T13:45:05.954" v="107" actId="1038"/>
          <ac:spMkLst>
            <pc:docMk/>
            <pc:sldMk cId="53950726" sldId="679"/>
            <ac:spMk id="160" creationId="{FDF0771C-D30A-4464-99EA-C9AA4529EA35}"/>
          </ac:spMkLst>
        </pc:spChg>
        <pc:spChg chg="mod">
          <ac:chgData name="Mr Tam Nguyen" userId="53846575c6d7c6f1" providerId="LiveId" clId="{B28E56A0-A837-4EF8-BC72-675EB276F3AB}" dt="2020-02-20T13:45:05.954" v="107" actId="1038"/>
          <ac:spMkLst>
            <pc:docMk/>
            <pc:sldMk cId="53950726" sldId="679"/>
            <ac:spMk id="161" creationId="{25D7726F-DFD6-4F84-81A9-835925E9D2F0}"/>
          </ac:spMkLst>
        </pc:spChg>
        <pc:spChg chg="mod">
          <ac:chgData name="Mr Tam Nguyen" userId="53846575c6d7c6f1" providerId="LiveId" clId="{B28E56A0-A837-4EF8-BC72-675EB276F3AB}" dt="2020-02-20T13:45:05.954" v="107" actId="1038"/>
          <ac:spMkLst>
            <pc:docMk/>
            <pc:sldMk cId="53950726" sldId="679"/>
            <ac:spMk id="162" creationId="{BB7112D0-1347-4FA1-A4B6-1E030AF19667}"/>
          </ac:spMkLst>
        </pc:spChg>
        <pc:spChg chg="mod">
          <ac:chgData name="Mr Tam Nguyen" userId="53846575c6d7c6f1" providerId="LiveId" clId="{B28E56A0-A837-4EF8-BC72-675EB276F3AB}" dt="2020-02-20T13:45:05.954" v="107" actId="1038"/>
          <ac:spMkLst>
            <pc:docMk/>
            <pc:sldMk cId="53950726" sldId="679"/>
            <ac:spMk id="163" creationId="{2F0FE0C6-2002-4B3D-8208-A7BE1249C3F8}"/>
          </ac:spMkLst>
        </pc:spChg>
        <pc:spChg chg="mod">
          <ac:chgData name="Mr Tam Nguyen" userId="53846575c6d7c6f1" providerId="LiveId" clId="{B28E56A0-A837-4EF8-BC72-675EB276F3AB}" dt="2020-02-20T13:45:05.954" v="107" actId="1038"/>
          <ac:spMkLst>
            <pc:docMk/>
            <pc:sldMk cId="53950726" sldId="679"/>
            <ac:spMk id="164" creationId="{AE910FB6-1E05-4135-9944-BAB9D85EB984}"/>
          </ac:spMkLst>
        </pc:spChg>
        <pc:spChg chg="mod">
          <ac:chgData name="Mr Tam Nguyen" userId="53846575c6d7c6f1" providerId="LiveId" clId="{B28E56A0-A837-4EF8-BC72-675EB276F3AB}" dt="2020-02-20T13:45:05.954" v="107" actId="1038"/>
          <ac:spMkLst>
            <pc:docMk/>
            <pc:sldMk cId="53950726" sldId="679"/>
            <ac:spMk id="165" creationId="{61962AE9-7774-4319-B64A-85773FB383E5}"/>
          </ac:spMkLst>
        </pc:spChg>
        <pc:spChg chg="mod">
          <ac:chgData name="Mr Tam Nguyen" userId="53846575c6d7c6f1" providerId="LiveId" clId="{B28E56A0-A837-4EF8-BC72-675EB276F3AB}" dt="2020-02-20T13:45:05.954" v="107" actId="1038"/>
          <ac:spMkLst>
            <pc:docMk/>
            <pc:sldMk cId="53950726" sldId="679"/>
            <ac:spMk id="166" creationId="{72558809-1267-4406-B2E8-5B1792306B14}"/>
          </ac:spMkLst>
        </pc:spChg>
        <pc:spChg chg="mod">
          <ac:chgData name="Mr Tam Nguyen" userId="53846575c6d7c6f1" providerId="LiveId" clId="{B28E56A0-A837-4EF8-BC72-675EB276F3AB}" dt="2020-02-20T13:45:05.954" v="107" actId="1038"/>
          <ac:spMkLst>
            <pc:docMk/>
            <pc:sldMk cId="53950726" sldId="679"/>
            <ac:spMk id="167" creationId="{BC5F99D8-C0F9-4EA9-8B89-855371B482E8}"/>
          </ac:spMkLst>
        </pc:spChg>
        <pc:spChg chg="mod">
          <ac:chgData name="Mr Tam Nguyen" userId="53846575c6d7c6f1" providerId="LiveId" clId="{B28E56A0-A837-4EF8-BC72-675EB276F3AB}" dt="2020-02-20T13:45:05.954" v="107" actId="1038"/>
          <ac:spMkLst>
            <pc:docMk/>
            <pc:sldMk cId="53950726" sldId="679"/>
            <ac:spMk id="169" creationId="{5BE69D6C-A5BF-4B96-9470-96CCF92FF92E}"/>
          </ac:spMkLst>
        </pc:spChg>
        <pc:spChg chg="mod">
          <ac:chgData name="Mr Tam Nguyen" userId="53846575c6d7c6f1" providerId="LiveId" clId="{B28E56A0-A837-4EF8-BC72-675EB276F3AB}" dt="2020-02-20T13:45:05.954" v="107" actId="1038"/>
          <ac:spMkLst>
            <pc:docMk/>
            <pc:sldMk cId="53950726" sldId="679"/>
            <ac:spMk id="170" creationId="{37A8BEEF-F2C8-4147-B479-B1CB1D148C89}"/>
          </ac:spMkLst>
        </pc:spChg>
        <pc:spChg chg="mod">
          <ac:chgData name="Mr Tam Nguyen" userId="53846575c6d7c6f1" providerId="LiveId" clId="{B28E56A0-A837-4EF8-BC72-675EB276F3AB}" dt="2020-02-20T13:32:16.325" v="15" actId="1076"/>
          <ac:spMkLst>
            <pc:docMk/>
            <pc:sldMk cId="53950726" sldId="679"/>
            <ac:spMk id="216" creationId="{104DBE68-4FA6-4888-9C35-6BB983449827}"/>
          </ac:spMkLst>
        </pc:spChg>
        <pc:graphicFrameChg chg="add del mod modGraphic">
          <ac:chgData name="Mr Tam Nguyen" userId="53846575c6d7c6f1" providerId="LiveId" clId="{B28E56A0-A837-4EF8-BC72-675EB276F3AB}" dt="2020-02-20T13:49:13.576" v="152" actId="1076"/>
          <ac:graphicFrameMkLst>
            <pc:docMk/>
            <pc:sldMk cId="53950726" sldId="679"/>
            <ac:graphicFrameMk id="2" creationId="{831A6978-A2EC-4310-8056-4ADA6BB6D75C}"/>
          </ac:graphicFrameMkLst>
        </pc:graphicFrameChg>
        <pc:graphicFrameChg chg="add del mod">
          <ac:chgData name="Mr Tam Nguyen" userId="53846575c6d7c6f1" providerId="LiveId" clId="{B28E56A0-A837-4EF8-BC72-675EB276F3AB}" dt="2020-02-20T13:47:18.803" v="135"/>
          <ac:graphicFrameMkLst>
            <pc:docMk/>
            <pc:sldMk cId="53950726" sldId="679"/>
            <ac:graphicFrameMk id="101" creationId="{ED4E2963-BC7F-4BA8-B5F7-0CBB684C0FC5}"/>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8827CC-665C-4FE7-9E13-008F1230F08A}" type="datetimeFigureOut">
              <a:rPr lang="en-US" smtClean="0"/>
              <a:t>2/21/2020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83EF5B-4BB6-44CB-9F38-0DC96FA0EA60}" type="slidenum">
              <a:rPr lang="en-US" smtClean="0"/>
              <a:t>‹#›</a:t>
            </a:fld>
            <a:endParaRPr lang="en-US"/>
          </a:p>
        </p:txBody>
      </p:sp>
    </p:spTree>
    <p:extLst>
      <p:ext uri="{BB962C8B-B14F-4D97-AF65-F5344CB8AC3E}">
        <p14:creationId xmlns:p14="http://schemas.microsoft.com/office/powerpoint/2010/main" val="8106886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83EF5B-4BB6-44CB-9F38-0DC96FA0EA60}" type="slidenum">
              <a:rPr lang="en-US" smtClean="0"/>
              <a:t>2</a:t>
            </a:fld>
            <a:endParaRPr lang="en-US"/>
          </a:p>
        </p:txBody>
      </p:sp>
    </p:spTree>
    <p:extLst>
      <p:ext uri="{BB962C8B-B14F-4D97-AF65-F5344CB8AC3E}">
        <p14:creationId xmlns:p14="http://schemas.microsoft.com/office/powerpoint/2010/main" val="11245910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364488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2552075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7281827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EFF6F5F-504B-4E25-BC0D-3512FB791460}" type="datetimeFigureOut">
              <a:rPr lang="vi-VN" smtClean="0"/>
              <a:t>21/02/2020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4021344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EFF6F5F-504B-4E25-BC0D-3512FB791460}" type="datetimeFigureOut">
              <a:rPr lang="vi-VN" smtClean="0"/>
              <a:t>21/02/2020</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752428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EFF6F5F-504B-4E25-BC0D-3512FB791460}" type="datetimeFigureOut">
              <a:rPr lang="vi-VN" smtClean="0"/>
              <a:t>21/02/2020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4292024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EFF6F5F-504B-4E25-BC0D-3512FB791460}" type="datetimeFigureOut">
              <a:rPr lang="vi-VN" smtClean="0"/>
              <a:t>21/02/2020</a:t>
            </a:fld>
            <a:endParaRPr lang="vi-VN"/>
          </a:p>
        </p:txBody>
      </p:sp>
      <p:sp>
        <p:nvSpPr>
          <p:cNvPr id="8" name="Footer Placeholder 7"/>
          <p:cNvSpPr>
            <a:spLocks noGrp="1"/>
          </p:cNvSpPr>
          <p:nvPr>
            <p:ph type="ftr" sz="quarter" idx="11"/>
          </p:nvPr>
        </p:nvSpPr>
        <p:spPr/>
        <p:txBody>
          <a:bodyPr/>
          <a:lstStyle/>
          <a:p>
            <a:endParaRPr lang="vi-VN"/>
          </a:p>
        </p:txBody>
      </p:sp>
      <p:sp>
        <p:nvSpPr>
          <p:cNvPr id="9" name="Slide Number Placeholder 8"/>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166242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EFF6F5F-504B-4E25-BC0D-3512FB791460}" type="datetimeFigureOut">
              <a:rPr lang="vi-VN" smtClean="0"/>
              <a:t>21/02/2020</a:t>
            </a:fld>
            <a:endParaRPr lang="vi-VN"/>
          </a:p>
        </p:txBody>
      </p:sp>
      <p:sp>
        <p:nvSpPr>
          <p:cNvPr id="4" name="Footer Placeholder 3"/>
          <p:cNvSpPr>
            <a:spLocks noGrp="1"/>
          </p:cNvSpPr>
          <p:nvPr>
            <p:ph type="ftr" sz="quarter" idx="11"/>
          </p:nvPr>
        </p:nvSpPr>
        <p:spPr/>
        <p:txBody>
          <a:bodyPr/>
          <a:lstStyle/>
          <a:p>
            <a:endParaRPr lang="vi-VN"/>
          </a:p>
        </p:txBody>
      </p:sp>
      <p:sp>
        <p:nvSpPr>
          <p:cNvPr id="5" name="Slide Number Placeholder 4"/>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6228370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FF6F5F-504B-4E25-BC0D-3512FB791460}" type="datetimeFigureOut">
              <a:rPr lang="vi-VN" smtClean="0"/>
              <a:t>21/02/2020</a:t>
            </a:fld>
            <a:endParaRPr lang="vi-VN"/>
          </a:p>
        </p:txBody>
      </p:sp>
      <p:sp>
        <p:nvSpPr>
          <p:cNvPr id="3" name="Footer Placeholder 2"/>
          <p:cNvSpPr>
            <a:spLocks noGrp="1"/>
          </p:cNvSpPr>
          <p:nvPr>
            <p:ph type="ftr" sz="quarter" idx="11"/>
          </p:nvPr>
        </p:nvSpPr>
        <p:spPr/>
        <p:txBody>
          <a:bodyPr/>
          <a:lstStyle/>
          <a:p>
            <a:endParaRPr lang="vi-VN"/>
          </a:p>
        </p:txBody>
      </p:sp>
      <p:sp>
        <p:nvSpPr>
          <p:cNvPr id="4" name="Slide Number Placeholder 3"/>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32702977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17550850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EFF6F5F-504B-4E25-BC0D-3512FB791460}" type="datetimeFigureOut">
              <a:rPr lang="vi-VN" smtClean="0"/>
              <a:t>21/02/2020</a:t>
            </a:fld>
            <a:endParaRPr lang="vi-VN"/>
          </a:p>
        </p:txBody>
      </p:sp>
      <p:sp>
        <p:nvSpPr>
          <p:cNvPr id="6" name="Footer Placeholder 5"/>
          <p:cNvSpPr>
            <a:spLocks noGrp="1"/>
          </p:cNvSpPr>
          <p:nvPr>
            <p:ph type="ftr" sz="quarter" idx="11"/>
          </p:nvPr>
        </p:nvSpPr>
        <p:spPr/>
        <p:txBody>
          <a:bodyPr/>
          <a:lstStyle/>
          <a:p>
            <a:endParaRPr lang="vi-VN"/>
          </a:p>
        </p:txBody>
      </p:sp>
      <p:sp>
        <p:nvSpPr>
          <p:cNvPr id="7" name="Slide Number Placeholder 6"/>
          <p:cNvSpPr>
            <a:spLocks noGrp="1"/>
          </p:cNvSpPr>
          <p:nvPr>
            <p:ph type="sldNum" sz="quarter" idx="12"/>
          </p:nvPr>
        </p:nvSpPr>
        <p:spPr/>
        <p:txBody>
          <a:bodyPr/>
          <a:lstStyle/>
          <a:p>
            <a:fld id="{ED1BE03F-87A6-484C-92DC-656CDCAFC68D}" type="slidenum">
              <a:rPr lang="vi-VN" smtClean="0"/>
              <a:t>‹#›</a:t>
            </a:fld>
            <a:endParaRPr lang="vi-VN"/>
          </a:p>
        </p:txBody>
      </p:sp>
    </p:spTree>
    <p:extLst>
      <p:ext uri="{BB962C8B-B14F-4D97-AF65-F5344CB8AC3E}">
        <p14:creationId xmlns:p14="http://schemas.microsoft.com/office/powerpoint/2010/main" val="29381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FF6F5F-504B-4E25-BC0D-3512FB791460}" type="datetimeFigureOut">
              <a:rPr lang="vi-VN" smtClean="0"/>
              <a:t>21/02/2020</a:t>
            </a:fld>
            <a:endParaRPr lang="vi-VN"/>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vi-VN"/>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D1BE03F-87A6-484C-92DC-656CDCAFC68D}" type="slidenum">
              <a:rPr lang="vi-VN" smtClean="0"/>
              <a:t>‹#›</a:t>
            </a:fld>
            <a:endParaRPr lang="vi-VN"/>
          </a:p>
        </p:txBody>
      </p:sp>
    </p:spTree>
    <p:extLst>
      <p:ext uri="{BB962C8B-B14F-4D97-AF65-F5344CB8AC3E}">
        <p14:creationId xmlns:p14="http://schemas.microsoft.com/office/powerpoint/2010/main" val="12359240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slide" Target="slide2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1" y="114300"/>
            <a:ext cx="12192000" cy="13716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sp>
        <p:nvSpPr>
          <p:cNvPr id="2053" name="WordArt 5"/>
          <p:cNvSpPr>
            <a:spLocks noChangeArrowheads="1" noChangeShapeType="1" noTextEdit="1"/>
          </p:cNvSpPr>
          <p:nvPr/>
        </p:nvSpPr>
        <p:spPr bwMode="auto">
          <a:xfrm>
            <a:off x="635000" y="2661557"/>
            <a:ext cx="11023600" cy="3663043"/>
          </a:xfrm>
          <a:prstGeom prst="rect">
            <a:avLst/>
          </a:prstGeom>
          <a:extLst>
            <a:ext uri="{AF507438-7753-43E0-B8FC-AC1667EBCBE1}">
              <a14:hiddenEffects xmlns:a14="http://schemas.microsoft.com/office/drawing/2010/main">
                <a:effectLst/>
              </a14:hiddenEffects>
            </a:ext>
          </a:extLst>
        </p:spPr>
        <p:txBody>
          <a:bodyPr spcFirstLastPara="1" wrap="none" fromWordArt="1">
            <a:prstTxWarp prst="textArchUp">
              <a:avLst>
                <a:gd name="adj" fmla="val 10800000"/>
              </a:avLst>
            </a:prstTxWarp>
          </a:bodyPr>
          <a:lstStyle/>
          <a:p>
            <a:pPr algn="ctr"/>
            <a:r>
              <a:rPr lang="en-US" sz="2700" b="1" kern="10">
                <a:ln w="9525">
                  <a:solidFill>
                    <a:srgbClr val="FF3300"/>
                  </a:solidFill>
                  <a:round/>
                  <a:headEnd/>
                  <a:tailEnd/>
                </a:ln>
              </a:rPr>
              <a:t>VUI HỌC KINH THÁNH</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3" y="2959551"/>
            <a:ext cx="4496645" cy="3001298"/>
          </a:xfrm>
          <a:prstGeom prst="ellipse">
            <a:avLst/>
          </a:prstGeom>
          <a:ln>
            <a:noFill/>
          </a:ln>
          <a:effectLst>
            <a:softEdge rad="112500"/>
          </a:effectLst>
        </p:spPr>
      </p:pic>
      <p:sp>
        <p:nvSpPr>
          <p:cNvPr id="4" name="Hình chữ nhật 3"/>
          <p:cNvSpPr/>
          <p:nvPr/>
        </p:nvSpPr>
        <p:spPr>
          <a:xfrm>
            <a:off x="-37675" y="6050087"/>
            <a:ext cx="12192000" cy="807913"/>
          </a:xfrm>
          <a:prstGeom prst="rect">
            <a:avLst/>
          </a:prstGeom>
          <a:noFill/>
        </p:spPr>
        <p:txBody>
          <a:bodyPr wrap="square" lIns="68580" tIns="34290" rIns="68580" bIns="34290">
            <a:spAutoFit/>
          </a:bodyPr>
          <a:lstStyle/>
          <a:p>
            <a:pPr algn="ctr"/>
            <a:r>
              <a:rPr lang="en-US" sz="4800" b="1" kern="10">
                <a:ln w="9525">
                  <a:solidFill>
                    <a:srgbClr val="FF0000"/>
                  </a:solidFill>
                  <a:prstDash val="solid"/>
                </a:ln>
                <a:effectLst>
                  <a:outerShdw blurRad="12700" dist="38100" dir="2700000" algn="tl" rotWithShape="0">
                    <a:schemeClr val="accent5">
                      <a:lumMod val="60000"/>
                      <a:lumOff val="40000"/>
                    </a:schemeClr>
                  </a:outerShdw>
                </a:effectLst>
                <a:latin typeface="Times New Roman" panose="02020603050405020304" pitchFamily="18" charset="0"/>
              </a:rPr>
              <a:t>CHÚA NHẬT 7 TNA</a:t>
            </a:r>
          </a:p>
        </p:txBody>
      </p:sp>
    </p:spTree>
    <p:extLst>
      <p:ext uri="{BB962C8B-B14F-4D97-AF65-F5344CB8AC3E}">
        <p14:creationId xmlns:p14="http://schemas.microsoft.com/office/powerpoint/2010/main" val="390739154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Vậy anh em hãy nên hoàn thiện, như Cha anh em trên trời là Đấng hoàn thiện</a:t>
            </a:r>
            <a:r>
              <a:rPr lang="vi-VN" sz="8800" b="1">
                <a:solidFill>
                  <a:srgbClr val="FF0000"/>
                </a:solidFill>
                <a:latin typeface="Tahoma" panose="020B0604030504040204" pitchFamily="34" charset="0"/>
                <a:ea typeface="Tahoma" panose="020B0604030504040204" pitchFamily="34" charset="0"/>
                <a:cs typeface="Tahoma" panose="020B0604030504040204" pitchFamily="34" charset="0"/>
              </a:rPr>
              <a:t>.</a:t>
            </a:r>
          </a:p>
        </p:txBody>
      </p:sp>
    </p:spTree>
    <p:extLst>
      <p:ext uri="{BB962C8B-B14F-4D97-AF65-F5344CB8AC3E}">
        <p14:creationId xmlns:p14="http://schemas.microsoft.com/office/powerpoint/2010/main" val="183260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4" name="WordArt 6"/>
          <p:cNvSpPr>
            <a:spLocks noChangeArrowheads="1" noChangeShapeType="1" noTextEdit="1"/>
          </p:cNvSpPr>
          <p:nvPr/>
        </p:nvSpPr>
        <p:spPr bwMode="auto">
          <a:xfrm>
            <a:off x="0" y="254000"/>
            <a:ext cx="12192000" cy="12319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THÁNH</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p>
          <a:p>
            <a:pPr algn="ct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LÀ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KHÔNG</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BIẾT</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CHÚA</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 </a:t>
            </a:r>
            <a:r>
              <a:rPr lang="en-US" sz="1350" b="1" kern="10" err="1">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KITÔ</a:t>
            </a:r>
            <a:r>
              <a:rPr lang="en-US" sz="1350" b="1" kern="10">
                <a:effectLst>
                  <a:outerShdw dist="45791" dir="2021404" algn="ctr" rotWithShape="0">
                    <a:srgbClr val="B2B2B2">
                      <a:alpha val="80000"/>
                    </a:srgbClr>
                  </a:outerShdw>
                </a:effectLst>
                <a:latin typeface="Times New Roman" panose="02020603050405020304" pitchFamily="18" charset="0"/>
                <a:cs typeface="Times New Roman" panose="02020603050405020304" pitchFamily="18" charset="0"/>
              </a:rPr>
              <a:t>"</a:t>
            </a:r>
          </a:p>
        </p:txBody>
      </p:sp>
      <p:pic>
        <p:nvPicPr>
          <p:cNvPr id="3" name="Hình ảnh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16302" y="1793279"/>
            <a:ext cx="5612272" cy="3745926"/>
          </a:xfrm>
          <a:prstGeom prst="ellipse">
            <a:avLst/>
          </a:prstGeom>
          <a:ln>
            <a:noFill/>
          </a:ln>
          <a:effectLst>
            <a:softEdge rad="112500"/>
          </a:effectLst>
        </p:spPr>
      </p:pic>
      <p:sp>
        <p:nvSpPr>
          <p:cNvPr id="8" name="AutoShape 9">
            <a:hlinkClick r:id="rId3" action="ppaction://hlinksldjump"/>
          </p:cNvPr>
          <p:cNvSpPr>
            <a:spLocks noChangeArrowheads="1"/>
          </p:cNvSpPr>
          <p:nvPr/>
        </p:nvSpPr>
        <p:spPr bwMode="auto">
          <a:xfrm>
            <a:off x="1524002" y="5539206"/>
            <a:ext cx="9143999" cy="1064795"/>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err="1">
                <a:solidFill>
                  <a:schemeClr val="tx1"/>
                </a:solidFill>
                <a:effectLst>
                  <a:outerShdw blurRad="38100" dist="38100" dir="2700000" algn="tl">
                    <a:srgbClr val="000000"/>
                  </a:outerShdw>
                </a:effectLst>
              </a:rPr>
              <a:t>TRẮC</a:t>
            </a:r>
            <a:r>
              <a:rPr lang="en-US" altLang="en-US" sz="6000" b="1">
                <a:solidFill>
                  <a:schemeClr val="tx1"/>
                </a:solidFill>
                <a:effectLst>
                  <a:outerShdw blurRad="38100" dist="38100" dir="2700000" algn="tl">
                    <a:srgbClr val="000000"/>
                  </a:outerShdw>
                </a:effectLst>
              </a:rPr>
              <a:t> </a:t>
            </a:r>
            <a:r>
              <a:rPr lang="en-US" altLang="en-US" sz="6000" b="1" err="1">
                <a:solidFill>
                  <a:schemeClr val="tx1"/>
                </a:solidFill>
                <a:effectLst>
                  <a:outerShdw blurRad="38100" dist="38100" dir="2700000" algn="tl">
                    <a:srgbClr val="000000"/>
                  </a:outerShdw>
                </a:effectLst>
              </a:rPr>
              <a:t>NGHIỆM</a:t>
            </a:r>
            <a:endParaRPr lang="en-US" altLang="en-US" sz="6000" b="1">
              <a:solidFill>
                <a:schemeClr val="tx1"/>
              </a:solidFill>
              <a:effectLst>
                <a:outerShdw blurRad="38100" dist="38100" dir="2700000" algn="tl">
                  <a:srgbClr val="000000"/>
                </a:outerShdw>
              </a:effectLst>
            </a:endParaRPr>
          </a:p>
        </p:txBody>
      </p:sp>
    </p:spTree>
    <p:extLst>
      <p:ext uri="{BB962C8B-B14F-4D97-AF65-F5344CB8AC3E}">
        <p14:creationId xmlns:p14="http://schemas.microsoft.com/office/powerpoint/2010/main" val="176470080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anim calcmode="lin" valueType="num">
                                      <p:cBhvr>
                                        <p:cTn id="8" dur="500" fill="hold"/>
                                        <p:tgtEl>
                                          <p:spTgt spid="8"/>
                                        </p:tgtEl>
                                        <p:attrNameLst>
                                          <p:attrName>ppt_w</p:attrName>
                                        </p:attrNameLst>
                                      </p:cBhvr>
                                      <p:tavLst>
                                        <p:tav tm="0" fmla="#ppt_w*sin(2.5*pi*$)">
                                          <p:val>
                                            <p:fltVal val="0"/>
                                          </p:val>
                                        </p:tav>
                                        <p:tav tm="100000">
                                          <p:val>
                                            <p:fltVal val="1"/>
                                          </p:val>
                                        </p:tav>
                                      </p:tavLst>
                                    </p:anim>
                                    <p:anim calcmode="lin" valueType="num">
                                      <p:cBhvr>
                                        <p:cTn id="9" dur="500" fill="hold"/>
                                        <p:tgtEl>
                                          <p:spTgt spid="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7531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Ông Môsê.</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6485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Thánh Gioan.</a:t>
              </a:r>
            </a:p>
          </p:txBody>
        </p:sp>
      </p:grpSp>
      <p:grpSp>
        <p:nvGrpSpPr>
          <p:cNvPr id="5" name="Group 34"/>
          <p:cNvGrpSpPr>
            <a:grpSpLocks/>
          </p:cNvGrpSpPr>
          <p:nvPr/>
        </p:nvGrpSpPr>
        <p:grpSpPr bwMode="auto">
          <a:xfrm>
            <a:off x="-48984" y="45057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Đức Giêsu.</a:t>
              </a:r>
            </a:p>
          </p:txBody>
        </p:sp>
      </p:grpSp>
      <p:grpSp>
        <p:nvGrpSpPr>
          <p:cNvPr id="6" name="Group 34"/>
          <p:cNvGrpSpPr>
            <a:grpSpLocks/>
          </p:cNvGrpSpPr>
          <p:nvPr/>
        </p:nvGrpSpPr>
        <p:grpSpPr bwMode="auto">
          <a:xfrm>
            <a:off x="-48965" y="53630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pt-BR" sz="5400" b="1">
                  <a:latin typeface="Times New Roman" pitchFamily="18" charset="0"/>
                  <a:cs typeface="Times New Roman" pitchFamily="18" charset="0"/>
                </a:rPr>
                <a:t>Thánh Phaolô.</a:t>
              </a:r>
              <a:endParaRPr lang="vi-VN" sz="5400" b="1">
                <a:latin typeface="Times New Roman" pitchFamily="18" charset="0"/>
                <a:cs typeface="Times New Roman" pitchFamily="18" charset="0"/>
              </a:endParaRPr>
            </a:p>
          </p:txBody>
        </p:sp>
      </p:grpSp>
      <p:grpSp>
        <p:nvGrpSpPr>
          <p:cNvPr id="9" name="Group 33"/>
          <p:cNvGrpSpPr>
            <a:grpSpLocks/>
          </p:cNvGrpSpPr>
          <p:nvPr/>
        </p:nvGrpSpPr>
        <p:grpSpPr bwMode="auto">
          <a:xfrm>
            <a:off x="-36271" y="4511884"/>
            <a:ext cx="12210242" cy="800918"/>
            <a:chOff x="-1896924" y="5442433"/>
            <a:chExt cx="10540476" cy="686475"/>
          </a:xfrm>
        </p:grpSpPr>
        <p:sp>
          <p:nvSpPr>
            <p:cNvPr id="19" name="AutoShape 46"/>
            <p:cNvSpPr>
              <a:spLocks noChangeArrowheads="1"/>
            </p:cNvSpPr>
            <p:nvPr/>
          </p:nvSpPr>
          <p:spPr bwMode="auto">
            <a:xfrm>
              <a:off x="-1896924" y="5443108"/>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C</a:t>
              </a:r>
            </a:p>
          </p:txBody>
        </p:sp>
        <p:sp>
          <p:nvSpPr>
            <p:cNvPr id="33" name="Rounded Rectangle 12"/>
            <p:cNvSpPr>
              <a:spLocks noChangeArrowheads="1"/>
            </p:cNvSpPr>
            <p:nvPr/>
          </p:nvSpPr>
          <p:spPr bwMode="auto">
            <a:xfrm>
              <a:off x="-979991" y="5442433"/>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pt-BR" sz="5400" b="1">
                  <a:latin typeface="Times New Roman" pitchFamily="18" charset="0"/>
                  <a:cs typeface="Times New Roman" pitchFamily="18" charset="0"/>
                </a:rPr>
                <a:t>Đức Giêsu.</a:t>
              </a:r>
              <a:endParaRPr lang="vi-VN" sz="5400" b="1">
                <a:latin typeface="Times New Roman" pitchFamily="18" charset="0"/>
                <a:cs typeface="Times New Roman" pitchFamily="18" charset="0"/>
              </a:endParaRP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1"/>
            <a:ext cx="12240986" cy="267873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6000" b="1">
                <a:cs typeface="Arial" panose="020B0604020202020204" pitchFamily="34" charset="0"/>
              </a:rPr>
              <a:t>1. </a:t>
            </a:r>
            <a:r>
              <a:rPr lang="vi-VN" sz="6000" b="1">
                <a:cs typeface="Arial" panose="020B0604020202020204" pitchFamily="34" charset="0"/>
              </a:rPr>
              <a:t>“Hãy yêu kẻ thù và cầu nguyện cho những kẻ ngược đãi anh em.” Đây là giáo huấn </a:t>
            </a:r>
            <a:r>
              <a:rPr lang="vi-VN" sz="6000" b="1">
                <a:solidFill>
                  <a:srgbClr val="FF0000"/>
                </a:solidFill>
                <a:cs typeface="Arial" panose="020B0604020202020204" pitchFamily="34" charset="0"/>
              </a:rPr>
              <a:t>của ai?</a:t>
            </a:r>
            <a:endParaRPr lang="en-US" sz="60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54005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Hãy chấp nhận.</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Tỏ lòng thương xót.</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Chớ từ chối.</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Đừng ngoảnh mặt đi.</a:t>
              </a:r>
            </a:p>
          </p:txBody>
        </p:sp>
      </p:grpSp>
      <p:grpSp>
        <p:nvGrpSpPr>
          <p:cNvPr id="9" name="Group 33"/>
          <p:cNvGrpSpPr>
            <a:grpSpLocks/>
          </p:cNvGrpSpPr>
          <p:nvPr/>
        </p:nvGrpSpPr>
        <p:grpSpPr bwMode="auto">
          <a:xfrm>
            <a:off x="-48988" y="5206507"/>
            <a:ext cx="12240989" cy="818989"/>
            <a:chOff x="-1907902" y="6157687"/>
            <a:chExt cx="10567022" cy="701980"/>
          </a:xfrm>
        </p:grpSpPr>
        <p:sp>
          <p:nvSpPr>
            <p:cNvPr id="19" name="AutoShape 46"/>
            <p:cNvSpPr>
              <a:spLocks noChangeArrowheads="1"/>
            </p:cNvSpPr>
            <p:nvPr/>
          </p:nvSpPr>
          <p:spPr bwMode="auto">
            <a:xfrm>
              <a:off x="-1907902" y="6157687"/>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4423" y="617386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5400" b="1">
                  <a:latin typeface="Times New Roman" pitchFamily="18" charset="0"/>
                  <a:cs typeface="Times New Roman" pitchFamily="18" charset="0"/>
                </a:rPr>
                <a:t>Đừng ngoảnh mặt đi.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47559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2. </a:t>
            </a:r>
            <a:r>
              <a:rPr lang="vi-VN" sz="5400" b="1">
                <a:cs typeface="Arial" panose="020B0604020202020204" pitchFamily="34" charset="0"/>
              </a:rPr>
              <a:t>Đức Giêsu dạy: “Ai xin, thì hãy cho, ai muốn vay mượn, thì </a:t>
            </a:r>
            <a:r>
              <a:rPr lang="vi-VN" sz="5400" b="1">
                <a:solidFill>
                  <a:srgbClr val="FF0000"/>
                </a:solidFill>
                <a:cs typeface="Arial" panose="020B0604020202020204" pitchFamily="34" charset="0"/>
              </a:rPr>
              <a:t>… … …”</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6498080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200" b="1">
                  <a:latin typeface="Times New Roman" pitchFamily="18" charset="0"/>
                  <a:cs typeface="Times New Roman" pitchFamily="18" charset="0"/>
                </a:rPr>
                <a:t>Con cái của Cha anh em, Đấng ngự trên trời.</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200" b="1">
                  <a:latin typeface="Times New Roman" pitchFamily="18" charset="0"/>
                  <a:cs typeface="Times New Roman" pitchFamily="18" charset="0"/>
                </a:rPr>
                <a:t>Sáng chói trước mặt thế gian.</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200" b="1">
                  <a:latin typeface="Times New Roman" pitchFamily="18" charset="0"/>
                  <a:cs typeface="Times New Roman" pitchFamily="18" charset="0"/>
                </a:rPr>
                <a:t>Con cái sự sáng.</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200" b="1">
                  <a:latin typeface="Times New Roman" pitchFamily="18" charset="0"/>
                  <a:cs typeface="Times New Roman" pitchFamily="18" charset="0"/>
                </a:rPr>
                <a:t>Con cái Nước Trời.</a:t>
              </a:r>
            </a:p>
          </p:txBody>
        </p:sp>
      </p:grpSp>
      <p:grpSp>
        <p:nvGrpSpPr>
          <p:cNvPr id="9" name="Group 33"/>
          <p:cNvGrpSpPr>
            <a:grpSpLocks/>
          </p:cNvGrpSpPr>
          <p:nvPr/>
        </p:nvGrpSpPr>
        <p:grpSpPr bwMode="auto">
          <a:xfrm>
            <a:off x="-36288" y="2621466"/>
            <a:ext cx="12210162" cy="802099"/>
            <a:chOff x="-1896924" y="3964459"/>
            <a:chExt cx="10540403" cy="687498"/>
          </a:xfrm>
        </p:grpSpPr>
        <p:sp>
          <p:nvSpPr>
            <p:cNvPr id="19" name="AutoShape 46"/>
            <p:cNvSpPr>
              <a:spLocks noChangeArrowheads="1"/>
            </p:cNvSpPr>
            <p:nvPr/>
          </p:nvSpPr>
          <p:spPr bwMode="auto">
            <a:xfrm>
              <a:off x="-1896924" y="396445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A</a:t>
              </a:r>
            </a:p>
          </p:txBody>
        </p:sp>
        <p:sp>
          <p:nvSpPr>
            <p:cNvPr id="33" name="Rounded Rectangle 12"/>
            <p:cNvSpPr>
              <a:spLocks noChangeArrowheads="1"/>
            </p:cNvSpPr>
            <p:nvPr/>
          </p:nvSpPr>
          <p:spPr bwMode="auto">
            <a:xfrm>
              <a:off x="-980064" y="3966157"/>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200" b="1">
                  <a:latin typeface="Times New Roman" pitchFamily="18" charset="0"/>
                  <a:cs typeface="Times New Roman" pitchFamily="18" charset="0"/>
                </a:rPr>
                <a:t>Con cái của Cha anh em, Đấng ngự trên trời.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b="1">
                <a:latin typeface="Arial" panose="020B0604020202020204" pitchFamily="34" charset="0"/>
                <a:cs typeface="Arial" panose="020B0604020202020204" pitchFamily="34" charset="0"/>
              </a:rPr>
              <a:t>3. </a:t>
            </a:r>
            <a:r>
              <a:rPr lang="vi-VN" sz="5400" b="1">
                <a:cs typeface="Arial" panose="020B0604020202020204" pitchFamily="34" charset="0"/>
              </a:rPr>
              <a:t>Với kẻ thù, Đức Giêsu dạy hãy yêu thương, như vậy anh em mới được trở nên </a:t>
            </a:r>
            <a:r>
              <a:rPr lang="vi-VN" sz="5400" b="1">
                <a:solidFill>
                  <a:srgbClr val="FF0000"/>
                </a:solidFill>
                <a:cs typeface="Arial" panose="020B0604020202020204" pitchFamily="34" charset="0"/>
              </a:rPr>
              <a:t>… …</a:t>
            </a:r>
            <a:r>
              <a:rPr lang="en-US" sz="5400" b="1">
                <a:solidFill>
                  <a:srgbClr val="FF0000"/>
                </a:solidFill>
                <a:cs typeface="Arial" panose="020B0604020202020204" pitchFamily="34" charset="0"/>
              </a:rPr>
              <a:t> … … … … … … … …</a:t>
            </a:r>
            <a:endParaRPr lang="en-US" sz="48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8266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Được ích gì.</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5400" b="1">
                  <a:latin typeface="Times New Roman" pitchFamily="18" charset="0"/>
                  <a:cs typeface="Times New Roman" pitchFamily="18" charset="0"/>
                </a:rPr>
                <a:t>Như mọi người mà thôi.</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Cũng giống như mọi người dân ngoại.</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800" b="1">
                  <a:latin typeface="Times New Roman" pitchFamily="18" charset="0"/>
                  <a:cs typeface="Times New Roman" pitchFamily="18" charset="0"/>
                </a:rPr>
                <a:t>Anh em nào có công chi.</a:t>
              </a:r>
              <a:endParaRPr lang="pt-BR" sz="4800" b="1">
                <a:latin typeface="Times New Roman" pitchFamily="18" charset="0"/>
                <a:cs typeface="Times New Roman" pitchFamily="18" charset="0"/>
              </a:endParaRPr>
            </a:p>
          </p:txBody>
        </p:sp>
      </p:grpSp>
      <p:grpSp>
        <p:nvGrpSpPr>
          <p:cNvPr id="9" name="Group 33"/>
          <p:cNvGrpSpPr>
            <a:grpSpLocks/>
          </p:cNvGrpSpPr>
          <p:nvPr/>
        </p:nvGrpSpPr>
        <p:grpSpPr bwMode="auto">
          <a:xfrm>
            <a:off x="-49072" y="5223370"/>
            <a:ext cx="12241791" cy="812765"/>
            <a:chOff x="-1907887" y="6162729"/>
            <a:chExt cx="10567709" cy="696647"/>
          </a:xfrm>
        </p:grpSpPr>
        <p:sp>
          <p:nvSpPr>
            <p:cNvPr id="19" name="AutoShape 46"/>
            <p:cNvSpPr>
              <a:spLocks noChangeArrowheads="1"/>
            </p:cNvSpPr>
            <p:nvPr/>
          </p:nvSpPr>
          <p:spPr bwMode="auto">
            <a:xfrm>
              <a:off x="-1907887" y="6162729"/>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3721" y="6173576"/>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800" b="1">
                  <a:latin typeface="Times New Roman" pitchFamily="18" charset="0"/>
                  <a:cs typeface="Times New Roman" pitchFamily="18" charset="0"/>
                </a:rPr>
                <a:t>Anh em nào có công chi.</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latin typeface="Arial" panose="020B0604020202020204" pitchFamily="34" charset="0"/>
                <a:cs typeface="Arial" panose="020B0604020202020204" pitchFamily="34" charset="0"/>
              </a:rPr>
              <a:t>4. </a:t>
            </a:r>
            <a:r>
              <a:rPr lang="vi-VN" sz="5400" b="1">
                <a:solidFill>
                  <a:schemeClr val="tx1"/>
                </a:solidFill>
                <a:cs typeface="Arial" panose="020B0604020202020204" pitchFamily="34" charset="0"/>
              </a:rPr>
              <a:t>Đức Giêsu nói: “Nếu anh em yêu thương kẻ yêu thương mình, thì </a:t>
            </a:r>
            <a:r>
              <a:rPr lang="vi-VN" sz="5400" b="1">
                <a:solidFill>
                  <a:srgbClr val="FF0000"/>
                </a:solidFill>
                <a:cs typeface="Arial" panose="020B0604020202020204" pitchFamily="34" charset="0"/>
              </a:rPr>
              <a:t>… … …</a:t>
            </a:r>
            <a:r>
              <a:rPr lang="en-US" sz="5400" b="1">
                <a:solidFill>
                  <a:srgbClr val="FF0000"/>
                </a:solidFill>
                <a:cs typeface="Arial" panose="020B0604020202020204" pitchFamily="34" charset="0"/>
              </a:rPr>
              <a:t> … … …</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19888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Rectangle 30"/>
          <p:cNvSpPr/>
          <p:nvPr/>
        </p:nvSpPr>
        <p:spPr>
          <a:xfrm>
            <a:off x="-48986" y="0"/>
            <a:ext cx="12240986" cy="6858000"/>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200"/>
          </a:p>
        </p:txBody>
      </p:sp>
      <p:grpSp>
        <p:nvGrpSpPr>
          <p:cNvPr id="2" name="Group 34"/>
          <p:cNvGrpSpPr>
            <a:grpSpLocks/>
          </p:cNvGrpSpPr>
          <p:nvPr/>
        </p:nvGrpSpPr>
        <p:grpSpPr bwMode="auto">
          <a:xfrm>
            <a:off x="-48986" y="2613480"/>
            <a:ext cx="12240986" cy="800100"/>
            <a:chOff x="1104" y="1632"/>
            <a:chExt cx="5466" cy="432"/>
          </a:xfrm>
        </p:grpSpPr>
        <p:sp>
          <p:nvSpPr>
            <p:cNvPr id="7"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A</a:t>
              </a:r>
            </a:p>
          </p:txBody>
        </p:sp>
        <p:sp>
          <p:nvSpPr>
            <p:cNvPr id="8"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con cái của sự sáng.</a:t>
              </a:r>
            </a:p>
          </p:txBody>
        </p:sp>
      </p:grpSp>
      <p:sp>
        <p:nvSpPr>
          <p:cNvPr id="37" name="Rounded Rectangle 36"/>
          <p:cNvSpPr/>
          <p:nvPr/>
        </p:nvSpPr>
        <p:spPr>
          <a:xfrm>
            <a:off x="5553074" y="6262914"/>
            <a:ext cx="1085850" cy="457200"/>
          </a:xfrm>
          <a:prstGeom prst="round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a:latin typeface="Times New Roman" panose="02020603050405020304" pitchFamily="18" charset="0"/>
                <a:cs typeface="Times New Roman" panose="02020603050405020304" pitchFamily="18" charset="0"/>
              </a:rPr>
              <a:t>Đáp án</a:t>
            </a:r>
          </a:p>
        </p:txBody>
      </p:sp>
      <p:grpSp>
        <p:nvGrpSpPr>
          <p:cNvPr id="3" name="Group 34"/>
          <p:cNvGrpSpPr>
            <a:grpSpLocks/>
          </p:cNvGrpSpPr>
          <p:nvPr/>
        </p:nvGrpSpPr>
        <p:grpSpPr bwMode="auto">
          <a:xfrm>
            <a:off x="-48986" y="3508829"/>
            <a:ext cx="12240986" cy="800100"/>
            <a:chOff x="1104" y="1632"/>
            <a:chExt cx="5466" cy="432"/>
          </a:xfrm>
        </p:grpSpPr>
        <p:sp>
          <p:nvSpPr>
            <p:cNvPr id="38"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B</a:t>
              </a:r>
            </a:p>
          </p:txBody>
        </p:sp>
        <p:sp>
          <p:nvSpPr>
            <p:cNvPr id="39"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Thầy.</a:t>
              </a:r>
            </a:p>
          </p:txBody>
        </p:sp>
      </p:grpSp>
      <p:grpSp>
        <p:nvGrpSpPr>
          <p:cNvPr id="5" name="Group 34"/>
          <p:cNvGrpSpPr>
            <a:grpSpLocks/>
          </p:cNvGrpSpPr>
          <p:nvPr/>
        </p:nvGrpSpPr>
        <p:grpSpPr bwMode="auto">
          <a:xfrm>
            <a:off x="-48984" y="4366079"/>
            <a:ext cx="12240986" cy="800100"/>
            <a:chOff x="1104" y="1632"/>
            <a:chExt cx="5466" cy="432"/>
          </a:xfrm>
        </p:grpSpPr>
        <p:sp>
          <p:nvSpPr>
            <p:cNvPr id="41" name="AutoShape 35"/>
            <p:cNvSpPr>
              <a:spLocks noChangeArrowheads="1"/>
            </p:cNvSpPr>
            <p:nvPr/>
          </p:nvSpPr>
          <p:spPr bwMode="auto">
            <a:xfrm>
              <a:off x="1104" y="1632"/>
              <a:ext cx="432"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C</a:t>
              </a:r>
            </a:p>
          </p:txBody>
        </p:sp>
        <p:sp>
          <p:nvSpPr>
            <p:cNvPr id="42" name="Rounded Rectangle 12"/>
            <p:cNvSpPr>
              <a:spLocks noChangeArrowheads="1"/>
            </p:cNvSpPr>
            <p:nvPr/>
          </p:nvSpPr>
          <p:spPr bwMode="auto">
            <a:xfrm>
              <a:off x="1584" y="1632"/>
              <a:ext cx="4986"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Đức Maria.</a:t>
              </a:r>
            </a:p>
          </p:txBody>
        </p:sp>
      </p:grpSp>
      <p:grpSp>
        <p:nvGrpSpPr>
          <p:cNvPr id="6" name="Group 34"/>
          <p:cNvGrpSpPr>
            <a:grpSpLocks/>
          </p:cNvGrpSpPr>
          <p:nvPr/>
        </p:nvGrpSpPr>
        <p:grpSpPr bwMode="auto">
          <a:xfrm>
            <a:off x="-48965" y="5223329"/>
            <a:ext cx="12240864" cy="800100"/>
            <a:chOff x="1104" y="1632"/>
            <a:chExt cx="4783" cy="432"/>
          </a:xfrm>
        </p:grpSpPr>
        <p:sp>
          <p:nvSpPr>
            <p:cNvPr id="44" name="AutoShape 35"/>
            <p:cNvSpPr>
              <a:spLocks noChangeArrowheads="1"/>
            </p:cNvSpPr>
            <p:nvPr/>
          </p:nvSpPr>
          <p:spPr bwMode="auto">
            <a:xfrm>
              <a:off x="1104" y="1632"/>
              <a:ext cx="378" cy="432"/>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a:defRPr/>
              </a:pPr>
              <a:r>
                <a:rPr lang="en-US" sz="2700" b="1">
                  <a:solidFill>
                    <a:srgbClr val="003300"/>
                  </a:solidFill>
                  <a:effectLst>
                    <a:outerShdw blurRad="38100" dist="38100" dir="2700000" algn="tl">
                      <a:srgbClr val="000000"/>
                    </a:outerShdw>
                  </a:effectLst>
                  <a:latin typeface="Times New Roman" pitchFamily="18" charset="0"/>
                  <a:cs typeface="Arial" charset="0"/>
                </a:rPr>
                <a:t>D</a:t>
              </a:r>
            </a:p>
          </p:txBody>
        </p:sp>
        <p:sp>
          <p:nvSpPr>
            <p:cNvPr id="45" name="Rounded Rectangle 12"/>
            <p:cNvSpPr>
              <a:spLocks noChangeArrowheads="1"/>
            </p:cNvSpPr>
            <p:nvPr/>
          </p:nvSpPr>
          <p:spPr bwMode="auto">
            <a:xfrm>
              <a:off x="1524" y="1632"/>
              <a:ext cx="4363" cy="432"/>
            </a:xfrm>
            <a:prstGeom prst="roundRect">
              <a:avLst>
                <a:gd name="adj" fmla="val 16667"/>
              </a:avLst>
            </a:prstGeom>
            <a:ln>
              <a:headEnd/>
              <a:tailEnd/>
            </a:ln>
          </p:spPr>
          <p:style>
            <a:lnRef idx="2">
              <a:schemeClr val="accent2"/>
            </a:lnRef>
            <a:fillRef idx="1">
              <a:schemeClr val="lt1"/>
            </a:fillRef>
            <a:effectRef idx="0">
              <a:schemeClr val="accent2"/>
            </a:effectRef>
            <a:fontRef idx="minor">
              <a:schemeClr val="dk1"/>
            </a:fontRef>
          </p:style>
          <p:txBody>
            <a:bodyPr anchor="ctr"/>
            <a:lstStyle/>
            <a:p>
              <a:pPr lvl="1" indent="-257175">
                <a:defRPr/>
              </a:pPr>
              <a:r>
                <a:rPr lang="vi-VN" sz="4000" b="1">
                  <a:latin typeface="Times New Roman" pitchFamily="18" charset="0"/>
                  <a:cs typeface="Times New Roman" pitchFamily="18" charset="0"/>
                </a:rPr>
                <a:t>Như Cha anh em trên trời là Đấng hoàn thiện.</a:t>
              </a:r>
            </a:p>
          </p:txBody>
        </p:sp>
      </p:grpSp>
      <p:grpSp>
        <p:nvGrpSpPr>
          <p:cNvPr id="9" name="Group 33"/>
          <p:cNvGrpSpPr>
            <a:grpSpLocks/>
          </p:cNvGrpSpPr>
          <p:nvPr/>
        </p:nvGrpSpPr>
        <p:grpSpPr bwMode="auto">
          <a:xfrm>
            <a:off x="-48971" y="5205750"/>
            <a:ext cx="12244607" cy="830399"/>
            <a:chOff x="-1907887" y="6157143"/>
            <a:chExt cx="10570139" cy="711771"/>
          </a:xfrm>
        </p:grpSpPr>
        <p:sp>
          <p:nvSpPr>
            <p:cNvPr id="19" name="AutoShape 46"/>
            <p:cNvSpPr>
              <a:spLocks noChangeArrowheads="1"/>
            </p:cNvSpPr>
            <p:nvPr/>
          </p:nvSpPr>
          <p:spPr bwMode="auto">
            <a:xfrm>
              <a:off x="-1907887" y="6157143"/>
              <a:ext cx="835154" cy="685800"/>
            </a:xfrm>
            <a:prstGeom prst="flowChartAlternateProcess">
              <a:avLst/>
            </a:prstGeom>
            <a:ln>
              <a:headEnd/>
              <a:tailEnd/>
            </a:ln>
          </p:spPr>
          <p:style>
            <a:lnRef idx="0">
              <a:schemeClr val="accent6"/>
            </a:lnRef>
            <a:fillRef idx="3">
              <a:schemeClr val="accent6"/>
            </a:fillRef>
            <a:effectRef idx="3">
              <a:schemeClr val="accent6"/>
            </a:effectRef>
            <a:fontRef idx="minor">
              <a:schemeClr val="lt1"/>
            </a:fontRef>
          </p:style>
          <p:txBody>
            <a:bodyPr wrap="none" anchor="ctr"/>
            <a:lstStyle/>
            <a:p>
              <a:pPr algn="ctr">
                <a:defRPr/>
              </a:pPr>
              <a:r>
                <a:rPr lang="en-US" sz="2700" b="1">
                  <a:solidFill>
                    <a:schemeClr val="bg1"/>
                  </a:solidFill>
                  <a:effectLst>
                    <a:outerShdw blurRad="38100" dist="38100" dir="2700000" algn="tl">
                      <a:srgbClr val="000000"/>
                    </a:outerShdw>
                  </a:effectLst>
                  <a:latin typeface="Times New Roman" pitchFamily="18" charset="0"/>
                  <a:cs typeface="Times New Roman" pitchFamily="18" charset="0"/>
                </a:rPr>
                <a:t>D</a:t>
              </a:r>
            </a:p>
          </p:txBody>
        </p:sp>
        <p:sp>
          <p:nvSpPr>
            <p:cNvPr id="33" name="Rounded Rectangle 12"/>
            <p:cNvSpPr>
              <a:spLocks noChangeArrowheads="1"/>
            </p:cNvSpPr>
            <p:nvPr/>
          </p:nvSpPr>
          <p:spPr bwMode="auto">
            <a:xfrm>
              <a:off x="-961291" y="6183114"/>
              <a:ext cx="9623543" cy="685800"/>
            </a:xfrm>
            <a:prstGeom prst="roundRect">
              <a:avLst>
                <a:gd name="adj" fmla="val 16667"/>
              </a:avLst>
            </a:prstGeom>
            <a:ln>
              <a:headEnd/>
              <a:tailEnd/>
            </a:ln>
          </p:spPr>
          <p:style>
            <a:lnRef idx="0">
              <a:schemeClr val="accent6"/>
            </a:lnRef>
            <a:fillRef idx="3">
              <a:schemeClr val="accent6"/>
            </a:fillRef>
            <a:effectRef idx="3">
              <a:schemeClr val="accent6"/>
            </a:effectRef>
            <a:fontRef idx="minor">
              <a:schemeClr val="lt1"/>
            </a:fontRef>
          </p:style>
          <p:txBody>
            <a:bodyPr anchor="ctr"/>
            <a:lstStyle/>
            <a:p>
              <a:pPr lvl="1" indent="-257175">
                <a:defRPr/>
              </a:pPr>
              <a:r>
                <a:rPr lang="vi-VN" sz="4200" b="1">
                  <a:latin typeface="Times New Roman" pitchFamily="18" charset="0"/>
                  <a:cs typeface="Times New Roman" pitchFamily="18" charset="0"/>
                </a:rPr>
                <a:t>Như Cha anh em trên trời là Đấng hoàn thiện.</a:t>
              </a:r>
            </a:p>
          </p:txBody>
        </p:sp>
      </p:grpSp>
      <p:sp>
        <p:nvSpPr>
          <p:cNvPr id="10" name="Rectangle 9">
            <a:extLst>
              <a:ext uri="{FF2B5EF4-FFF2-40B4-BE49-F238E27FC236}">
                <a16:creationId xmlns:a16="http://schemas.microsoft.com/office/drawing/2014/main" id="{C560D8AB-9919-419B-BEBB-D2009B70CB50}"/>
              </a:ext>
            </a:extLst>
          </p:cNvPr>
          <p:cNvSpPr/>
          <p:nvPr/>
        </p:nvSpPr>
        <p:spPr>
          <a:xfrm>
            <a:off x="-48986" y="0"/>
            <a:ext cx="12240986" cy="237400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a:solidFill>
                  <a:schemeClr val="tx1"/>
                </a:solidFill>
                <a:latin typeface="Arial" panose="020B0604020202020204" pitchFamily="34" charset="0"/>
                <a:cs typeface="Arial" panose="020B0604020202020204" pitchFamily="34" charset="0"/>
              </a:rPr>
              <a:t>5. </a:t>
            </a:r>
            <a:r>
              <a:rPr lang="vi-VN" sz="7200" b="1">
                <a:solidFill>
                  <a:schemeClr val="tx1"/>
                </a:solidFill>
                <a:cs typeface="Arial" panose="020B0604020202020204" pitchFamily="34" charset="0"/>
              </a:rPr>
              <a:t>Đức Giêsu kêu gọi hãy hoàn thiện </a:t>
            </a:r>
            <a:r>
              <a:rPr lang="vi-VN" sz="7200" b="1">
                <a:solidFill>
                  <a:srgbClr val="FF0000"/>
                </a:solidFill>
                <a:cs typeface="Arial" panose="020B0604020202020204" pitchFamily="34" charset="0"/>
              </a:rPr>
              <a:t>như ai?</a:t>
            </a:r>
            <a:endParaRPr lang="en-US" sz="540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815215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par>
                          <p:cTn id="8" fill="hold" nodeType="afterGroup">
                            <p:stCondLst>
                              <p:cond delay="1000"/>
                            </p:stCondLst>
                            <p:childTnLst>
                              <p:par>
                                <p:cTn id="9" presetID="4"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box(in)">
                                      <p:cBhvr>
                                        <p:cTn id="11" dur="1000"/>
                                        <p:tgtEl>
                                          <p:spTgt spid="3"/>
                                        </p:tgtEl>
                                      </p:cBhvr>
                                    </p:animEffect>
                                  </p:childTnLst>
                                  <p:subTnLst>
                                    <p:audio>
                                      <p:cMediaNode>
                                        <p:cTn display="0" masterRel="sameClick">
                                          <p:stCondLst>
                                            <p:cond evt="begin" delay="0">
                                              <p:tn val="9"/>
                                            </p:cond>
                                          </p:stCondLst>
                                          <p:endCondLst>
                                            <p:cond evt="onStopAudio" delay="0">
                                              <p:tgtEl>
                                                <p:sldTgt/>
                                              </p:tgtEl>
                                            </p:cond>
                                          </p:endCondLst>
                                        </p:cTn>
                                        <p:tgtEl>
                                          <p:sndTgt r:embed="rId2" name="camera.wav"/>
                                        </p:tgtEl>
                                      </p:cMediaNode>
                                    </p:audio>
                                  </p:subTnLst>
                                </p:cTn>
                              </p:par>
                            </p:childTnLst>
                          </p:cTn>
                        </p:par>
                        <p:par>
                          <p:cTn id="12" fill="hold" nodeType="afterGroup">
                            <p:stCondLst>
                              <p:cond delay="2000"/>
                            </p:stCondLst>
                            <p:childTnLst>
                              <p:par>
                                <p:cTn id="13" presetID="4" presetClass="entr" presetSubtype="16"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ox(in)">
                                      <p:cBhvr>
                                        <p:cTn id="15" dur="1000"/>
                                        <p:tgtEl>
                                          <p:spTgt spid="5"/>
                                        </p:tgtEl>
                                      </p:cBhvr>
                                    </p:animEffect>
                                  </p:childTnLst>
                                  <p:subTnLst>
                                    <p:audio>
                                      <p:cMediaNode>
                                        <p:cTn display="0" masterRel="sameClick">
                                          <p:stCondLst>
                                            <p:cond evt="begin" delay="0">
                                              <p:tn val="13"/>
                                            </p:cond>
                                          </p:stCondLst>
                                          <p:endCondLst>
                                            <p:cond evt="onStopAudio" delay="0">
                                              <p:tgtEl>
                                                <p:sldTgt/>
                                              </p:tgtEl>
                                            </p:cond>
                                          </p:endCondLst>
                                        </p:cTn>
                                        <p:tgtEl>
                                          <p:sndTgt r:embed="rId2" name="camera.wav"/>
                                        </p:tgtEl>
                                      </p:cMediaNode>
                                    </p:audio>
                                  </p:subTnLst>
                                </p:cTn>
                              </p:par>
                            </p:childTnLst>
                          </p:cTn>
                        </p:par>
                        <p:par>
                          <p:cTn id="16" fill="hold" nodeType="afterGroup">
                            <p:stCondLst>
                              <p:cond delay="3000"/>
                            </p:stCondLst>
                            <p:childTnLst>
                              <p:par>
                                <p:cTn id="17" presetID="4" presetClass="entr" presetSubtype="16"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ox(in)">
                                      <p:cBhvr>
                                        <p:cTn id="19" dur="1000"/>
                                        <p:tgtEl>
                                          <p:spTgt spid="6"/>
                                        </p:tgtEl>
                                      </p:cBhvr>
                                    </p:animEffect>
                                  </p:childTnLst>
                                  <p:subTnLst>
                                    <p:audio>
                                      <p:cMediaNode>
                                        <p:cTn display="0" masterRel="sameClick">
                                          <p:stCondLst>
                                            <p:cond evt="begin" delay="0">
                                              <p:tn val="17"/>
                                            </p:cond>
                                          </p:stCondLst>
                                          <p:endCondLst>
                                            <p:cond evt="onStopAudio" delay="0">
                                              <p:tgtEl>
                                                <p:sldTgt/>
                                              </p:tgtEl>
                                            </p:cond>
                                          </p:endCondLst>
                                        </p:cTn>
                                        <p:tgtEl>
                                          <p:sndTgt r:embed="rId2" name="camera.wav"/>
                                        </p:tgtEl>
                                      </p:cMediaNode>
                                    </p:audio>
                                  </p:subTnLst>
                                </p:cTn>
                              </p:par>
                            </p:childTnLst>
                          </p:cTn>
                        </p:par>
                        <p:par>
                          <p:cTn id="20" fill="hold" nodeType="afterGroup">
                            <p:stCondLst>
                              <p:cond delay="4000"/>
                            </p:stCondLst>
                            <p:childTnLst>
                              <p:par>
                                <p:cTn id="21" presetID="9"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dissolve">
                                      <p:cBhvr>
                                        <p:cTn id="23"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4" restart="whenNotActive" fill="hold" evtFilter="cancelBubble" nodeType="interactiveSeq">
                <p:stCondLst>
                  <p:cond evt="onClick" delay="0">
                    <p:tgtEl>
                      <p:spTgt spid="37"/>
                    </p:tgtEl>
                  </p:cond>
                </p:stCondLst>
                <p:endSync evt="end" delay="0">
                  <p:rtn val="all"/>
                </p:endSync>
                <p:childTnLst>
                  <p:par>
                    <p:cTn id="25" fill="hold" nodeType="clickPar">
                      <p:stCondLst>
                        <p:cond delay="0"/>
                      </p:stCondLst>
                      <p:childTnLst>
                        <p:par>
                          <p:cTn id="26" fill="hold" nodeType="withGroup">
                            <p:stCondLst>
                              <p:cond delay="0"/>
                            </p:stCondLst>
                            <p:childTnLst>
                              <p:par>
                                <p:cTn id="27" presetID="21" presetClass="entr" presetSubtype="4"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heel(4)">
                                      <p:cBhvr>
                                        <p:cTn id="29" dur="2000"/>
                                        <p:tgtEl>
                                          <p:spTgt spid="9"/>
                                        </p:tgtEl>
                                      </p:cBhvr>
                                    </p:animEffect>
                                  </p:childTnLst>
                                  <p:subTnLst>
                                    <p:audio>
                                      <p:cMediaNode>
                                        <p:cTn display="0" masterRel="sameClick">
                                          <p:stCondLst>
                                            <p:cond evt="begin" delay="0">
                                              <p:tn val="27"/>
                                            </p:cond>
                                          </p:stCondLst>
                                          <p:endCondLst>
                                            <p:cond evt="onStopAudio" delay="0">
                                              <p:tgtEl>
                                                <p:sldTgt/>
                                              </p:tgtEl>
                                            </p:cond>
                                          </p:endCondLst>
                                        </p:cTn>
                                        <p:tgtEl>
                                          <p:sndTgt r:embed="rId3" name="dap_an2.wav"/>
                                        </p:tgtEl>
                                      </p:cMediaNode>
                                    </p:audio>
                                  </p:subTnLst>
                                </p:cTn>
                              </p:par>
                            </p:childTnLst>
                          </p:cTn>
                        </p:par>
                      </p:childTnLst>
                    </p:cTn>
                  </p:par>
                </p:childTnLst>
              </p:cTn>
              <p:nextCondLst>
                <p:cond evt="onClick" delay="0">
                  <p:tgtEl>
                    <p:spTgt spid="37"/>
                  </p:tgtEl>
                </p:cond>
              </p:nextCondLst>
            </p:seq>
          </p:childTnLst>
        </p:cTn>
      </p:par>
    </p:tnLst>
    <p:bldLst>
      <p:bldP spid="3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3000" r="-13000"/>
          </a:stretch>
        </a:blipFill>
        <a:effectLst/>
      </p:bgPr>
    </p:bg>
    <p:spTree>
      <p:nvGrpSpPr>
        <p:cNvPr id="1" name=""/>
        <p:cNvGrpSpPr/>
        <p:nvPr/>
      </p:nvGrpSpPr>
      <p:grpSpPr>
        <a:xfrm>
          <a:off x="0" y="0"/>
          <a:ext cx="0" cy="0"/>
          <a:chOff x="0" y="0"/>
          <a:chExt cx="0" cy="0"/>
        </a:xfrm>
      </p:grpSpPr>
      <p:sp>
        <p:nvSpPr>
          <p:cNvPr id="3" name="AutoShape 9">
            <a:hlinkClick r:id="rId3" action="ppaction://hlinksldjump"/>
          </p:cNvPr>
          <p:cNvSpPr>
            <a:spLocks noChangeArrowheads="1"/>
          </p:cNvSpPr>
          <p:nvPr/>
        </p:nvSpPr>
        <p:spPr bwMode="auto">
          <a:xfrm>
            <a:off x="1524000" y="5943600"/>
            <a:ext cx="9144000" cy="914400"/>
          </a:xfrm>
          <a:prstGeom prst="flowChartAlternateProcess">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a:r>
              <a:rPr lang="en-US" altLang="en-US" sz="6000" b="1">
                <a:effectLst>
                  <a:outerShdw blurRad="38100" dist="38100" dir="2700000" algn="tl">
                    <a:srgbClr val="000000"/>
                  </a:outerShdw>
                </a:effectLst>
              </a:rPr>
              <a:t>TÌM Ô CHỮ</a:t>
            </a:r>
          </a:p>
        </p:txBody>
      </p:sp>
    </p:spTree>
    <p:extLst>
      <p:ext uri="{BB962C8B-B14F-4D97-AF65-F5344CB8AC3E}">
        <p14:creationId xmlns:p14="http://schemas.microsoft.com/office/powerpoint/2010/main" val="833522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ppt_w</p:attrName>
                                        </p:attrNameLst>
                                      </p:cBhvr>
                                      <p:tavLst>
                                        <p:tav tm="0" fmla="#ppt_w*sin(2.5*pi*$)">
                                          <p:val>
                                            <p:fltVal val="0"/>
                                          </p:val>
                                        </p:tav>
                                        <p:tav tm="100000">
                                          <p:val>
                                            <p:fltVal val="1"/>
                                          </p:val>
                                        </p:tav>
                                      </p:tavLst>
                                    </p:anim>
                                    <p:anim calcmode="lin" valueType="num">
                                      <p:cBhvr>
                                        <p:cTn id="9"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1">
            <a:extLst>
              <a:ext uri="{FF2B5EF4-FFF2-40B4-BE49-F238E27FC236}">
                <a16:creationId xmlns:a16="http://schemas.microsoft.com/office/drawing/2014/main" id="{D721C701-DEA9-4953-9AE0-9724C9955AF2}"/>
              </a:ext>
            </a:extLst>
          </p:cNvPr>
          <p:cNvSpPr/>
          <p:nvPr/>
        </p:nvSpPr>
        <p:spPr>
          <a:xfrm>
            <a:off x="11555" y="12892"/>
            <a:ext cx="880196" cy="544239"/>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1</a:t>
            </a:r>
            <a:endParaRPr lang="vi-VN" sz="4000" b="1"/>
          </a:p>
        </p:txBody>
      </p:sp>
      <p:sp>
        <p:nvSpPr>
          <p:cNvPr id="148" name="C2">
            <a:extLst>
              <a:ext uri="{FF2B5EF4-FFF2-40B4-BE49-F238E27FC236}">
                <a16:creationId xmlns:a16="http://schemas.microsoft.com/office/drawing/2014/main" id="{5DA30047-9529-4C3E-9772-18B84296F03E}"/>
              </a:ext>
            </a:extLst>
          </p:cNvPr>
          <p:cNvSpPr/>
          <p:nvPr/>
        </p:nvSpPr>
        <p:spPr>
          <a:xfrm>
            <a:off x="11555" y="557132"/>
            <a:ext cx="880196" cy="565093"/>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2</a:t>
            </a:r>
            <a:endParaRPr lang="vi-VN" sz="4000" b="1"/>
          </a:p>
        </p:txBody>
      </p:sp>
      <p:sp>
        <p:nvSpPr>
          <p:cNvPr id="149" name="C3">
            <a:extLst>
              <a:ext uri="{FF2B5EF4-FFF2-40B4-BE49-F238E27FC236}">
                <a16:creationId xmlns:a16="http://schemas.microsoft.com/office/drawing/2014/main" id="{A8D9E899-0A1F-44DE-9367-F34351CD13A1}"/>
              </a:ext>
            </a:extLst>
          </p:cNvPr>
          <p:cNvSpPr/>
          <p:nvPr/>
        </p:nvSpPr>
        <p:spPr>
          <a:xfrm>
            <a:off x="11555" y="1124512"/>
            <a:ext cx="880196" cy="550108"/>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3</a:t>
            </a:r>
            <a:endParaRPr lang="vi-VN" sz="4000" b="1"/>
          </a:p>
        </p:txBody>
      </p:sp>
      <p:sp>
        <p:nvSpPr>
          <p:cNvPr id="150" name="C4">
            <a:extLst>
              <a:ext uri="{FF2B5EF4-FFF2-40B4-BE49-F238E27FC236}">
                <a16:creationId xmlns:a16="http://schemas.microsoft.com/office/drawing/2014/main" id="{A284E94A-99FF-4AF0-9E2A-C51941AF41AD}"/>
              </a:ext>
            </a:extLst>
          </p:cNvPr>
          <p:cNvSpPr/>
          <p:nvPr/>
        </p:nvSpPr>
        <p:spPr>
          <a:xfrm>
            <a:off x="11555" y="1648032"/>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4</a:t>
            </a:r>
            <a:endParaRPr lang="vi-VN" sz="4000" b="1"/>
          </a:p>
        </p:txBody>
      </p:sp>
      <p:sp>
        <p:nvSpPr>
          <p:cNvPr id="151" name="C5">
            <a:extLst>
              <a:ext uri="{FF2B5EF4-FFF2-40B4-BE49-F238E27FC236}">
                <a16:creationId xmlns:a16="http://schemas.microsoft.com/office/drawing/2014/main" id="{9BFBF487-2FFA-4A77-9EA0-B19BD22521E8}"/>
              </a:ext>
            </a:extLst>
          </p:cNvPr>
          <p:cNvSpPr/>
          <p:nvPr/>
        </p:nvSpPr>
        <p:spPr>
          <a:xfrm>
            <a:off x="12995" y="2282130"/>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5</a:t>
            </a:r>
            <a:endParaRPr lang="vi-VN" sz="4000" b="1"/>
          </a:p>
        </p:txBody>
      </p:sp>
      <p:sp>
        <p:nvSpPr>
          <p:cNvPr id="51" name="C5">
            <a:extLst>
              <a:ext uri="{FF2B5EF4-FFF2-40B4-BE49-F238E27FC236}">
                <a16:creationId xmlns:a16="http://schemas.microsoft.com/office/drawing/2014/main" id="{EF1A1A8A-17F7-40ED-ABD6-0EA95C4153BD}"/>
              </a:ext>
            </a:extLst>
          </p:cNvPr>
          <p:cNvSpPr/>
          <p:nvPr/>
        </p:nvSpPr>
        <p:spPr>
          <a:xfrm>
            <a:off x="11555" y="2864568"/>
            <a:ext cx="880196" cy="641241"/>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6</a:t>
            </a:r>
            <a:endParaRPr lang="vi-VN" sz="4000" b="1"/>
          </a:p>
        </p:txBody>
      </p:sp>
      <p:sp>
        <p:nvSpPr>
          <p:cNvPr id="10" name="Rectangle 9">
            <a:hlinkClick r:id="rId2" action="ppaction://hlinksldjump"/>
            <a:extLst>
              <a:ext uri="{FF2B5EF4-FFF2-40B4-BE49-F238E27FC236}">
                <a16:creationId xmlns:a16="http://schemas.microsoft.com/office/drawing/2014/main" id="{88D370C5-712C-42E4-8B24-57DC40D481BE}"/>
              </a:ext>
            </a:extLst>
          </p:cNvPr>
          <p:cNvSpPr/>
          <p:nvPr/>
        </p:nvSpPr>
        <p:spPr>
          <a:xfrm>
            <a:off x="10751208" y="70948"/>
            <a:ext cx="1402119" cy="1386884"/>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t>HÀNG</a:t>
            </a:r>
          </a:p>
          <a:p>
            <a:pPr algn="ctr"/>
            <a:r>
              <a:rPr lang="en-US" sz="3600" b="1"/>
              <a:t> DỌC</a:t>
            </a:r>
          </a:p>
        </p:txBody>
      </p:sp>
      <p:sp>
        <p:nvSpPr>
          <p:cNvPr id="71" name="C5">
            <a:extLst>
              <a:ext uri="{FF2B5EF4-FFF2-40B4-BE49-F238E27FC236}">
                <a16:creationId xmlns:a16="http://schemas.microsoft.com/office/drawing/2014/main" id="{256F90D4-A3D1-4452-BC1C-66AD0E97C033}"/>
              </a:ext>
            </a:extLst>
          </p:cNvPr>
          <p:cNvSpPr/>
          <p:nvPr/>
        </p:nvSpPr>
        <p:spPr>
          <a:xfrm>
            <a:off x="1440" y="3465387"/>
            <a:ext cx="880196" cy="565093"/>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7</a:t>
            </a:r>
            <a:endParaRPr lang="vi-VN" sz="4000" b="1"/>
          </a:p>
        </p:txBody>
      </p:sp>
      <p:graphicFrame>
        <p:nvGraphicFramePr>
          <p:cNvPr id="2" name="Table 3">
            <a:extLst>
              <a:ext uri="{FF2B5EF4-FFF2-40B4-BE49-F238E27FC236}">
                <a16:creationId xmlns:a16="http://schemas.microsoft.com/office/drawing/2014/main" id="{831A6978-A2EC-4310-8056-4ADA6BB6D75C}"/>
              </a:ext>
            </a:extLst>
          </p:cNvPr>
          <p:cNvGraphicFramePr>
            <a:graphicFrameLocks noGrp="1"/>
          </p:cNvGraphicFramePr>
          <p:nvPr>
            <p:extLst>
              <p:ext uri="{D42A27DB-BD31-4B8C-83A1-F6EECF244321}">
                <p14:modId xmlns:p14="http://schemas.microsoft.com/office/powerpoint/2010/main" val="2759555667"/>
              </p:ext>
            </p:extLst>
          </p:nvPr>
        </p:nvGraphicFramePr>
        <p:xfrm>
          <a:off x="1660269" y="23268"/>
          <a:ext cx="6502400" cy="5212080"/>
        </p:xfrm>
        <a:graphic>
          <a:graphicData uri="http://schemas.openxmlformats.org/drawingml/2006/table">
            <a:tbl>
              <a:tblPr firstRow="1" bandRow="1">
                <a:tableStyleId>{5940675A-B579-460E-94D1-54222C63F5DA}</a:tableStyleId>
              </a:tblPr>
              <a:tblGrid>
                <a:gridCol w="650240">
                  <a:extLst>
                    <a:ext uri="{9D8B030D-6E8A-4147-A177-3AD203B41FA5}">
                      <a16:colId xmlns:a16="http://schemas.microsoft.com/office/drawing/2014/main" val="2356153170"/>
                    </a:ext>
                  </a:extLst>
                </a:gridCol>
                <a:gridCol w="650240">
                  <a:extLst>
                    <a:ext uri="{9D8B030D-6E8A-4147-A177-3AD203B41FA5}">
                      <a16:colId xmlns:a16="http://schemas.microsoft.com/office/drawing/2014/main" val="535985818"/>
                    </a:ext>
                  </a:extLst>
                </a:gridCol>
                <a:gridCol w="650240">
                  <a:extLst>
                    <a:ext uri="{9D8B030D-6E8A-4147-A177-3AD203B41FA5}">
                      <a16:colId xmlns:a16="http://schemas.microsoft.com/office/drawing/2014/main" val="1743134784"/>
                    </a:ext>
                  </a:extLst>
                </a:gridCol>
                <a:gridCol w="650240">
                  <a:extLst>
                    <a:ext uri="{9D8B030D-6E8A-4147-A177-3AD203B41FA5}">
                      <a16:colId xmlns:a16="http://schemas.microsoft.com/office/drawing/2014/main" val="4137164561"/>
                    </a:ext>
                  </a:extLst>
                </a:gridCol>
                <a:gridCol w="650240">
                  <a:extLst>
                    <a:ext uri="{9D8B030D-6E8A-4147-A177-3AD203B41FA5}">
                      <a16:colId xmlns:a16="http://schemas.microsoft.com/office/drawing/2014/main" val="3948434602"/>
                    </a:ext>
                  </a:extLst>
                </a:gridCol>
                <a:gridCol w="650240">
                  <a:extLst>
                    <a:ext uri="{9D8B030D-6E8A-4147-A177-3AD203B41FA5}">
                      <a16:colId xmlns:a16="http://schemas.microsoft.com/office/drawing/2014/main" val="2886751452"/>
                    </a:ext>
                  </a:extLst>
                </a:gridCol>
                <a:gridCol w="650240">
                  <a:extLst>
                    <a:ext uri="{9D8B030D-6E8A-4147-A177-3AD203B41FA5}">
                      <a16:colId xmlns:a16="http://schemas.microsoft.com/office/drawing/2014/main" val="532594679"/>
                    </a:ext>
                  </a:extLst>
                </a:gridCol>
                <a:gridCol w="650240">
                  <a:extLst>
                    <a:ext uri="{9D8B030D-6E8A-4147-A177-3AD203B41FA5}">
                      <a16:colId xmlns:a16="http://schemas.microsoft.com/office/drawing/2014/main" val="3665494410"/>
                    </a:ext>
                  </a:extLst>
                </a:gridCol>
                <a:gridCol w="650240">
                  <a:extLst>
                    <a:ext uri="{9D8B030D-6E8A-4147-A177-3AD203B41FA5}">
                      <a16:colId xmlns:a16="http://schemas.microsoft.com/office/drawing/2014/main" val="1021267771"/>
                    </a:ext>
                  </a:extLst>
                </a:gridCol>
                <a:gridCol w="650240">
                  <a:extLst>
                    <a:ext uri="{9D8B030D-6E8A-4147-A177-3AD203B41FA5}">
                      <a16:colId xmlns:a16="http://schemas.microsoft.com/office/drawing/2014/main" val="2490444803"/>
                    </a:ext>
                  </a:extLst>
                </a:gridCol>
              </a:tblGrid>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vi-VN" sz="3200" b="1">
                          <a:latin typeface="Arial" panose="020B0604020202020204" pitchFamily="34" charset="0"/>
                          <a:cs typeface="Arial" panose="020B0604020202020204" pitchFamily="34" charset="0"/>
                        </a:rPr>
                        <a:t>Ư</a:t>
                      </a: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407677">
                <a:tc>
                  <a:txBody>
                    <a:bodyPr/>
                    <a:lstStyle/>
                    <a:p>
                      <a:pPr algn="ctr"/>
                      <a:r>
                        <a:rPr lang="en-US" sz="3200" b="1">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407677">
                <a:tc>
                  <a:txBody>
                    <a:bodyPr/>
                    <a:lstStyle/>
                    <a:p>
                      <a:pPr algn="ctr"/>
                      <a:r>
                        <a:rPr lang="en-US" sz="3200" b="1">
                          <a:latin typeface="Arial" panose="020B0604020202020204" pitchFamily="34" charset="0"/>
                          <a:cs typeface="Arial" panose="020B060402020202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0480078"/>
                  </a:ext>
                </a:extLst>
              </a:tr>
              <a:tr h="407677">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838982"/>
                  </a:ext>
                </a:extLst>
              </a:tr>
            </a:tbl>
          </a:graphicData>
        </a:graphic>
      </p:graphicFrame>
      <p:sp>
        <p:nvSpPr>
          <p:cNvPr id="62" name="C5">
            <a:extLst>
              <a:ext uri="{FF2B5EF4-FFF2-40B4-BE49-F238E27FC236}">
                <a16:creationId xmlns:a16="http://schemas.microsoft.com/office/drawing/2014/main" id="{75A07810-B876-4EAA-8272-E7A699A89C00}"/>
              </a:ext>
            </a:extLst>
          </p:cNvPr>
          <p:cNvSpPr/>
          <p:nvPr/>
        </p:nvSpPr>
        <p:spPr>
          <a:xfrm>
            <a:off x="11555" y="4020103"/>
            <a:ext cx="880196" cy="628267"/>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8</a:t>
            </a:r>
            <a:endParaRPr lang="vi-VN" sz="4000" b="1"/>
          </a:p>
        </p:txBody>
      </p:sp>
      <p:sp>
        <p:nvSpPr>
          <p:cNvPr id="78" name="C5">
            <a:extLst>
              <a:ext uri="{FF2B5EF4-FFF2-40B4-BE49-F238E27FC236}">
                <a16:creationId xmlns:a16="http://schemas.microsoft.com/office/drawing/2014/main" id="{66537F84-FF28-41D8-BDA4-5BE08310F80E}"/>
              </a:ext>
            </a:extLst>
          </p:cNvPr>
          <p:cNvSpPr/>
          <p:nvPr/>
        </p:nvSpPr>
        <p:spPr>
          <a:xfrm>
            <a:off x="11555" y="4597724"/>
            <a:ext cx="880196" cy="628267"/>
          </a:xfrm>
          <a:prstGeom prst="heart">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a:t>9</a:t>
            </a:r>
            <a:endParaRPr lang="vi-VN" sz="4000" b="1"/>
          </a:p>
        </p:txBody>
      </p:sp>
      <p:sp>
        <p:nvSpPr>
          <p:cNvPr id="3" name="Rectangle 2">
            <a:extLst>
              <a:ext uri="{FF2B5EF4-FFF2-40B4-BE49-F238E27FC236}">
                <a16:creationId xmlns:a16="http://schemas.microsoft.com/office/drawing/2014/main" id="{71FEF7DB-B368-4047-871A-0F073470ED24}"/>
              </a:ext>
            </a:extLst>
          </p:cNvPr>
          <p:cNvSpPr/>
          <p:nvPr/>
        </p:nvSpPr>
        <p:spPr>
          <a:xfrm>
            <a:off x="5554133" y="464329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a:extLst>
              <a:ext uri="{FF2B5EF4-FFF2-40B4-BE49-F238E27FC236}">
                <a16:creationId xmlns:a16="http://schemas.microsoft.com/office/drawing/2014/main" id="{5C63C42E-E914-42C1-A1E3-2C4DC3FE48DE}"/>
              </a:ext>
            </a:extLst>
          </p:cNvPr>
          <p:cNvSpPr/>
          <p:nvPr/>
        </p:nvSpPr>
        <p:spPr>
          <a:xfrm>
            <a:off x="4897120" y="464329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a:extLst>
              <a:ext uri="{FF2B5EF4-FFF2-40B4-BE49-F238E27FC236}">
                <a16:creationId xmlns:a16="http://schemas.microsoft.com/office/drawing/2014/main" id="{F7B4F2A5-F060-44C8-8479-ACC27B8C1600}"/>
              </a:ext>
            </a:extLst>
          </p:cNvPr>
          <p:cNvSpPr/>
          <p:nvPr/>
        </p:nvSpPr>
        <p:spPr>
          <a:xfrm>
            <a:off x="4249420" y="464837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9D31ABAC-04A3-4F77-9F96-CAFFEC14E2FA}"/>
              </a:ext>
            </a:extLst>
          </p:cNvPr>
          <p:cNvSpPr/>
          <p:nvPr/>
        </p:nvSpPr>
        <p:spPr>
          <a:xfrm>
            <a:off x="3592407" y="464837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a:extLst>
              <a:ext uri="{FF2B5EF4-FFF2-40B4-BE49-F238E27FC236}">
                <a16:creationId xmlns:a16="http://schemas.microsoft.com/office/drawing/2014/main" id="{F9201B2A-E51F-4943-8C11-49C53FEEC0B4}"/>
              </a:ext>
            </a:extLst>
          </p:cNvPr>
          <p:cNvSpPr/>
          <p:nvPr/>
        </p:nvSpPr>
        <p:spPr>
          <a:xfrm>
            <a:off x="2954867" y="464837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4419C387-8CF5-4C7C-B7B0-E54C846005DA}"/>
              </a:ext>
            </a:extLst>
          </p:cNvPr>
          <p:cNvSpPr/>
          <p:nvPr/>
        </p:nvSpPr>
        <p:spPr>
          <a:xfrm>
            <a:off x="2297854" y="464837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717DD70D-FE8B-4C82-980D-AADBC7104538}"/>
              </a:ext>
            </a:extLst>
          </p:cNvPr>
          <p:cNvSpPr/>
          <p:nvPr/>
        </p:nvSpPr>
        <p:spPr>
          <a:xfrm>
            <a:off x="6863079" y="464329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a:extLst>
              <a:ext uri="{FF2B5EF4-FFF2-40B4-BE49-F238E27FC236}">
                <a16:creationId xmlns:a16="http://schemas.microsoft.com/office/drawing/2014/main" id="{9129DE7E-3727-4DE8-AE4F-162FCA07B347}"/>
              </a:ext>
            </a:extLst>
          </p:cNvPr>
          <p:cNvSpPr/>
          <p:nvPr/>
        </p:nvSpPr>
        <p:spPr>
          <a:xfrm>
            <a:off x="6206066" y="4643290"/>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97BF20AB-8BB4-41D6-889F-441591CCF836}"/>
              </a:ext>
            </a:extLst>
          </p:cNvPr>
          <p:cNvSpPr/>
          <p:nvPr/>
        </p:nvSpPr>
        <p:spPr>
          <a:xfrm>
            <a:off x="5554133" y="406566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3CA9BF6B-FA18-4A15-AC3B-DEC422230DA4}"/>
              </a:ext>
            </a:extLst>
          </p:cNvPr>
          <p:cNvSpPr/>
          <p:nvPr/>
        </p:nvSpPr>
        <p:spPr>
          <a:xfrm>
            <a:off x="4897120" y="406566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0EE1FF76-597B-4993-90C7-190F08AC2758}"/>
              </a:ext>
            </a:extLst>
          </p:cNvPr>
          <p:cNvSpPr/>
          <p:nvPr/>
        </p:nvSpPr>
        <p:spPr>
          <a:xfrm>
            <a:off x="4249420" y="407074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Rectangle 89">
            <a:extLst>
              <a:ext uri="{FF2B5EF4-FFF2-40B4-BE49-F238E27FC236}">
                <a16:creationId xmlns:a16="http://schemas.microsoft.com/office/drawing/2014/main" id="{18BBD428-7662-4958-864E-7084F77925EA}"/>
              </a:ext>
            </a:extLst>
          </p:cNvPr>
          <p:cNvSpPr/>
          <p:nvPr/>
        </p:nvSpPr>
        <p:spPr>
          <a:xfrm>
            <a:off x="3592407" y="407074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Rectangle 90">
            <a:extLst>
              <a:ext uri="{FF2B5EF4-FFF2-40B4-BE49-F238E27FC236}">
                <a16:creationId xmlns:a16="http://schemas.microsoft.com/office/drawing/2014/main" id="{C224D1A4-EE1D-46BD-B906-1EDC3893B470}"/>
              </a:ext>
            </a:extLst>
          </p:cNvPr>
          <p:cNvSpPr/>
          <p:nvPr/>
        </p:nvSpPr>
        <p:spPr>
          <a:xfrm>
            <a:off x="2954867" y="407074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2959A74-7644-4558-A7D5-3F8D08AC9FEA}"/>
              </a:ext>
            </a:extLst>
          </p:cNvPr>
          <p:cNvSpPr/>
          <p:nvPr/>
        </p:nvSpPr>
        <p:spPr>
          <a:xfrm>
            <a:off x="2297854" y="407074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8B36B4D7-3613-4209-B515-E1F8287B07BD}"/>
              </a:ext>
            </a:extLst>
          </p:cNvPr>
          <p:cNvSpPr/>
          <p:nvPr/>
        </p:nvSpPr>
        <p:spPr>
          <a:xfrm>
            <a:off x="6863079" y="406566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Rectangle 93">
            <a:extLst>
              <a:ext uri="{FF2B5EF4-FFF2-40B4-BE49-F238E27FC236}">
                <a16:creationId xmlns:a16="http://schemas.microsoft.com/office/drawing/2014/main" id="{A395D8D8-66B9-44C6-86A2-5581C50A46A4}"/>
              </a:ext>
            </a:extLst>
          </p:cNvPr>
          <p:cNvSpPr/>
          <p:nvPr/>
        </p:nvSpPr>
        <p:spPr>
          <a:xfrm>
            <a:off x="6206066" y="406566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Rectangle 95">
            <a:extLst>
              <a:ext uri="{FF2B5EF4-FFF2-40B4-BE49-F238E27FC236}">
                <a16:creationId xmlns:a16="http://schemas.microsoft.com/office/drawing/2014/main" id="{1CC77C5E-C537-4128-8479-ADF9E9A04CFC}"/>
              </a:ext>
            </a:extLst>
          </p:cNvPr>
          <p:cNvSpPr/>
          <p:nvPr/>
        </p:nvSpPr>
        <p:spPr>
          <a:xfrm>
            <a:off x="7503161" y="4065669"/>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Rectangle 96">
            <a:extLst>
              <a:ext uri="{FF2B5EF4-FFF2-40B4-BE49-F238E27FC236}">
                <a16:creationId xmlns:a16="http://schemas.microsoft.com/office/drawing/2014/main" id="{8DF58949-012E-4AC3-B473-E2B8E54E9F35}"/>
              </a:ext>
            </a:extLst>
          </p:cNvPr>
          <p:cNvSpPr/>
          <p:nvPr/>
        </p:nvSpPr>
        <p:spPr>
          <a:xfrm>
            <a:off x="4906433" y="348804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Rectangle 97">
            <a:extLst>
              <a:ext uri="{FF2B5EF4-FFF2-40B4-BE49-F238E27FC236}">
                <a16:creationId xmlns:a16="http://schemas.microsoft.com/office/drawing/2014/main" id="{8DB9A96E-8852-449F-BB47-4833CD0F9B29}"/>
              </a:ext>
            </a:extLst>
          </p:cNvPr>
          <p:cNvSpPr/>
          <p:nvPr/>
        </p:nvSpPr>
        <p:spPr>
          <a:xfrm>
            <a:off x="4249420" y="348804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83914BA-2C96-4DC1-8148-221D3830651C}"/>
              </a:ext>
            </a:extLst>
          </p:cNvPr>
          <p:cNvSpPr/>
          <p:nvPr/>
        </p:nvSpPr>
        <p:spPr>
          <a:xfrm>
            <a:off x="3601720" y="349312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A7891FF8-D72A-4ADB-AF15-1DC7CFDFCD5B}"/>
              </a:ext>
            </a:extLst>
          </p:cNvPr>
          <p:cNvSpPr/>
          <p:nvPr/>
        </p:nvSpPr>
        <p:spPr>
          <a:xfrm>
            <a:off x="2944707" y="349312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1E9AEC00-F7BB-4A50-8316-EEC836C84026}"/>
              </a:ext>
            </a:extLst>
          </p:cNvPr>
          <p:cNvSpPr/>
          <p:nvPr/>
        </p:nvSpPr>
        <p:spPr>
          <a:xfrm>
            <a:off x="2307167" y="349312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3E098D96-F0BF-43FC-B0D8-807FE5D59ACA}"/>
              </a:ext>
            </a:extLst>
          </p:cNvPr>
          <p:cNvSpPr/>
          <p:nvPr/>
        </p:nvSpPr>
        <p:spPr>
          <a:xfrm>
            <a:off x="1650154" y="349312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30778CEA-4B32-4177-96E2-B588BD0B4F9F}"/>
              </a:ext>
            </a:extLst>
          </p:cNvPr>
          <p:cNvSpPr/>
          <p:nvPr/>
        </p:nvSpPr>
        <p:spPr>
          <a:xfrm>
            <a:off x="5558366" y="3488048"/>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Rectangle 117">
            <a:extLst>
              <a:ext uri="{FF2B5EF4-FFF2-40B4-BE49-F238E27FC236}">
                <a16:creationId xmlns:a16="http://schemas.microsoft.com/office/drawing/2014/main" id="{F6B0010D-CA4E-4E74-BF3D-84C438CCD900}"/>
              </a:ext>
            </a:extLst>
          </p:cNvPr>
          <p:cNvSpPr/>
          <p:nvPr/>
        </p:nvSpPr>
        <p:spPr>
          <a:xfrm>
            <a:off x="4905586" y="232772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Rectangle 118">
            <a:extLst>
              <a:ext uri="{FF2B5EF4-FFF2-40B4-BE49-F238E27FC236}">
                <a16:creationId xmlns:a16="http://schemas.microsoft.com/office/drawing/2014/main" id="{0596A1DC-906A-42C0-9F89-D91325E78FE8}"/>
              </a:ext>
            </a:extLst>
          </p:cNvPr>
          <p:cNvSpPr/>
          <p:nvPr/>
        </p:nvSpPr>
        <p:spPr>
          <a:xfrm>
            <a:off x="4248573" y="232772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Rectangle 119">
            <a:extLst>
              <a:ext uri="{FF2B5EF4-FFF2-40B4-BE49-F238E27FC236}">
                <a16:creationId xmlns:a16="http://schemas.microsoft.com/office/drawing/2014/main" id="{047CB559-72DB-439D-8688-D4B51F326102}"/>
              </a:ext>
            </a:extLst>
          </p:cNvPr>
          <p:cNvSpPr/>
          <p:nvPr/>
        </p:nvSpPr>
        <p:spPr>
          <a:xfrm>
            <a:off x="3600873" y="233280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Rectangle 120">
            <a:extLst>
              <a:ext uri="{FF2B5EF4-FFF2-40B4-BE49-F238E27FC236}">
                <a16:creationId xmlns:a16="http://schemas.microsoft.com/office/drawing/2014/main" id="{57872F7F-EA3D-4E29-9D9C-821E368FDA96}"/>
              </a:ext>
            </a:extLst>
          </p:cNvPr>
          <p:cNvSpPr/>
          <p:nvPr/>
        </p:nvSpPr>
        <p:spPr>
          <a:xfrm>
            <a:off x="2943860" y="233280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ectangle 121">
            <a:extLst>
              <a:ext uri="{FF2B5EF4-FFF2-40B4-BE49-F238E27FC236}">
                <a16:creationId xmlns:a16="http://schemas.microsoft.com/office/drawing/2014/main" id="{E675926B-89DE-431C-B996-6DB891E4F835}"/>
              </a:ext>
            </a:extLst>
          </p:cNvPr>
          <p:cNvSpPr/>
          <p:nvPr/>
        </p:nvSpPr>
        <p:spPr>
          <a:xfrm>
            <a:off x="2306320" y="233280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Rectangle 122">
            <a:extLst>
              <a:ext uri="{FF2B5EF4-FFF2-40B4-BE49-F238E27FC236}">
                <a16:creationId xmlns:a16="http://schemas.microsoft.com/office/drawing/2014/main" id="{7A91FD70-FE63-4346-B175-8D50043D1E19}"/>
              </a:ext>
            </a:extLst>
          </p:cNvPr>
          <p:cNvSpPr/>
          <p:nvPr/>
        </p:nvSpPr>
        <p:spPr>
          <a:xfrm>
            <a:off x="1649307" y="233280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4134618B-1A50-4501-8F5F-7637EE120029}"/>
              </a:ext>
            </a:extLst>
          </p:cNvPr>
          <p:cNvSpPr/>
          <p:nvPr/>
        </p:nvSpPr>
        <p:spPr>
          <a:xfrm>
            <a:off x="6214532" y="232772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0C386F10-2512-4EB9-8FBD-4A5C68A5ECBF}"/>
              </a:ext>
            </a:extLst>
          </p:cNvPr>
          <p:cNvSpPr/>
          <p:nvPr/>
        </p:nvSpPr>
        <p:spPr>
          <a:xfrm>
            <a:off x="5557519" y="2327726"/>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Rectangle 125">
            <a:extLst>
              <a:ext uri="{FF2B5EF4-FFF2-40B4-BE49-F238E27FC236}">
                <a16:creationId xmlns:a16="http://schemas.microsoft.com/office/drawing/2014/main" id="{CBF38C51-43FF-4B9B-A233-3F8E821FD5DD}"/>
              </a:ext>
            </a:extLst>
          </p:cNvPr>
          <p:cNvSpPr/>
          <p:nvPr/>
        </p:nvSpPr>
        <p:spPr>
          <a:xfrm>
            <a:off x="5554133" y="174502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Rectangle 126">
            <a:extLst>
              <a:ext uri="{FF2B5EF4-FFF2-40B4-BE49-F238E27FC236}">
                <a16:creationId xmlns:a16="http://schemas.microsoft.com/office/drawing/2014/main" id="{1A6379F4-A01A-4D9F-B5C3-F0172278DA8A}"/>
              </a:ext>
            </a:extLst>
          </p:cNvPr>
          <p:cNvSpPr/>
          <p:nvPr/>
        </p:nvSpPr>
        <p:spPr>
          <a:xfrm>
            <a:off x="4897120" y="174502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Rectangle 127">
            <a:extLst>
              <a:ext uri="{FF2B5EF4-FFF2-40B4-BE49-F238E27FC236}">
                <a16:creationId xmlns:a16="http://schemas.microsoft.com/office/drawing/2014/main" id="{E4A61AF9-9A26-4C31-82C6-77A7DCB1D7B7}"/>
              </a:ext>
            </a:extLst>
          </p:cNvPr>
          <p:cNvSpPr/>
          <p:nvPr/>
        </p:nvSpPr>
        <p:spPr>
          <a:xfrm>
            <a:off x="4249420" y="175010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Rectangle 130">
            <a:extLst>
              <a:ext uri="{FF2B5EF4-FFF2-40B4-BE49-F238E27FC236}">
                <a16:creationId xmlns:a16="http://schemas.microsoft.com/office/drawing/2014/main" id="{3743A9D6-B067-4D30-B1E0-3F060D683373}"/>
              </a:ext>
            </a:extLst>
          </p:cNvPr>
          <p:cNvSpPr/>
          <p:nvPr/>
        </p:nvSpPr>
        <p:spPr>
          <a:xfrm>
            <a:off x="3592407" y="175010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Rectangle 131">
            <a:extLst>
              <a:ext uri="{FF2B5EF4-FFF2-40B4-BE49-F238E27FC236}">
                <a16:creationId xmlns:a16="http://schemas.microsoft.com/office/drawing/2014/main" id="{7CCC586E-1AFA-48BD-8D6C-D4F42EBCF0CD}"/>
              </a:ext>
            </a:extLst>
          </p:cNvPr>
          <p:cNvSpPr/>
          <p:nvPr/>
        </p:nvSpPr>
        <p:spPr>
          <a:xfrm>
            <a:off x="2954867" y="175010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Rectangle 132">
            <a:extLst>
              <a:ext uri="{FF2B5EF4-FFF2-40B4-BE49-F238E27FC236}">
                <a16:creationId xmlns:a16="http://schemas.microsoft.com/office/drawing/2014/main" id="{069090BB-6164-4BD2-A31B-D884A7F2FF23}"/>
              </a:ext>
            </a:extLst>
          </p:cNvPr>
          <p:cNvSpPr/>
          <p:nvPr/>
        </p:nvSpPr>
        <p:spPr>
          <a:xfrm>
            <a:off x="2297854" y="175010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Rectangle 133">
            <a:extLst>
              <a:ext uri="{FF2B5EF4-FFF2-40B4-BE49-F238E27FC236}">
                <a16:creationId xmlns:a16="http://schemas.microsoft.com/office/drawing/2014/main" id="{0455EC2D-0DCF-4E6B-AB56-2ABC35804C72}"/>
              </a:ext>
            </a:extLst>
          </p:cNvPr>
          <p:cNvSpPr/>
          <p:nvPr/>
        </p:nvSpPr>
        <p:spPr>
          <a:xfrm>
            <a:off x="6206066" y="1745025"/>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9A37BC0A-145D-4A25-86B6-BC965DCFD388}"/>
              </a:ext>
            </a:extLst>
          </p:cNvPr>
          <p:cNvSpPr/>
          <p:nvPr/>
        </p:nvSpPr>
        <p:spPr>
          <a:xfrm>
            <a:off x="5553285" y="11692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Rectangle 135">
            <a:extLst>
              <a:ext uri="{FF2B5EF4-FFF2-40B4-BE49-F238E27FC236}">
                <a16:creationId xmlns:a16="http://schemas.microsoft.com/office/drawing/2014/main" id="{7BD1011A-F4A1-4362-B229-D282E0DEB3FA}"/>
              </a:ext>
            </a:extLst>
          </p:cNvPr>
          <p:cNvSpPr/>
          <p:nvPr/>
        </p:nvSpPr>
        <p:spPr>
          <a:xfrm>
            <a:off x="4896272" y="11692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Rectangle 136">
            <a:extLst>
              <a:ext uri="{FF2B5EF4-FFF2-40B4-BE49-F238E27FC236}">
                <a16:creationId xmlns:a16="http://schemas.microsoft.com/office/drawing/2014/main" id="{5CD23993-FC16-4487-8FC5-E032649D2192}"/>
              </a:ext>
            </a:extLst>
          </p:cNvPr>
          <p:cNvSpPr/>
          <p:nvPr/>
        </p:nvSpPr>
        <p:spPr>
          <a:xfrm>
            <a:off x="4248572" y="117433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14AE417A-9651-4B32-A00B-46458FD0F7E5}"/>
              </a:ext>
            </a:extLst>
          </p:cNvPr>
          <p:cNvSpPr/>
          <p:nvPr/>
        </p:nvSpPr>
        <p:spPr>
          <a:xfrm>
            <a:off x="3591559" y="117433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a:extLst>
              <a:ext uri="{FF2B5EF4-FFF2-40B4-BE49-F238E27FC236}">
                <a16:creationId xmlns:a16="http://schemas.microsoft.com/office/drawing/2014/main" id="{8EA20125-F892-42C8-8F9E-CEA6A7C02D19}"/>
              </a:ext>
            </a:extLst>
          </p:cNvPr>
          <p:cNvSpPr/>
          <p:nvPr/>
        </p:nvSpPr>
        <p:spPr>
          <a:xfrm>
            <a:off x="2954019" y="117433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Rectangle 145">
            <a:extLst>
              <a:ext uri="{FF2B5EF4-FFF2-40B4-BE49-F238E27FC236}">
                <a16:creationId xmlns:a16="http://schemas.microsoft.com/office/drawing/2014/main" id="{68502008-E0E0-4304-A9B2-1202CBC7BBE3}"/>
              </a:ext>
            </a:extLst>
          </p:cNvPr>
          <p:cNvSpPr/>
          <p:nvPr/>
        </p:nvSpPr>
        <p:spPr>
          <a:xfrm>
            <a:off x="6862231" y="11692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Rectangle 146">
            <a:extLst>
              <a:ext uri="{FF2B5EF4-FFF2-40B4-BE49-F238E27FC236}">
                <a16:creationId xmlns:a16="http://schemas.microsoft.com/office/drawing/2014/main" id="{10E45744-9BF4-49E5-8D1E-E8F480BA9FC7}"/>
              </a:ext>
            </a:extLst>
          </p:cNvPr>
          <p:cNvSpPr/>
          <p:nvPr/>
        </p:nvSpPr>
        <p:spPr>
          <a:xfrm>
            <a:off x="6205218" y="11692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Rectangle 151">
            <a:extLst>
              <a:ext uri="{FF2B5EF4-FFF2-40B4-BE49-F238E27FC236}">
                <a16:creationId xmlns:a16="http://schemas.microsoft.com/office/drawing/2014/main" id="{D563954B-705E-4CD4-9AB6-891FC12F82A1}"/>
              </a:ext>
            </a:extLst>
          </p:cNvPr>
          <p:cNvSpPr/>
          <p:nvPr/>
        </p:nvSpPr>
        <p:spPr>
          <a:xfrm>
            <a:off x="7502313" y="11692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Rectangle 152">
            <a:extLst>
              <a:ext uri="{FF2B5EF4-FFF2-40B4-BE49-F238E27FC236}">
                <a16:creationId xmlns:a16="http://schemas.microsoft.com/office/drawing/2014/main" id="{8A245BB5-8DB8-4F9C-B71F-96248DC109B5}"/>
              </a:ext>
            </a:extLst>
          </p:cNvPr>
          <p:cNvSpPr/>
          <p:nvPr/>
        </p:nvSpPr>
        <p:spPr>
          <a:xfrm>
            <a:off x="4252803" y="5910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Rectangle 153">
            <a:extLst>
              <a:ext uri="{FF2B5EF4-FFF2-40B4-BE49-F238E27FC236}">
                <a16:creationId xmlns:a16="http://schemas.microsoft.com/office/drawing/2014/main" id="{36B1795F-85D8-41EE-8B54-AA077B08CD8B}"/>
              </a:ext>
            </a:extLst>
          </p:cNvPr>
          <p:cNvSpPr/>
          <p:nvPr/>
        </p:nvSpPr>
        <p:spPr>
          <a:xfrm>
            <a:off x="3595790" y="5910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Rectangle 154">
            <a:extLst>
              <a:ext uri="{FF2B5EF4-FFF2-40B4-BE49-F238E27FC236}">
                <a16:creationId xmlns:a16="http://schemas.microsoft.com/office/drawing/2014/main" id="{F3583FFD-8C46-4273-BACB-2E96D5859E55}"/>
              </a:ext>
            </a:extLst>
          </p:cNvPr>
          <p:cNvSpPr/>
          <p:nvPr/>
        </p:nvSpPr>
        <p:spPr>
          <a:xfrm>
            <a:off x="5561749" y="5910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Rectangle 155">
            <a:extLst>
              <a:ext uri="{FF2B5EF4-FFF2-40B4-BE49-F238E27FC236}">
                <a16:creationId xmlns:a16="http://schemas.microsoft.com/office/drawing/2014/main" id="{5177AF69-BBE4-4AF3-9622-1CCC0973305C}"/>
              </a:ext>
            </a:extLst>
          </p:cNvPr>
          <p:cNvSpPr/>
          <p:nvPr/>
        </p:nvSpPr>
        <p:spPr>
          <a:xfrm>
            <a:off x="4904736" y="5910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Rectangle 156">
            <a:extLst>
              <a:ext uri="{FF2B5EF4-FFF2-40B4-BE49-F238E27FC236}">
                <a16:creationId xmlns:a16="http://schemas.microsoft.com/office/drawing/2014/main" id="{D913E78D-2B35-4598-8F94-EDF99CA140B3}"/>
              </a:ext>
            </a:extLst>
          </p:cNvPr>
          <p:cNvSpPr/>
          <p:nvPr/>
        </p:nvSpPr>
        <p:spPr>
          <a:xfrm>
            <a:off x="6201831" y="59105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Rectangle 157">
            <a:extLst>
              <a:ext uri="{FF2B5EF4-FFF2-40B4-BE49-F238E27FC236}">
                <a16:creationId xmlns:a16="http://schemas.microsoft.com/office/drawing/2014/main" id="{85973CCC-7039-4715-929C-422AD0A0997C}"/>
              </a:ext>
            </a:extLst>
          </p:cNvPr>
          <p:cNvSpPr/>
          <p:nvPr/>
        </p:nvSpPr>
        <p:spPr>
          <a:xfrm>
            <a:off x="4248573" y="1374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Rectangle 158">
            <a:extLst>
              <a:ext uri="{FF2B5EF4-FFF2-40B4-BE49-F238E27FC236}">
                <a16:creationId xmlns:a16="http://schemas.microsoft.com/office/drawing/2014/main" id="{56D3826B-9693-49C2-B31A-2BA2387434AF}"/>
              </a:ext>
            </a:extLst>
          </p:cNvPr>
          <p:cNvSpPr/>
          <p:nvPr/>
        </p:nvSpPr>
        <p:spPr>
          <a:xfrm>
            <a:off x="3591560" y="1374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Rectangle 159">
            <a:extLst>
              <a:ext uri="{FF2B5EF4-FFF2-40B4-BE49-F238E27FC236}">
                <a16:creationId xmlns:a16="http://schemas.microsoft.com/office/drawing/2014/main" id="{FDF0771C-D30A-4464-99EA-C9AA4529EA35}"/>
              </a:ext>
            </a:extLst>
          </p:cNvPr>
          <p:cNvSpPr/>
          <p:nvPr/>
        </p:nvSpPr>
        <p:spPr>
          <a:xfrm>
            <a:off x="2943860" y="1882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Rectangle 160">
            <a:extLst>
              <a:ext uri="{FF2B5EF4-FFF2-40B4-BE49-F238E27FC236}">
                <a16:creationId xmlns:a16="http://schemas.microsoft.com/office/drawing/2014/main" id="{25D7726F-DFD6-4F84-81A9-835925E9D2F0}"/>
              </a:ext>
            </a:extLst>
          </p:cNvPr>
          <p:cNvSpPr/>
          <p:nvPr/>
        </p:nvSpPr>
        <p:spPr>
          <a:xfrm>
            <a:off x="5557519" y="1374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Rectangle 161">
            <a:extLst>
              <a:ext uri="{FF2B5EF4-FFF2-40B4-BE49-F238E27FC236}">
                <a16:creationId xmlns:a16="http://schemas.microsoft.com/office/drawing/2014/main" id="{BB7112D0-1347-4FA1-A4B6-1E030AF19667}"/>
              </a:ext>
            </a:extLst>
          </p:cNvPr>
          <p:cNvSpPr/>
          <p:nvPr/>
        </p:nvSpPr>
        <p:spPr>
          <a:xfrm>
            <a:off x="4900506" y="1374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Rectangle 162">
            <a:extLst>
              <a:ext uri="{FF2B5EF4-FFF2-40B4-BE49-F238E27FC236}">
                <a16:creationId xmlns:a16="http://schemas.microsoft.com/office/drawing/2014/main" id="{2F0FE0C6-2002-4B3D-8208-A7BE1249C3F8}"/>
              </a:ext>
            </a:extLst>
          </p:cNvPr>
          <p:cNvSpPr/>
          <p:nvPr/>
        </p:nvSpPr>
        <p:spPr>
          <a:xfrm>
            <a:off x="6197601" y="13743"/>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Rectangle 163">
            <a:extLst>
              <a:ext uri="{FF2B5EF4-FFF2-40B4-BE49-F238E27FC236}">
                <a16:creationId xmlns:a16="http://schemas.microsoft.com/office/drawing/2014/main" id="{AE910FB6-1E05-4135-9944-BAB9D85EB984}"/>
              </a:ext>
            </a:extLst>
          </p:cNvPr>
          <p:cNvSpPr/>
          <p:nvPr/>
        </p:nvSpPr>
        <p:spPr>
          <a:xfrm>
            <a:off x="5553286" y="291013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Rectangle 164">
            <a:extLst>
              <a:ext uri="{FF2B5EF4-FFF2-40B4-BE49-F238E27FC236}">
                <a16:creationId xmlns:a16="http://schemas.microsoft.com/office/drawing/2014/main" id="{61962AE9-7774-4319-B64A-85773FB383E5}"/>
              </a:ext>
            </a:extLst>
          </p:cNvPr>
          <p:cNvSpPr/>
          <p:nvPr/>
        </p:nvSpPr>
        <p:spPr>
          <a:xfrm>
            <a:off x="4896273" y="291013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Rectangle 165">
            <a:extLst>
              <a:ext uri="{FF2B5EF4-FFF2-40B4-BE49-F238E27FC236}">
                <a16:creationId xmlns:a16="http://schemas.microsoft.com/office/drawing/2014/main" id="{72558809-1267-4406-B2E8-5B1792306B14}"/>
              </a:ext>
            </a:extLst>
          </p:cNvPr>
          <p:cNvSpPr/>
          <p:nvPr/>
        </p:nvSpPr>
        <p:spPr>
          <a:xfrm>
            <a:off x="4248573" y="291521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Rectangle 166">
            <a:extLst>
              <a:ext uri="{FF2B5EF4-FFF2-40B4-BE49-F238E27FC236}">
                <a16:creationId xmlns:a16="http://schemas.microsoft.com/office/drawing/2014/main" id="{BC5F99D8-C0F9-4EA9-8B89-855371B482E8}"/>
              </a:ext>
            </a:extLst>
          </p:cNvPr>
          <p:cNvSpPr/>
          <p:nvPr/>
        </p:nvSpPr>
        <p:spPr>
          <a:xfrm>
            <a:off x="3591560" y="291521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Rectangle 168">
            <a:extLst>
              <a:ext uri="{FF2B5EF4-FFF2-40B4-BE49-F238E27FC236}">
                <a16:creationId xmlns:a16="http://schemas.microsoft.com/office/drawing/2014/main" id="{5BE69D6C-A5BF-4B96-9470-96CCF92FF92E}"/>
              </a:ext>
            </a:extLst>
          </p:cNvPr>
          <p:cNvSpPr/>
          <p:nvPr/>
        </p:nvSpPr>
        <p:spPr>
          <a:xfrm>
            <a:off x="2954020" y="291521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Rectangle 169">
            <a:extLst>
              <a:ext uri="{FF2B5EF4-FFF2-40B4-BE49-F238E27FC236}">
                <a16:creationId xmlns:a16="http://schemas.microsoft.com/office/drawing/2014/main" id="{37A8BEEF-F2C8-4147-B479-B1CB1D148C89}"/>
              </a:ext>
            </a:extLst>
          </p:cNvPr>
          <p:cNvSpPr/>
          <p:nvPr/>
        </p:nvSpPr>
        <p:spPr>
          <a:xfrm>
            <a:off x="2297007" y="2915217"/>
            <a:ext cx="647700" cy="5776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AD083A-C9F5-4A99-ADF2-00008F3C9270}"/>
              </a:ext>
            </a:extLst>
          </p:cNvPr>
          <p:cNvSpPr/>
          <p:nvPr/>
        </p:nvSpPr>
        <p:spPr>
          <a:xfrm>
            <a:off x="11555" y="5271711"/>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cap="all"/>
              <a:t>01. “Anh em đã nghe Luật dạy rằng: </a:t>
            </a:r>
            <a:r>
              <a:rPr lang="en-US" sz="5400" b="1" cap="all">
                <a:solidFill>
                  <a:srgbClr val="FF0000"/>
                </a:solidFill>
              </a:rPr>
              <a:t>… … </a:t>
            </a:r>
            <a:r>
              <a:rPr lang="en-US" sz="5400" b="1" cap="all"/>
              <a:t>đồng loại và hãy ghét kẻ thù.” </a:t>
            </a:r>
            <a:endParaRPr lang="en-US" sz="5400" b="1"/>
          </a:p>
        </p:txBody>
      </p:sp>
      <p:sp>
        <p:nvSpPr>
          <p:cNvPr id="172" name="Rectangle 171">
            <a:extLst>
              <a:ext uri="{FF2B5EF4-FFF2-40B4-BE49-F238E27FC236}">
                <a16:creationId xmlns:a16="http://schemas.microsoft.com/office/drawing/2014/main" id="{9EE7CC08-6316-4D49-AFE5-D8C973E8ED25}"/>
              </a:ext>
            </a:extLst>
          </p:cNvPr>
          <p:cNvSpPr/>
          <p:nvPr/>
        </p:nvSpPr>
        <p:spPr>
          <a:xfrm>
            <a:off x="11555" y="5283605"/>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400" b="1" cap="all"/>
              <a:t>02. ANH EM ĐÃ NGHE LUẬT DẠY RẰNG: HÃY YÊU ĐỒNG LOẠI VÀ HÃY </a:t>
            </a:r>
            <a:r>
              <a:rPr lang="en-US" sz="5400" b="1" cap="all">
                <a:solidFill>
                  <a:srgbClr val="FF0000"/>
                </a:solidFill>
              </a:rPr>
              <a:t>GHÉT AI?</a:t>
            </a:r>
            <a:endParaRPr lang="en-US" sz="5400" b="1">
              <a:solidFill>
                <a:srgbClr val="FF0000"/>
              </a:solidFill>
            </a:endParaRPr>
          </a:p>
        </p:txBody>
      </p:sp>
      <p:sp>
        <p:nvSpPr>
          <p:cNvPr id="173" name="Rectangle 172">
            <a:extLst>
              <a:ext uri="{FF2B5EF4-FFF2-40B4-BE49-F238E27FC236}">
                <a16:creationId xmlns:a16="http://schemas.microsoft.com/office/drawing/2014/main" id="{9F381388-37C4-4D39-9FED-7E0EDAE8921E}"/>
              </a:ext>
            </a:extLst>
          </p:cNvPr>
          <p:cNvSpPr/>
          <p:nvPr/>
        </p:nvSpPr>
        <p:spPr>
          <a:xfrm>
            <a:off x="11555" y="5283605"/>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5200" b="1" cap="all"/>
              <a:t>03. THIÊN CHÚA LÀM CHO MẶT TRỜI MỌC LÊN SOI SÁNG KẺ XẤU VÀ NHỮNG </a:t>
            </a:r>
            <a:r>
              <a:rPr lang="en-US" sz="5200" b="1" cap="all">
                <a:solidFill>
                  <a:srgbClr val="FF0000"/>
                </a:solidFill>
              </a:rPr>
              <a:t>AI? </a:t>
            </a:r>
            <a:endParaRPr lang="en-US" sz="5200" b="1">
              <a:solidFill>
                <a:srgbClr val="FF0000"/>
              </a:solidFill>
            </a:endParaRPr>
          </a:p>
        </p:txBody>
      </p:sp>
      <p:sp>
        <p:nvSpPr>
          <p:cNvPr id="175" name="Rectangle 174">
            <a:extLst>
              <a:ext uri="{FF2B5EF4-FFF2-40B4-BE49-F238E27FC236}">
                <a16:creationId xmlns:a16="http://schemas.microsoft.com/office/drawing/2014/main" id="{544A8478-7BBA-4D36-9ECB-9283A0E6E8C9}"/>
              </a:ext>
            </a:extLst>
          </p:cNvPr>
          <p:cNvSpPr/>
          <p:nvPr/>
        </p:nvSpPr>
        <p:spPr>
          <a:xfrm>
            <a:off x="9837" y="5271711"/>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800" b="1" cap="all"/>
              <a:t>04. “THIÊN CHÚA LÀM CHO </a:t>
            </a:r>
            <a:r>
              <a:rPr lang="vi-VN" sz="4800" b="1" cap="all">
                <a:solidFill>
                  <a:srgbClr val="FF0000"/>
                </a:solidFill>
              </a:rPr>
              <a:t>GÌ</a:t>
            </a:r>
            <a:r>
              <a:rPr lang="vi-VN" sz="4800" b="1" cap="all"/>
              <a:t> MỌC LÊN SOI SÁNG KẺ XẤU VÀ NGƯỜI TỐT?” </a:t>
            </a:r>
            <a:endParaRPr lang="en-US" sz="4800" b="1">
              <a:solidFill>
                <a:srgbClr val="FF0000"/>
              </a:solidFill>
            </a:endParaRPr>
          </a:p>
        </p:txBody>
      </p:sp>
      <p:sp>
        <p:nvSpPr>
          <p:cNvPr id="214" name="Rectangle 213">
            <a:extLst>
              <a:ext uri="{FF2B5EF4-FFF2-40B4-BE49-F238E27FC236}">
                <a16:creationId xmlns:a16="http://schemas.microsoft.com/office/drawing/2014/main" id="{21CEE3EC-30D7-4C91-9688-D8C28B6F67EA}"/>
              </a:ext>
            </a:extLst>
          </p:cNvPr>
          <p:cNvSpPr/>
          <p:nvPr/>
        </p:nvSpPr>
        <p:spPr>
          <a:xfrm>
            <a:off x="10410" y="5283876"/>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000" b="1" cap="all"/>
              <a:t>05. THIÊN CHÚA LÀM CHO MƯA XUỐNG TRÊN NGƯỜI CÔNG CHÍNH CŨNG NHƯ NHỮNG </a:t>
            </a:r>
            <a:r>
              <a:rPr lang="vi-VN" sz="4000" b="1" cap="all">
                <a:solidFill>
                  <a:srgbClr val="FF0000"/>
                </a:solidFill>
              </a:rPr>
              <a:t>AI?</a:t>
            </a:r>
            <a:r>
              <a:rPr lang="vi-VN" sz="4000" b="1" cap="all"/>
              <a:t> </a:t>
            </a:r>
            <a:endParaRPr lang="en-US" sz="4000" b="1">
              <a:solidFill>
                <a:srgbClr val="FF0000"/>
              </a:solidFill>
            </a:endParaRPr>
          </a:p>
        </p:txBody>
      </p:sp>
      <p:sp>
        <p:nvSpPr>
          <p:cNvPr id="215" name="Rectangle 214">
            <a:extLst>
              <a:ext uri="{FF2B5EF4-FFF2-40B4-BE49-F238E27FC236}">
                <a16:creationId xmlns:a16="http://schemas.microsoft.com/office/drawing/2014/main" id="{F6ECD3BB-FC4A-47B5-BB1C-E4AEA849427B}"/>
              </a:ext>
            </a:extLst>
          </p:cNvPr>
          <p:cNvSpPr/>
          <p:nvPr/>
        </p:nvSpPr>
        <p:spPr>
          <a:xfrm>
            <a:off x="-3436" y="5293833"/>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200" b="1" cap="all"/>
              <a:t>06. THIÊN CHÚA </a:t>
            </a:r>
            <a:r>
              <a:rPr lang="vi-VN" sz="4200" b="1" cap="all">
                <a:solidFill>
                  <a:srgbClr val="FF0000"/>
                </a:solidFill>
              </a:rPr>
              <a:t>CHO GÌ </a:t>
            </a:r>
            <a:r>
              <a:rPr lang="vi-VN" sz="4200" b="1" cap="all"/>
              <a:t>XUỐNG TRÊN NGƯỜI CÔNG CHÍNH CŨNG NHƯ KẺ BẤT CHÍNH? </a:t>
            </a:r>
            <a:endParaRPr lang="en-US" sz="4200" b="1">
              <a:solidFill>
                <a:srgbClr val="FF0000"/>
              </a:solidFill>
            </a:endParaRPr>
          </a:p>
        </p:txBody>
      </p:sp>
      <p:sp>
        <p:nvSpPr>
          <p:cNvPr id="216" name="Rectangle 215">
            <a:extLst>
              <a:ext uri="{FF2B5EF4-FFF2-40B4-BE49-F238E27FC236}">
                <a16:creationId xmlns:a16="http://schemas.microsoft.com/office/drawing/2014/main" id="{104DBE68-4FA6-4888-9C35-6BB983449827}"/>
              </a:ext>
            </a:extLst>
          </p:cNvPr>
          <p:cNvSpPr/>
          <p:nvPr/>
        </p:nvSpPr>
        <p:spPr>
          <a:xfrm>
            <a:off x="9837" y="5282772"/>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3400" b="1" cap="all"/>
              <a:t>07. ĐỨC GIÊSU DẠY: AI MUỐN KIỆN ANH ĐỂ LẤY ÁO TRONG CỦA ANH, THÌ HÃY ĐỂ CHO NÓ LẤY CẢ  </a:t>
            </a:r>
            <a:r>
              <a:rPr lang="vi-VN" sz="3400" b="1" cap="all">
                <a:solidFill>
                  <a:srgbClr val="FF0000"/>
                </a:solidFill>
              </a:rPr>
              <a:t>GÌ NỮA? </a:t>
            </a:r>
            <a:endParaRPr lang="en-US" sz="3400" b="1">
              <a:solidFill>
                <a:srgbClr val="FF0000"/>
              </a:solidFill>
            </a:endParaRPr>
          </a:p>
        </p:txBody>
      </p:sp>
      <p:sp>
        <p:nvSpPr>
          <p:cNvPr id="99" name="Rectangle 98">
            <a:extLst>
              <a:ext uri="{FF2B5EF4-FFF2-40B4-BE49-F238E27FC236}">
                <a16:creationId xmlns:a16="http://schemas.microsoft.com/office/drawing/2014/main" id="{4311D589-BBA1-4925-9DBE-752BC30D1A87}"/>
              </a:ext>
            </a:extLst>
          </p:cNvPr>
          <p:cNvSpPr/>
          <p:nvPr/>
        </p:nvSpPr>
        <p:spPr>
          <a:xfrm>
            <a:off x="1146" y="5273415"/>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vi-VN" sz="4400" b="1" cap="all"/>
              <a:t>08. ĐỨC GIÊSU KÊU GỌI ANH EM TRỞ NÊN ĐIỀU GÌ NHƯ CHA ANH EM TRÊN TRỜI? </a:t>
            </a:r>
            <a:endParaRPr lang="en-US" sz="4400" b="1">
              <a:solidFill>
                <a:srgbClr val="FF0000"/>
              </a:solidFill>
            </a:endParaRPr>
          </a:p>
        </p:txBody>
      </p:sp>
      <p:sp>
        <p:nvSpPr>
          <p:cNvPr id="100" name="Rectangle 99">
            <a:extLst>
              <a:ext uri="{FF2B5EF4-FFF2-40B4-BE49-F238E27FC236}">
                <a16:creationId xmlns:a16="http://schemas.microsoft.com/office/drawing/2014/main" id="{9CC784CF-0812-40E7-A3B5-776C78224E1F}"/>
              </a:ext>
            </a:extLst>
          </p:cNvPr>
          <p:cNvSpPr/>
          <p:nvPr/>
        </p:nvSpPr>
        <p:spPr>
          <a:xfrm>
            <a:off x="0" y="5273144"/>
            <a:ext cx="12168890" cy="156614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3600" b="1" cap="all"/>
              <a:t>09. </a:t>
            </a:r>
            <a:r>
              <a:rPr lang="vi-VN" sz="3600" b="1" cap="all"/>
              <a:t>“YÊU KẺ THÙ VÀ CẦU NGUYỆN CHO NHỮNG NGƯỜI NGƯỢC ĐÃI MÌNH”, LÀ GIÁO HUẤN CỦA AI? </a:t>
            </a:r>
            <a:endParaRPr lang="en-US" sz="3600" b="1">
              <a:solidFill>
                <a:srgbClr val="FF0000"/>
              </a:solidFill>
            </a:endParaRPr>
          </a:p>
        </p:txBody>
      </p:sp>
    </p:spTree>
    <p:extLst>
      <p:ext uri="{BB962C8B-B14F-4D97-AF65-F5344CB8AC3E}">
        <p14:creationId xmlns:p14="http://schemas.microsoft.com/office/powerpoint/2010/main" val="5395072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par>
                                <p:cTn id="8" presetID="19" presetClass="emph" presetSubtype="0" fill="hold" grpId="0" nodeType="withEffect">
                                  <p:stCondLst>
                                    <p:cond delay="0"/>
                                  </p:stCondLst>
                                  <p:childTnLst>
                                    <p:animClr clrSpc="rgb" dir="cw">
                                      <p:cBhvr override="childStyle">
                                        <p:cTn id="9" dur="500" fill="hold"/>
                                        <p:tgtEl>
                                          <p:spTgt spid="158"/>
                                        </p:tgtEl>
                                        <p:attrNameLst>
                                          <p:attrName>style.color</p:attrName>
                                        </p:attrNameLst>
                                      </p:cBhvr>
                                      <p:to>
                                        <a:schemeClr val="accent2"/>
                                      </p:to>
                                    </p:animClr>
                                    <p:animClr clrSpc="rgb" dir="cw">
                                      <p:cBhvr>
                                        <p:cTn id="10" dur="500" fill="hold"/>
                                        <p:tgtEl>
                                          <p:spTgt spid="158"/>
                                        </p:tgtEl>
                                        <p:attrNameLst>
                                          <p:attrName>fillcolor</p:attrName>
                                        </p:attrNameLst>
                                      </p:cBhvr>
                                      <p:to>
                                        <a:schemeClr val="accent2"/>
                                      </p:to>
                                    </p:animClr>
                                    <p:set>
                                      <p:cBhvr>
                                        <p:cTn id="11" dur="500" fill="hold"/>
                                        <p:tgtEl>
                                          <p:spTgt spid="158"/>
                                        </p:tgtEl>
                                        <p:attrNameLst>
                                          <p:attrName>fill.type</p:attrName>
                                        </p:attrNameLst>
                                      </p:cBhvr>
                                      <p:to>
                                        <p:strVal val="solid"/>
                                      </p:to>
                                    </p:set>
                                    <p:set>
                                      <p:cBhvr>
                                        <p:cTn id="12" dur="500" fill="hold"/>
                                        <p:tgtEl>
                                          <p:spTgt spid="158"/>
                                        </p:tgtEl>
                                        <p:attrNameLst>
                                          <p:attrName>fill.on</p:attrName>
                                        </p:attrNameLst>
                                      </p:cBhvr>
                                      <p:to>
                                        <p:strVal val="true"/>
                                      </p:to>
                                    </p:set>
                                  </p:childTnLst>
                                </p:cTn>
                              </p:par>
                              <p:par>
                                <p:cTn id="13" presetID="19" presetClass="emph" presetSubtype="0" fill="hold" grpId="0" nodeType="withEffect">
                                  <p:stCondLst>
                                    <p:cond delay="0"/>
                                  </p:stCondLst>
                                  <p:childTnLst>
                                    <p:animClr clrSpc="rgb" dir="cw">
                                      <p:cBhvr override="childStyle">
                                        <p:cTn id="14" dur="500" fill="hold"/>
                                        <p:tgtEl>
                                          <p:spTgt spid="159"/>
                                        </p:tgtEl>
                                        <p:attrNameLst>
                                          <p:attrName>style.color</p:attrName>
                                        </p:attrNameLst>
                                      </p:cBhvr>
                                      <p:to>
                                        <a:schemeClr val="accent2"/>
                                      </p:to>
                                    </p:animClr>
                                    <p:animClr clrSpc="rgb" dir="cw">
                                      <p:cBhvr>
                                        <p:cTn id="15" dur="500" fill="hold"/>
                                        <p:tgtEl>
                                          <p:spTgt spid="159"/>
                                        </p:tgtEl>
                                        <p:attrNameLst>
                                          <p:attrName>fillcolor</p:attrName>
                                        </p:attrNameLst>
                                      </p:cBhvr>
                                      <p:to>
                                        <a:schemeClr val="accent2"/>
                                      </p:to>
                                    </p:animClr>
                                    <p:set>
                                      <p:cBhvr>
                                        <p:cTn id="16" dur="500" fill="hold"/>
                                        <p:tgtEl>
                                          <p:spTgt spid="159"/>
                                        </p:tgtEl>
                                        <p:attrNameLst>
                                          <p:attrName>fill.type</p:attrName>
                                        </p:attrNameLst>
                                      </p:cBhvr>
                                      <p:to>
                                        <p:strVal val="solid"/>
                                      </p:to>
                                    </p:set>
                                    <p:set>
                                      <p:cBhvr>
                                        <p:cTn id="17" dur="500" fill="hold"/>
                                        <p:tgtEl>
                                          <p:spTgt spid="159"/>
                                        </p:tgtEl>
                                        <p:attrNameLst>
                                          <p:attrName>fill.on</p:attrName>
                                        </p:attrNameLst>
                                      </p:cBhvr>
                                      <p:to>
                                        <p:strVal val="true"/>
                                      </p:to>
                                    </p:set>
                                  </p:childTnLst>
                                </p:cTn>
                              </p:par>
                              <p:par>
                                <p:cTn id="18" presetID="19" presetClass="emph" presetSubtype="0" fill="hold" grpId="0" nodeType="withEffect">
                                  <p:stCondLst>
                                    <p:cond delay="0"/>
                                  </p:stCondLst>
                                  <p:childTnLst>
                                    <p:animClr clrSpc="rgb" dir="cw">
                                      <p:cBhvr override="childStyle">
                                        <p:cTn id="19" dur="500" fill="hold"/>
                                        <p:tgtEl>
                                          <p:spTgt spid="160"/>
                                        </p:tgtEl>
                                        <p:attrNameLst>
                                          <p:attrName>style.color</p:attrName>
                                        </p:attrNameLst>
                                      </p:cBhvr>
                                      <p:to>
                                        <a:schemeClr val="accent2"/>
                                      </p:to>
                                    </p:animClr>
                                    <p:animClr clrSpc="rgb" dir="cw">
                                      <p:cBhvr>
                                        <p:cTn id="20" dur="500" fill="hold"/>
                                        <p:tgtEl>
                                          <p:spTgt spid="160"/>
                                        </p:tgtEl>
                                        <p:attrNameLst>
                                          <p:attrName>fillcolor</p:attrName>
                                        </p:attrNameLst>
                                      </p:cBhvr>
                                      <p:to>
                                        <a:schemeClr val="accent2"/>
                                      </p:to>
                                    </p:animClr>
                                    <p:set>
                                      <p:cBhvr>
                                        <p:cTn id="21" dur="500" fill="hold"/>
                                        <p:tgtEl>
                                          <p:spTgt spid="160"/>
                                        </p:tgtEl>
                                        <p:attrNameLst>
                                          <p:attrName>fill.type</p:attrName>
                                        </p:attrNameLst>
                                      </p:cBhvr>
                                      <p:to>
                                        <p:strVal val="solid"/>
                                      </p:to>
                                    </p:set>
                                    <p:set>
                                      <p:cBhvr>
                                        <p:cTn id="22" dur="500" fill="hold"/>
                                        <p:tgtEl>
                                          <p:spTgt spid="160"/>
                                        </p:tgtEl>
                                        <p:attrNameLst>
                                          <p:attrName>fill.on</p:attrName>
                                        </p:attrNameLst>
                                      </p:cBhvr>
                                      <p:to>
                                        <p:strVal val="true"/>
                                      </p:to>
                                    </p:set>
                                  </p:childTnLst>
                                </p:cTn>
                              </p:par>
                              <p:par>
                                <p:cTn id="23" presetID="19" presetClass="emph" presetSubtype="0" fill="hold" grpId="0" nodeType="withEffect">
                                  <p:stCondLst>
                                    <p:cond delay="0"/>
                                  </p:stCondLst>
                                  <p:childTnLst>
                                    <p:animClr clrSpc="rgb" dir="cw">
                                      <p:cBhvr override="childStyle">
                                        <p:cTn id="24" dur="500" fill="hold"/>
                                        <p:tgtEl>
                                          <p:spTgt spid="161"/>
                                        </p:tgtEl>
                                        <p:attrNameLst>
                                          <p:attrName>style.color</p:attrName>
                                        </p:attrNameLst>
                                      </p:cBhvr>
                                      <p:to>
                                        <a:schemeClr val="accent2"/>
                                      </p:to>
                                    </p:animClr>
                                    <p:animClr clrSpc="rgb" dir="cw">
                                      <p:cBhvr>
                                        <p:cTn id="25" dur="500" fill="hold"/>
                                        <p:tgtEl>
                                          <p:spTgt spid="161"/>
                                        </p:tgtEl>
                                        <p:attrNameLst>
                                          <p:attrName>fillcolor</p:attrName>
                                        </p:attrNameLst>
                                      </p:cBhvr>
                                      <p:to>
                                        <a:schemeClr val="accent2"/>
                                      </p:to>
                                    </p:animClr>
                                    <p:set>
                                      <p:cBhvr>
                                        <p:cTn id="26" dur="500" fill="hold"/>
                                        <p:tgtEl>
                                          <p:spTgt spid="161"/>
                                        </p:tgtEl>
                                        <p:attrNameLst>
                                          <p:attrName>fill.type</p:attrName>
                                        </p:attrNameLst>
                                      </p:cBhvr>
                                      <p:to>
                                        <p:strVal val="solid"/>
                                      </p:to>
                                    </p:set>
                                    <p:set>
                                      <p:cBhvr>
                                        <p:cTn id="27" dur="500" fill="hold"/>
                                        <p:tgtEl>
                                          <p:spTgt spid="161"/>
                                        </p:tgtEl>
                                        <p:attrNameLst>
                                          <p:attrName>fill.on</p:attrName>
                                        </p:attrNameLst>
                                      </p:cBhvr>
                                      <p:to>
                                        <p:strVal val="true"/>
                                      </p:to>
                                    </p:set>
                                  </p:childTnLst>
                                </p:cTn>
                              </p:par>
                              <p:par>
                                <p:cTn id="28" presetID="19" presetClass="emph" presetSubtype="0" fill="hold" grpId="0" nodeType="withEffect">
                                  <p:stCondLst>
                                    <p:cond delay="0"/>
                                  </p:stCondLst>
                                  <p:childTnLst>
                                    <p:animClr clrSpc="rgb" dir="cw">
                                      <p:cBhvr override="childStyle">
                                        <p:cTn id="29" dur="500" fill="hold"/>
                                        <p:tgtEl>
                                          <p:spTgt spid="162"/>
                                        </p:tgtEl>
                                        <p:attrNameLst>
                                          <p:attrName>style.color</p:attrName>
                                        </p:attrNameLst>
                                      </p:cBhvr>
                                      <p:to>
                                        <a:schemeClr val="accent2"/>
                                      </p:to>
                                    </p:animClr>
                                    <p:animClr clrSpc="rgb" dir="cw">
                                      <p:cBhvr>
                                        <p:cTn id="30" dur="500" fill="hold"/>
                                        <p:tgtEl>
                                          <p:spTgt spid="162"/>
                                        </p:tgtEl>
                                        <p:attrNameLst>
                                          <p:attrName>fillcolor</p:attrName>
                                        </p:attrNameLst>
                                      </p:cBhvr>
                                      <p:to>
                                        <a:schemeClr val="accent2"/>
                                      </p:to>
                                    </p:animClr>
                                    <p:set>
                                      <p:cBhvr>
                                        <p:cTn id="31" dur="500" fill="hold"/>
                                        <p:tgtEl>
                                          <p:spTgt spid="162"/>
                                        </p:tgtEl>
                                        <p:attrNameLst>
                                          <p:attrName>fill.type</p:attrName>
                                        </p:attrNameLst>
                                      </p:cBhvr>
                                      <p:to>
                                        <p:strVal val="solid"/>
                                      </p:to>
                                    </p:set>
                                    <p:set>
                                      <p:cBhvr>
                                        <p:cTn id="32" dur="500" fill="hold"/>
                                        <p:tgtEl>
                                          <p:spTgt spid="162"/>
                                        </p:tgtEl>
                                        <p:attrNameLst>
                                          <p:attrName>fill.on</p:attrName>
                                        </p:attrNameLst>
                                      </p:cBhvr>
                                      <p:to>
                                        <p:strVal val="true"/>
                                      </p:to>
                                    </p:set>
                                  </p:childTnLst>
                                </p:cTn>
                              </p:par>
                              <p:par>
                                <p:cTn id="33" presetID="19" presetClass="emph" presetSubtype="0" fill="hold" grpId="0" nodeType="withEffect">
                                  <p:stCondLst>
                                    <p:cond delay="0"/>
                                  </p:stCondLst>
                                  <p:childTnLst>
                                    <p:animClr clrSpc="rgb" dir="cw">
                                      <p:cBhvr override="childStyle">
                                        <p:cTn id="34" dur="500" fill="hold"/>
                                        <p:tgtEl>
                                          <p:spTgt spid="163"/>
                                        </p:tgtEl>
                                        <p:attrNameLst>
                                          <p:attrName>style.color</p:attrName>
                                        </p:attrNameLst>
                                      </p:cBhvr>
                                      <p:to>
                                        <a:schemeClr val="accent2"/>
                                      </p:to>
                                    </p:animClr>
                                    <p:animClr clrSpc="rgb" dir="cw">
                                      <p:cBhvr>
                                        <p:cTn id="35" dur="500" fill="hold"/>
                                        <p:tgtEl>
                                          <p:spTgt spid="163"/>
                                        </p:tgtEl>
                                        <p:attrNameLst>
                                          <p:attrName>fillcolor</p:attrName>
                                        </p:attrNameLst>
                                      </p:cBhvr>
                                      <p:to>
                                        <a:schemeClr val="accent2"/>
                                      </p:to>
                                    </p:animClr>
                                    <p:set>
                                      <p:cBhvr>
                                        <p:cTn id="36" dur="500" fill="hold"/>
                                        <p:tgtEl>
                                          <p:spTgt spid="163"/>
                                        </p:tgtEl>
                                        <p:attrNameLst>
                                          <p:attrName>fill.type</p:attrName>
                                        </p:attrNameLst>
                                      </p:cBhvr>
                                      <p:to>
                                        <p:strVal val="solid"/>
                                      </p:to>
                                    </p:set>
                                    <p:set>
                                      <p:cBhvr>
                                        <p:cTn id="37" dur="500" fill="hold"/>
                                        <p:tgtEl>
                                          <p:spTgt spid="163"/>
                                        </p:tgtEl>
                                        <p:attrNameLst>
                                          <p:attrName>fill.on</p:attrName>
                                        </p:attrNameLst>
                                      </p:cBhvr>
                                      <p:to>
                                        <p:strVal val="true"/>
                                      </p:to>
                                    </p:set>
                                  </p:childTnLst>
                                </p:cTn>
                              </p:par>
                            </p:childTnLst>
                          </p:cTn>
                        </p:par>
                      </p:childTnLst>
                    </p:cTn>
                  </p:par>
                  <p:par>
                    <p:cTn id="38" fill="hold">
                      <p:stCondLst>
                        <p:cond delay="indefinite"/>
                      </p:stCondLst>
                      <p:childTnLst>
                        <p:par>
                          <p:cTn id="39" fill="hold">
                            <p:stCondLst>
                              <p:cond delay="0"/>
                            </p:stCondLst>
                            <p:childTnLst>
                              <p:par>
                                <p:cTn id="40" presetID="6" presetClass="exit" presetSubtype="32" fill="hold" grpId="1" nodeType="clickEffect">
                                  <p:stCondLst>
                                    <p:cond delay="0"/>
                                  </p:stCondLst>
                                  <p:childTnLst>
                                    <p:animEffect transition="out" filter="circle(out)">
                                      <p:cBhvr>
                                        <p:cTn id="41" dur="2000"/>
                                        <p:tgtEl>
                                          <p:spTgt spid="158"/>
                                        </p:tgtEl>
                                      </p:cBhvr>
                                    </p:animEffect>
                                    <p:set>
                                      <p:cBhvr>
                                        <p:cTn id="42" dur="1" fill="hold">
                                          <p:stCondLst>
                                            <p:cond delay="1999"/>
                                          </p:stCondLst>
                                        </p:cTn>
                                        <p:tgtEl>
                                          <p:spTgt spid="158"/>
                                        </p:tgtEl>
                                        <p:attrNameLst>
                                          <p:attrName>style.visibility</p:attrName>
                                        </p:attrNameLst>
                                      </p:cBhvr>
                                      <p:to>
                                        <p:strVal val="hidden"/>
                                      </p:to>
                                    </p:set>
                                  </p:childTnLst>
                                </p:cTn>
                              </p:par>
                              <p:par>
                                <p:cTn id="43" presetID="6" presetClass="exit" presetSubtype="32" fill="hold" grpId="1" nodeType="withEffect">
                                  <p:stCondLst>
                                    <p:cond delay="0"/>
                                  </p:stCondLst>
                                  <p:childTnLst>
                                    <p:animEffect transition="out" filter="circle(out)">
                                      <p:cBhvr>
                                        <p:cTn id="44" dur="2000"/>
                                        <p:tgtEl>
                                          <p:spTgt spid="159"/>
                                        </p:tgtEl>
                                      </p:cBhvr>
                                    </p:animEffect>
                                    <p:set>
                                      <p:cBhvr>
                                        <p:cTn id="45" dur="1" fill="hold">
                                          <p:stCondLst>
                                            <p:cond delay="1999"/>
                                          </p:stCondLst>
                                        </p:cTn>
                                        <p:tgtEl>
                                          <p:spTgt spid="159"/>
                                        </p:tgtEl>
                                        <p:attrNameLst>
                                          <p:attrName>style.visibility</p:attrName>
                                        </p:attrNameLst>
                                      </p:cBhvr>
                                      <p:to>
                                        <p:strVal val="hidden"/>
                                      </p:to>
                                    </p:set>
                                  </p:childTnLst>
                                </p:cTn>
                              </p:par>
                              <p:par>
                                <p:cTn id="46" presetID="6" presetClass="exit" presetSubtype="32" fill="hold" grpId="1" nodeType="withEffect">
                                  <p:stCondLst>
                                    <p:cond delay="0"/>
                                  </p:stCondLst>
                                  <p:childTnLst>
                                    <p:animEffect transition="out" filter="circle(out)">
                                      <p:cBhvr>
                                        <p:cTn id="47" dur="2000"/>
                                        <p:tgtEl>
                                          <p:spTgt spid="160"/>
                                        </p:tgtEl>
                                      </p:cBhvr>
                                    </p:animEffect>
                                    <p:set>
                                      <p:cBhvr>
                                        <p:cTn id="48" dur="1" fill="hold">
                                          <p:stCondLst>
                                            <p:cond delay="1999"/>
                                          </p:stCondLst>
                                        </p:cTn>
                                        <p:tgtEl>
                                          <p:spTgt spid="160"/>
                                        </p:tgtEl>
                                        <p:attrNameLst>
                                          <p:attrName>style.visibility</p:attrName>
                                        </p:attrNameLst>
                                      </p:cBhvr>
                                      <p:to>
                                        <p:strVal val="hidden"/>
                                      </p:to>
                                    </p:set>
                                  </p:childTnLst>
                                </p:cTn>
                              </p:par>
                              <p:par>
                                <p:cTn id="49" presetID="6" presetClass="exit" presetSubtype="32" fill="hold" grpId="1" nodeType="withEffect">
                                  <p:stCondLst>
                                    <p:cond delay="0"/>
                                  </p:stCondLst>
                                  <p:childTnLst>
                                    <p:animEffect transition="out" filter="circle(out)">
                                      <p:cBhvr>
                                        <p:cTn id="50" dur="2000"/>
                                        <p:tgtEl>
                                          <p:spTgt spid="161"/>
                                        </p:tgtEl>
                                      </p:cBhvr>
                                    </p:animEffect>
                                    <p:set>
                                      <p:cBhvr>
                                        <p:cTn id="51" dur="1" fill="hold">
                                          <p:stCondLst>
                                            <p:cond delay="1999"/>
                                          </p:stCondLst>
                                        </p:cTn>
                                        <p:tgtEl>
                                          <p:spTgt spid="161"/>
                                        </p:tgtEl>
                                        <p:attrNameLst>
                                          <p:attrName>style.visibility</p:attrName>
                                        </p:attrNameLst>
                                      </p:cBhvr>
                                      <p:to>
                                        <p:strVal val="hidden"/>
                                      </p:to>
                                    </p:set>
                                  </p:childTnLst>
                                </p:cTn>
                              </p:par>
                              <p:par>
                                <p:cTn id="52" presetID="6" presetClass="exit" presetSubtype="32" fill="hold" grpId="1" nodeType="withEffect">
                                  <p:stCondLst>
                                    <p:cond delay="0"/>
                                  </p:stCondLst>
                                  <p:childTnLst>
                                    <p:animEffect transition="out" filter="circle(out)">
                                      <p:cBhvr>
                                        <p:cTn id="53" dur="2000"/>
                                        <p:tgtEl>
                                          <p:spTgt spid="162"/>
                                        </p:tgtEl>
                                      </p:cBhvr>
                                    </p:animEffect>
                                    <p:set>
                                      <p:cBhvr>
                                        <p:cTn id="54" dur="1" fill="hold">
                                          <p:stCondLst>
                                            <p:cond delay="1999"/>
                                          </p:stCondLst>
                                        </p:cTn>
                                        <p:tgtEl>
                                          <p:spTgt spid="162"/>
                                        </p:tgtEl>
                                        <p:attrNameLst>
                                          <p:attrName>style.visibility</p:attrName>
                                        </p:attrNameLst>
                                      </p:cBhvr>
                                      <p:to>
                                        <p:strVal val="hidden"/>
                                      </p:to>
                                    </p:set>
                                  </p:childTnLst>
                                </p:cTn>
                              </p:par>
                              <p:par>
                                <p:cTn id="55" presetID="6" presetClass="exit" presetSubtype="32" fill="hold" grpId="1" nodeType="withEffect">
                                  <p:stCondLst>
                                    <p:cond delay="0"/>
                                  </p:stCondLst>
                                  <p:childTnLst>
                                    <p:animEffect transition="out" filter="circle(out)">
                                      <p:cBhvr>
                                        <p:cTn id="56" dur="2000"/>
                                        <p:tgtEl>
                                          <p:spTgt spid="163"/>
                                        </p:tgtEl>
                                      </p:cBhvr>
                                    </p:animEffect>
                                    <p:set>
                                      <p:cBhvr>
                                        <p:cTn id="57" dur="1" fill="hold">
                                          <p:stCondLst>
                                            <p:cond delay="1999"/>
                                          </p:stCondLst>
                                        </p:cTn>
                                        <p:tgtEl>
                                          <p:spTgt spid="163"/>
                                        </p:tgtEl>
                                        <p:attrNameLst>
                                          <p:attrName>style.visibility</p:attrName>
                                        </p:attrNameLst>
                                      </p:cBhvr>
                                      <p:to>
                                        <p:strVal val="hidden"/>
                                      </p:to>
                                    </p:set>
                                  </p:childTnLst>
                                </p:cTn>
                              </p:par>
                              <p:par>
                                <p:cTn id="58" presetID="6" presetClass="exit" presetSubtype="32" fill="hold" grpId="1" nodeType="withEffect">
                                  <p:stCondLst>
                                    <p:cond delay="0"/>
                                  </p:stCondLst>
                                  <p:childTnLst>
                                    <p:animEffect transition="out" filter="circle(out)">
                                      <p:cBhvr>
                                        <p:cTn id="59" dur="2000"/>
                                        <p:tgtEl>
                                          <p:spTgt spid="5"/>
                                        </p:tgtEl>
                                      </p:cBhvr>
                                    </p:animEffect>
                                    <p:set>
                                      <p:cBhvr>
                                        <p:cTn id="60" dur="1" fill="hold">
                                          <p:stCondLst>
                                            <p:cond delay="1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61" restart="whenNotActive" fill="hold" evtFilter="cancelBubble" nodeType="interactiveSeq">
                <p:stCondLst>
                  <p:cond evt="onClick" delay="0">
                    <p:tgtEl>
                      <p:spTgt spid="148"/>
                    </p:tgtEl>
                  </p:cond>
                </p:stCondLst>
                <p:endSync evt="end" delay="0">
                  <p:rtn val="all"/>
                </p:endSync>
                <p:childTnLst>
                  <p:par>
                    <p:cTn id="62" fill="hold">
                      <p:stCondLst>
                        <p:cond delay="0"/>
                      </p:stCondLst>
                      <p:childTnLst>
                        <p:par>
                          <p:cTn id="63" fill="hold">
                            <p:stCondLst>
                              <p:cond delay="0"/>
                            </p:stCondLst>
                            <p:childTnLst>
                              <p:par>
                                <p:cTn id="64" presetID="6" presetClass="entr" presetSubtype="16" fill="hold" grpId="0" nodeType="clickEffect">
                                  <p:stCondLst>
                                    <p:cond delay="0"/>
                                  </p:stCondLst>
                                  <p:childTnLst>
                                    <p:set>
                                      <p:cBhvr>
                                        <p:cTn id="65" dur="1" fill="hold">
                                          <p:stCondLst>
                                            <p:cond delay="0"/>
                                          </p:stCondLst>
                                        </p:cTn>
                                        <p:tgtEl>
                                          <p:spTgt spid="172"/>
                                        </p:tgtEl>
                                        <p:attrNameLst>
                                          <p:attrName>style.visibility</p:attrName>
                                        </p:attrNameLst>
                                      </p:cBhvr>
                                      <p:to>
                                        <p:strVal val="visible"/>
                                      </p:to>
                                    </p:set>
                                    <p:animEffect transition="in" filter="circle(in)">
                                      <p:cBhvr>
                                        <p:cTn id="66" dur="2000"/>
                                        <p:tgtEl>
                                          <p:spTgt spid="172"/>
                                        </p:tgtEl>
                                      </p:cBhvr>
                                    </p:animEffect>
                                  </p:childTnLst>
                                </p:cTn>
                              </p:par>
                              <p:par>
                                <p:cTn id="67" presetID="19" presetClass="emph" presetSubtype="0" fill="hold" grpId="0" nodeType="withEffect">
                                  <p:stCondLst>
                                    <p:cond delay="0"/>
                                  </p:stCondLst>
                                  <p:childTnLst>
                                    <p:animClr clrSpc="rgb" dir="cw">
                                      <p:cBhvr override="childStyle">
                                        <p:cTn id="68" dur="500" fill="hold"/>
                                        <p:tgtEl>
                                          <p:spTgt spid="153"/>
                                        </p:tgtEl>
                                        <p:attrNameLst>
                                          <p:attrName>style.color</p:attrName>
                                        </p:attrNameLst>
                                      </p:cBhvr>
                                      <p:to>
                                        <a:schemeClr val="accent2"/>
                                      </p:to>
                                    </p:animClr>
                                    <p:animClr clrSpc="rgb" dir="cw">
                                      <p:cBhvr>
                                        <p:cTn id="69" dur="500" fill="hold"/>
                                        <p:tgtEl>
                                          <p:spTgt spid="153"/>
                                        </p:tgtEl>
                                        <p:attrNameLst>
                                          <p:attrName>fillcolor</p:attrName>
                                        </p:attrNameLst>
                                      </p:cBhvr>
                                      <p:to>
                                        <a:schemeClr val="accent2"/>
                                      </p:to>
                                    </p:animClr>
                                    <p:set>
                                      <p:cBhvr>
                                        <p:cTn id="70" dur="500" fill="hold"/>
                                        <p:tgtEl>
                                          <p:spTgt spid="153"/>
                                        </p:tgtEl>
                                        <p:attrNameLst>
                                          <p:attrName>fill.type</p:attrName>
                                        </p:attrNameLst>
                                      </p:cBhvr>
                                      <p:to>
                                        <p:strVal val="solid"/>
                                      </p:to>
                                    </p:set>
                                    <p:set>
                                      <p:cBhvr>
                                        <p:cTn id="71" dur="500" fill="hold"/>
                                        <p:tgtEl>
                                          <p:spTgt spid="153"/>
                                        </p:tgtEl>
                                        <p:attrNameLst>
                                          <p:attrName>fill.on</p:attrName>
                                        </p:attrNameLst>
                                      </p:cBhvr>
                                      <p:to>
                                        <p:strVal val="true"/>
                                      </p:to>
                                    </p:set>
                                  </p:childTnLst>
                                </p:cTn>
                              </p:par>
                              <p:par>
                                <p:cTn id="72" presetID="19" presetClass="emph" presetSubtype="0" fill="hold" grpId="0" nodeType="withEffect">
                                  <p:stCondLst>
                                    <p:cond delay="0"/>
                                  </p:stCondLst>
                                  <p:childTnLst>
                                    <p:animClr clrSpc="rgb" dir="cw">
                                      <p:cBhvr override="childStyle">
                                        <p:cTn id="73" dur="500" fill="hold"/>
                                        <p:tgtEl>
                                          <p:spTgt spid="154"/>
                                        </p:tgtEl>
                                        <p:attrNameLst>
                                          <p:attrName>style.color</p:attrName>
                                        </p:attrNameLst>
                                      </p:cBhvr>
                                      <p:to>
                                        <a:schemeClr val="accent2"/>
                                      </p:to>
                                    </p:animClr>
                                    <p:animClr clrSpc="rgb" dir="cw">
                                      <p:cBhvr>
                                        <p:cTn id="74" dur="500" fill="hold"/>
                                        <p:tgtEl>
                                          <p:spTgt spid="154"/>
                                        </p:tgtEl>
                                        <p:attrNameLst>
                                          <p:attrName>fillcolor</p:attrName>
                                        </p:attrNameLst>
                                      </p:cBhvr>
                                      <p:to>
                                        <a:schemeClr val="accent2"/>
                                      </p:to>
                                    </p:animClr>
                                    <p:set>
                                      <p:cBhvr>
                                        <p:cTn id="75" dur="500" fill="hold"/>
                                        <p:tgtEl>
                                          <p:spTgt spid="154"/>
                                        </p:tgtEl>
                                        <p:attrNameLst>
                                          <p:attrName>fill.type</p:attrName>
                                        </p:attrNameLst>
                                      </p:cBhvr>
                                      <p:to>
                                        <p:strVal val="solid"/>
                                      </p:to>
                                    </p:set>
                                    <p:set>
                                      <p:cBhvr>
                                        <p:cTn id="76" dur="500" fill="hold"/>
                                        <p:tgtEl>
                                          <p:spTgt spid="154"/>
                                        </p:tgtEl>
                                        <p:attrNameLst>
                                          <p:attrName>fill.on</p:attrName>
                                        </p:attrNameLst>
                                      </p:cBhvr>
                                      <p:to>
                                        <p:strVal val="true"/>
                                      </p:to>
                                    </p:set>
                                  </p:childTnLst>
                                </p:cTn>
                              </p:par>
                              <p:par>
                                <p:cTn id="77" presetID="19" presetClass="emph" presetSubtype="0" fill="hold" grpId="0" nodeType="withEffect">
                                  <p:stCondLst>
                                    <p:cond delay="0"/>
                                  </p:stCondLst>
                                  <p:childTnLst>
                                    <p:animClr clrSpc="rgb" dir="cw">
                                      <p:cBhvr override="childStyle">
                                        <p:cTn id="78" dur="500" fill="hold"/>
                                        <p:tgtEl>
                                          <p:spTgt spid="155"/>
                                        </p:tgtEl>
                                        <p:attrNameLst>
                                          <p:attrName>style.color</p:attrName>
                                        </p:attrNameLst>
                                      </p:cBhvr>
                                      <p:to>
                                        <a:schemeClr val="accent2"/>
                                      </p:to>
                                    </p:animClr>
                                    <p:animClr clrSpc="rgb" dir="cw">
                                      <p:cBhvr>
                                        <p:cTn id="79" dur="500" fill="hold"/>
                                        <p:tgtEl>
                                          <p:spTgt spid="155"/>
                                        </p:tgtEl>
                                        <p:attrNameLst>
                                          <p:attrName>fillcolor</p:attrName>
                                        </p:attrNameLst>
                                      </p:cBhvr>
                                      <p:to>
                                        <a:schemeClr val="accent2"/>
                                      </p:to>
                                    </p:animClr>
                                    <p:set>
                                      <p:cBhvr>
                                        <p:cTn id="80" dur="500" fill="hold"/>
                                        <p:tgtEl>
                                          <p:spTgt spid="155"/>
                                        </p:tgtEl>
                                        <p:attrNameLst>
                                          <p:attrName>fill.type</p:attrName>
                                        </p:attrNameLst>
                                      </p:cBhvr>
                                      <p:to>
                                        <p:strVal val="solid"/>
                                      </p:to>
                                    </p:set>
                                    <p:set>
                                      <p:cBhvr>
                                        <p:cTn id="81" dur="500" fill="hold"/>
                                        <p:tgtEl>
                                          <p:spTgt spid="155"/>
                                        </p:tgtEl>
                                        <p:attrNameLst>
                                          <p:attrName>fill.on</p:attrName>
                                        </p:attrNameLst>
                                      </p:cBhvr>
                                      <p:to>
                                        <p:strVal val="true"/>
                                      </p:to>
                                    </p:set>
                                  </p:childTnLst>
                                </p:cTn>
                              </p:par>
                              <p:par>
                                <p:cTn id="82" presetID="19" presetClass="emph" presetSubtype="0" fill="hold" grpId="0" nodeType="withEffect">
                                  <p:stCondLst>
                                    <p:cond delay="0"/>
                                  </p:stCondLst>
                                  <p:childTnLst>
                                    <p:animClr clrSpc="rgb" dir="cw">
                                      <p:cBhvr override="childStyle">
                                        <p:cTn id="83" dur="500" fill="hold"/>
                                        <p:tgtEl>
                                          <p:spTgt spid="156"/>
                                        </p:tgtEl>
                                        <p:attrNameLst>
                                          <p:attrName>style.color</p:attrName>
                                        </p:attrNameLst>
                                      </p:cBhvr>
                                      <p:to>
                                        <a:schemeClr val="accent2"/>
                                      </p:to>
                                    </p:animClr>
                                    <p:animClr clrSpc="rgb" dir="cw">
                                      <p:cBhvr>
                                        <p:cTn id="84" dur="500" fill="hold"/>
                                        <p:tgtEl>
                                          <p:spTgt spid="156"/>
                                        </p:tgtEl>
                                        <p:attrNameLst>
                                          <p:attrName>fillcolor</p:attrName>
                                        </p:attrNameLst>
                                      </p:cBhvr>
                                      <p:to>
                                        <a:schemeClr val="accent2"/>
                                      </p:to>
                                    </p:animClr>
                                    <p:set>
                                      <p:cBhvr>
                                        <p:cTn id="85" dur="500" fill="hold"/>
                                        <p:tgtEl>
                                          <p:spTgt spid="156"/>
                                        </p:tgtEl>
                                        <p:attrNameLst>
                                          <p:attrName>fill.type</p:attrName>
                                        </p:attrNameLst>
                                      </p:cBhvr>
                                      <p:to>
                                        <p:strVal val="solid"/>
                                      </p:to>
                                    </p:set>
                                    <p:set>
                                      <p:cBhvr>
                                        <p:cTn id="86" dur="500" fill="hold"/>
                                        <p:tgtEl>
                                          <p:spTgt spid="156"/>
                                        </p:tgtEl>
                                        <p:attrNameLst>
                                          <p:attrName>fill.on</p:attrName>
                                        </p:attrNameLst>
                                      </p:cBhvr>
                                      <p:to>
                                        <p:strVal val="true"/>
                                      </p:to>
                                    </p:set>
                                  </p:childTnLst>
                                </p:cTn>
                              </p:par>
                              <p:par>
                                <p:cTn id="87" presetID="19" presetClass="emph" presetSubtype="0" fill="hold" grpId="0" nodeType="withEffect">
                                  <p:stCondLst>
                                    <p:cond delay="0"/>
                                  </p:stCondLst>
                                  <p:childTnLst>
                                    <p:animClr clrSpc="rgb" dir="cw">
                                      <p:cBhvr override="childStyle">
                                        <p:cTn id="88" dur="500" fill="hold"/>
                                        <p:tgtEl>
                                          <p:spTgt spid="157"/>
                                        </p:tgtEl>
                                        <p:attrNameLst>
                                          <p:attrName>style.color</p:attrName>
                                        </p:attrNameLst>
                                      </p:cBhvr>
                                      <p:to>
                                        <a:schemeClr val="accent2"/>
                                      </p:to>
                                    </p:animClr>
                                    <p:animClr clrSpc="rgb" dir="cw">
                                      <p:cBhvr>
                                        <p:cTn id="89" dur="500" fill="hold"/>
                                        <p:tgtEl>
                                          <p:spTgt spid="157"/>
                                        </p:tgtEl>
                                        <p:attrNameLst>
                                          <p:attrName>fillcolor</p:attrName>
                                        </p:attrNameLst>
                                      </p:cBhvr>
                                      <p:to>
                                        <a:schemeClr val="accent2"/>
                                      </p:to>
                                    </p:animClr>
                                    <p:set>
                                      <p:cBhvr>
                                        <p:cTn id="90" dur="500" fill="hold"/>
                                        <p:tgtEl>
                                          <p:spTgt spid="157"/>
                                        </p:tgtEl>
                                        <p:attrNameLst>
                                          <p:attrName>fill.type</p:attrName>
                                        </p:attrNameLst>
                                      </p:cBhvr>
                                      <p:to>
                                        <p:strVal val="solid"/>
                                      </p:to>
                                    </p:set>
                                    <p:set>
                                      <p:cBhvr>
                                        <p:cTn id="91" dur="500" fill="hold"/>
                                        <p:tgtEl>
                                          <p:spTgt spid="157"/>
                                        </p:tgtEl>
                                        <p:attrNameLst>
                                          <p:attrName>fill.on</p:attrName>
                                        </p:attrNameLst>
                                      </p:cBhvr>
                                      <p:to>
                                        <p:strVal val="true"/>
                                      </p:to>
                                    </p:set>
                                  </p:childTnLst>
                                </p:cTn>
                              </p:par>
                            </p:childTnLst>
                          </p:cTn>
                        </p:par>
                      </p:childTnLst>
                    </p:cTn>
                  </p:par>
                  <p:par>
                    <p:cTn id="92" fill="hold">
                      <p:stCondLst>
                        <p:cond delay="indefinite"/>
                      </p:stCondLst>
                      <p:childTnLst>
                        <p:par>
                          <p:cTn id="93" fill="hold">
                            <p:stCondLst>
                              <p:cond delay="0"/>
                            </p:stCondLst>
                            <p:childTnLst>
                              <p:par>
                                <p:cTn id="94" presetID="6" presetClass="exit" presetSubtype="32" fill="hold" grpId="1" nodeType="clickEffect">
                                  <p:stCondLst>
                                    <p:cond delay="0"/>
                                  </p:stCondLst>
                                  <p:childTnLst>
                                    <p:animEffect transition="out" filter="circle(out)">
                                      <p:cBhvr>
                                        <p:cTn id="95" dur="2000"/>
                                        <p:tgtEl>
                                          <p:spTgt spid="153"/>
                                        </p:tgtEl>
                                      </p:cBhvr>
                                    </p:animEffect>
                                    <p:set>
                                      <p:cBhvr>
                                        <p:cTn id="96" dur="1" fill="hold">
                                          <p:stCondLst>
                                            <p:cond delay="1999"/>
                                          </p:stCondLst>
                                        </p:cTn>
                                        <p:tgtEl>
                                          <p:spTgt spid="153"/>
                                        </p:tgtEl>
                                        <p:attrNameLst>
                                          <p:attrName>style.visibility</p:attrName>
                                        </p:attrNameLst>
                                      </p:cBhvr>
                                      <p:to>
                                        <p:strVal val="hidden"/>
                                      </p:to>
                                    </p:set>
                                  </p:childTnLst>
                                </p:cTn>
                              </p:par>
                              <p:par>
                                <p:cTn id="97" presetID="6" presetClass="exit" presetSubtype="32" fill="hold" grpId="1" nodeType="withEffect">
                                  <p:stCondLst>
                                    <p:cond delay="0"/>
                                  </p:stCondLst>
                                  <p:childTnLst>
                                    <p:animEffect transition="out" filter="circle(out)">
                                      <p:cBhvr>
                                        <p:cTn id="98" dur="2000"/>
                                        <p:tgtEl>
                                          <p:spTgt spid="154"/>
                                        </p:tgtEl>
                                      </p:cBhvr>
                                    </p:animEffect>
                                    <p:set>
                                      <p:cBhvr>
                                        <p:cTn id="99" dur="1" fill="hold">
                                          <p:stCondLst>
                                            <p:cond delay="1999"/>
                                          </p:stCondLst>
                                        </p:cTn>
                                        <p:tgtEl>
                                          <p:spTgt spid="154"/>
                                        </p:tgtEl>
                                        <p:attrNameLst>
                                          <p:attrName>style.visibility</p:attrName>
                                        </p:attrNameLst>
                                      </p:cBhvr>
                                      <p:to>
                                        <p:strVal val="hidden"/>
                                      </p:to>
                                    </p:set>
                                  </p:childTnLst>
                                </p:cTn>
                              </p:par>
                              <p:par>
                                <p:cTn id="100" presetID="6" presetClass="exit" presetSubtype="32" fill="hold" grpId="1" nodeType="withEffect">
                                  <p:stCondLst>
                                    <p:cond delay="0"/>
                                  </p:stCondLst>
                                  <p:childTnLst>
                                    <p:animEffect transition="out" filter="circle(out)">
                                      <p:cBhvr>
                                        <p:cTn id="101" dur="2000"/>
                                        <p:tgtEl>
                                          <p:spTgt spid="155"/>
                                        </p:tgtEl>
                                      </p:cBhvr>
                                    </p:animEffect>
                                    <p:set>
                                      <p:cBhvr>
                                        <p:cTn id="102" dur="1" fill="hold">
                                          <p:stCondLst>
                                            <p:cond delay="1999"/>
                                          </p:stCondLst>
                                        </p:cTn>
                                        <p:tgtEl>
                                          <p:spTgt spid="155"/>
                                        </p:tgtEl>
                                        <p:attrNameLst>
                                          <p:attrName>style.visibility</p:attrName>
                                        </p:attrNameLst>
                                      </p:cBhvr>
                                      <p:to>
                                        <p:strVal val="hidden"/>
                                      </p:to>
                                    </p:set>
                                  </p:childTnLst>
                                </p:cTn>
                              </p:par>
                              <p:par>
                                <p:cTn id="103" presetID="6" presetClass="exit" presetSubtype="32" fill="hold" grpId="1" nodeType="withEffect">
                                  <p:stCondLst>
                                    <p:cond delay="0"/>
                                  </p:stCondLst>
                                  <p:childTnLst>
                                    <p:animEffect transition="out" filter="circle(out)">
                                      <p:cBhvr>
                                        <p:cTn id="104" dur="2000"/>
                                        <p:tgtEl>
                                          <p:spTgt spid="156"/>
                                        </p:tgtEl>
                                      </p:cBhvr>
                                    </p:animEffect>
                                    <p:set>
                                      <p:cBhvr>
                                        <p:cTn id="105" dur="1" fill="hold">
                                          <p:stCondLst>
                                            <p:cond delay="1999"/>
                                          </p:stCondLst>
                                        </p:cTn>
                                        <p:tgtEl>
                                          <p:spTgt spid="156"/>
                                        </p:tgtEl>
                                        <p:attrNameLst>
                                          <p:attrName>style.visibility</p:attrName>
                                        </p:attrNameLst>
                                      </p:cBhvr>
                                      <p:to>
                                        <p:strVal val="hidden"/>
                                      </p:to>
                                    </p:set>
                                  </p:childTnLst>
                                </p:cTn>
                              </p:par>
                              <p:par>
                                <p:cTn id="106" presetID="6" presetClass="exit" presetSubtype="32" fill="hold" grpId="1" nodeType="withEffect">
                                  <p:stCondLst>
                                    <p:cond delay="0"/>
                                  </p:stCondLst>
                                  <p:childTnLst>
                                    <p:animEffect transition="out" filter="circle(out)">
                                      <p:cBhvr>
                                        <p:cTn id="107" dur="2000"/>
                                        <p:tgtEl>
                                          <p:spTgt spid="157"/>
                                        </p:tgtEl>
                                      </p:cBhvr>
                                    </p:animEffect>
                                    <p:set>
                                      <p:cBhvr>
                                        <p:cTn id="108" dur="1" fill="hold">
                                          <p:stCondLst>
                                            <p:cond delay="1999"/>
                                          </p:stCondLst>
                                        </p:cTn>
                                        <p:tgtEl>
                                          <p:spTgt spid="157"/>
                                        </p:tgtEl>
                                        <p:attrNameLst>
                                          <p:attrName>style.visibility</p:attrName>
                                        </p:attrNameLst>
                                      </p:cBhvr>
                                      <p:to>
                                        <p:strVal val="hidden"/>
                                      </p:to>
                                    </p:set>
                                  </p:childTnLst>
                                </p:cTn>
                              </p:par>
                              <p:par>
                                <p:cTn id="109" presetID="6" presetClass="exit" presetSubtype="32" fill="hold" grpId="1" nodeType="withEffect">
                                  <p:stCondLst>
                                    <p:cond delay="0"/>
                                  </p:stCondLst>
                                  <p:childTnLst>
                                    <p:animEffect transition="out" filter="circle(out)">
                                      <p:cBhvr>
                                        <p:cTn id="110" dur="2000"/>
                                        <p:tgtEl>
                                          <p:spTgt spid="172"/>
                                        </p:tgtEl>
                                      </p:cBhvr>
                                    </p:animEffect>
                                    <p:set>
                                      <p:cBhvr>
                                        <p:cTn id="111" dur="1" fill="hold">
                                          <p:stCondLst>
                                            <p:cond delay="1999"/>
                                          </p:stCondLst>
                                        </p:cTn>
                                        <p:tgtEl>
                                          <p:spTgt spid="172"/>
                                        </p:tgtEl>
                                        <p:attrNameLst>
                                          <p:attrName>style.visibility</p:attrName>
                                        </p:attrNameLst>
                                      </p:cBhvr>
                                      <p:to>
                                        <p:strVal val="hidden"/>
                                      </p:to>
                                    </p:set>
                                  </p:childTnLst>
                                </p:cTn>
                              </p:par>
                            </p:childTnLst>
                          </p:cTn>
                        </p:par>
                      </p:childTnLst>
                    </p:cTn>
                  </p:par>
                </p:childTnLst>
              </p:cTn>
              <p:nextCondLst>
                <p:cond evt="onClick" delay="0">
                  <p:tgtEl>
                    <p:spTgt spid="148"/>
                  </p:tgtEl>
                </p:cond>
              </p:nextCondLst>
            </p:seq>
            <p:seq concurrent="1" nextAc="seek">
              <p:cTn id="112" restart="whenNotActive" fill="hold" evtFilter="cancelBubble" nodeType="interactiveSeq">
                <p:stCondLst>
                  <p:cond evt="onClick" delay="0">
                    <p:tgtEl>
                      <p:spTgt spid="149"/>
                    </p:tgtEl>
                  </p:cond>
                </p:stCondLst>
                <p:endSync evt="end" delay="0">
                  <p:rtn val="all"/>
                </p:endSync>
                <p:childTnLst>
                  <p:par>
                    <p:cTn id="113" fill="hold">
                      <p:stCondLst>
                        <p:cond delay="0"/>
                      </p:stCondLst>
                      <p:childTnLst>
                        <p:par>
                          <p:cTn id="114" fill="hold">
                            <p:stCondLst>
                              <p:cond delay="0"/>
                            </p:stCondLst>
                            <p:childTnLst>
                              <p:par>
                                <p:cTn id="115" presetID="6" presetClass="entr" presetSubtype="16" fill="hold" grpId="0" nodeType="clickEffect">
                                  <p:stCondLst>
                                    <p:cond delay="0"/>
                                  </p:stCondLst>
                                  <p:childTnLst>
                                    <p:set>
                                      <p:cBhvr>
                                        <p:cTn id="116" dur="1" fill="hold">
                                          <p:stCondLst>
                                            <p:cond delay="0"/>
                                          </p:stCondLst>
                                        </p:cTn>
                                        <p:tgtEl>
                                          <p:spTgt spid="173"/>
                                        </p:tgtEl>
                                        <p:attrNameLst>
                                          <p:attrName>style.visibility</p:attrName>
                                        </p:attrNameLst>
                                      </p:cBhvr>
                                      <p:to>
                                        <p:strVal val="visible"/>
                                      </p:to>
                                    </p:set>
                                    <p:animEffect transition="in" filter="circle(in)">
                                      <p:cBhvr>
                                        <p:cTn id="117" dur="2000"/>
                                        <p:tgtEl>
                                          <p:spTgt spid="173"/>
                                        </p:tgtEl>
                                      </p:cBhvr>
                                    </p:animEffect>
                                  </p:childTnLst>
                                </p:cTn>
                              </p:par>
                              <p:par>
                                <p:cTn id="118" presetID="19" presetClass="emph" presetSubtype="0" fill="hold" grpId="0" nodeType="withEffect">
                                  <p:stCondLst>
                                    <p:cond delay="0"/>
                                  </p:stCondLst>
                                  <p:childTnLst>
                                    <p:animClr clrSpc="rgb" dir="cw">
                                      <p:cBhvr override="childStyle">
                                        <p:cTn id="119" dur="500" fill="hold"/>
                                        <p:tgtEl>
                                          <p:spTgt spid="135"/>
                                        </p:tgtEl>
                                        <p:attrNameLst>
                                          <p:attrName>style.color</p:attrName>
                                        </p:attrNameLst>
                                      </p:cBhvr>
                                      <p:to>
                                        <a:schemeClr val="accent2"/>
                                      </p:to>
                                    </p:animClr>
                                    <p:animClr clrSpc="rgb" dir="cw">
                                      <p:cBhvr>
                                        <p:cTn id="120" dur="500" fill="hold"/>
                                        <p:tgtEl>
                                          <p:spTgt spid="135"/>
                                        </p:tgtEl>
                                        <p:attrNameLst>
                                          <p:attrName>fillcolor</p:attrName>
                                        </p:attrNameLst>
                                      </p:cBhvr>
                                      <p:to>
                                        <a:schemeClr val="accent2"/>
                                      </p:to>
                                    </p:animClr>
                                    <p:set>
                                      <p:cBhvr>
                                        <p:cTn id="121" dur="500" fill="hold"/>
                                        <p:tgtEl>
                                          <p:spTgt spid="135"/>
                                        </p:tgtEl>
                                        <p:attrNameLst>
                                          <p:attrName>fill.type</p:attrName>
                                        </p:attrNameLst>
                                      </p:cBhvr>
                                      <p:to>
                                        <p:strVal val="solid"/>
                                      </p:to>
                                    </p:set>
                                    <p:set>
                                      <p:cBhvr>
                                        <p:cTn id="122" dur="500" fill="hold"/>
                                        <p:tgtEl>
                                          <p:spTgt spid="135"/>
                                        </p:tgtEl>
                                        <p:attrNameLst>
                                          <p:attrName>fill.on</p:attrName>
                                        </p:attrNameLst>
                                      </p:cBhvr>
                                      <p:to>
                                        <p:strVal val="true"/>
                                      </p:to>
                                    </p:set>
                                  </p:childTnLst>
                                </p:cTn>
                              </p:par>
                              <p:par>
                                <p:cTn id="123" presetID="19" presetClass="emph" presetSubtype="0" fill="hold" grpId="0" nodeType="withEffect">
                                  <p:stCondLst>
                                    <p:cond delay="0"/>
                                  </p:stCondLst>
                                  <p:childTnLst>
                                    <p:animClr clrSpc="rgb" dir="cw">
                                      <p:cBhvr override="childStyle">
                                        <p:cTn id="124" dur="500" fill="hold"/>
                                        <p:tgtEl>
                                          <p:spTgt spid="136"/>
                                        </p:tgtEl>
                                        <p:attrNameLst>
                                          <p:attrName>style.color</p:attrName>
                                        </p:attrNameLst>
                                      </p:cBhvr>
                                      <p:to>
                                        <a:schemeClr val="accent2"/>
                                      </p:to>
                                    </p:animClr>
                                    <p:animClr clrSpc="rgb" dir="cw">
                                      <p:cBhvr>
                                        <p:cTn id="125" dur="500" fill="hold"/>
                                        <p:tgtEl>
                                          <p:spTgt spid="136"/>
                                        </p:tgtEl>
                                        <p:attrNameLst>
                                          <p:attrName>fillcolor</p:attrName>
                                        </p:attrNameLst>
                                      </p:cBhvr>
                                      <p:to>
                                        <a:schemeClr val="accent2"/>
                                      </p:to>
                                    </p:animClr>
                                    <p:set>
                                      <p:cBhvr>
                                        <p:cTn id="126" dur="500" fill="hold"/>
                                        <p:tgtEl>
                                          <p:spTgt spid="136"/>
                                        </p:tgtEl>
                                        <p:attrNameLst>
                                          <p:attrName>fill.type</p:attrName>
                                        </p:attrNameLst>
                                      </p:cBhvr>
                                      <p:to>
                                        <p:strVal val="solid"/>
                                      </p:to>
                                    </p:set>
                                    <p:set>
                                      <p:cBhvr>
                                        <p:cTn id="127" dur="500" fill="hold"/>
                                        <p:tgtEl>
                                          <p:spTgt spid="136"/>
                                        </p:tgtEl>
                                        <p:attrNameLst>
                                          <p:attrName>fill.on</p:attrName>
                                        </p:attrNameLst>
                                      </p:cBhvr>
                                      <p:to>
                                        <p:strVal val="true"/>
                                      </p:to>
                                    </p:set>
                                  </p:childTnLst>
                                </p:cTn>
                              </p:par>
                              <p:par>
                                <p:cTn id="128" presetID="19" presetClass="emph" presetSubtype="0" fill="hold" grpId="0" nodeType="withEffect">
                                  <p:stCondLst>
                                    <p:cond delay="0"/>
                                  </p:stCondLst>
                                  <p:childTnLst>
                                    <p:animClr clrSpc="rgb" dir="cw">
                                      <p:cBhvr override="childStyle">
                                        <p:cTn id="129" dur="500" fill="hold"/>
                                        <p:tgtEl>
                                          <p:spTgt spid="137"/>
                                        </p:tgtEl>
                                        <p:attrNameLst>
                                          <p:attrName>style.color</p:attrName>
                                        </p:attrNameLst>
                                      </p:cBhvr>
                                      <p:to>
                                        <a:schemeClr val="accent2"/>
                                      </p:to>
                                    </p:animClr>
                                    <p:animClr clrSpc="rgb" dir="cw">
                                      <p:cBhvr>
                                        <p:cTn id="130" dur="500" fill="hold"/>
                                        <p:tgtEl>
                                          <p:spTgt spid="137"/>
                                        </p:tgtEl>
                                        <p:attrNameLst>
                                          <p:attrName>fillcolor</p:attrName>
                                        </p:attrNameLst>
                                      </p:cBhvr>
                                      <p:to>
                                        <a:schemeClr val="accent2"/>
                                      </p:to>
                                    </p:animClr>
                                    <p:set>
                                      <p:cBhvr>
                                        <p:cTn id="131" dur="500" fill="hold"/>
                                        <p:tgtEl>
                                          <p:spTgt spid="137"/>
                                        </p:tgtEl>
                                        <p:attrNameLst>
                                          <p:attrName>fill.type</p:attrName>
                                        </p:attrNameLst>
                                      </p:cBhvr>
                                      <p:to>
                                        <p:strVal val="solid"/>
                                      </p:to>
                                    </p:set>
                                    <p:set>
                                      <p:cBhvr>
                                        <p:cTn id="132" dur="500" fill="hold"/>
                                        <p:tgtEl>
                                          <p:spTgt spid="137"/>
                                        </p:tgtEl>
                                        <p:attrNameLst>
                                          <p:attrName>fill.on</p:attrName>
                                        </p:attrNameLst>
                                      </p:cBhvr>
                                      <p:to>
                                        <p:strVal val="true"/>
                                      </p:to>
                                    </p:set>
                                  </p:childTnLst>
                                </p:cTn>
                              </p:par>
                              <p:par>
                                <p:cTn id="133" presetID="19" presetClass="emph" presetSubtype="0" fill="hold" grpId="0" nodeType="withEffect">
                                  <p:stCondLst>
                                    <p:cond delay="0"/>
                                  </p:stCondLst>
                                  <p:childTnLst>
                                    <p:animClr clrSpc="rgb" dir="cw">
                                      <p:cBhvr override="childStyle">
                                        <p:cTn id="134" dur="500" fill="hold"/>
                                        <p:tgtEl>
                                          <p:spTgt spid="138"/>
                                        </p:tgtEl>
                                        <p:attrNameLst>
                                          <p:attrName>style.color</p:attrName>
                                        </p:attrNameLst>
                                      </p:cBhvr>
                                      <p:to>
                                        <a:schemeClr val="accent2"/>
                                      </p:to>
                                    </p:animClr>
                                    <p:animClr clrSpc="rgb" dir="cw">
                                      <p:cBhvr>
                                        <p:cTn id="135" dur="500" fill="hold"/>
                                        <p:tgtEl>
                                          <p:spTgt spid="138"/>
                                        </p:tgtEl>
                                        <p:attrNameLst>
                                          <p:attrName>fillcolor</p:attrName>
                                        </p:attrNameLst>
                                      </p:cBhvr>
                                      <p:to>
                                        <a:schemeClr val="accent2"/>
                                      </p:to>
                                    </p:animClr>
                                    <p:set>
                                      <p:cBhvr>
                                        <p:cTn id="136" dur="500" fill="hold"/>
                                        <p:tgtEl>
                                          <p:spTgt spid="138"/>
                                        </p:tgtEl>
                                        <p:attrNameLst>
                                          <p:attrName>fill.type</p:attrName>
                                        </p:attrNameLst>
                                      </p:cBhvr>
                                      <p:to>
                                        <p:strVal val="solid"/>
                                      </p:to>
                                    </p:set>
                                    <p:set>
                                      <p:cBhvr>
                                        <p:cTn id="137" dur="500" fill="hold"/>
                                        <p:tgtEl>
                                          <p:spTgt spid="138"/>
                                        </p:tgtEl>
                                        <p:attrNameLst>
                                          <p:attrName>fill.on</p:attrName>
                                        </p:attrNameLst>
                                      </p:cBhvr>
                                      <p:to>
                                        <p:strVal val="true"/>
                                      </p:to>
                                    </p:set>
                                  </p:childTnLst>
                                </p:cTn>
                              </p:par>
                              <p:par>
                                <p:cTn id="138" presetID="19" presetClass="emph" presetSubtype="0" fill="hold" grpId="0" nodeType="withEffect">
                                  <p:stCondLst>
                                    <p:cond delay="0"/>
                                  </p:stCondLst>
                                  <p:childTnLst>
                                    <p:animClr clrSpc="rgb" dir="cw">
                                      <p:cBhvr override="childStyle">
                                        <p:cTn id="139" dur="500" fill="hold"/>
                                        <p:tgtEl>
                                          <p:spTgt spid="145"/>
                                        </p:tgtEl>
                                        <p:attrNameLst>
                                          <p:attrName>style.color</p:attrName>
                                        </p:attrNameLst>
                                      </p:cBhvr>
                                      <p:to>
                                        <a:schemeClr val="accent2"/>
                                      </p:to>
                                    </p:animClr>
                                    <p:animClr clrSpc="rgb" dir="cw">
                                      <p:cBhvr>
                                        <p:cTn id="140" dur="500" fill="hold"/>
                                        <p:tgtEl>
                                          <p:spTgt spid="145"/>
                                        </p:tgtEl>
                                        <p:attrNameLst>
                                          <p:attrName>fillcolor</p:attrName>
                                        </p:attrNameLst>
                                      </p:cBhvr>
                                      <p:to>
                                        <a:schemeClr val="accent2"/>
                                      </p:to>
                                    </p:animClr>
                                    <p:set>
                                      <p:cBhvr>
                                        <p:cTn id="141" dur="500" fill="hold"/>
                                        <p:tgtEl>
                                          <p:spTgt spid="145"/>
                                        </p:tgtEl>
                                        <p:attrNameLst>
                                          <p:attrName>fill.type</p:attrName>
                                        </p:attrNameLst>
                                      </p:cBhvr>
                                      <p:to>
                                        <p:strVal val="solid"/>
                                      </p:to>
                                    </p:set>
                                    <p:set>
                                      <p:cBhvr>
                                        <p:cTn id="142" dur="500" fill="hold"/>
                                        <p:tgtEl>
                                          <p:spTgt spid="145"/>
                                        </p:tgtEl>
                                        <p:attrNameLst>
                                          <p:attrName>fill.on</p:attrName>
                                        </p:attrNameLst>
                                      </p:cBhvr>
                                      <p:to>
                                        <p:strVal val="true"/>
                                      </p:to>
                                    </p:set>
                                  </p:childTnLst>
                                </p:cTn>
                              </p:par>
                              <p:par>
                                <p:cTn id="143" presetID="19" presetClass="emph" presetSubtype="0" fill="hold" grpId="0" nodeType="withEffect">
                                  <p:stCondLst>
                                    <p:cond delay="0"/>
                                  </p:stCondLst>
                                  <p:childTnLst>
                                    <p:animClr clrSpc="rgb" dir="cw">
                                      <p:cBhvr override="childStyle">
                                        <p:cTn id="144" dur="500" fill="hold"/>
                                        <p:tgtEl>
                                          <p:spTgt spid="146"/>
                                        </p:tgtEl>
                                        <p:attrNameLst>
                                          <p:attrName>style.color</p:attrName>
                                        </p:attrNameLst>
                                      </p:cBhvr>
                                      <p:to>
                                        <a:schemeClr val="accent2"/>
                                      </p:to>
                                    </p:animClr>
                                    <p:animClr clrSpc="rgb" dir="cw">
                                      <p:cBhvr>
                                        <p:cTn id="145" dur="500" fill="hold"/>
                                        <p:tgtEl>
                                          <p:spTgt spid="146"/>
                                        </p:tgtEl>
                                        <p:attrNameLst>
                                          <p:attrName>fillcolor</p:attrName>
                                        </p:attrNameLst>
                                      </p:cBhvr>
                                      <p:to>
                                        <a:schemeClr val="accent2"/>
                                      </p:to>
                                    </p:animClr>
                                    <p:set>
                                      <p:cBhvr>
                                        <p:cTn id="146" dur="500" fill="hold"/>
                                        <p:tgtEl>
                                          <p:spTgt spid="146"/>
                                        </p:tgtEl>
                                        <p:attrNameLst>
                                          <p:attrName>fill.type</p:attrName>
                                        </p:attrNameLst>
                                      </p:cBhvr>
                                      <p:to>
                                        <p:strVal val="solid"/>
                                      </p:to>
                                    </p:set>
                                    <p:set>
                                      <p:cBhvr>
                                        <p:cTn id="147" dur="500" fill="hold"/>
                                        <p:tgtEl>
                                          <p:spTgt spid="146"/>
                                        </p:tgtEl>
                                        <p:attrNameLst>
                                          <p:attrName>fill.on</p:attrName>
                                        </p:attrNameLst>
                                      </p:cBhvr>
                                      <p:to>
                                        <p:strVal val="true"/>
                                      </p:to>
                                    </p:set>
                                  </p:childTnLst>
                                </p:cTn>
                              </p:par>
                              <p:par>
                                <p:cTn id="148" presetID="19" presetClass="emph" presetSubtype="0" fill="hold" grpId="0" nodeType="withEffect">
                                  <p:stCondLst>
                                    <p:cond delay="0"/>
                                  </p:stCondLst>
                                  <p:childTnLst>
                                    <p:animClr clrSpc="rgb" dir="cw">
                                      <p:cBhvr override="childStyle">
                                        <p:cTn id="149" dur="500" fill="hold"/>
                                        <p:tgtEl>
                                          <p:spTgt spid="147"/>
                                        </p:tgtEl>
                                        <p:attrNameLst>
                                          <p:attrName>style.color</p:attrName>
                                        </p:attrNameLst>
                                      </p:cBhvr>
                                      <p:to>
                                        <a:schemeClr val="accent2"/>
                                      </p:to>
                                    </p:animClr>
                                    <p:animClr clrSpc="rgb" dir="cw">
                                      <p:cBhvr>
                                        <p:cTn id="150" dur="500" fill="hold"/>
                                        <p:tgtEl>
                                          <p:spTgt spid="147"/>
                                        </p:tgtEl>
                                        <p:attrNameLst>
                                          <p:attrName>fillcolor</p:attrName>
                                        </p:attrNameLst>
                                      </p:cBhvr>
                                      <p:to>
                                        <a:schemeClr val="accent2"/>
                                      </p:to>
                                    </p:animClr>
                                    <p:set>
                                      <p:cBhvr>
                                        <p:cTn id="151" dur="500" fill="hold"/>
                                        <p:tgtEl>
                                          <p:spTgt spid="147"/>
                                        </p:tgtEl>
                                        <p:attrNameLst>
                                          <p:attrName>fill.type</p:attrName>
                                        </p:attrNameLst>
                                      </p:cBhvr>
                                      <p:to>
                                        <p:strVal val="solid"/>
                                      </p:to>
                                    </p:set>
                                    <p:set>
                                      <p:cBhvr>
                                        <p:cTn id="152" dur="500" fill="hold"/>
                                        <p:tgtEl>
                                          <p:spTgt spid="147"/>
                                        </p:tgtEl>
                                        <p:attrNameLst>
                                          <p:attrName>fill.on</p:attrName>
                                        </p:attrNameLst>
                                      </p:cBhvr>
                                      <p:to>
                                        <p:strVal val="true"/>
                                      </p:to>
                                    </p:set>
                                  </p:childTnLst>
                                </p:cTn>
                              </p:par>
                              <p:par>
                                <p:cTn id="153" presetID="19" presetClass="emph" presetSubtype="0" fill="hold" grpId="0" nodeType="withEffect">
                                  <p:stCondLst>
                                    <p:cond delay="0"/>
                                  </p:stCondLst>
                                  <p:childTnLst>
                                    <p:animClr clrSpc="rgb" dir="cw">
                                      <p:cBhvr override="childStyle">
                                        <p:cTn id="154" dur="500" fill="hold"/>
                                        <p:tgtEl>
                                          <p:spTgt spid="152"/>
                                        </p:tgtEl>
                                        <p:attrNameLst>
                                          <p:attrName>style.color</p:attrName>
                                        </p:attrNameLst>
                                      </p:cBhvr>
                                      <p:to>
                                        <a:schemeClr val="accent2"/>
                                      </p:to>
                                    </p:animClr>
                                    <p:animClr clrSpc="rgb" dir="cw">
                                      <p:cBhvr>
                                        <p:cTn id="155" dur="500" fill="hold"/>
                                        <p:tgtEl>
                                          <p:spTgt spid="152"/>
                                        </p:tgtEl>
                                        <p:attrNameLst>
                                          <p:attrName>fillcolor</p:attrName>
                                        </p:attrNameLst>
                                      </p:cBhvr>
                                      <p:to>
                                        <a:schemeClr val="accent2"/>
                                      </p:to>
                                    </p:animClr>
                                    <p:set>
                                      <p:cBhvr>
                                        <p:cTn id="156" dur="500" fill="hold"/>
                                        <p:tgtEl>
                                          <p:spTgt spid="152"/>
                                        </p:tgtEl>
                                        <p:attrNameLst>
                                          <p:attrName>fill.type</p:attrName>
                                        </p:attrNameLst>
                                      </p:cBhvr>
                                      <p:to>
                                        <p:strVal val="solid"/>
                                      </p:to>
                                    </p:set>
                                    <p:set>
                                      <p:cBhvr>
                                        <p:cTn id="157" dur="500" fill="hold"/>
                                        <p:tgtEl>
                                          <p:spTgt spid="152"/>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6" presetClass="exit" presetSubtype="32" fill="hold" grpId="1" nodeType="clickEffect">
                                  <p:stCondLst>
                                    <p:cond delay="0"/>
                                  </p:stCondLst>
                                  <p:childTnLst>
                                    <p:animEffect transition="out" filter="circle(out)">
                                      <p:cBhvr>
                                        <p:cTn id="161" dur="2000"/>
                                        <p:tgtEl>
                                          <p:spTgt spid="135"/>
                                        </p:tgtEl>
                                      </p:cBhvr>
                                    </p:animEffect>
                                    <p:set>
                                      <p:cBhvr>
                                        <p:cTn id="162" dur="1" fill="hold">
                                          <p:stCondLst>
                                            <p:cond delay="1999"/>
                                          </p:stCondLst>
                                        </p:cTn>
                                        <p:tgtEl>
                                          <p:spTgt spid="135"/>
                                        </p:tgtEl>
                                        <p:attrNameLst>
                                          <p:attrName>style.visibility</p:attrName>
                                        </p:attrNameLst>
                                      </p:cBhvr>
                                      <p:to>
                                        <p:strVal val="hidden"/>
                                      </p:to>
                                    </p:set>
                                  </p:childTnLst>
                                </p:cTn>
                              </p:par>
                              <p:par>
                                <p:cTn id="163" presetID="6" presetClass="exit" presetSubtype="32" fill="hold" grpId="1" nodeType="withEffect">
                                  <p:stCondLst>
                                    <p:cond delay="0"/>
                                  </p:stCondLst>
                                  <p:childTnLst>
                                    <p:animEffect transition="out" filter="circle(out)">
                                      <p:cBhvr>
                                        <p:cTn id="164" dur="2000"/>
                                        <p:tgtEl>
                                          <p:spTgt spid="136"/>
                                        </p:tgtEl>
                                      </p:cBhvr>
                                    </p:animEffect>
                                    <p:set>
                                      <p:cBhvr>
                                        <p:cTn id="165" dur="1" fill="hold">
                                          <p:stCondLst>
                                            <p:cond delay="1999"/>
                                          </p:stCondLst>
                                        </p:cTn>
                                        <p:tgtEl>
                                          <p:spTgt spid="136"/>
                                        </p:tgtEl>
                                        <p:attrNameLst>
                                          <p:attrName>style.visibility</p:attrName>
                                        </p:attrNameLst>
                                      </p:cBhvr>
                                      <p:to>
                                        <p:strVal val="hidden"/>
                                      </p:to>
                                    </p:set>
                                  </p:childTnLst>
                                </p:cTn>
                              </p:par>
                              <p:par>
                                <p:cTn id="166" presetID="6" presetClass="exit" presetSubtype="32" fill="hold" grpId="1" nodeType="withEffect">
                                  <p:stCondLst>
                                    <p:cond delay="0"/>
                                  </p:stCondLst>
                                  <p:childTnLst>
                                    <p:animEffect transition="out" filter="circle(out)">
                                      <p:cBhvr>
                                        <p:cTn id="167" dur="2000"/>
                                        <p:tgtEl>
                                          <p:spTgt spid="137"/>
                                        </p:tgtEl>
                                      </p:cBhvr>
                                    </p:animEffect>
                                    <p:set>
                                      <p:cBhvr>
                                        <p:cTn id="168" dur="1" fill="hold">
                                          <p:stCondLst>
                                            <p:cond delay="1999"/>
                                          </p:stCondLst>
                                        </p:cTn>
                                        <p:tgtEl>
                                          <p:spTgt spid="137"/>
                                        </p:tgtEl>
                                        <p:attrNameLst>
                                          <p:attrName>style.visibility</p:attrName>
                                        </p:attrNameLst>
                                      </p:cBhvr>
                                      <p:to>
                                        <p:strVal val="hidden"/>
                                      </p:to>
                                    </p:set>
                                  </p:childTnLst>
                                </p:cTn>
                              </p:par>
                              <p:par>
                                <p:cTn id="169" presetID="6" presetClass="exit" presetSubtype="32" fill="hold" grpId="1" nodeType="withEffect">
                                  <p:stCondLst>
                                    <p:cond delay="0"/>
                                  </p:stCondLst>
                                  <p:childTnLst>
                                    <p:animEffect transition="out" filter="circle(out)">
                                      <p:cBhvr>
                                        <p:cTn id="170" dur="2000"/>
                                        <p:tgtEl>
                                          <p:spTgt spid="138"/>
                                        </p:tgtEl>
                                      </p:cBhvr>
                                    </p:animEffect>
                                    <p:set>
                                      <p:cBhvr>
                                        <p:cTn id="171" dur="1" fill="hold">
                                          <p:stCondLst>
                                            <p:cond delay="1999"/>
                                          </p:stCondLst>
                                        </p:cTn>
                                        <p:tgtEl>
                                          <p:spTgt spid="138"/>
                                        </p:tgtEl>
                                        <p:attrNameLst>
                                          <p:attrName>style.visibility</p:attrName>
                                        </p:attrNameLst>
                                      </p:cBhvr>
                                      <p:to>
                                        <p:strVal val="hidden"/>
                                      </p:to>
                                    </p:set>
                                  </p:childTnLst>
                                </p:cTn>
                              </p:par>
                              <p:par>
                                <p:cTn id="172" presetID="6" presetClass="exit" presetSubtype="32" fill="hold" grpId="1" nodeType="withEffect">
                                  <p:stCondLst>
                                    <p:cond delay="0"/>
                                  </p:stCondLst>
                                  <p:childTnLst>
                                    <p:animEffect transition="out" filter="circle(out)">
                                      <p:cBhvr>
                                        <p:cTn id="173" dur="2000"/>
                                        <p:tgtEl>
                                          <p:spTgt spid="145"/>
                                        </p:tgtEl>
                                      </p:cBhvr>
                                    </p:animEffect>
                                    <p:set>
                                      <p:cBhvr>
                                        <p:cTn id="174" dur="1" fill="hold">
                                          <p:stCondLst>
                                            <p:cond delay="1999"/>
                                          </p:stCondLst>
                                        </p:cTn>
                                        <p:tgtEl>
                                          <p:spTgt spid="145"/>
                                        </p:tgtEl>
                                        <p:attrNameLst>
                                          <p:attrName>style.visibility</p:attrName>
                                        </p:attrNameLst>
                                      </p:cBhvr>
                                      <p:to>
                                        <p:strVal val="hidden"/>
                                      </p:to>
                                    </p:set>
                                  </p:childTnLst>
                                </p:cTn>
                              </p:par>
                              <p:par>
                                <p:cTn id="175" presetID="6" presetClass="exit" presetSubtype="32" fill="hold" grpId="1" nodeType="withEffect">
                                  <p:stCondLst>
                                    <p:cond delay="0"/>
                                  </p:stCondLst>
                                  <p:childTnLst>
                                    <p:animEffect transition="out" filter="circle(out)">
                                      <p:cBhvr>
                                        <p:cTn id="176" dur="2000"/>
                                        <p:tgtEl>
                                          <p:spTgt spid="146"/>
                                        </p:tgtEl>
                                      </p:cBhvr>
                                    </p:animEffect>
                                    <p:set>
                                      <p:cBhvr>
                                        <p:cTn id="177" dur="1" fill="hold">
                                          <p:stCondLst>
                                            <p:cond delay="1999"/>
                                          </p:stCondLst>
                                        </p:cTn>
                                        <p:tgtEl>
                                          <p:spTgt spid="146"/>
                                        </p:tgtEl>
                                        <p:attrNameLst>
                                          <p:attrName>style.visibility</p:attrName>
                                        </p:attrNameLst>
                                      </p:cBhvr>
                                      <p:to>
                                        <p:strVal val="hidden"/>
                                      </p:to>
                                    </p:set>
                                  </p:childTnLst>
                                </p:cTn>
                              </p:par>
                              <p:par>
                                <p:cTn id="178" presetID="6" presetClass="exit" presetSubtype="32" fill="hold" grpId="1" nodeType="withEffect">
                                  <p:stCondLst>
                                    <p:cond delay="0"/>
                                  </p:stCondLst>
                                  <p:childTnLst>
                                    <p:animEffect transition="out" filter="circle(out)">
                                      <p:cBhvr>
                                        <p:cTn id="179" dur="2000"/>
                                        <p:tgtEl>
                                          <p:spTgt spid="147"/>
                                        </p:tgtEl>
                                      </p:cBhvr>
                                    </p:animEffect>
                                    <p:set>
                                      <p:cBhvr>
                                        <p:cTn id="180" dur="1" fill="hold">
                                          <p:stCondLst>
                                            <p:cond delay="1999"/>
                                          </p:stCondLst>
                                        </p:cTn>
                                        <p:tgtEl>
                                          <p:spTgt spid="147"/>
                                        </p:tgtEl>
                                        <p:attrNameLst>
                                          <p:attrName>style.visibility</p:attrName>
                                        </p:attrNameLst>
                                      </p:cBhvr>
                                      <p:to>
                                        <p:strVal val="hidden"/>
                                      </p:to>
                                    </p:set>
                                  </p:childTnLst>
                                </p:cTn>
                              </p:par>
                              <p:par>
                                <p:cTn id="181" presetID="6" presetClass="exit" presetSubtype="32" fill="hold" grpId="1" nodeType="withEffect">
                                  <p:stCondLst>
                                    <p:cond delay="0"/>
                                  </p:stCondLst>
                                  <p:childTnLst>
                                    <p:animEffect transition="out" filter="circle(out)">
                                      <p:cBhvr>
                                        <p:cTn id="182" dur="2000"/>
                                        <p:tgtEl>
                                          <p:spTgt spid="152"/>
                                        </p:tgtEl>
                                      </p:cBhvr>
                                    </p:animEffect>
                                    <p:set>
                                      <p:cBhvr>
                                        <p:cTn id="183" dur="1" fill="hold">
                                          <p:stCondLst>
                                            <p:cond delay="1999"/>
                                          </p:stCondLst>
                                        </p:cTn>
                                        <p:tgtEl>
                                          <p:spTgt spid="152"/>
                                        </p:tgtEl>
                                        <p:attrNameLst>
                                          <p:attrName>style.visibility</p:attrName>
                                        </p:attrNameLst>
                                      </p:cBhvr>
                                      <p:to>
                                        <p:strVal val="hidden"/>
                                      </p:to>
                                    </p:set>
                                  </p:childTnLst>
                                </p:cTn>
                              </p:par>
                              <p:par>
                                <p:cTn id="184" presetID="6" presetClass="exit" presetSubtype="32" fill="hold" grpId="1" nodeType="withEffect">
                                  <p:stCondLst>
                                    <p:cond delay="0"/>
                                  </p:stCondLst>
                                  <p:childTnLst>
                                    <p:animEffect transition="out" filter="circle(out)">
                                      <p:cBhvr>
                                        <p:cTn id="185" dur="2000"/>
                                        <p:tgtEl>
                                          <p:spTgt spid="173"/>
                                        </p:tgtEl>
                                      </p:cBhvr>
                                    </p:animEffect>
                                    <p:set>
                                      <p:cBhvr>
                                        <p:cTn id="186" dur="1" fill="hold">
                                          <p:stCondLst>
                                            <p:cond delay="1999"/>
                                          </p:stCondLst>
                                        </p:cTn>
                                        <p:tgtEl>
                                          <p:spTgt spid="173"/>
                                        </p:tgtEl>
                                        <p:attrNameLst>
                                          <p:attrName>style.visibility</p:attrName>
                                        </p:attrNameLst>
                                      </p:cBhvr>
                                      <p:to>
                                        <p:strVal val="hidden"/>
                                      </p:to>
                                    </p:set>
                                  </p:childTnLst>
                                </p:cTn>
                              </p:par>
                            </p:childTnLst>
                          </p:cTn>
                        </p:par>
                      </p:childTnLst>
                    </p:cTn>
                  </p:par>
                </p:childTnLst>
              </p:cTn>
              <p:nextCondLst>
                <p:cond evt="onClick" delay="0">
                  <p:tgtEl>
                    <p:spTgt spid="149"/>
                  </p:tgtEl>
                </p:cond>
              </p:nextCondLst>
            </p:seq>
            <p:seq concurrent="1" nextAc="seek">
              <p:cTn id="187" restart="whenNotActive" fill="hold" evtFilter="cancelBubble" nodeType="interactiveSeq">
                <p:stCondLst>
                  <p:cond evt="onClick" delay="0">
                    <p:tgtEl>
                      <p:spTgt spid="150"/>
                    </p:tgtEl>
                  </p:cond>
                </p:stCondLst>
                <p:endSync evt="end" delay="0">
                  <p:rtn val="all"/>
                </p:endSync>
                <p:childTnLst>
                  <p:par>
                    <p:cTn id="188" fill="hold">
                      <p:stCondLst>
                        <p:cond delay="0"/>
                      </p:stCondLst>
                      <p:childTnLst>
                        <p:par>
                          <p:cTn id="189" fill="hold">
                            <p:stCondLst>
                              <p:cond delay="0"/>
                            </p:stCondLst>
                            <p:childTnLst>
                              <p:par>
                                <p:cTn id="190" presetID="6" presetClass="entr" presetSubtype="16" fill="hold" grpId="0" nodeType="clickEffect">
                                  <p:stCondLst>
                                    <p:cond delay="0"/>
                                  </p:stCondLst>
                                  <p:childTnLst>
                                    <p:set>
                                      <p:cBhvr>
                                        <p:cTn id="191" dur="1" fill="hold">
                                          <p:stCondLst>
                                            <p:cond delay="0"/>
                                          </p:stCondLst>
                                        </p:cTn>
                                        <p:tgtEl>
                                          <p:spTgt spid="175"/>
                                        </p:tgtEl>
                                        <p:attrNameLst>
                                          <p:attrName>style.visibility</p:attrName>
                                        </p:attrNameLst>
                                      </p:cBhvr>
                                      <p:to>
                                        <p:strVal val="visible"/>
                                      </p:to>
                                    </p:set>
                                    <p:animEffect transition="in" filter="circle(in)">
                                      <p:cBhvr>
                                        <p:cTn id="192" dur="2000"/>
                                        <p:tgtEl>
                                          <p:spTgt spid="175"/>
                                        </p:tgtEl>
                                      </p:cBhvr>
                                    </p:animEffect>
                                  </p:childTnLst>
                                </p:cTn>
                              </p:par>
                              <p:par>
                                <p:cTn id="193" presetID="19" presetClass="emph" presetSubtype="0" fill="hold" grpId="0" nodeType="withEffect">
                                  <p:stCondLst>
                                    <p:cond delay="0"/>
                                  </p:stCondLst>
                                  <p:childTnLst>
                                    <p:animClr clrSpc="rgb" dir="cw">
                                      <p:cBhvr override="childStyle">
                                        <p:cTn id="194" dur="500" fill="hold"/>
                                        <p:tgtEl>
                                          <p:spTgt spid="126"/>
                                        </p:tgtEl>
                                        <p:attrNameLst>
                                          <p:attrName>style.color</p:attrName>
                                        </p:attrNameLst>
                                      </p:cBhvr>
                                      <p:to>
                                        <a:schemeClr val="accent2"/>
                                      </p:to>
                                    </p:animClr>
                                    <p:animClr clrSpc="rgb" dir="cw">
                                      <p:cBhvr>
                                        <p:cTn id="195" dur="500" fill="hold"/>
                                        <p:tgtEl>
                                          <p:spTgt spid="126"/>
                                        </p:tgtEl>
                                        <p:attrNameLst>
                                          <p:attrName>fillcolor</p:attrName>
                                        </p:attrNameLst>
                                      </p:cBhvr>
                                      <p:to>
                                        <a:schemeClr val="accent2"/>
                                      </p:to>
                                    </p:animClr>
                                    <p:set>
                                      <p:cBhvr>
                                        <p:cTn id="196" dur="500" fill="hold"/>
                                        <p:tgtEl>
                                          <p:spTgt spid="126"/>
                                        </p:tgtEl>
                                        <p:attrNameLst>
                                          <p:attrName>fill.type</p:attrName>
                                        </p:attrNameLst>
                                      </p:cBhvr>
                                      <p:to>
                                        <p:strVal val="solid"/>
                                      </p:to>
                                    </p:set>
                                    <p:set>
                                      <p:cBhvr>
                                        <p:cTn id="197" dur="500" fill="hold"/>
                                        <p:tgtEl>
                                          <p:spTgt spid="126"/>
                                        </p:tgtEl>
                                        <p:attrNameLst>
                                          <p:attrName>fill.on</p:attrName>
                                        </p:attrNameLst>
                                      </p:cBhvr>
                                      <p:to>
                                        <p:strVal val="true"/>
                                      </p:to>
                                    </p:set>
                                  </p:childTnLst>
                                </p:cTn>
                              </p:par>
                              <p:par>
                                <p:cTn id="198" presetID="19" presetClass="emph" presetSubtype="0" fill="hold" grpId="0" nodeType="withEffect">
                                  <p:stCondLst>
                                    <p:cond delay="0"/>
                                  </p:stCondLst>
                                  <p:childTnLst>
                                    <p:animClr clrSpc="rgb" dir="cw">
                                      <p:cBhvr override="childStyle">
                                        <p:cTn id="199" dur="500" fill="hold"/>
                                        <p:tgtEl>
                                          <p:spTgt spid="127"/>
                                        </p:tgtEl>
                                        <p:attrNameLst>
                                          <p:attrName>style.color</p:attrName>
                                        </p:attrNameLst>
                                      </p:cBhvr>
                                      <p:to>
                                        <a:schemeClr val="accent2"/>
                                      </p:to>
                                    </p:animClr>
                                    <p:animClr clrSpc="rgb" dir="cw">
                                      <p:cBhvr>
                                        <p:cTn id="200" dur="500" fill="hold"/>
                                        <p:tgtEl>
                                          <p:spTgt spid="127"/>
                                        </p:tgtEl>
                                        <p:attrNameLst>
                                          <p:attrName>fillcolor</p:attrName>
                                        </p:attrNameLst>
                                      </p:cBhvr>
                                      <p:to>
                                        <a:schemeClr val="accent2"/>
                                      </p:to>
                                    </p:animClr>
                                    <p:set>
                                      <p:cBhvr>
                                        <p:cTn id="201" dur="500" fill="hold"/>
                                        <p:tgtEl>
                                          <p:spTgt spid="127"/>
                                        </p:tgtEl>
                                        <p:attrNameLst>
                                          <p:attrName>fill.type</p:attrName>
                                        </p:attrNameLst>
                                      </p:cBhvr>
                                      <p:to>
                                        <p:strVal val="solid"/>
                                      </p:to>
                                    </p:set>
                                    <p:set>
                                      <p:cBhvr>
                                        <p:cTn id="202" dur="500" fill="hold"/>
                                        <p:tgtEl>
                                          <p:spTgt spid="127"/>
                                        </p:tgtEl>
                                        <p:attrNameLst>
                                          <p:attrName>fill.on</p:attrName>
                                        </p:attrNameLst>
                                      </p:cBhvr>
                                      <p:to>
                                        <p:strVal val="true"/>
                                      </p:to>
                                    </p:set>
                                  </p:childTnLst>
                                </p:cTn>
                              </p:par>
                              <p:par>
                                <p:cTn id="203" presetID="19" presetClass="emph" presetSubtype="0" fill="hold" grpId="0" nodeType="withEffect">
                                  <p:stCondLst>
                                    <p:cond delay="0"/>
                                  </p:stCondLst>
                                  <p:childTnLst>
                                    <p:animClr clrSpc="rgb" dir="cw">
                                      <p:cBhvr override="childStyle">
                                        <p:cTn id="204" dur="500" fill="hold"/>
                                        <p:tgtEl>
                                          <p:spTgt spid="128"/>
                                        </p:tgtEl>
                                        <p:attrNameLst>
                                          <p:attrName>style.color</p:attrName>
                                        </p:attrNameLst>
                                      </p:cBhvr>
                                      <p:to>
                                        <a:schemeClr val="accent2"/>
                                      </p:to>
                                    </p:animClr>
                                    <p:animClr clrSpc="rgb" dir="cw">
                                      <p:cBhvr>
                                        <p:cTn id="205" dur="500" fill="hold"/>
                                        <p:tgtEl>
                                          <p:spTgt spid="128"/>
                                        </p:tgtEl>
                                        <p:attrNameLst>
                                          <p:attrName>fillcolor</p:attrName>
                                        </p:attrNameLst>
                                      </p:cBhvr>
                                      <p:to>
                                        <a:schemeClr val="accent2"/>
                                      </p:to>
                                    </p:animClr>
                                    <p:set>
                                      <p:cBhvr>
                                        <p:cTn id="206" dur="500" fill="hold"/>
                                        <p:tgtEl>
                                          <p:spTgt spid="128"/>
                                        </p:tgtEl>
                                        <p:attrNameLst>
                                          <p:attrName>fill.type</p:attrName>
                                        </p:attrNameLst>
                                      </p:cBhvr>
                                      <p:to>
                                        <p:strVal val="solid"/>
                                      </p:to>
                                    </p:set>
                                    <p:set>
                                      <p:cBhvr>
                                        <p:cTn id="207" dur="500" fill="hold"/>
                                        <p:tgtEl>
                                          <p:spTgt spid="128"/>
                                        </p:tgtEl>
                                        <p:attrNameLst>
                                          <p:attrName>fill.on</p:attrName>
                                        </p:attrNameLst>
                                      </p:cBhvr>
                                      <p:to>
                                        <p:strVal val="true"/>
                                      </p:to>
                                    </p:set>
                                  </p:childTnLst>
                                </p:cTn>
                              </p:par>
                              <p:par>
                                <p:cTn id="208" presetID="19" presetClass="emph" presetSubtype="0" fill="hold" grpId="0" nodeType="withEffect">
                                  <p:stCondLst>
                                    <p:cond delay="0"/>
                                  </p:stCondLst>
                                  <p:childTnLst>
                                    <p:animClr clrSpc="rgb" dir="cw">
                                      <p:cBhvr override="childStyle">
                                        <p:cTn id="209" dur="500" fill="hold"/>
                                        <p:tgtEl>
                                          <p:spTgt spid="131"/>
                                        </p:tgtEl>
                                        <p:attrNameLst>
                                          <p:attrName>style.color</p:attrName>
                                        </p:attrNameLst>
                                      </p:cBhvr>
                                      <p:to>
                                        <a:schemeClr val="accent2"/>
                                      </p:to>
                                    </p:animClr>
                                    <p:animClr clrSpc="rgb" dir="cw">
                                      <p:cBhvr>
                                        <p:cTn id="210" dur="500" fill="hold"/>
                                        <p:tgtEl>
                                          <p:spTgt spid="131"/>
                                        </p:tgtEl>
                                        <p:attrNameLst>
                                          <p:attrName>fillcolor</p:attrName>
                                        </p:attrNameLst>
                                      </p:cBhvr>
                                      <p:to>
                                        <a:schemeClr val="accent2"/>
                                      </p:to>
                                    </p:animClr>
                                    <p:set>
                                      <p:cBhvr>
                                        <p:cTn id="211" dur="500" fill="hold"/>
                                        <p:tgtEl>
                                          <p:spTgt spid="131"/>
                                        </p:tgtEl>
                                        <p:attrNameLst>
                                          <p:attrName>fill.type</p:attrName>
                                        </p:attrNameLst>
                                      </p:cBhvr>
                                      <p:to>
                                        <p:strVal val="solid"/>
                                      </p:to>
                                    </p:set>
                                    <p:set>
                                      <p:cBhvr>
                                        <p:cTn id="212" dur="500" fill="hold"/>
                                        <p:tgtEl>
                                          <p:spTgt spid="131"/>
                                        </p:tgtEl>
                                        <p:attrNameLst>
                                          <p:attrName>fill.on</p:attrName>
                                        </p:attrNameLst>
                                      </p:cBhvr>
                                      <p:to>
                                        <p:strVal val="true"/>
                                      </p:to>
                                    </p:set>
                                  </p:childTnLst>
                                </p:cTn>
                              </p:par>
                              <p:par>
                                <p:cTn id="213" presetID="19" presetClass="emph" presetSubtype="0" fill="hold" grpId="0" nodeType="withEffect">
                                  <p:stCondLst>
                                    <p:cond delay="0"/>
                                  </p:stCondLst>
                                  <p:childTnLst>
                                    <p:animClr clrSpc="rgb" dir="cw">
                                      <p:cBhvr override="childStyle">
                                        <p:cTn id="214" dur="500" fill="hold"/>
                                        <p:tgtEl>
                                          <p:spTgt spid="132"/>
                                        </p:tgtEl>
                                        <p:attrNameLst>
                                          <p:attrName>style.color</p:attrName>
                                        </p:attrNameLst>
                                      </p:cBhvr>
                                      <p:to>
                                        <a:schemeClr val="accent2"/>
                                      </p:to>
                                    </p:animClr>
                                    <p:animClr clrSpc="rgb" dir="cw">
                                      <p:cBhvr>
                                        <p:cTn id="215" dur="500" fill="hold"/>
                                        <p:tgtEl>
                                          <p:spTgt spid="132"/>
                                        </p:tgtEl>
                                        <p:attrNameLst>
                                          <p:attrName>fillcolor</p:attrName>
                                        </p:attrNameLst>
                                      </p:cBhvr>
                                      <p:to>
                                        <a:schemeClr val="accent2"/>
                                      </p:to>
                                    </p:animClr>
                                    <p:set>
                                      <p:cBhvr>
                                        <p:cTn id="216" dur="500" fill="hold"/>
                                        <p:tgtEl>
                                          <p:spTgt spid="132"/>
                                        </p:tgtEl>
                                        <p:attrNameLst>
                                          <p:attrName>fill.type</p:attrName>
                                        </p:attrNameLst>
                                      </p:cBhvr>
                                      <p:to>
                                        <p:strVal val="solid"/>
                                      </p:to>
                                    </p:set>
                                    <p:set>
                                      <p:cBhvr>
                                        <p:cTn id="217" dur="500" fill="hold"/>
                                        <p:tgtEl>
                                          <p:spTgt spid="132"/>
                                        </p:tgtEl>
                                        <p:attrNameLst>
                                          <p:attrName>fill.on</p:attrName>
                                        </p:attrNameLst>
                                      </p:cBhvr>
                                      <p:to>
                                        <p:strVal val="true"/>
                                      </p:to>
                                    </p:set>
                                  </p:childTnLst>
                                </p:cTn>
                              </p:par>
                              <p:par>
                                <p:cTn id="218" presetID="19" presetClass="emph" presetSubtype="0" fill="hold" grpId="0" nodeType="withEffect">
                                  <p:stCondLst>
                                    <p:cond delay="0"/>
                                  </p:stCondLst>
                                  <p:childTnLst>
                                    <p:animClr clrSpc="rgb" dir="cw">
                                      <p:cBhvr override="childStyle">
                                        <p:cTn id="219" dur="500" fill="hold"/>
                                        <p:tgtEl>
                                          <p:spTgt spid="133"/>
                                        </p:tgtEl>
                                        <p:attrNameLst>
                                          <p:attrName>style.color</p:attrName>
                                        </p:attrNameLst>
                                      </p:cBhvr>
                                      <p:to>
                                        <a:schemeClr val="accent2"/>
                                      </p:to>
                                    </p:animClr>
                                    <p:animClr clrSpc="rgb" dir="cw">
                                      <p:cBhvr>
                                        <p:cTn id="220" dur="500" fill="hold"/>
                                        <p:tgtEl>
                                          <p:spTgt spid="133"/>
                                        </p:tgtEl>
                                        <p:attrNameLst>
                                          <p:attrName>fillcolor</p:attrName>
                                        </p:attrNameLst>
                                      </p:cBhvr>
                                      <p:to>
                                        <a:schemeClr val="accent2"/>
                                      </p:to>
                                    </p:animClr>
                                    <p:set>
                                      <p:cBhvr>
                                        <p:cTn id="221" dur="500" fill="hold"/>
                                        <p:tgtEl>
                                          <p:spTgt spid="133"/>
                                        </p:tgtEl>
                                        <p:attrNameLst>
                                          <p:attrName>fill.type</p:attrName>
                                        </p:attrNameLst>
                                      </p:cBhvr>
                                      <p:to>
                                        <p:strVal val="solid"/>
                                      </p:to>
                                    </p:set>
                                    <p:set>
                                      <p:cBhvr>
                                        <p:cTn id="222" dur="500" fill="hold"/>
                                        <p:tgtEl>
                                          <p:spTgt spid="133"/>
                                        </p:tgtEl>
                                        <p:attrNameLst>
                                          <p:attrName>fill.on</p:attrName>
                                        </p:attrNameLst>
                                      </p:cBhvr>
                                      <p:to>
                                        <p:strVal val="true"/>
                                      </p:to>
                                    </p:set>
                                  </p:childTnLst>
                                </p:cTn>
                              </p:par>
                              <p:par>
                                <p:cTn id="223" presetID="19" presetClass="emph" presetSubtype="0" fill="hold" grpId="0" nodeType="withEffect">
                                  <p:stCondLst>
                                    <p:cond delay="0"/>
                                  </p:stCondLst>
                                  <p:childTnLst>
                                    <p:animClr clrSpc="rgb" dir="cw">
                                      <p:cBhvr override="childStyle">
                                        <p:cTn id="224" dur="500" fill="hold"/>
                                        <p:tgtEl>
                                          <p:spTgt spid="134"/>
                                        </p:tgtEl>
                                        <p:attrNameLst>
                                          <p:attrName>style.color</p:attrName>
                                        </p:attrNameLst>
                                      </p:cBhvr>
                                      <p:to>
                                        <a:schemeClr val="accent2"/>
                                      </p:to>
                                    </p:animClr>
                                    <p:animClr clrSpc="rgb" dir="cw">
                                      <p:cBhvr>
                                        <p:cTn id="225" dur="500" fill="hold"/>
                                        <p:tgtEl>
                                          <p:spTgt spid="134"/>
                                        </p:tgtEl>
                                        <p:attrNameLst>
                                          <p:attrName>fillcolor</p:attrName>
                                        </p:attrNameLst>
                                      </p:cBhvr>
                                      <p:to>
                                        <a:schemeClr val="accent2"/>
                                      </p:to>
                                    </p:animClr>
                                    <p:set>
                                      <p:cBhvr>
                                        <p:cTn id="226" dur="500" fill="hold"/>
                                        <p:tgtEl>
                                          <p:spTgt spid="134"/>
                                        </p:tgtEl>
                                        <p:attrNameLst>
                                          <p:attrName>fill.type</p:attrName>
                                        </p:attrNameLst>
                                      </p:cBhvr>
                                      <p:to>
                                        <p:strVal val="solid"/>
                                      </p:to>
                                    </p:set>
                                    <p:set>
                                      <p:cBhvr>
                                        <p:cTn id="227" dur="500" fill="hold"/>
                                        <p:tgtEl>
                                          <p:spTgt spid="134"/>
                                        </p:tgtEl>
                                        <p:attrNameLst>
                                          <p:attrName>fill.on</p:attrName>
                                        </p:attrNameLst>
                                      </p:cBhvr>
                                      <p:to>
                                        <p:strVal val="true"/>
                                      </p:to>
                                    </p:set>
                                  </p:childTnLst>
                                </p:cTn>
                              </p:par>
                            </p:childTnLst>
                          </p:cTn>
                        </p:par>
                      </p:childTnLst>
                    </p:cTn>
                  </p:par>
                  <p:par>
                    <p:cTn id="228" fill="hold">
                      <p:stCondLst>
                        <p:cond delay="indefinite"/>
                      </p:stCondLst>
                      <p:childTnLst>
                        <p:par>
                          <p:cTn id="229" fill="hold">
                            <p:stCondLst>
                              <p:cond delay="0"/>
                            </p:stCondLst>
                            <p:childTnLst>
                              <p:par>
                                <p:cTn id="230" presetID="6" presetClass="exit" presetSubtype="32" fill="hold" grpId="1" nodeType="clickEffect">
                                  <p:stCondLst>
                                    <p:cond delay="0"/>
                                  </p:stCondLst>
                                  <p:childTnLst>
                                    <p:animEffect transition="out" filter="circle(out)">
                                      <p:cBhvr>
                                        <p:cTn id="231" dur="2000"/>
                                        <p:tgtEl>
                                          <p:spTgt spid="126"/>
                                        </p:tgtEl>
                                      </p:cBhvr>
                                    </p:animEffect>
                                    <p:set>
                                      <p:cBhvr>
                                        <p:cTn id="232" dur="1" fill="hold">
                                          <p:stCondLst>
                                            <p:cond delay="1999"/>
                                          </p:stCondLst>
                                        </p:cTn>
                                        <p:tgtEl>
                                          <p:spTgt spid="126"/>
                                        </p:tgtEl>
                                        <p:attrNameLst>
                                          <p:attrName>style.visibility</p:attrName>
                                        </p:attrNameLst>
                                      </p:cBhvr>
                                      <p:to>
                                        <p:strVal val="hidden"/>
                                      </p:to>
                                    </p:set>
                                  </p:childTnLst>
                                </p:cTn>
                              </p:par>
                              <p:par>
                                <p:cTn id="233" presetID="6" presetClass="exit" presetSubtype="32" fill="hold" grpId="1" nodeType="withEffect">
                                  <p:stCondLst>
                                    <p:cond delay="0"/>
                                  </p:stCondLst>
                                  <p:childTnLst>
                                    <p:animEffect transition="out" filter="circle(out)">
                                      <p:cBhvr>
                                        <p:cTn id="234" dur="2000"/>
                                        <p:tgtEl>
                                          <p:spTgt spid="127"/>
                                        </p:tgtEl>
                                      </p:cBhvr>
                                    </p:animEffect>
                                    <p:set>
                                      <p:cBhvr>
                                        <p:cTn id="235" dur="1" fill="hold">
                                          <p:stCondLst>
                                            <p:cond delay="1999"/>
                                          </p:stCondLst>
                                        </p:cTn>
                                        <p:tgtEl>
                                          <p:spTgt spid="127"/>
                                        </p:tgtEl>
                                        <p:attrNameLst>
                                          <p:attrName>style.visibility</p:attrName>
                                        </p:attrNameLst>
                                      </p:cBhvr>
                                      <p:to>
                                        <p:strVal val="hidden"/>
                                      </p:to>
                                    </p:set>
                                  </p:childTnLst>
                                </p:cTn>
                              </p:par>
                              <p:par>
                                <p:cTn id="236" presetID="6" presetClass="exit" presetSubtype="32" fill="hold" grpId="1" nodeType="withEffect">
                                  <p:stCondLst>
                                    <p:cond delay="0"/>
                                  </p:stCondLst>
                                  <p:childTnLst>
                                    <p:animEffect transition="out" filter="circle(out)">
                                      <p:cBhvr>
                                        <p:cTn id="237" dur="2000"/>
                                        <p:tgtEl>
                                          <p:spTgt spid="128"/>
                                        </p:tgtEl>
                                      </p:cBhvr>
                                    </p:animEffect>
                                    <p:set>
                                      <p:cBhvr>
                                        <p:cTn id="238" dur="1" fill="hold">
                                          <p:stCondLst>
                                            <p:cond delay="1999"/>
                                          </p:stCondLst>
                                        </p:cTn>
                                        <p:tgtEl>
                                          <p:spTgt spid="128"/>
                                        </p:tgtEl>
                                        <p:attrNameLst>
                                          <p:attrName>style.visibility</p:attrName>
                                        </p:attrNameLst>
                                      </p:cBhvr>
                                      <p:to>
                                        <p:strVal val="hidden"/>
                                      </p:to>
                                    </p:set>
                                  </p:childTnLst>
                                </p:cTn>
                              </p:par>
                              <p:par>
                                <p:cTn id="239" presetID="6" presetClass="exit" presetSubtype="32" fill="hold" grpId="1" nodeType="withEffect">
                                  <p:stCondLst>
                                    <p:cond delay="0"/>
                                  </p:stCondLst>
                                  <p:childTnLst>
                                    <p:animEffect transition="out" filter="circle(out)">
                                      <p:cBhvr>
                                        <p:cTn id="240" dur="2000"/>
                                        <p:tgtEl>
                                          <p:spTgt spid="131"/>
                                        </p:tgtEl>
                                      </p:cBhvr>
                                    </p:animEffect>
                                    <p:set>
                                      <p:cBhvr>
                                        <p:cTn id="241" dur="1" fill="hold">
                                          <p:stCondLst>
                                            <p:cond delay="1999"/>
                                          </p:stCondLst>
                                        </p:cTn>
                                        <p:tgtEl>
                                          <p:spTgt spid="131"/>
                                        </p:tgtEl>
                                        <p:attrNameLst>
                                          <p:attrName>style.visibility</p:attrName>
                                        </p:attrNameLst>
                                      </p:cBhvr>
                                      <p:to>
                                        <p:strVal val="hidden"/>
                                      </p:to>
                                    </p:set>
                                  </p:childTnLst>
                                </p:cTn>
                              </p:par>
                              <p:par>
                                <p:cTn id="242" presetID="6" presetClass="exit" presetSubtype="32" fill="hold" grpId="1" nodeType="withEffect">
                                  <p:stCondLst>
                                    <p:cond delay="0"/>
                                  </p:stCondLst>
                                  <p:childTnLst>
                                    <p:animEffect transition="out" filter="circle(out)">
                                      <p:cBhvr>
                                        <p:cTn id="243" dur="2000"/>
                                        <p:tgtEl>
                                          <p:spTgt spid="132"/>
                                        </p:tgtEl>
                                      </p:cBhvr>
                                    </p:animEffect>
                                    <p:set>
                                      <p:cBhvr>
                                        <p:cTn id="244" dur="1" fill="hold">
                                          <p:stCondLst>
                                            <p:cond delay="1999"/>
                                          </p:stCondLst>
                                        </p:cTn>
                                        <p:tgtEl>
                                          <p:spTgt spid="132"/>
                                        </p:tgtEl>
                                        <p:attrNameLst>
                                          <p:attrName>style.visibility</p:attrName>
                                        </p:attrNameLst>
                                      </p:cBhvr>
                                      <p:to>
                                        <p:strVal val="hidden"/>
                                      </p:to>
                                    </p:set>
                                  </p:childTnLst>
                                </p:cTn>
                              </p:par>
                              <p:par>
                                <p:cTn id="245" presetID="6" presetClass="exit" presetSubtype="32" fill="hold" grpId="1" nodeType="withEffect">
                                  <p:stCondLst>
                                    <p:cond delay="0"/>
                                  </p:stCondLst>
                                  <p:childTnLst>
                                    <p:animEffect transition="out" filter="circle(out)">
                                      <p:cBhvr>
                                        <p:cTn id="246" dur="2000"/>
                                        <p:tgtEl>
                                          <p:spTgt spid="133"/>
                                        </p:tgtEl>
                                      </p:cBhvr>
                                    </p:animEffect>
                                    <p:set>
                                      <p:cBhvr>
                                        <p:cTn id="247" dur="1" fill="hold">
                                          <p:stCondLst>
                                            <p:cond delay="1999"/>
                                          </p:stCondLst>
                                        </p:cTn>
                                        <p:tgtEl>
                                          <p:spTgt spid="133"/>
                                        </p:tgtEl>
                                        <p:attrNameLst>
                                          <p:attrName>style.visibility</p:attrName>
                                        </p:attrNameLst>
                                      </p:cBhvr>
                                      <p:to>
                                        <p:strVal val="hidden"/>
                                      </p:to>
                                    </p:set>
                                  </p:childTnLst>
                                </p:cTn>
                              </p:par>
                              <p:par>
                                <p:cTn id="248" presetID="6" presetClass="exit" presetSubtype="32" fill="hold" grpId="1" nodeType="withEffect">
                                  <p:stCondLst>
                                    <p:cond delay="0"/>
                                  </p:stCondLst>
                                  <p:childTnLst>
                                    <p:animEffect transition="out" filter="circle(out)">
                                      <p:cBhvr>
                                        <p:cTn id="249" dur="2000"/>
                                        <p:tgtEl>
                                          <p:spTgt spid="134"/>
                                        </p:tgtEl>
                                      </p:cBhvr>
                                    </p:animEffect>
                                    <p:set>
                                      <p:cBhvr>
                                        <p:cTn id="250" dur="1" fill="hold">
                                          <p:stCondLst>
                                            <p:cond delay="1999"/>
                                          </p:stCondLst>
                                        </p:cTn>
                                        <p:tgtEl>
                                          <p:spTgt spid="134"/>
                                        </p:tgtEl>
                                        <p:attrNameLst>
                                          <p:attrName>style.visibility</p:attrName>
                                        </p:attrNameLst>
                                      </p:cBhvr>
                                      <p:to>
                                        <p:strVal val="hidden"/>
                                      </p:to>
                                    </p:set>
                                  </p:childTnLst>
                                </p:cTn>
                              </p:par>
                              <p:par>
                                <p:cTn id="251" presetID="6" presetClass="exit" presetSubtype="32" fill="hold" grpId="1" nodeType="withEffect">
                                  <p:stCondLst>
                                    <p:cond delay="0"/>
                                  </p:stCondLst>
                                  <p:childTnLst>
                                    <p:animEffect transition="out" filter="circle(out)">
                                      <p:cBhvr>
                                        <p:cTn id="252" dur="2000"/>
                                        <p:tgtEl>
                                          <p:spTgt spid="175"/>
                                        </p:tgtEl>
                                      </p:cBhvr>
                                    </p:animEffect>
                                    <p:set>
                                      <p:cBhvr>
                                        <p:cTn id="253" dur="1" fill="hold">
                                          <p:stCondLst>
                                            <p:cond delay="1999"/>
                                          </p:stCondLst>
                                        </p:cTn>
                                        <p:tgtEl>
                                          <p:spTgt spid="175"/>
                                        </p:tgtEl>
                                        <p:attrNameLst>
                                          <p:attrName>style.visibility</p:attrName>
                                        </p:attrNameLst>
                                      </p:cBhvr>
                                      <p:to>
                                        <p:strVal val="hidden"/>
                                      </p:to>
                                    </p:set>
                                  </p:childTnLst>
                                </p:cTn>
                              </p:par>
                            </p:childTnLst>
                          </p:cTn>
                        </p:par>
                      </p:childTnLst>
                    </p:cTn>
                  </p:par>
                </p:childTnLst>
              </p:cTn>
              <p:nextCondLst>
                <p:cond evt="onClick" delay="0">
                  <p:tgtEl>
                    <p:spTgt spid="150"/>
                  </p:tgtEl>
                </p:cond>
              </p:nextCondLst>
            </p:seq>
            <p:seq concurrent="1" nextAc="seek">
              <p:cTn id="254" restart="whenNotActive" fill="hold" evtFilter="cancelBubble" nodeType="interactiveSeq">
                <p:stCondLst>
                  <p:cond evt="onClick" delay="0">
                    <p:tgtEl>
                      <p:spTgt spid="151"/>
                    </p:tgtEl>
                  </p:cond>
                </p:stCondLst>
                <p:endSync evt="end" delay="0">
                  <p:rtn val="all"/>
                </p:endSync>
                <p:childTnLst>
                  <p:par>
                    <p:cTn id="255" fill="hold">
                      <p:stCondLst>
                        <p:cond delay="0"/>
                      </p:stCondLst>
                      <p:childTnLst>
                        <p:par>
                          <p:cTn id="256" fill="hold">
                            <p:stCondLst>
                              <p:cond delay="0"/>
                            </p:stCondLst>
                            <p:childTnLst>
                              <p:par>
                                <p:cTn id="257" presetID="6" presetClass="entr" presetSubtype="16" fill="hold" grpId="0" nodeType="clickEffect">
                                  <p:stCondLst>
                                    <p:cond delay="0"/>
                                  </p:stCondLst>
                                  <p:childTnLst>
                                    <p:set>
                                      <p:cBhvr>
                                        <p:cTn id="258" dur="1" fill="hold">
                                          <p:stCondLst>
                                            <p:cond delay="0"/>
                                          </p:stCondLst>
                                        </p:cTn>
                                        <p:tgtEl>
                                          <p:spTgt spid="214"/>
                                        </p:tgtEl>
                                        <p:attrNameLst>
                                          <p:attrName>style.visibility</p:attrName>
                                        </p:attrNameLst>
                                      </p:cBhvr>
                                      <p:to>
                                        <p:strVal val="visible"/>
                                      </p:to>
                                    </p:set>
                                    <p:animEffect transition="in" filter="circle(in)">
                                      <p:cBhvr>
                                        <p:cTn id="259" dur="2000"/>
                                        <p:tgtEl>
                                          <p:spTgt spid="214"/>
                                        </p:tgtEl>
                                      </p:cBhvr>
                                    </p:animEffect>
                                  </p:childTnLst>
                                </p:cTn>
                              </p:par>
                              <p:par>
                                <p:cTn id="260" presetID="19" presetClass="emph" presetSubtype="0" fill="hold" grpId="0" nodeType="withEffect">
                                  <p:stCondLst>
                                    <p:cond delay="0"/>
                                  </p:stCondLst>
                                  <p:childTnLst>
                                    <p:animClr clrSpc="rgb" dir="cw">
                                      <p:cBhvr override="childStyle">
                                        <p:cTn id="261" dur="500" fill="hold"/>
                                        <p:tgtEl>
                                          <p:spTgt spid="118"/>
                                        </p:tgtEl>
                                        <p:attrNameLst>
                                          <p:attrName>style.color</p:attrName>
                                        </p:attrNameLst>
                                      </p:cBhvr>
                                      <p:to>
                                        <a:schemeClr val="accent2"/>
                                      </p:to>
                                    </p:animClr>
                                    <p:animClr clrSpc="rgb" dir="cw">
                                      <p:cBhvr>
                                        <p:cTn id="262" dur="500" fill="hold"/>
                                        <p:tgtEl>
                                          <p:spTgt spid="118"/>
                                        </p:tgtEl>
                                        <p:attrNameLst>
                                          <p:attrName>fillcolor</p:attrName>
                                        </p:attrNameLst>
                                      </p:cBhvr>
                                      <p:to>
                                        <a:schemeClr val="accent2"/>
                                      </p:to>
                                    </p:animClr>
                                    <p:set>
                                      <p:cBhvr>
                                        <p:cTn id="263" dur="500" fill="hold"/>
                                        <p:tgtEl>
                                          <p:spTgt spid="118"/>
                                        </p:tgtEl>
                                        <p:attrNameLst>
                                          <p:attrName>fill.type</p:attrName>
                                        </p:attrNameLst>
                                      </p:cBhvr>
                                      <p:to>
                                        <p:strVal val="solid"/>
                                      </p:to>
                                    </p:set>
                                    <p:set>
                                      <p:cBhvr>
                                        <p:cTn id="264" dur="500" fill="hold"/>
                                        <p:tgtEl>
                                          <p:spTgt spid="118"/>
                                        </p:tgtEl>
                                        <p:attrNameLst>
                                          <p:attrName>fill.on</p:attrName>
                                        </p:attrNameLst>
                                      </p:cBhvr>
                                      <p:to>
                                        <p:strVal val="true"/>
                                      </p:to>
                                    </p:set>
                                  </p:childTnLst>
                                </p:cTn>
                              </p:par>
                              <p:par>
                                <p:cTn id="265" presetID="19" presetClass="emph" presetSubtype="0" fill="hold" grpId="0" nodeType="withEffect">
                                  <p:stCondLst>
                                    <p:cond delay="0"/>
                                  </p:stCondLst>
                                  <p:childTnLst>
                                    <p:animClr clrSpc="rgb" dir="cw">
                                      <p:cBhvr override="childStyle">
                                        <p:cTn id="266" dur="500" fill="hold"/>
                                        <p:tgtEl>
                                          <p:spTgt spid="119"/>
                                        </p:tgtEl>
                                        <p:attrNameLst>
                                          <p:attrName>style.color</p:attrName>
                                        </p:attrNameLst>
                                      </p:cBhvr>
                                      <p:to>
                                        <a:schemeClr val="accent2"/>
                                      </p:to>
                                    </p:animClr>
                                    <p:animClr clrSpc="rgb" dir="cw">
                                      <p:cBhvr>
                                        <p:cTn id="267" dur="500" fill="hold"/>
                                        <p:tgtEl>
                                          <p:spTgt spid="119"/>
                                        </p:tgtEl>
                                        <p:attrNameLst>
                                          <p:attrName>fillcolor</p:attrName>
                                        </p:attrNameLst>
                                      </p:cBhvr>
                                      <p:to>
                                        <a:schemeClr val="accent2"/>
                                      </p:to>
                                    </p:animClr>
                                    <p:set>
                                      <p:cBhvr>
                                        <p:cTn id="268" dur="500" fill="hold"/>
                                        <p:tgtEl>
                                          <p:spTgt spid="119"/>
                                        </p:tgtEl>
                                        <p:attrNameLst>
                                          <p:attrName>fill.type</p:attrName>
                                        </p:attrNameLst>
                                      </p:cBhvr>
                                      <p:to>
                                        <p:strVal val="solid"/>
                                      </p:to>
                                    </p:set>
                                    <p:set>
                                      <p:cBhvr>
                                        <p:cTn id="269" dur="500" fill="hold"/>
                                        <p:tgtEl>
                                          <p:spTgt spid="119"/>
                                        </p:tgtEl>
                                        <p:attrNameLst>
                                          <p:attrName>fill.on</p:attrName>
                                        </p:attrNameLst>
                                      </p:cBhvr>
                                      <p:to>
                                        <p:strVal val="true"/>
                                      </p:to>
                                    </p:set>
                                  </p:childTnLst>
                                </p:cTn>
                              </p:par>
                              <p:par>
                                <p:cTn id="270" presetID="19" presetClass="emph" presetSubtype="0" fill="hold" grpId="0" nodeType="withEffect">
                                  <p:stCondLst>
                                    <p:cond delay="0"/>
                                  </p:stCondLst>
                                  <p:childTnLst>
                                    <p:animClr clrSpc="rgb" dir="cw">
                                      <p:cBhvr override="childStyle">
                                        <p:cTn id="271" dur="500" fill="hold"/>
                                        <p:tgtEl>
                                          <p:spTgt spid="120"/>
                                        </p:tgtEl>
                                        <p:attrNameLst>
                                          <p:attrName>style.color</p:attrName>
                                        </p:attrNameLst>
                                      </p:cBhvr>
                                      <p:to>
                                        <a:schemeClr val="accent2"/>
                                      </p:to>
                                    </p:animClr>
                                    <p:animClr clrSpc="rgb" dir="cw">
                                      <p:cBhvr>
                                        <p:cTn id="272" dur="500" fill="hold"/>
                                        <p:tgtEl>
                                          <p:spTgt spid="120"/>
                                        </p:tgtEl>
                                        <p:attrNameLst>
                                          <p:attrName>fillcolor</p:attrName>
                                        </p:attrNameLst>
                                      </p:cBhvr>
                                      <p:to>
                                        <a:schemeClr val="accent2"/>
                                      </p:to>
                                    </p:animClr>
                                    <p:set>
                                      <p:cBhvr>
                                        <p:cTn id="273" dur="500" fill="hold"/>
                                        <p:tgtEl>
                                          <p:spTgt spid="120"/>
                                        </p:tgtEl>
                                        <p:attrNameLst>
                                          <p:attrName>fill.type</p:attrName>
                                        </p:attrNameLst>
                                      </p:cBhvr>
                                      <p:to>
                                        <p:strVal val="solid"/>
                                      </p:to>
                                    </p:set>
                                    <p:set>
                                      <p:cBhvr>
                                        <p:cTn id="274" dur="500" fill="hold"/>
                                        <p:tgtEl>
                                          <p:spTgt spid="120"/>
                                        </p:tgtEl>
                                        <p:attrNameLst>
                                          <p:attrName>fill.on</p:attrName>
                                        </p:attrNameLst>
                                      </p:cBhvr>
                                      <p:to>
                                        <p:strVal val="true"/>
                                      </p:to>
                                    </p:set>
                                  </p:childTnLst>
                                </p:cTn>
                              </p:par>
                              <p:par>
                                <p:cTn id="275" presetID="19" presetClass="emph" presetSubtype="0" fill="hold" grpId="0" nodeType="withEffect">
                                  <p:stCondLst>
                                    <p:cond delay="0"/>
                                  </p:stCondLst>
                                  <p:childTnLst>
                                    <p:animClr clrSpc="rgb" dir="cw">
                                      <p:cBhvr override="childStyle">
                                        <p:cTn id="276" dur="500" fill="hold"/>
                                        <p:tgtEl>
                                          <p:spTgt spid="121"/>
                                        </p:tgtEl>
                                        <p:attrNameLst>
                                          <p:attrName>style.color</p:attrName>
                                        </p:attrNameLst>
                                      </p:cBhvr>
                                      <p:to>
                                        <a:schemeClr val="accent2"/>
                                      </p:to>
                                    </p:animClr>
                                    <p:animClr clrSpc="rgb" dir="cw">
                                      <p:cBhvr>
                                        <p:cTn id="277" dur="500" fill="hold"/>
                                        <p:tgtEl>
                                          <p:spTgt spid="121"/>
                                        </p:tgtEl>
                                        <p:attrNameLst>
                                          <p:attrName>fillcolor</p:attrName>
                                        </p:attrNameLst>
                                      </p:cBhvr>
                                      <p:to>
                                        <a:schemeClr val="accent2"/>
                                      </p:to>
                                    </p:animClr>
                                    <p:set>
                                      <p:cBhvr>
                                        <p:cTn id="278" dur="500" fill="hold"/>
                                        <p:tgtEl>
                                          <p:spTgt spid="121"/>
                                        </p:tgtEl>
                                        <p:attrNameLst>
                                          <p:attrName>fill.type</p:attrName>
                                        </p:attrNameLst>
                                      </p:cBhvr>
                                      <p:to>
                                        <p:strVal val="solid"/>
                                      </p:to>
                                    </p:set>
                                    <p:set>
                                      <p:cBhvr>
                                        <p:cTn id="279" dur="500" fill="hold"/>
                                        <p:tgtEl>
                                          <p:spTgt spid="121"/>
                                        </p:tgtEl>
                                        <p:attrNameLst>
                                          <p:attrName>fill.on</p:attrName>
                                        </p:attrNameLst>
                                      </p:cBhvr>
                                      <p:to>
                                        <p:strVal val="true"/>
                                      </p:to>
                                    </p:set>
                                  </p:childTnLst>
                                </p:cTn>
                              </p:par>
                              <p:par>
                                <p:cTn id="280" presetID="19" presetClass="emph" presetSubtype="0" fill="hold" grpId="0" nodeType="withEffect">
                                  <p:stCondLst>
                                    <p:cond delay="0"/>
                                  </p:stCondLst>
                                  <p:childTnLst>
                                    <p:animClr clrSpc="rgb" dir="cw">
                                      <p:cBhvr override="childStyle">
                                        <p:cTn id="281" dur="500" fill="hold"/>
                                        <p:tgtEl>
                                          <p:spTgt spid="122"/>
                                        </p:tgtEl>
                                        <p:attrNameLst>
                                          <p:attrName>style.color</p:attrName>
                                        </p:attrNameLst>
                                      </p:cBhvr>
                                      <p:to>
                                        <a:schemeClr val="accent2"/>
                                      </p:to>
                                    </p:animClr>
                                    <p:animClr clrSpc="rgb" dir="cw">
                                      <p:cBhvr>
                                        <p:cTn id="282" dur="500" fill="hold"/>
                                        <p:tgtEl>
                                          <p:spTgt spid="122"/>
                                        </p:tgtEl>
                                        <p:attrNameLst>
                                          <p:attrName>fillcolor</p:attrName>
                                        </p:attrNameLst>
                                      </p:cBhvr>
                                      <p:to>
                                        <a:schemeClr val="accent2"/>
                                      </p:to>
                                    </p:animClr>
                                    <p:set>
                                      <p:cBhvr>
                                        <p:cTn id="283" dur="500" fill="hold"/>
                                        <p:tgtEl>
                                          <p:spTgt spid="122"/>
                                        </p:tgtEl>
                                        <p:attrNameLst>
                                          <p:attrName>fill.type</p:attrName>
                                        </p:attrNameLst>
                                      </p:cBhvr>
                                      <p:to>
                                        <p:strVal val="solid"/>
                                      </p:to>
                                    </p:set>
                                    <p:set>
                                      <p:cBhvr>
                                        <p:cTn id="284" dur="500" fill="hold"/>
                                        <p:tgtEl>
                                          <p:spTgt spid="122"/>
                                        </p:tgtEl>
                                        <p:attrNameLst>
                                          <p:attrName>fill.on</p:attrName>
                                        </p:attrNameLst>
                                      </p:cBhvr>
                                      <p:to>
                                        <p:strVal val="true"/>
                                      </p:to>
                                    </p:set>
                                  </p:childTnLst>
                                </p:cTn>
                              </p:par>
                              <p:par>
                                <p:cTn id="285" presetID="19" presetClass="emph" presetSubtype="0" fill="hold" grpId="0" nodeType="withEffect">
                                  <p:stCondLst>
                                    <p:cond delay="0"/>
                                  </p:stCondLst>
                                  <p:childTnLst>
                                    <p:animClr clrSpc="rgb" dir="cw">
                                      <p:cBhvr override="childStyle">
                                        <p:cTn id="286" dur="500" fill="hold"/>
                                        <p:tgtEl>
                                          <p:spTgt spid="123"/>
                                        </p:tgtEl>
                                        <p:attrNameLst>
                                          <p:attrName>style.color</p:attrName>
                                        </p:attrNameLst>
                                      </p:cBhvr>
                                      <p:to>
                                        <a:schemeClr val="accent2"/>
                                      </p:to>
                                    </p:animClr>
                                    <p:animClr clrSpc="rgb" dir="cw">
                                      <p:cBhvr>
                                        <p:cTn id="287" dur="500" fill="hold"/>
                                        <p:tgtEl>
                                          <p:spTgt spid="123"/>
                                        </p:tgtEl>
                                        <p:attrNameLst>
                                          <p:attrName>fillcolor</p:attrName>
                                        </p:attrNameLst>
                                      </p:cBhvr>
                                      <p:to>
                                        <a:schemeClr val="accent2"/>
                                      </p:to>
                                    </p:animClr>
                                    <p:set>
                                      <p:cBhvr>
                                        <p:cTn id="288" dur="500" fill="hold"/>
                                        <p:tgtEl>
                                          <p:spTgt spid="123"/>
                                        </p:tgtEl>
                                        <p:attrNameLst>
                                          <p:attrName>fill.type</p:attrName>
                                        </p:attrNameLst>
                                      </p:cBhvr>
                                      <p:to>
                                        <p:strVal val="solid"/>
                                      </p:to>
                                    </p:set>
                                    <p:set>
                                      <p:cBhvr>
                                        <p:cTn id="289" dur="500" fill="hold"/>
                                        <p:tgtEl>
                                          <p:spTgt spid="123"/>
                                        </p:tgtEl>
                                        <p:attrNameLst>
                                          <p:attrName>fill.on</p:attrName>
                                        </p:attrNameLst>
                                      </p:cBhvr>
                                      <p:to>
                                        <p:strVal val="true"/>
                                      </p:to>
                                    </p:set>
                                  </p:childTnLst>
                                </p:cTn>
                              </p:par>
                              <p:par>
                                <p:cTn id="290" presetID="19" presetClass="emph" presetSubtype="0" fill="hold" grpId="0" nodeType="withEffect">
                                  <p:stCondLst>
                                    <p:cond delay="0"/>
                                  </p:stCondLst>
                                  <p:childTnLst>
                                    <p:animClr clrSpc="rgb" dir="cw">
                                      <p:cBhvr override="childStyle">
                                        <p:cTn id="291" dur="500" fill="hold"/>
                                        <p:tgtEl>
                                          <p:spTgt spid="124"/>
                                        </p:tgtEl>
                                        <p:attrNameLst>
                                          <p:attrName>style.color</p:attrName>
                                        </p:attrNameLst>
                                      </p:cBhvr>
                                      <p:to>
                                        <a:schemeClr val="accent2"/>
                                      </p:to>
                                    </p:animClr>
                                    <p:animClr clrSpc="rgb" dir="cw">
                                      <p:cBhvr>
                                        <p:cTn id="292" dur="500" fill="hold"/>
                                        <p:tgtEl>
                                          <p:spTgt spid="124"/>
                                        </p:tgtEl>
                                        <p:attrNameLst>
                                          <p:attrName>fillcolor</p:attrName>
                                        </p:attrNameLst>
                                      </p:cBhvr>
                                      <p:to>
                                        <a:schemeClr val="accent2"/>
                                      </p:to>
                                    </p:animClr>
                                    <p:set>
                                      <p:cBhvr>
                                        <p:cTn id="293" dur="500" fill="hold"/>
                                        <p:tgtEl>
                                          <p:spTgt spid="124"/>
                                        </p:tgtEl>
                                        <p:attrNameLst>
                                          <p:attrName>fill.type</p:attrName>
                                        </p:attrNameLst>
                                      </p:cBhvr>
                                      <p:to>
                                        <p:strVal val="solid"/>
                                      </p:to>
                                    </p:set>
                                    <p:set>
                                      <p:cBhvr>
                                        <p:cTn id="294" dur="500" fill="hold"/>
                                        <p:tgtEl>
                                          <p:spTgt spid="124"/>
                                        </p:tgtEl>
                                        <p:attrNameLst>
                                          <p:attrName>fill.on</p:attrName>
                                        </p:attrNameLst>
                                      </p:cBhvr>
                                      <p:to>
                                        <p:strVal val="true"/>
                                      </p:to>
                                    </p:set>
                                  </p:childTnLst>
                                </p:cTn>
                              </p:par>
                              <p:par>
                                <p:cTn id="295" presetID="19" presetClass="emph" presetSubtype="0" fill="hold" grpId="0" nodeType="withEffect">
                                  <p:stCondLst>
                                    <p:cond delay="0"/>
                                  </p:stCondLst>
                                  <p:childTnLst>
                                    <p:animClr clrSpc="rgb" dir="cw">
                                      <p:cBhvr override="childStyle">
                                        <p:cTn id="296" dur="500" fill="hold"/>
                                        <p:tgtEl>
                                          <p:spTgt spid="125"/>
                                        </p:tgtEl>
                                        <p:attrNameLst>
                                          <p:attrName>style.color</p:attrName>
                                        </p:attrNameLst>
                                      </p:cBhvr>
                                      <p:to>
                                        <a:schemeClr val="accent2"/>
                                      </p:to>
                                    </p:animClr>
                                    <p:animClr clrSpc="rgb" dir="cw">
                                      <p:cBhvr>
                                        <p:cTn id="297" dur="500" fill="hold"/>
                                        <p:tgtEl>
                                          <p:spTgt spid="125"/>
                                        </p:tgtEl>
                                        <p:attrNameLst>
                                          <p:attrName>fillcolor</p:attrName>
                                        </p:attrNameLst>
                                      </p:cBhvr>
                                      <p:to>
                                        <a:schemeClr val="accent2"/>
                                      </p:to>
                                    </p:animClr>
                                    <p:set>
                                      <p:cBhvr>
                                        <p:cTn id="298" dur="500" fill="hold"/>
                                        <p:tgtEl>
                                          <p:spTgt spid="125"/>
                                        </p:tgtEl>
                                        <p:attrNameLst>
                                          <p:attrName>fill.type</p:attrName>
                                        </p:attrNameLst>
                                      </p:cBhvr>
                                      <p:to>
                                        <p:strVal val="solid"/>
                                      </p:to>
                                    </p:set>
                                    <p:set>
                                      <p:cBhvr>
                                        <p:cTn id="299" dur="500" fill="hold"/>
                                        <p:tgtEl>
                                          <p:spTgt spid="125"/>
                                        </p:tgtEl>
                                        <p:attrNameLst>
                                          <p:attrName>fill.on</p:attrName>
                                        </p:attrNameLst>
                                      </p:cBhvr>
                                      <p:to>
                                        <p:strVal val="true"/>
                                      </p:to>
                                    </p:set>
                                  </p:childTnLst>
                                </p:cTn>
                              </p:par>
                            </p:childTnLst>
                          </p:cTn>
                        </p:par>
                      </p:childTnLst>
                    </p:cTn>
                  </p:par>
                  <p:par>
                    <p:cTn id="300" fill="hold">
                      <p:stCondLst>
                        <p:cond delay="indefinite"/>
                      </p:stCondLst>
                      <p:childTnLst>
                        <p:par>
                          <p:cTn id="301" fill="hold">
                            <p:stCondLst>
                              <p:cond delay="0"/>
                            </p:stCondLst>
                            <p:childTnLst>
                              <p:par>
                                <p:cTn id="302" presetID="6" presetClass="exit" presetSubtype="32" fill="hold" grpId="1" nodeType="clickEffect">
                                  <p:stCondLst>
                                    <p:cond delay="0"/>
                                  </p:stCondLst>
                                  <p:childTnLst>
                                    <p:animEffect transition="out" filter="circle(out)">
                                      <p:cBhvr>
                                        <p:cTn id="303" dur="2000"/>
                                        <p:tgtEl>
                                          <p:spTgt spid="118"/>
                                        </p:tgtEl>
                                      </p:cBhvr>
                                    </p:animEffect>
                                    <p:set>
                                      <p:cBhvr>
                                        <p:cTn id="304" dur="1" fill="hold">
                                          <p:stCondLst>
                                            <p:cond delay="1999"/>
                                          </p:stCondLst>
                                        </p:cTn>
                                        <p:tgtEl>
                                          <p:spTgt spid="118"/>
                                        </p:tgtEl>
                                        <p:attrNameLst>
                                          <p:attrName>style.visibility</p:attrName>
                                        </p:attrNameLst>
                                      </p:cBhvr>
                                      <p:to>
                                        <p:strVal val="hidden"/>
                                      </p:to>
                                    </p:set>
                                  </p:childTnLst>
                                </p:cTn>
                              </p:par>
                              <p:par>
                                <p:cTn id="305" presetID="6" presetClass="exit" presetSubtype="32" fill="hold" grpId="1" nodeType="withEffect">
                                  <p:stCondLst>
                                    <p:cond delay="0"/>
                                  </p:stCondLst>
                                  <p:childTnLst>
                                    <p:animEffect transition="out" filter="circle(out)">
                                      <p:cBhvr>
                                        <p:cTn id="306" dur="2000"/>
                                        <p:tgtEl>
                                          <p:spTgt spid="119"/>
                                        </p:tgtEl>
                                      </p:cBhvr>
                                    </p:animEffect>
                                    <p:set>
                                      <p:cBhvr>
                                        <p:cTn id="307" dur="1" fill="hold">
                                          <p:stCondLst>
                                            <p:cond delay="1999"/>
                                          </p:stCondLst>
                                        </p:cTn>
                                        <p:tgtEl>
                                          <p:spTgt spid="119"/>
                                        </p:tgtEl>
                                        <p:attrNameLst>
                                          <p:attrName>style.visibility</p:attrName>
                                        </p:attrNameLst>
                                      </p:cBhvr>
                                      <p:to>
                                        <p:strVal val="hidden"/>
                                      </p:to>
                                    </p:set>
                                  </p:childTnLst>
                                </p:cTn>
                              </p:par>
                              <p:par>
                                <p:cTn id="308" presetID="6" presetClass="exit" presetSubtype="32" fill="hold" grpId="1" nodeType="withEffect">
                                  <p:stCondLst>
                                    <p:cond delay="0"/>
                                  </p:stCondLst>
                                  <p:childTnLst>
                                    <p:animEffect transition="out" filter="circle(out)">
                                      <p:cBhvr>
                                        <p:cTn id="309" dur="2000"/>
                                        <p:tgtEl>
                                          <p:spTgt spid="120"/>
                                        </p:tgtEl>
                                      </p:cBhvr>
                                    </p:animEffect>
                                    <p:set>
                                      <p:cBhvr>
                                        <p:cTn id="310" dur="1" fill="hold">
                                          <p:stCondLst>
                                            <p:cond delay="1999"/>
                                          </p:stCondLst>
                                        </p:cTn>
                                        <p:tgtEl>
                                          <p:spTgt spid="120"/>
                                        </p:tgtEl>
                                        <p:attrNameLst>
                                          <p:attrName>style.visibility</p:attrName>
                                        </p:attrNameLst>
                                      </p:cBhvr>
                                      <p:to>
                                        <p:strVal val="hidden"/>
                                      </p:to>
                                    </p:set>
                                  </p:childTnLst>
                                </p:cTn>
                              </p:par>
                              <p:par>
                                <p:cTn id="311" presetID="6" presetClass="exit" presetSubtype="32" fill="hold" grpId="1" nodeType="withEffect">
                                  <p:stCondLst>
                                    <p:cond delay="0"/>
                                  </p:stCondLst>
                                  <p:childTnLst>
                                    <p:animEffect transition="out" filter="circle(out)">
                                      <p:cBhvr>
                                        <p:cTn id="312" dur="2000"/>
                                        <p:tgtEl>
                                          <p:spTgt spid="121"/>
                                        </p:tgtEl>
                                      </p:cBhvr>
                                    </p:animEffect>
                                    <p:set>
                                      <p:cBhvr>
                                        <p:cTn id="313" dur="1" fill="hold">
                                          <p:stCondLst>
                                            <p:cond delay="1999"/>
                                          </p:stCondLst>
                                        </p:cTn>
                                        <p:tgtEl>
                                          <p:spTgt spid="121"/>
                                        </p:tgtEl>
                                        <p:attrNameLst>
                                          <p:attrName>style.visibility</p:attrName>
                                        </p:attrNameLst>
                                      </p:cBhvr>
                                      <p:to>
                                        <p:strVal val="hidden"/>
                                      </p:to>
                                    </p:set>
                                  </p:childTnLst>
                                </p:cTn>
                              </p:par>
                              <p:par>
                                <p:cTn id="314" presetID="6" presetClass="exit" presetSubtype="32" fill="hold" grpId="1" nodeType="withEffect">
                                  <p:stCondLst>
                                    <p:cond delay="0"/>
                                  </p:stCondLst>
                                  <p:childTnLst>
                                    <p:animEffect transition="out" filter="circle(out)">
                                      <p:cBhvr>
                                        <p:cTn id="315" dur="2000"/>
                                        <p:tgtEl>
                                          <p:spTgt spid="122"/>
                                        </p:tgtEl>
                                      </p:cBhvr>
                                    </p:animEffect>
                                    <p:set>
                                      <p:cBhvr>
                                        <p:cTn id="316" dur="1" fill="hold">
                                          <p:stCondLst>
                                            <p:cond delay="1999"/>
                                          </p:stCondLst>
                                        </p:cTn>
                                        <p:tgtEl>
                                          <p:spTgt spid="122"/>
                                        </p:tgtEl>
                                        <p:attrNameLst>
                                          <p:attrName>style.visibility</p:attrName>
                                        </p:attrNameLst>
                                      </p:cBhvr>
                                      <p:to>
                                        <p:strVal val="hidden"/>
                                      </p:to>
                                    </p:set>
                                  </p:childTnLst>
                                </p:cTn>
                              </p:par>
                              <p:par>
                                <p:cTn id="317" presetID="6" presetClass="exit" presetSubtype="32" fill="hold" grpId="1" nodeType="withEffect">
                                  <p:stCondLst>
                                    <p:cond delay="0"/>
                                  </p:stCondLst>
                                  <p:childTnLst>
                                    <p:animEffect transition="out" filter="circle(out)">
                                      <p:cBhvr>
                                        <p:cTn id="318" dur="2000"/>
                                        <p:tgtEl>
                                          <p:spTgt spid="123"/>
                                        </p:tgtEl>
                                      </p:cBhvr>
                                    </p:animEffect>
                                    <p:set>
                                      <p:cBhvr>
                                        <p:cTn id="319" dur="1" fill="hold">
                                          <p:stCondLst>
                                            <p:cond delay="1999"/>
                                          </p:stCondLst>
                                        </p:cTn>
                                        <p:tgtEl>
                                          <p:spTgt spid="123"/>
                                        </p:tgtEl>
                                        <p:attrNameLst>
                                          <p:attrName>style.visibility</p:attrName>
                                        </p:attrNameLst>
                                      </p:cBhvr>
                                      <p:to>
                                        <p:strVal val="hidden"/>
                                      </p:to>
                                    </p:set>
                                  </p:childTnLst>
                                </p:cTn>
                              </p:par>
                              <p:par>
                                <p:cTn id="320" presetID="6" presetClass="exit" presetSubtype="32" fill="hold" grpId="1" nodeType="withEffect">
                                  <p:stCondLst>
                                    <p:cond delay="0"/>
                                  </p:stCondLst>
                                  <p:childTnLst>
                                    <p:animEffect transition="out" filter="circle(out)">
                                      <p:cBhvr>
                                        <p:cTn id="321" dur="2000"/>
                                        <p:tgtEl>
                                          <p:spTgt spid="124"/>
                                        </p:tgtEl>
                                      </p:cBhvr>
                                    </p:animEffect>
                                    <p:set>
                                      <p:cBhvr>
                                        <p:cTn id="322" dur="1" fill="hold">
                                          <p:stCondLst>
                                            <p:cond delay="1999"/>
                                          </p:stCondLst>
                                        </p:cTn>
                                        <p:tgtEl>
                                          <p:spTgt spid="124"/>
                                        </p:tgtEl>
                                        <p:attrNameLst>
                                          <p:attrName>style.visibility</p:attrName>
                                        </p:attrNameLst>
                                      </p:cBhvr>
                                      <p:to>
                                        <p:strVal val="hidden"/>
                                      </p:to>
                                    </p:set>
                                  </p:childTnLst>
                                </p:cTn>
                              </p:par>
                              <p:par>
                                <p:cTn id="323" presetID="6" presetClass="exit" presetSubtype="32" fill="hold" grpId="1" nodeType="withEffect">
                                  <p:stCondLst>
                                    <p:cond delay="0"/>
                                  </p:stCondLst>
                                  <p:childTnLst>
                                    <p:animEffect transition="out" filter="circle(out)">
                                      <p:cBhvr>
                                        <p:cTn id="324" dur="2000"/>
                                        <p:tgtEl>
                                          <p:spTgt spid="125"/>
                                        </p:tgtEl>
                                      </p:cBhvr>
                                    </p:animEffect>
                                    <p:set>
                                      <p:cBhvr>
                                        <p:cTn id="325" dur="1" fill="hold">
                                          <p:stCondLst>
                                            <p:cond delay="1999"/>
                                          </p:stCondLst>
                                        </p:cTn>
                                        <p:tgtEl>
                                          <p:spTgt spid="125"/>
                                        </p:tgtEl>
                                        <p:attrNameLst>
                                          <p:attrName>style.visibility</p:attrName>
                                        </p:attrNameLst>
                                      </p:cBhvr>
                                      <p:to>
                                        <p:strVal val="hidden"/>
                                      </p:to>
                                    </p:set>
                                  </p:childTnLst>
                                </p:cTn>
                              </p:par>
                              <p:par>
                                <p:cTn id="326" presetID="6" presetClass="exit" presetSubtype="32" fill="hold" grpId="1" nodeType="withEffect">
                                  <p:stCondLst>
                                    <p:cond delay="0"/>
                                  </p:stCondLst>
                                  <p:childTnLst>
                                    <p:animEffect transition="out" filter="circle(out)">
                                      <p:cBhvr>
                                        <p:cTn id="327" dur="2000"/>
                                        <p:tgtEl>
                                          <p:spTgt spid="214"/>
                                        </p:tgtEl>
                                      </p:cBhvr>
                                    </p:animEffect>
                                    <p:set>
                                      <p:cBhvr>
                                        <p:cTn id="328" dur="1" fill="hold">
                                          <p:stCondLst>
                                            <p:cond delay="1999"/>
                                          </p:stCondLst>
                                        </p:cTn>
                                        <p:tgtEl>
                                          <p:spTgt spid="214"/>
                                        </p:tgtEl>
                                        <p:attrNameLst>
                                          <p:attrName>style.visibility</p:attrName>
                                        </p:attrNameLst>
                                      </p:cBhvr>
                                      <p:to>
                                        <p:strVal val="hidden"/>
                                      </p:to>
                                    </p:set>
                                  </p:childTnLst>
                                </p:cTn>
                              </p:par>
                            </p:childTnLst>
                          </p:cTn>
                        </p:par>
                      </p:childTnLst>
                    </p:cTn>
                  </p:par>
                </p:childTnLst>
              </p:cTn>
              <p:nextCondLst>
                <p:cond evt="onClick" delay="0">
                  <p:tgtEl>
                    <p:spTgt spid="151"/>
                  </p:tgtEl>
                </p:cond>
              </p:nextCondLst>
            </p:seq>
            <p:seq concurrent="1" nextAc="seek">
              <p:cTn id="329" restart="whenNotActive" fill="hold" evtFilter="cancelBubble" nodeType="interactiveSeq">
                <p:stCondLst>
                  <p:cond evt="onClick" delay="0">
                    <p:tgtEl>
                      <p:spTgt spid="51"/>
                    </p:tgtEl>
                  </p:cond>
                </p:stCondLst>
                <p:endSync evt="end" delay="0">
                  <p:rtn val="all"/>
                </p:endSync>
                <p:childTnLst>
                  <p:par>
                    <p:cTn id="330" fill="hold">
                      <p:stCondLst>
                        <p:cond delay="0"/>
                      </p:stCondLst>
                      <p:childTnLst>
                        <p:par>
                          <p:cTn id="331" fill="hold">
                            <p:stCondLst>
                              <p:cond delay="0"/>
                            </p:stCondLst>
                            <p:childTnLst>
                              <p:par>
                                <p:cTn id="332" presetID="6" presetClass="entr" presetSubtype="16" fill="hold" grpId="0" nodeType="clickEffect">
                                  <p:stCondLst>
                                    <p:cond delay="0"/>
                                  </p:stCondLst>
                                  <p:childTnLst>
                                    <p:set>
                                      <p:cBhvr>
                                        <p:cTn id="333" dur="1" fill="hold">
                                          <p:stCondLst>
                                            <p:cond delay="0"/>
                                          </p:stCondLst>
                                        </p:cTn>
                                        <p:tgtEl>
                                          <p:spTgt spid="215"/>
                                        </p:tgtEl>
                                        <p:attrNameLst>
                                          <p:attrName>style.visibility</p:attrName>
                                        </p:attrNameLst>
                                      </p:cBhvr>
                                      <p:to>
                                        <p:strVal val="visible"/>
                                      </p:to>
                                    </p:set>
                                    <p:animEffect transition="in" filter="circle(in)">
                                      <p:cBhvr>
                                        <p:cTn id="334" dur="2000"/>
                                        <p:tgtEl>
                                          <p:spTgt spid="215"/>
                                        </p:tgtEl>
                                      </p:cBhvr>
                                    </p:animEffect>
                                  </p:childTnLst>
                                </p:cTn>
                              </p:par>
                              <p:par>
                                <p:cTn id="335" presetID="19" presetClass="emph" presetSubtype="0" fill="hold" grpId="0" nodeType="withEffect">
                                  <p:stCondLst>
                                    <p:cond delay="0"/>
                                  </p:stCondLst>
                                  <p:childTnLst>
                                    <p:animClr clrSpc="rgb" dir="cw">
                                      <p:cBhvr override="childStyle">
                                        <p:cTn id="336" dur="500" fill="hold"/>
                                        <p:tgtEl>
                                          <p:spTgt spid="164"/>
                                        </p:tgtEl>
                                        <p:attrNameLst>
                                          <p:attrName>style.color</p:attrName>
                                        </p:attrNameLst>
                                      </p:cBhvr>
                                      <p:to>
                                        <a:schemeClr val="accent2"/>
                                      </p:to>
                                    </p:animClr>
                                    <p:animClr clrSpc="rgb" dir="cw">
                                      <p:cBhvr>
                                        <p:cTn id="337" dur="500" fill="hold"/>
                                        <p:tgtEl>
                                          <p:spTgt spid="164"/>
                                        </p:tgtEl>
                                        <p:attrNameLst>
                                          <p:attrName>fillcolor</p:attrName>
                                        </p:attrNameLst>
                                      </p:cBhvr>
                                      <p:to>
                                        <a:schemeClr val="accent2"/>
                                      </p:to>
                                    </p:animClr>
                                    <p:set>
                                      <p:cBhvr>
                                        <p:cTn id="338" dur="500" fill="hold"/>
                                        <p:tgtEl>
                                          <p:spTgt spid="164"/>
                                        </p:tgtEl>
                                        <p:attrNameLst>
                                          <p:attrName>fill.type</p:attrName>
                                        </p:attrNameLst>
                                      </p:cBhvr>
                                      <p:to>
                                        <p:strVal val="solid"/>
                                      </p:to>
                                    </p:set>
                                    <p:set>
                                      <p:cBhvr>
                                        <p:cTn id="339" dur="500" fill="hold"/>
                                        <p:tgtEl>
                                          <p:spTgt spid="164"/>
                                        </p:tgtEl>
                                        <p:attrNameLst>
                                          <p:attrName>fill.on</p:attrName>
                                        </p:attrNameLst>
                                      </p:cBhvr>
                                      <p:to>
                                        <p:strVal val="true"/>
                                      </p:to>
                                    </p:set>
                                  </p:childTnLst>
                                </p:cTn>
                              </p:par>
                              <p:par>
                                <p:cTn id="340" presetID="19" presetClass="emph" presetSubtype="0" fill="hold" grpId="0" nodeType="withEffect">
                                  <p:stCondLst>
                                    <p:cond delay="0"/>
                                  </p:stCondLst>
                                  <p:childTnLst>
                                    <p:animClr clrSpc="rgb" dir="cw">
                                      <p:cBhvr override="childStyle">
                                        <p:cTn id="341" dur="500" fill="hold"/>
                                        <p:tgtEl>
                                          <p:spTgt spid="165"/>
                                        </p:tgtEl>
                                        <p:attrNameLst>
                                          <p:attrName>style.color</p:attrName>
                                        </p:attrNameLst>
                                      </p:cBhvr>
                                      <p:to>
                                        <a:schemeClr val="accent2"/>
                                      </p:to>
                                    </p:animClr>
                                    <p:animClr clrSpc="rgb" dir="cw">
                                      <p:cBhvr>
                                        <p:cTn id="342" dur="500" fill="hold"/>
                                        <p:tgtEl>
                                          <p:spTgt spid="165"/>
                                        </p:tgtEl>
                                        <p:attrNameLst>
                                          <p:attrName>fillcolor</p:attrName>
                                        </p:attrNameLst>
                                      </p:cBhvr>
                                      <p:to>
                                        <a:schemeClr val="accent2"/>
                                      </p:to>
                                    </p:animClr>
                                    <p:set>
                                      <p:cBhvr>
                                        <p:cTn id="343" dur="500" fill="hold"/>
                                        <p:tgtEl>
                                          <p:spTgt spid="165"/>
                                        </p:tgtEl>
                                        <p:attrNameLst>
                                          <p:attrName>fill.type</p:attrName>
                                        </p:attrNameLst>
                                      </p:cBhvr>
                                      <p:to>
                                        <p:strVal val="solid"/>
                                      </p:to>
                                    </p:set>
                                    <p:set>
                                      <p:cBhvr>
                                        <p:cTn id="344" dur="500" fill="hold"/>
                                        <p:tgtEl>
                                          <p:spTgt spid="165"/>
                                        </p:tgtEl>
                                        <p:attrNameLst>
                                          <p:attrName>fill.on</p:attrName>
                                        </p:attrNameLst>
                                      </p:cBhvr>
                                      <p:to>
                                        <p:strVal val="true"/>
                                      </p:to>
                                    </p:set>
                                  </p:childTnLst>
                                </p:cTn>
                              </p:par>
                              <p:par>
                                <p:cTn id="345" presetID="19" presetClass="emph" presetSubtype="0" fill="hold" grpId="0" nodeType="withEffect">
                                  <p:stCondLst>
                                    <p:cond delay="0"/>
                                  </p:stCondLst>
                                  <p:childTnLst>
                                    <p:animClr clrSpc="rgb" dir="cw">
                                      <p:cBhvr override="childStyle">
                                        <p:cTn id="346" dur="500" fill="hold"/>
                                        <p:tgtEl>
                                          <p:spTgt spid="166"/>
                                        </p:tgtEl>
                                        <p:attrNameLst>
                                          <p:attrName>style.color</p:attrName>
                                        </p:attrNameLst>
                                      </p:cBhvr>
                                      <p:to>
                                        <a:schemeClr val="accent2"/>
                                      </p:to>
                                    </p:animClr>
                                    <p:animClr clrSpc="rgb" dir="cw">
                                      <p:cBhvr>
                                        <p:cTn id="347" dur="500" fill="hold"/>
                                        <p:tgtEl>
                                          <p:spTgt spid="166"/>
                                        </p:tgtEl>
                                        <p:attrNameLst>
                                          <p:attrName>fillcolor</p:attrName>
                                        </p:attrNameLst>
                                      </p:cBhvr>
                                      <p:to>
                                        <a:schemeClr val="accent2"/>
                                      </p:to>
                                    </p:animClr>
                                    <p:set>
                                      <p:cBhvr>
                                        <p:cTn id="348" dur="500" fill="hold"/>
                                        <p:tgtEl>
                                          <p:spTgt spid="166"/>
                                        </p:tgtEl>
                                        <p:attrNameLst>
                                          <p:attrName>fill.type</p:attrName>
                                        </p:attrNameLst>
                                      </p:cBhvr>
                                      <p:to>
                                        <p:strVal val="solid"/>
                                      </p:to>
                                    </p:set>
                                    <p:set>
                                      <p:cBhvr>
                                        <p:cTn id="349" dur="500" fill="hold"/>
                                        <p:tgtEl>
                                          <p:spTgt spid="166"/>
                                        </p:tgtEl>
                                        <p:attrNameLst>
                                          <p:attrName>fill.on</p:attrName>
                                        </p:attrNameLst>
                                      </p:cBhvr>
                                      <p:to>
                                        <p:strVal val="true"/>
                                      </p:to>
                                    </p:set>
                                  </p:childTnLst>
                                </p:cTn>
                              </p:par>
                              <p:par>
                                <p:cTn id="350" presetID="19" presetClass="emph" presetSubtype="0" fill="hold" grpId="0" nodeType="withEffect">
                                  <p:stCondLst>
                                    <p:cond delay="0"/>
                                  </p:stCondLst>
                                  <p:childTnLst>
                                    <p:animClr clrSpc="rgb" dir="cw">
                                      <p:cBhvr override="childStyle">
                                        <p:cTn id="351" dur="500" fill="hold"/>
                                        <p:tgtEl>
                                          <p:spTgt spid="167"/>
                                        </p:tgtEl>
                                        <p:attrNameLst>
                                          <p:attrName>style.color</p:attrName>
                                        </p:attrNameLst>
                                      </p:cBhvr>
                                      <p:to>
                                        <a:schemeClr val="accent2"/>
                                      </p:to>
                                    </p:animClr>
                                    <p:animClr clrSpc="rgb" dir="cw">
                                      <p:cBhvr>
                                        <p:cTn id="352" dur="500" fill="hold"/>
                                        <p:tgtEl>
                                          <p:spTgt spid="167"/>
                                        </p:tgtEl>
                                        <p:attrNameLst>
                                          <p:attrName>fillcolor</p:attrName>
                                        </p:attrNameLst>
                                      </p:cBhvr>
                                      <p:to>
                                        <a:schemeClr val="accent2"/>
                                      </p:to>
                                    </p:animClr>
                                    <p:set>
                                      <p:cBhvr>
                                        <p:cTn id="353" dur="500" fill="hold"/>
                                        <p:tgtEl>
                                          <p:spTgt spid="167"/>
                                        </p:tgtEl>
                                        <p:attrNameLst>
                                          <p:attrName>fill.type</p:attrName>
                                        </p:attrNameLst>
                                      </p:cBhvr>
                                      <p:to>
                                        <p:strVal val="solid"/>
                                      </p:to>
                                    </p:set>
                                    <p:set>
                                      <p:cBhvr>
                                        <p:cTn id="354" dur="500" fill="hold"/>
                                        <p:tgtEl>
                                          <p:spTgt spid="167"/>
                                        </p:tgtEl>
                                        <p:attrNameLst>
                                          <p:attrName>fill.on</p:attrName>
                                        </p:attrNameLst>
                                      </p:cBhvr>
                                      <p:to>
                                        <p:strVal val="true"/>
                                      </p:to>
                                    </p:set>
                                  </p:childTnLst>
                                </p:cTn>
                              </p:par>
                              <p:par>
                                <p:cTn id="355" presetID="19" presetClass="emph" presetSubtype="0" fill="hold" grpId="0" nodeType="withEffect">
                                  <p:stCondLst>
                                    <p:cond delay="0"/>
                                  </p:stCondLst>
                                  <p:childTnLst>
                                    <p:animClr clrSpc="rgb" dir="cw">
                                      <p:cBhvr override="childStyle">
                                        <p:cTn id="356" dur="500" fill="hold"/>
                                        <p:tgtEl>
                                          <p:spTgt spid="169"/>
                                        </p:tgtEl>
                                        <p:attrNameLst>
                                          <p:attrName>style.color</p:attrName>
                                        </p:attrNameLst>
                                      </p:cBhvr>
                                      <p:to>
                                        <a:schemeClr val="accent2"/>
                                      </p:to>
                                    </p:animClr>
                                    <p:animClr clrSpc="rgb" dir="cw">
                                      <p:cBhvr>
                                        <p:cTn id="357" dur="500" fill="hold"/>
                                        <p:tgtEl>
                                          <p:spTgt spid="169"/>
                                        </p:tgtEl>
                                        <p:attrNameLst>
                                          <p:attrName>fillcolor</p:attrName>
                                        </p:attrNameLst>
                                      </p:cBhvr>
                                      <p:to>
                                        <a:schemeClr val="accent2"/>
                                      </p:to>
                                    </p:animClr>
                                    <p:set>
                                      <p:cBhvr>
                                        <p:cTn id="358" dur="500" fill="hold"/>
                                        <p:tgtEl>
                                          <p:spTgt spid="169"/>
                                        </p:tgtEl>
                                        <p:attrNameLst>
                                          <p:attrName>fill.type</p:attrName>
                                        </p:attrNameLst>
                                      </p:cBhvr>
                                      <p:to>
                                        <p:strVal val="solid"/>
                                      </p:to>
                                    </p:set>
                                    <p:set>
                                      <p:cBhvr>
                                        <p:cTn id="359" dur="500" fill="hold"/>
                                        <p:tgtEl>
                                          <p:spTgt spid="169"/>
                                        </p:tgtEl>
                                        <p:attrNameLst>
                                          <p:attrName>fill.on</p:attrName>
                                        </p:attrNameLst>
                                      </p:cBhvr>
                                      <p:to>
                                        <p:strVal val="true"/>
                                      </p:to>
                                    </p:set>
                                  </p:childTnLst>
                                </p:cTn>
                              </p:par>
                              <p:par>
                                <p:cTn id="360" presetID="19" presetClass="emph" presetSubtype="0" fill="hold" grpId="0" nodeType="withEffect">
                                  <p:stCondLst>
                                    <p:cond delay="0"/>
                                  </p:stCondLst>
                                  <p:childTnLst>
                                    <p:animClr clrSpc="rgb" dir="cw">
                                      <p:cBhvr override="childStyle">
                                        <p:cTn id="361" dur="500" fill="hold"/>
                                        <p:tgtEl>
                                          <p:spTgt spid="170"/>
                                        </p:tgtEl>
                                        <p:attrNameLst>
                                          <p:attrName>style.color</p:attrName>
                                        </p:attrNameLst>
                                      </p:cBhvr>
                                      <p:to>
                                        <a:schemeClr val="accent2"/>
                                      </p:to>
                                    </p:animClr>
                                    <p:animClr clrSpc="rgb" dir="cw">
                                      <p:cBhvr>
                                        <p:cTn id="362" dur="500" fill="hold"/>
                                        <p:tgtEl>
                                          <p:spTgt spid="170"/>
                                        </p:tgtEl>
                                        <p:attrNameLst>
                                          <p:attrName>fillcolor</p:attrName>
                                        </p:attrNameLst>
                                      </p:cBhvr>
                                      <p:to>
                                        <a:schemeClr val="accent2"/>
                                      </p:to>
                                    </p:animClr>
                                    <p:set>
                                      <p:cBhvr>
                                        <p:cTn id="363" dur="500" fill="hold"/>
                                        <p:tgtEl>
                                          <p:spTgt spid="170"/>
                                        </p:tgtEl>
                                        <p:attrNameLst>
                                          <p:attrName>fill.type</p:attrName>
                                        </p:attrNameLst>
                                      </p:cBhvr>
                                      <p:to>
                                        <p:strVal val="solid"/>
                                      </p:to>
                                    </p:set>
                                    <p:set>
                                      <p:cBhvr>
                                        <p:cTn id="364" dur="500" fill="hold"/>
                                        <p:tgtEl>
                                          <p:spTgt spid="170"/>
                                        </p:tgtEl>
                                        <p:attrNameLst>
                                          <p:attrName>fill.on</p:attrName>
                                        </p:attrNameLst>
                                      </p:cBhvr>
                                      <p:to>
                                        <p:strVal val="true"/>
                                      </p:to>
                                    </p:set>
                                  </p:childTnLst>
                                </p:cTn>
                              </p:par>
                            </p:childTnLst>
                          </p:cTn>
                        </p:par>
                      </p:childTnLst>
                    </p:cTn>
                  </p:par>
                  <p:par>
                    <p:cTn id="365" fill="hold">
                      <p:stCondLst>
                        <p:cond delay="indefinite"/>
                      </p:stCondLst>
                      <p:childTnLst>
                        <p:par>
                          <p:cTn id="366" fill="hold">
                            <p:stCondLst>
                              <p:cond delay="0"/>
                            </p:stCondLst>
                            <p:childTnLst>
                              <p:par>
                                <p:cTn id="367" presetID="6" presetClass="exit" presetSubtype="32" fill="hold" grpId="1" nodeType="clickEffect">
                                  <p:stCondLst>
                                    <p:cond delay="0"/>
                                  </p:stCondLst>
                                  <p:childTnLst>
                                    <p:animEffect transition="out" filter="circle(out)">
                                      <p:cBhvr>
                                        <p:cTn id="368" dur="2000"/>
                                        <p:tgtEl>
                                          <p:spTgt spid="164"/>
                                        </p:tgtEl>
                                      </p:cBhvr>
                                    </p:animEffect>
                                    <p:set>
                                      <p:cBhvr>
                                        <p:cTn id="369" dur="1" fill="hold">
                                          <p:stCondLst>
                                            <p:cond delay="1999"/>
                                          </p:stCondLst>
                                        </p:cTn>
                                        <p:tgtEl>
                                          <p:spTgt spid="164"/>
                                        </p:tgtEl>
                                        <p:attrNameLst>
                                          <p:attrName>style.visibility</p:attrName>
                                        </p:attrNameLst>
                                      </p:cBhvr>
                                      <p:to>
                                        <p:strVal val="hidden"/>
                                      </p:to>
                                    </p:set>
                                  </p:childTnLst>
                                </p:cTn>
                              </p:par>
                              <p:par>
                                <p:cTn id="370" presetID="6" presetClass="exit" presetSubtype="32" fill="hold" grpId="1" nodeType="withEffect">
                                  <p:stCondLst>
                                    <p:cond delay="0"/>
                                  </p:stCondLst>
                                  <p:childTnLst>
                                    <p:animEffect transition="out" filter="circle(out)">
                                      <p:cBhvr>
                                        <p:cTn id="371" dur="2000"/>
                                        <p:tgtEl>
                                          <p:spTgt spid="165"/>
                                        </p:tgtEl>
                                      </p:cBhvr>
                                    </p:animEffect>
                                    <p:set>
                                      <p:cBhvr>
                                        <p:cTn id="372" dur="1" fill="hold">
                                          <p:stCondLst>
                                            <p:cond delay="1999"/>
                                          </p:stCondLst>
                                        </p:cTn>
                                        <p:tgtEl>
                                          <p:spTgt spid="165"/>
                                        </p:tgtEl>
                                        <p:attrNameLst>
                                          <p:attrName>style.visibility</p:attrName>
                                        </p:attrNameLst>
                                      </p:cBhvr>
                                      <p:to>
                                        <p:strVal val="hidden"/>
                                      </p:to>
                                    </p:set>
                                  </p:childTnLst>
                                </p:cTn>
                              </p:par>
                              <p:par>
                                <p:cTn id="373" presetID="6" presetClass="exit" presetSubtype="32" fill="hold" grpId="1" nodeType="withEffect">
                                  <p:stCondLst>
                                    <p:cond delay="0"/>
                                  </p:stCondLst>
                                  <p:childTnLst>
                                    <p:animEffect transition="out" filter="circle(out)">
                                      <p:cBhvr>
                                        <p:cTn id="374" dur="2000"/>
                                        <p:tgtEl>
                                          <p:spTgt spid="166"/>
                                        </p:tgtEl>
                                      </p:cBhvr>
                                    </p:animEffect>
                                    <p:set>
                                      <p:cBhvr>
                                        <p:cTn id="375" dur="1" fill="hold">
                                          <p:stCondLst>
                                            <p:cond delay="1999"/>
                                          </p:stCondLst>
                                        </p:cTn>
                                        <p:tgtEl>
                                          <p:spTgt spid="166"/>
                                        </p:tgtEl>
                                        <p:attrNameLst>
                                          <p:attrName>style.visibility</p:attrName>
                                        </p:attrNameLst>
                                      </p:cBhvr>
                                      <p:to>
                                        <p:strVal val="hidden"/>
                                      </p:to>
                                    </p:set>
                                  </p:childTnLst>
                                </p:cTn>
                              </p:par>
                              <p:par>
                                <p:cTn id="376" presetID="6" presetClass="exit" presetSubtype="32" fill="hold" grpId="1" nodeType="withEffect">
                                  <p:stCondLst>
                                    <p:cond delay="0"/>
                                  </p:stCondLst>
                                  <p:childTnLst>
                                    <p:animEffect transition="out" filter="circle(out)">
                                      <p:cBhvr>
                                        <p:cTn id="377" dur="2000"/>
                                        <p:tgtEl>
                                          <p:spTgt spid="167"/>
                                        </p:tgtEl>
                                      </p:cBhvr>
                                    </p:animEffect>
                                    <p:set>
                                      <p:cBhvr>
                                        <p:cTn id="378" dur="1" fill="hold">
                                          <p:stCondLst>
                                            <p:cond delay="1999"/>
                                          </p:stCondLst>
                                        </p:cTn>
                                        <p:tgtEl>
                                          <p:spTgt spid="167"/>
                                        </p:tgtEl>
                                        <p:attrNameLst>
                                          <p:attrName>style.visibility</p:attrName>
                                        </p:attrNameLst>
                                      </p:cBhvr>
                                      <p:to>
                                        <p:strVal val="hidden"/>
                                      </p:to>
                                    </p:set>
                                  </p:childTnLst>
                                </p:cTn>
                              </p:par>
                              <p:par>
                                <p:cTn id="379" presetID="6" presetClass="exit" presetSubtype="32" fill="hold" grpId="1" nodeType="withEffect">
                                  <p:stCondLst>
                                    <p:cond delay="0"/>
                                  </p:stCondLst>
                                  <p:childTnLst>
                                    <p:animEffect transition="out" filter="circle(out)">
                                      <p:cBhvr>
                                        <p:cTn id="380" dur="2000"/>
                                        <p:tgtEl>
                                          <p:spTgt spid="169"/>
                                        </p:tgtEl>
                                      </p:cBhvr>
                                    </p:animEffect>
                                    <p:set>
                                      <p:cBhvr>
                                        <p:cTn id="381" dur="1" fill="hold">
                                          <p:stCondLst>
                                            <p:cond delay="1999"/>
                                          </p:stCondLst>
                                        </p:cTn>
                                        <p:tgtEl>
                                          <p:spTgt spid="169"/>
                                        </p:tgtEl>
                                        <p:attrNameLst>
                                          <p:attrName>style.visibility</p:attrName>
                                        </p:attrNameLst>
                                      </p:cBhvr>
                                      <p:to>
                                        <p:strVal val="hidden"/>
                                      </p:to>
                                    </p:set>
                                  </p:childTnLst>
                                </p:cTn>
                              </p:par>
                              <p:par>
                                <p:cTn id="382" presetID="6" presetClass="exit" presetSubtype="32" fill="hold" grpId="1" nodeType="withEffect">
                                  <p:stCondLst>
                                    <p:cond delay="0"/>
                                  </p:stCondLst>
                                  <p:childTnLst>
                                    <p:animEffect transition="out" filter="circle(out)">
                                      <p:cBhvr>
                                        <p:cTn id="383" dur="2000"/>
                                        <p:tgtEl>
                                          <p:spTgt spid="170"/>
                                        </p:tgtEl>
                                      </p:cBhvr>
                                    </p:animEffect>
                                    <p:set>
                                      <p:cBhvr>
                                        <p:cTn id="384" dur="1" fill="hold">
                                          <p:stCondLst>
                                            <p:cond delay="1999"/>
                                          </p:stCondLst>
                                        </p:cTn>
                                        <p:tgtEl>
                                          <p:spTgt spid="170"/>
                                        </p:tgtEl>
                                        <p:attrNameLst>
                                          <p:attrName>style.visibility</p:attrName>
                                        </p:attrNameLst>
                                      </p:cBhvr>
                                      <p:to>
                                        <p:strVal val="hidden"/>
                                      </p:to>
                                    </p:set>
                                  </p:childTnLst>
                                </p:cTn>
                              </p:par>
                              <p:par>
                                <p:cTn id="385" presetID="6" presetClass="exit" presetSubtype="32" fill="hold" grpId="1" nodeType="withEffect">
                                  <p:stCondLst>
                                    <p:cond delay="0"/>
                                  </p:stCondLst>
                                  <p:childTnLst>
                                    <p:animEffect transition="out" filter="circle(out)">
                                      <p:cBhvr>
                                        <p:cTn id="386" dur="2000"/>
                                        <p:tgtEl>
                                          <p:spTgt spid="215"/>
                                        </p:tgtEl>
                                      </p:cBhvr>
                                    </p:animEffect>
                                    <p:set>
                                      <p:cBhvr>
                                        <p:cTn id="387" dur="1" fill="hold">
                                          <p:stCondLst>
                                            <p:cond delay="1999"/>
                                          </p:stCondLst>
                                        </p:cTn>
                                        <p:tgtEl>
                                          <p:spTgt spid="215"/>
                                        </p:tgtEl>
                                        <p:attrNameLst>
                                          <p:attrName>style.visibility</p:attrName>
                                        </p:attrNameLst>
                                      </p:cBhvr>
                                      <p:to>
                                        <p:strVal val="hidden"/>
                                      </p:to>
                                    </p:set>
                                  </p:childTnLst>
                                </p:cTn>
                              </p:par>
                            </p:childTnLst>
                          </p:cTn>
                        </p:par>
                      </p:childTnLst>
                    </p:cTn>
                  </p:par>
                </p:childTnLst>
              </p:cTn>
              <p:nextCondLst>
                <p:cond evt="onClick" delay="0">
                  <p:tgtEl>
                    <p:spTgt spid="51"/>
                  </p:tgtEl>
                </p:cond>
              </p:nextCondLst>
            </p:seq>
            <p:seq concurrent="1" nextAc="seek">
              <p:cTn id="388" restart="whenNotActive" fill="hold" evtFilter="cancelBubble" nodeType="interactiveSeq">
                <p:stCondLst>
                  <p:cond evt="onClick" delay="0">
                    <p:tgtEl>
                      <p:spTgt spid="71"/>
                    </p:tgtEl>
                  </p:cond>
                </p:stCondLst>
                <p:endSync evt="end" delay="0">
                  <p:rtn val="all"/>
                </p:endSync>
                <p:childTnLst>
                  <p:par>
                    <p:cTn id="389" fill="hold">
                      <p:stCondLst>
                        <p:cond delay="0"/>
                      </p:stCondLst>
                      <p:childTnLst>
                        <p:par>
                          <p:cTn id="390" fill="hold">
                            <p:stCondLst>
                              <p:cond delay="0"/>
                            </p:stCondLst>
                            <p:childTnLst>
                              <p:par>
                                <p:cTn id="391" presetID="6" presetClass="entr" presetSubtype="16" fill="hold" grpId="0" nodeType="clickEffect">
                                  <p:stCondLst>
                                    <p:cond delay="0"/>
                                  </p:stCondLst>
                                  <p:childTnLst>
                                    <p:set>
                                      <p:cBhvr>
                                        <p:cTn id="392" dur="1" fill="hold">
                                          <p:stCondLst>
                                            <p:cond delay="0"/>
                                          </p:stCondLst>
                                        </p:cTn>
                                        <p:tgtEl>
                                          <p:spTgt spid="216"/>
                                        </p:tgtEl>
                                        <p:attrNameLst>
                                          <p:attrName>style.visibility</p:attrName>
                                        </p:attrNameLst>
                                      </p:cBhvr>
                                      <p:to>
                                        <p:strVal val="visible"/>
                                      </p:to>
                                    </p:set>
                                    <p:animEffect transition="in" filter="circle(in)">
                                      <p:cBhvr>
                                        <p:cTn id="393" dur="2000"/>
                                        <p:tgtEl>
                                          <p:spTgt spid="216"/>
                                        </p:tgtEl>
                                      </p:cBhvr>
                                    </p:animEffect>
                                  </p:childTnLst>
                                </p:cTn>
                              </p:par>
                              <p:par>
                                <p:cTn id="394" presetID="19" presetClass="emph" presetSubtype="0" fill="hold" grpId="0" nodeType="withEffect">
                                  <p:stCondLst>
                                    <p:cond delay="0"/>
                                  </p:stCondLst>
                                  <p:childTnLst>
                                    <p:animClr clrSpc="rgb" dir="cw">
                                      <p:cBhvr override="childStyle">
                                        <p:cTn id="395" dur="500" fill="hold"/>
                                        <p:tgtEl>
                                          <p:spTgt spid="97"/>
                                        </p:tgtEl>
                                        <p:attrNameLst>
                                          <p:attrName>style.color</p:attrName>
                                        </p:attrNameLst>
                                      </p:cBhvr>
                                      <p:to>
                                        <a:schemeClr val="accent2"/>
                                      </p:to>
                                    </p:animClr>
                                    <p:animClr clrSpc="rgb" dir="cw">
                                      <p:cBhvr>
                                        <p:cTn id="396" dur="500" fill="hold"/>
                                        <p:tgtEl>
                                          <p:spTgt spid="97"/>
                                        </p:tgtEl>
                                        <p:attrNameLst>
                                          <p:attrName>fillcolor</p:attrName>
                                        </p:attrNameLst>
                                      </p:cBhvr>
                                      <p:to>
                                        <a:schemeClr val="accent2"/>
                                      </p:to>
                                    </p:animClr>
                                    <p:set>
                                      <p:cBhvr>
                                        <p:cTn id="397" dur="500" fill="hold"/>
                                        <p:tgtEl>
                                          <p:spTgt spid="97"/>
                                        </p:tgtEl>
                                        <p:attrNameLst>
                                          <p:attrName>fill.type</p:attrName>
                                        </p:attrNameLst>
                                      </p:cBhvr>
                                      <p:to>
                                        <p:strVal val="solid"/>
                                      </p:to>
                                    </p:set>
                                    <p:set>
                                      <p:cBhvr>
                                        <p:cTn id="398" dur="500" fill="hold"/>
                                        <p:tgtEl>
                                          <p:spTgt spid="97"/>
                                        </p:tgtEl>
                                        <p:attrNameLst>
                                          <p:attrName>fill.on</p:attrName>
                                        </p:attrNameLst>
                                      </p:cBhvr>
                                      <p:to>
                                        <p:strVal val="true"/>
                                      </p:to>
                                    </p:set>
                                  </p:childTnLst>
                                </p:cTn>
                              </p:par>
                              <p:par>
                                <p:cTn id="399" presetID="19" presetClass="emph" presetSubtype="0" fill="hold" grpId="0" nodeType="withEffect">
                                  <p:stCondLst>
                                    <p:cond delay="0"/>
                                  </p:stCondLst>
                                  <p:childTnLst>
                                    <p:animClr clrSpc="rgb" dir="cw">
                                      <p:cBhvr override="childStyle">
                                        <p:cTn id="400" dur="500" fill="hold"/>
                                        <p:tgtEl>
                                          <p:spTgt spid="98"/>
                                        </p:tgtEl>
                                        <p:attrNameLst>
                                          <p:attrName>style.color</p:attrName>
                                        </p:attrNameLst>
                                      </p:cBhvr>
                                      <p:to>
                                        <a:schemeClr val="accent2"/>
                                      </p:to>
                                    </p:animClr>
                                    <p:animClr clrSpc="rgb" dir="cw">
                                      <p:cBhvr>
                                        <p:cTn id="401" dur="500" fill="hold"/>
                                        <p:tgtEl>
                                          <p:spTgt spid="98"/>
                                        </p:tgtEl>
                                        <p:attrNameLst>
                                          <p:attrName>fillcolor</p:attrName>
                                        </p:attrNameLst>
                                      </p:cBhvr>
                                      <p:to>
                                        <a:schemeClr val="accent2"/>
                                      </p:to>
                                    </p:animClr>
                                    <p:set>
                                      <p:cBhvr>
                                        <p:cTn id="402" dur="500" fill="hold"/>
                                        <p:tgtEl>
                                          <p:spTgt spid="98"/>
                                        </p:tgtEl>
                                        <p:attrNameLst>
                                          <p:attrName>fill.type</p:attrName>
                                        </p:attrNameLst>
                                      </p:cBhvr>
                                      <p:to>
                                        <p:strVal val="solid"/>
                                      </p:to>
                                    </p:set>
                                    <p:set>
                                      <p:cBhvr>
                                        <p:cTn id="403" dur="500" fill="hold"/>
                                        <p:tgtEl>
                                          <p:spTgt spid="98"/>
                                        </p:tgtEl>
                                        <p:attrNameLst>
                                          <p:attrName>fill.on</p:attrName>
                                        </p:attrNameLst>
                                      </p:cBhvr>
                                      <p:to>
                                        <p:strVal val="true"/>
                                      </p:to>
                                    </p:set>
                                  </p:childTnLst>
                                </p:cTn>
                              </p:par>
                              <p:par>
                                <p:cTn id="404" presetID="19" presetClass="emph" presetSubtype="0" fill="hold" grpId="0" nodeType="withEffect">
                                  <p:stCondLst>
                                    <p:cond delay="0"/>
                                  </p:stCondLst>
                                  <p:childTnLst>
                                    <p:animClr clrSpc="rgb" dir="cw">
                                      <p:cBhvr override="childStyle">
                                        <p:cTn id="405" dur="500" fill="hold"/>
                                        <p:tgtEl>
                                          <p:spTgt spid="105"/>
                                        </p:tgtEl>
                                        <p:attrNameLst>
                                          <p:attrName>style.color</p:attrName>
                                        </p:attrNameLst>
                                      </p:cBhvr>
                                      <p:to>
                                        <a:schemeClr val="accent2"/>
                                      </p:to>
                                    </p:animClr>
                                    <p:animClr clrSpc="rgb" dir="cw">
                                      <p:cBhvr>
                                        <p:cTn id="406" dur="500" fill="hold"/>
                                        <p:tgtEl>
                                          <p:spTgt spid="105"/>
                                        </p:tgtEl>
                                        <p:attrNameLst>
                                          <p:attrName>fillcolor</p:attrName>
                                        </p:attrNameLst>
                                      </p:cBhvr>
                                      <p:to>
                                        <a:schemeClr val="accent2"/>
                                      </p:to>
                                    </p:animClr>
                                    <p:set>
                                      <p:cBhvr>
                                        <p:cTn id="407" dur="500" fill="hold"/>
                                        <p:tgtEl>
                                          <p:spTgt spid="105"/>
                                        </p:tgtEl>
                                        <p:attrNameLst>
                                          <p:attrName>fill.type</p:attrName>
                                        </p:attrNameLst>
                                      </p:cBhvr>
                                      <p:to>
                                        <p:strVal val="solid"/>
                                      </p:to>
                                    </p:set>
                                    <p:set>
                                      <p:cBhvr>
                                        <p:cTn id="408" dur="500" fill="hold"/>
                                        <p:tgtEl>
                                          <p:spTgt spid="105"/>
                                        </p:tgtEl>
                                        <p:attrNameLst>
                                          <p:attrName>fill.on</p:attrName>
                                        </p:attrNameLst>
                                      </p:cBhvr>
                                      <p:to>
                                        <p:strVal val="true"/>
                                      </p:to>
                                    </p:set>
                                  </p:childTnLst>
                                </p:cTn>
                              </p:par>
                              <p:par>
                                <p:cTn id="409" presetID="19" presetClass="emph" presetSubtype="0" fill="hold" grpId="0" nodeType="withEffect">
                                  <p:stCondLst>
                                    <p:cond delay="0"/>
                                  </p:stCondLst>
                                  <p:childTnLst>
                                    <p:animClr clrSpc="rgb" dir="cw">
                                      <p:cBhvr override="childStyle">
                                        <p:cTn id="410" dur="500" fill="hold"/>
                                        <p:tgtEl>
                                          <p:spTgt spid="106"/>
                                        </p:tgtEl>
                                        <p:attrNameLst>
                                          <p:attrName>style.color</p:attrName>
                                        </p:attrNameLst>
                                      </p:cBhvr>
                                      <p:to>
                                        <a:schemeClr val="accent2"/>
                                      </p:to>
                                    </p:animClr>
                                    <p:animClr clrSpc="rgb" dir="cw">
                                      <p:cBhvr>
                                        <p:cTn id="411" dur="500" fill="hold"/>
                                        <p:tgtEl>
                                          <p:spTgt spid="106"/>
                                        </p:tgtEl>
                                        <p:attrNameLst>
                                          <p:attrName>fillcolor</p:attrName>
                                        </p:attrNameLst>
                                      </p:cBhvr>
                                      <p:to>
                                        <a:schemeClr val="accent2"/>
                                      </p:to>
                                    </p:animClr>
                                    <p:set>
                                      <p:cBhvr>
                                        <p:cTn id="412" dur="500" fill="hold"/>
                                        <p:tgtEl>
                                          <p:spTgt spid="106"/>
                                        </p:tgtEl>
                                        <p:attrNameLst>
                                          <p:attrName>fill.type</p:attrName>
                                        </p:attrNameLst>
                                      </p:cBhvr>
                                      <p:to>
                                        <p:strVal val="solid"/>
                                      </p:to>
                                    </p:set>
                                    <p:set>
                                      <p:cBhvr>
                                        <p:cTn id="413" dur="500" fill="hold"/>
                                        <p:tgtEl>
                                          <p:spTgt spid="106"/>
                                        </p:tgtEl>
                                        <p:attrNameLst>
                                          <p:attrName>fill.on</p:attrName>
                                        </p:attrNameLst>
                                      </p:cBhvr>
                                      <p:to>
                                        <p:strVal val="true"/>
                                      </p:to>
                                    </p:set>
                                  </p:childTnLst>
                                </p:cTn>
                              </p:par>
                              <p:par>
                                <p:cTn id="414" presetID="19" presetClass="emph" presetSubtype="0" fill="hold" grpId="0" nodeType="withEffect">
                                  <p:stCondLst>
                                    <p:cond delay="0"/>
                                  </p:stCondLst>
                                  <p:childTnLst>
                                    <p:animClr clrSpc="rgb" dir="cw">
                                      <p:cBhvr override="childStyle">
                                        <p:cTn id="415" dur="500" fill="hold"/>
                                        <p:tgtEl>
                                          <p:spTgt spid="112"/>
                                        </p:tgtEl>
                                        <p:attrNameLst>
                                          <p:attrName>style.color</p:attrName>
                                        </p:attrNameLst>
                                      </p:cBhvr>
                                      <p:to>
                                        <a:schemeClr val="accent2"/>
                                      </p:to>
                                    </p:animClr>
                                    <p:animClr clrSpc="rgb" dir="cw">
                                      <p:cBhvr>
                                        <p:cTn id="416" dur="500" fill="hold"/>
                                        <p:tgtEl>
                                          <p:spTgt spid="112"/>
                                        </p:tgtEl>
                                        <p:attrNameLst>
                                          <p:attrName>fillcolor</p:attrName>
                                        </p:attrNameLst>
                                      </p:cBhvr>
                                      <p:to>
                                        <a:schemeClr val="accent2"/>
                                      </p:to>
                                    </p:animClr>
                                    <p:set>
                                      <p:cBhvr>
                                        <p:cTn id="417" dur="500" fill="hold"/>
                                        <p:tgtEl>
                                          <p:spTgt spid="112"/>
                                        </p:tgtEl>
                                        <p:attrNameLst>
                                          <p:attrName>fill.type</p:attrName>
                                        </p:attrNameLst>
                                      </p:cBhvr>
                                      <p:to>
                                        <p:strVal val="solid"/>
                                      </p:to>
                                    </p:set>
                                    <p:set>
                                      <p:cBhvr>
                                        <p:cTn id="418" dur="500" fill="hold"/>
                                        <p:tgtEl>
                                          <p:spTgt spid="112"/>
                                        </p:tgtEl>
                                        <p:attrNameLst>
                                          <p:attrName>fill.on</p:attrName>
                                        </p:attrNameLst>
                                      </p:cBhvr>
                                      <p:to>
                                        <p:strVal val="true"/>
                                      </p:to>
                                    </p:set>
                                  </p:childTnLst>
                                </p:cTn>
                              </p:par>
                              <p:par>
                                <p:cTn id="419" presetID="19" presetClass="emph" presetSubtype="0" fill="hold" grpId="0" nodeType="withEffect">
                                  <p:stCondLst>
                                    <p:cond delay="0"/>
                                  </p:stCondLst>
                                  <p:childTnLst>
                                    <p:animClr clrSpc="rgb" dir="cw">
                                      <p:cBhvr override="childStyle">
                                        <p:cTn id="420" dur="500" fill="hold"/>
                                        <p:tgtEl>
                                          <p:spTgt spid="113"/>
                                        </p:tgtEl>
                                        <p:attrNameLst>
                                          <p:attrName>style.color</p:attrName>
                                        </p:attrNameLst>
                                      </p:cBhvr>
                                      <p:to>
                                        <a:schemeClr val="accent2"/>
                                      </p:to>
                                    </p:animClr>
                                    <p:animClr clrSpc="rgb" dir="cw">
                                      <p:cBhvr>
                                        <p:cTn id="421" dur="500" fill="hold"/>
                                        <p:tgtEl>
                                          <p:spTgt spid="113"/>
                                        </p:tgtEl>
                                        <p:attrNameLst>
                                          <p:attrName>fillcolor</p:attrName>
                                        </p:attrNameLst>
                                      </p:cBhvr>
                                      <p:to>
                                        <a:schemeClr val="accent2"/>
                                      </p:to>
                                    </p:animClr>
                                    <p:set>
                                      <p:cBhvr>
                                        <p:cTn id="422" dur="500" fill="hold"/>
                                        <p:tgtEl>
                                          <p:spTgt spid="113"/>
                                        </p:tgtEl>
                                        <p:attrNameLst>
                                          <p:attrName>fill.type</p:attrName>
                                        </p:attrNameLst>
                                      </p:cBhvr>
                                      <p:to>
                                        <p:strVal val="solid"/>
                                      </p:to>
                                    </p:set>
                                    <p:set>
                                      <p:cBhvr>
                                        <p:cTn id="423" dur="500" fill="hold"/>
                                        <p:tgtEl>
                                          <p:spTgt spid="113"/>
                                        </p:tgtEl>
                                        <p:attrNameLst>
                                          <p:attrName>fill.on</p:attrName>
                                        </p:attrNameLst>
                                      </p:cBhvr>
                                      <p:to>
                                        <p:strVal val="true"/>
                                      </p:to>
                                    </p:set>
                                  </p:childTnLst>
                                </p:cTn>
                              </p:par>
                              <p:par>
                                <p:cTn id="424" presetID="19" presetClass="emph" presetSubtype="0" fill="hold" grpId="0" nodeType="withEffect">
                                  <p:stCondLst>
                                    <p:cond delay="0"/>
                                  </p:stCondLst>
                                  <p:childTnLst>
                                    <p:animClr clrSpc="rgb" dir="cw">
                                      <p:cBhvr override="childStyle">
                                        <p:cTn id="425" dur="500" fill="hold"/>
                                        <p:tgtEl>
                                          <p:spTgt spid="114"/>
                                        </p:tgtEl>
                                        <p:attrNameLst>
                                          <p:attrName>style.color</p:attrName>
                                        </p:attrNameLst>
                                      </p:cBhvr>
                                      <p:to>
                                        <a:schemeClr val="accent2"/>
                                      </p:to>
                                    </p:animClr>
                                    <p:animClr clrSpc="rgb" dir="cw">
                                      <p:cBhvr>
                                        <p:cTn id="426" dur="500" fill="hold"/>
                                        <p:tgtEl>
                                          <p:spTgt spid="114"/>
                                        </p:tgtEl>
                                        <p:attrNameLst>
                                          <p:attrName>fillcolor</p:attrName>
                                        </p:attrNameLst>
                                      </p:cBhvr>
                                      <p:to>
                                        <a:schemeClr val="accent2"/>
                                      </p:to>
                                    </p:animClr>
                                    <p:set>
                                      <p:cBhvr>
                                        <p:cTn id="427" dur="500" fill="hold"/>
                                        <p:tgtEl>
                                          <p:spTgt spid="114"/>
                                        </p:tgtEl>
                                        <p:attrNameLst>
                                          <p:attrName>fill.type</p:attrName>
                                        </p:attrNameLst>
                                      </p:cBhvr>
                                      <p:to>
                                        <p:strVal val="solid"/>
                                      </p:to>
                                    </p:set>
                                    <p:set>
                                      <p:cBhvr>
                                        <p:cTn id="428" dur="500" fill="hold"/>
                                        <p:tgtEl>
                                          <p:spTgt spid="114"/>
                                        </p:tgtEl>
                                        <p:attrNameLst>
                                          <p:attrName>fill.on</p:attrName>
                                        </p:attrNameLst>
                                      </p:cBhvr>
                                      <p:to>
                                        <p:strVal val="true"/>
                                      </p:to>
                                    </p:set>
                                  </p:childTnLst>
                                </p:cTn>
                              </p:par>
                            </p:childTnLst>
                          </p:cTn>
                        </p:par>
                      </p:childTnLst>
                    </p:cTn>
                  </p:par>
                  <p:par>
                    <p:cTn id="429" fill="hold">
                      <p:stCondLst>
                        <p:cond delay="indefinite"/>
                      </p:stCondLst>
                      <p:childTnLst>
                        <p:par>
                          <p:cTn id="430" fill="hold">
                            <p:stCondLst>
                              <p:cond delay="0"/>
                            </p:stCondLst>
                            <p:childTnLst>
                              <p:par>
                                <p:cTn id="431" presetID="6" presetClass="exit" presetSubtype="32" fill="hold" grpId="1" nodeType="clickEffect">
                                  <p:stCondLst>
                                    <p:cond delay="0"/>
                                  </p:stCondLst>
                                  <p:childTnLst>
                                    <p:animEffect transition="out" filter="circle(out)">
                                      <p:cBhvr>
                                        <p:cTn id="432" dur="2000"/>
                                        <p:tgtEl>
                                          <p:spTgt spid="97"/>
                                        </p:tgtEl>
                                      </p:cBhvr>
                                    </p:animEffect>
                                    <p:set>
                                      <p:cBhvr>
                                        <p:cTn id="433" dur="1" fill="hold">
                                          <p:stCondLst>
                                            <p:cond delay="1999"/>
                                          </p:stCondLst>
                                        </p:cTn>
                                        <p:tgtEl>
                                          <p:spTgt spid="97"/>
                                        </p:tgtEl>
                                        <p:attrNameLst>
                                          <p:attrName>style.visibility</p:attrName>
                                        </p:attrNameLst>
                                      </p:cBhvr>
                                      <p:to>
                                        <p:strVal val="hidden"/>
                                      </p:to>
                                    </p:set>
                                  </p:childTnLst>
                                </p:cTn>
                              </p:par>
                              <p:par>
                                <p:cTn id="434" presetID="6" presetClass="exit" presetSubtype="32" fill="hold" grpId="1" nodeType="withEffect">
                                  <p:stCondLst>
                                    <p:cond delay="0"/>
                                  </p:stCondLst>
                                  <p:childTnLst>
                                    <p:animEffect transition="out" filter="circle(out)">
                                      <p:cBhvr>
                                        <p:cTn id="435" dur="2000"/>
                                        <p:tgtEl>
                                          <p:spTgt spid="98"/>
                                        </p:tgtEl>
                                      </p:cBhvr>
                                    </p:animEffect>
                                    <p:set>
                                      <p:cBhvr>
                                        <p:cTn id="436" dur="1" fill="hold">
                                          <p:stCondLst>
                                            <p:cond delay="1999"/>
                                          </p:stCondLst>
                                        </p:cTn>
                                        <p:tgtEl>
                                          <p:spTgt spid="98"/>
                                        </p:tgtEl>
                                        <p:attrNameLst>
                                          <p:attrName>style.visibility</p:attrName>
                                        </p:attrNameLst>
                                      </p:cBhvr>
                                      <p:to>
                                        <p:strVal val="hidden"/>
                                      </p:to>
                                    </p:set>
                                  </p:childTnLst>
                                </p:cTn>
                              </p:par>
                              <p:par>
                                <p:cTn id="437" presetID="6" presetClass="exit" presetSubtype="32" fill="hold" grpId="1" nodeType="withEffect">
                                  <p:stCondLst>
                                    <p:cond delay="0"/>
                                  </p:stCondLst>
                                  <p:childTnLst>
                                    <p:animEffect transition="out" filter="circle(out)">
                                      <p:cBhvr>
                                        <p:cTn id="438" dur="2000"/>
                                        <p:tgtEl>
                                          <p:spTgt spid="105"/>
                                        </p:tgtEl>
                                      </p:cBhvr>
                                    </p:animEffect>
                                    <p:set>
                                      <p:cBhvr>
                                        <p:cTn id="439" dur="1" fill="hold">
                                          <p:stCondLst>
                                            <p:cond delay="1999"/>
                                          </p:stCondLst>
                                        </p:cTn>
                                        <p:tgtEl>
                                          <p:spTgt spid="105"/>
                                        </p:tgtEl>
                                        <p:attrNameLst>
                                          <p:attrName>style.visibility</p:attrName>
                                        </p:attrNameLst>
                                      </p:cBhvr>
                                      <p:to>
                                        <p:strVal val="hidden"/>
                                      </p:to>
                                    </p:set>
                                  </p:childTnLst>
                                </p:cTn>
                              </p:par>
                              <p:par>
                                <p:cTn id="440" presetID="6" presetClass="exit" presetSubtype="32" fill="hold" grpId="1" nodeType="withEffect">
                                  <p:stCondLst>
                                    <p:cond delay="0"/>
                                  </p:stCondLst>
                                  <p:childTnLst>
                                    <p:animEffect transition="out" filter="circle(out)">
                                      <p:cBhvr>
                                        <p:cTn id="441" dur="2000"/>
                                        <p:tgtEl>
                                          <p:spTgt spid="106"/>
                                        </p:tgtEl>
                                      </p:cBhvr>
                                    </p:animEffect>
                                    <p:set>
                                      <p:cBhvr>
                                        <p:cTn id="442" dur="1" fill="hold">
                                          <p:stCondLst>
                                            <p:cond delay="1999"/>
                                          </p:stCondLst>
                                        </p:cTn>
                                        <p:tgtEl>
                                          <p:spTgt spid="106"/>
                                        </p:tgtEl>
                                        <p:attrNameLst>
                                          <p:attrName>style.visibility</p:attrName>
                                        </p:attrNameLst>
                                      </p:cBhvr>
                                      <p:to>
                                        <p:strVal val="hidden"/>
                                      </p:to>
                                    </p:set>
                                  </p:childTnLst>
                                </p:cTn>
                              </p:par>
                              <p:par>
                                <p:cTn id="443" presetID="6" presetClass="exit" presetSubtype="32" fill="hold" grpId="1" nodeType="withEffect">
                                  <p:stCondLst>
                                    <p:cond delay="0"/>
                                  </p:stCondLst>
                                  <p:childTnLst>
                                    <p:animEffect transition="out" filter="circle(out)">
                                      <p:cBhvr>
                                        <p:cTn id="444" dur="2000"/>
                                        <p:tgtEl>
                                          <p:spTgt spid="112"/>
                                        </p:tgtEl>
                                      </p:cBhvr>
                                    </p:animEffect>
                                    <p:set>
                                      <p:cBhvr>
                                        <p:cTn id="445" dur="1" fill="hold">
                                          <p:stCondLst>
                                            <p:cond delay="1999"/>
                                          </p:stCondLst>
                                        </p:cTn>
                                        <p:tgtEl>
                                          <p:spTgt spid="112"/>
                                        </p:tgtEl>
                                        <p:attrNameLst>
                                          <p:attrName>style.visibility</p:attrName>
                                        </p:attrNameLst>
                                      </p:cBhvr>
                                      <p:to>
                                        <p:strVal val="hidden"/>
                                      </p:to>
                                    </p:set>
                                  </p:childTnLst>
                                </p:cTn>
                              </p:par>
                              <p:par>
                                <p:cTn id="446" presetID="6" presetClass="exit" presetSubtype="32" fill="hold" grpId="1" nodeType="withEffect">
                                  <p:stCondLst>
                                    <p:cond delay="0"/>
                                  </p:stCondLst>
                                  <p:childTnLst>
                                    <p:animEffect transition="out" filter="circle(out)">
                                      <p:cBhvr>
                                        <p:cTn id="447" dur="2000"/>
                                        <p:tgtEl>
                                          <p:spTgt spid="113"/>
                                        </p:tgtEl>
                                      </p:cBhvr>
                                    </p:animEffect>
                                    <p:set>
                                      <p:cBhvr>
                                        <p:cTn id="448" dur="1" fill="hold">
                                          <p:stCondLst>
                                            <p:cond delay="1999"/>
                                          </p:stCondLst>
                                        </p:cTn>
                                        <p:tgtEl>
                                          <p:spTgt spid="113"/>
                                        </p:tgtEl>
                                        <p:attrNameLst>
                                          <p:attrName>style.visibility</p:attrName>
                                        </p:attrNameLst>
                                      </p:cBhvr>
                                      <p:to>
                                        <p:strVal val="hidden"/>
                                      </p:to>
                                    </p:set>
                                  </p:childTnLst>
                                </p:cTn>
                              </p:par>
                              <p:par>
                                <p:cTn id="449" presetID="6" presetClass="exit" presetSubtype="32" fill="hold" grpId="1" nodeType="withEffect">
                                  <p:stCondLst>
                                    <p:cond delay="0"/>
                                  </p:stCondLst>
                                  <p:childTnLst>
                                    <p:animEffect transition="out" filter="circle(out)">
                                      <p:cBhvr>
                                        <p:cTn id="450" dur="2000"/>
                                        <p:tgtEl>
                                          <p:spTgt spid="114"/>
                                        </p:tgtEl>
                                      </p:cBhvr>
                                    </p:animEffect>
                                    <p:set>
                                      <p:cBhvr>
                                        <p:cTn id="451" dur="1" fill="hold">
                                          <p:stCondLst>
                                            <p:cond delay="1999"/>
                                          </p:stCondLst>
                                        </p:cTn>
                                        <p:tgtEl>
                                          <p:spTgt spid="114"/>
                                        </p:tgtEl>
                                        <p:attrNameLst>
                                          <p:attrName>style.visibility</p:attrName>
                                        </p:attrNameLst>
                                      </p:cBhvr>
                                      <p:to>
                                        <p:strVal val="hidden"/>
                                      </p:to>
                                    </p:set>
                                  </p:childTnLst>
                                </p:cTn>
                              </p:par>
                              <p:par>
                                <p:cTn id="452" presetID="6" presetClass="exit" presetSubtype="32" fill="hold" grpId="1" nodeType="withEffect">
                                  <p:stCondLst>
                                    <p:cond delay="0"/>
                                  </p:stCondLst>
                                  <p:childTnLst>
                                    <p:animEffect transition="out" filter="circle(out)">
                                      <p:cBhvr>
                                        <p:cTn id="453" dur="2000"/>
                                        <p:tgtEl>
                                          <p:spTgt spid="216"/>
                                        </p:tgtEl>
                                      </p:cBhvr>
                                    </p:animEffect>
                                    <p:set>
                                      <p:cBhvr>
                                        <p:cTn id="454" dur="1" fill="hold">
                                          <p:stCondLst>
                                            <p:cond delay="1999"/>
                                          </p:stCondLst>
                                        </p:cTn>
                                        <p:tgtEl>
                                          <p:spTgt spid="216"/>
                                        </p:tgtEl>
                                        <p:attrNameLst>
                                          <p:attrName>style.visibility</p:attrName>
                                        </p:attrNameLst>
                                      </p:cBhvr>
                                      <p:to>
                                        <p:strVal val="hidden"/>
                                      </p:to>
                                    </p:set>
                                  </p:childTnLst>
                                </p:cTn>
                              </p:par>
                            </p:childTnLst>
                          </p:cTn>
                        </p:par>
                      </p:childTnLst>
                    </p:cTn>
                  </p:par>
                </p:childTnLst>
              </p:cTn>
              <p:nextCondLst>
                <p:cond evt="onClick" delay="0">
                  <p:tgtEl>
                    <p:spTgt spid="71"/>
                  </p:tgtEl>
                </p:cond>
              </p:nextCondLst>
            </p:seq>
            <p:seq concurrent="1" nextAc="seek">
              <p:cTn id="455" restart="whenNotActive" fill="hold" evtFilter="cancelBubble" nodeType="interactiveSeq">
                <p:stCondLst>
                  <p:cond evt="onClick" delay="0">
                    <p:tgtEl>
                      <p:spTgt spid="62"/>
                    </p:tgtEl>
                  </p:cond>
                </p:stCondLst>
                <p:endSync evt="end" delay="0">
                  <p:rtn val="all"/>
                </p:endSync>
                <p:childTnLst>
                  <p:par>
                    <p:cTn id="456" fill="hold">
                      <p:stCondLst>
                        <p:cond delay="0"/>
                      </p:stCondLst>
                      <p:childTnLst>
                        <p:par>
                          <p:cTn id="457" fill="hold">
                            <p:stCondLst>
                              <p:cond delay="0"/>
                            </p:stCondLst>
                            <p:childTnLst>
                              <p:par>
                                <p:cTn id="458" presetID="6" presetClass="entr" presetSubtype="16" fill="hold" grpId="0" nodeType="clickEffect">
                                  <p:stCondLst>
                                    <p:cond delay="0"/>
                                  </p:stCondLst>
                                  <p:childTnLst>
                                    <p:set>
                                      <p:cBhvr>
                                        <p:cTn id="459" dur="1" fill="hold">
                                          <p:stCondLst>
                                            <p:cond delay="0"/>
                                          </p:stCondLst>
                                        </p:cTn>
                                        <p:tgtEl>
                                          <p:spTgt spid="99"/>
                                        </p:tgtEl>
                                        <p:attrNameLst>
                                          <p:attrName>style.visibility</p:attrName>
                                        </p:attrNameLst>
                                      </p:cBhvr>
                                      <p:to>
                                        <p:strVal val="visible"/>
                                      </p:to>
                                    </p:set>
                                    <p:animEffect transition="in" filter="circle(in)">
                                      <p:cBhvr>
                                        <p:cTn id="460" dur="2000"/>
                                        <p:tgtEl>
                                          <p:spTgt spid="99"/>
                                        </p:tgtEl>
                                      </p:cBhvr>
                                    </p:animEffect>
                                  </p:childTnLst>
                                </p:cTn>
                              </p:par>
                              <p:par>
                                <p:cTn id="461" presetID="19" presetClass="emph" presetSubtype="0" fill="hold" grpId="0" nodeType="withEffect">
                                  <p:stCondLst>
                                    <p:cond delay="0"/>
                                  </p:stCondLst>
                                  <p:childTnLst>
                                    <p:animClr clrSpc="rgb" dir="cw">
                                      <p:cBhvr override="childStyle">
                                        <p:cTn id="462" dur="500" fill="hold"/>
                                        <p:tgtEl>
                                          <p:spTgt spid="87"/>
                                        </p:tgtEl>
                                        <p:attrNameLst>
                                          <p:attrName>style.color</p:attrName>
                                        </p:attrNameLst>
                                      </p:cBhvr>
                                      <p:to>
                                        <a:schemeClr val="accent2"/>
                                      </p:to>
                                    </p:animClr>
                                    <p:animClr clrSpc="rgb" dir="cw">
                                      <p:cBhvr>
                                        <p:cTn id="463" dur="500" fill="hold"/>
                                        <p:tgtEl>
                                          <p:spTgt spid="87"/>
                                        </p:tgtEl>
                                        <p:attrNameLst>
                                          <p:attrName>fillcolor</p:attrName>
                                        </p:attrNameLst>
                                      </p:cBhvr>
                                      <p:to>
                                        <a:schemeClr val="accent2"/>
                                      </p:to>
                                    </p:animClr>
                                    <p:set>
                                      <p:cBhvr>
                                        <p:cTn id="464" dur="500" fill="hold"/>
                                        <p:tgtEl>
                                          <p:spTgt spid="87"/>
                                        </p:tgtEl>
                                        <p:attrNameLst>
                                          <p:attrName>fill.type</p:attrName>
                                        </p:attrNameLst>
                                      </p:cBhvr>
                                      <p:to>
                                        <p:strVal val="solid"/>
                                      </p:to>
                                    </p:set>
                                    <p:set>
                                      <p:cBhvr>
                                        <p:cTn id="465" dur="500" fill="hold"/>
                                        <p:tgtEl>
                                          <p:spTgt spid="87"/>
                                        </p:tgtEl>
                                        <p:attrNameLst>
                                          <p:attrName>fill.on</p:attrName>
                                        </p:attrNameLst>
                                      </p:cBhvr>
                                      <p:to>
                                        <p:strVal val="true"/>
                                      </p:to>
                                    </p:set>
                                  </p:childTnLst>
                                </p:cTn>
                              </p:par>
                              <p:par>
                                <p:cTn id="466" presetID="19" presetClass="emph" presetSubtype="0" fill="hold" grpId="0" nodeType="withEffect">
                                  <p:stCondLst>
                                    <p:cond delay="0"/>
                                  </p:stCondLst>
                                  <p:childTnLst>
                                    <p:animClr clrSpc="rgb" dir="cw">
                                      <p:cBhvr override="childStyle">
                                        <p:cTn id="467" dur="500" fill="hold"/>
                                        <p:tgtEl>
                                          <p:spTgt spid="88"/>
                                        </p:tgtEl>
                                        <p:attrNameLst>
                                          <p:attrName>style.color</p:attrName>
                                        </p:attrNameLst>
                                      </p:cBhvr>
                                      <p:to>
                                        <a:schemeClr val="accent2"/>
                                      </p:to>
                                    </p:animClr>
                                    <p:animClr clrSpc="rgb" dir="cw">
                                      <p:cBhvr>
                                        <p:cTn id="468" dur="500" fill="hold"/>
                                        <p:tgtEl>
                                          <p:spTgt spid="88"/>
                                        </p:tgtEl>
                                        <p:attrNameLst>
                                          <p:attrName>fillcolor</p:attrName>
                                        </p:attrNameLst>
                                      </p:cBhvr>
                                      <p:to>
                                        <a:schemeClr val="accent2"/>
                                      </p:to>
                                    </p:animClr>
                                    <p:set>
                                      <p:cBhvr>
                                        <p:cTn id="469" dur="500" fill="hold"/>
                                        <p:tgtEl>
                                          <p:spTgt spid="88"/>
                                        </p:tgtEl>
                                        <p:attrNameLst>
                                          <p:attrName>fill.type</p:attrName>
                                        </p:attrNameLst>
                                      </p:cBhvr>
                                      <p:to>
                                        <p:strVal val="solid"/>
                                      </p:to>
                                    </p:set>
                                    <p:set>
                                      <p:cBhvr>
                                        <p:cTn id="470" dur="500" fill="hold"/>
                                        <p:tgtEl>
                                          <p:spTgt spid="88"/>
                                        </p:tgtEl>
                                        <p:attrNameLst>
                                          <p:attrName>fill.on</p:attrName>
                                        </p:attrNameLst>
                                      </p:cBhvr>
                                      <p:to>
                                        <p:strVal val="true"/>
                                      </p:to>
                                    </p:set>
                                  </p:childTnLst>
                                </p:cTn>
                              </p:par>
                              <p:par>
                                <p:cTn id="471" presetID="19" presetClass="emph" presetSubtype="0" fill="hold" grpId="0" nodeType="withEffect">
                                  <p:stCondLst>
                                    <p:cond delay="0"/>
                                  </p:stCondLst>
                                  <p:childTnLst>
                                    <p:animClr clrSpc="rgb" dir="cw">
                                      <p:cBhvr override="childStyle">
                                        <p:cTn id="472" dur="500" fill="hold"/>
                                        <p:tgtEl>
                                          <p:spTgt spid="89"/>
                                        </p:tgtEl>
                                        <p:attrNameLst>
                                          <p:attrName>style.color</p:attrName>
                                        </p:attrNameLst>
                                      </p:cBhvr>
                                      <p:to>
                                        <a:schemeClr val="accent2"/>
                                      </p:to>
                                    </p:animClr>
                                    <p:animClr clrSpc="rgb" dir="cw">
                                      <p:cBhvr>
                                        <p:cTn id="473" dur="500" fill="hold"/>
                                        <p:tgtEl>
                                          <p:spTgt spid="89"/>
                                        </p:tgtEl>
                                        <p:attrNameLst>
                                          <p:attrName>fillcolor</p:attrName>
                                        </p:attrNameLst>
                                      </p:cBhvr>
                                      <p:to>
                                        <a:schemeClr val="accent2"/>
                                      </p:to>
                                    </p:animClr>
                                    <p:set>
                                      <p:cBhvr>
                                        <p:cTn id="474" dur="500" fill="hold"/>
                                        <p:tgtEl>
                                          <p:spTgt spid="89"/>
                                        </p:tgtEl>
                                        <p:attrNameLst>
                                          <p:attrName>fill.type</p:attrName>
                                        </p:attrNameLst>
                                      </p:cBhvr>
                                      <p:to>
                                        <p:strVal val="solid"/>
                                      </p:to>
                                    </p:set>
                                    <p:set>
                                      <p:cBhvr>
                                        <p:cTn id="475" dur="500" fill="hold"/>
                                        <p:tgtEl>
                                          <p:spTgt spid="89"/>
                                        </p:tgtEl>
                                        <p:attrNameLst>
                                          <p:attrName>fill.on</p:attrName>
                                        </p:attrNameLst>
                                      </p:cBhvr>
                                      <p:to>
                                        <p:strVal val="true"/>
                                      </p:to>
                                    </p:set>
                                  </p:childTnLst>
                                </p:cTn>
                              </p:par>
                              <p:par>
                                <p:cTn id="476" presetID="19" presetClass="emph" presetSubtype="0" fill="hold" grpId="0" nodeType="withEffect">
                                  <p:stCondLst>
                                    <p:cond delay="0"/>
                                  </p:stCondLst>
                                  <p:childTnLst>
                                    <p:animClr clrSpc="rgb" dir="cw">
                                      <p:cBhvr override="childStyle">
                                        <p:cTn id="477" dur="500" fill="hold"/>
                                        <p:tgtEl>
                                          <p:spTgt spid="90"/>
                                        </p:tgtEl>
                                        <p:attrNameLst>
                                          <p:attrName>style.color</p:attrName>
                                        </p:attrNameLst>
                                      </p:cBhvr>
                                      <p:to>
                                        <a:schemeClr val="accent2"/>
                                      </p:to>
                                    </p:animClr>
                                    <p:animClr clrSpc="rgb" dir="cw">
                                      <p:cBhvr>
                                        <p:cTn id="478" dur="500" fill="hold"/>
                                        <p:tgtEl>
                                          <p:spTgt spid="90"/>
                                        </p:tgtEl>
                                        <p:attrNameLst>
                                          <p:attrName>fillcolor</p:attrName>
                                        </p:attrNameLst>
                                      </p:cBhvr>
                                      <p:to>
                                        <a:schemeClr val="accent2"/>
                                      </p:to>
                                    </p:animClr>
                                    <p:set>
                                      <p:cBhvr>
                                        <p:cTn id="479" dur="500" fill="hold"/>
                                        <p:tgtEl>
                                          <p:spTgt spid="90"/>
                                        </p:tgtEl>
                                        <p:attrNameLst>
                                          <p:attrName>fill.type</p:attrName>
                                        </p:attrNameLst>
                                      </p:cBhvr>
                                      <p:to>
                                        <p:strVal val="solid"/>
                                      </p:to>
                                    </p:set>
                                    <p:set>
                                      <p:cBhvr>
                                        <p:cTn id="480" dur="500" fill="hold"/>
                                        <p:tgtEl>
                                          <p:spTgt spid="90"/>
                                        </p:tgtEl>
                                        <p:attrNameLst>
                                          <p:attrName>fill.on</p:attrName>
                                        </p:attrNameLst>
                                      </p:cBhvr>
                                      <p:to>
                                        <p:strVal val="true"/>
                                      </p:to>
                                    </p:set>
                                  </p:childTnLst>
                                </p:cTn>
                              </p:par>
                              <p:par>
                                <p:cTn id="481" presetID="19" presetClass="emph" presetSubtype="0" fill="hold" grpId="0" nodeType="withEffect">
                                  <p:stCondLst>
                                    <p:cond delay="0"/>
                                  </p:stCondLst>
                                  <p:childTnLst>
                                    <p:animClr clrSpc="rgb" dir="cw">
                                      <p:cBhvr override="childStyle">
                                        <p:cTn id="482" dur="500" fill="hold"/>
                                        <p:tgtEl>
                                          <p:spTgt spid="91"/>
                                        </p:tgtEl>
                                        <p:attrNameLst>
                                          <p:attrName>style.color</p:attrName>
                                        </p:attrNameLst>
                                      </p:cBhvr>
                                      <p:to>
                                        <a:schemeClr val="accent2"/>
                                      </p:to>
                                    </p:animClr>
                                    <p:animClr clrSpc="rgb" dir="cw">
                                      <p:cBhvr>
                                        <p:cTn id="483" dur="500" fill="hold"/>
                                        <p:tgtEl>
                                          <p:spTgt spid="91"/>
                                        </p:tgtEl>
                                        <p:attrNameLst>
                                          <p:attrName>fillcolor</p:attrName>
                                        </p:attrNameLst>
                                      </p:cBhvr>
                                      <p:to>
                                        <a:schemeClr val="accent2"/>
                                      </p:to>
                                    </p:animClr>
                                    <p:set>
                                      <p:cBhvr>
                                        <p:cTn id="484" dur="500" fill="hold"/>
                                        <p:tgtEl>
                                          <p:spTgt spid="91"/>
                                        </p:tgtEl>
                                        <p:attrNameLst>
                                          <p:attrName>fill.type</p:attrName>
                                        </p:attrNameLst>
                                      </p:cBhvr>
                                      <p:to>
                                        <p:strVal val="solid"/>
                                      </p:to>
                                    </p:set>
                                    <p:set>
                                      <p:cBhvr>
                                        <p:cTn id="485" dur="500" fill="hold"/>
                                        <p:tgtEl>
                                          <p:spTgt spid="91"/>
                                        </p:tgtEl>
                                        <p:attrNameLst>
                                          <p:attrName>fill.on</p:attrName>
                                        </p:attrNameLst>
                                      </p:cBhvr>
                                      <p:to>
                                        <p:strVal val="true"/>
                                      </p:to>
                                    </p:set>
                                  </p:childTnLst>
                                </p:cTn>
                              </p:par>
                              <p:par>
                                <p:cTn id="486" presetID="19" presetClass="emph" presetSubtype="0" fill="hold" grpId="0" nodeType="withEffect">
                                  <p:stCondLst>
                                    <p:cond delay="0"/>
                                  </p:stCondLst>
                                  <p:childTnLst>
                                    <p:animClr clrSpc="rgb" dir="cw">
                                      <p:cBhvr override="childStyle">
                                        <p:cTn id="487" dur="500" fill="hold"/>
                                        <p:tgtEl>
                                          <p:spTgt spid="92"/>
                                        </p:tgtEl>
                                        <p:attrNameLst>
                                          <p:attrName>style.color</p:attrName>
                                        </p:attrNameLst>
                                      </p:cBhvr>
                                      <p:to>
                                        <a:schemeClr val="accent2"/>
                                      </p:to>
                                    </p:animClr>
                                    <p:animClr clrSpc="rgb" dir="cw">
                                      <p:cBhvr>
                                        <p:cTn id="488" dur="500" fill="hold"/>
                                        <p:tgtEl>
                                          <p:spTgt spid="92"/>
                                        </p:tgtEl>
                                        <p:attrNameLst>
                                          <p:attrName>fillcolor</p:attrName>
                                        </p:attrNameLst>
                                      </p:cBhvr>
                                      <p:to>
                                        <a:schemeClr val="accent2"/>
                                      </p:to>
                                    </p:animClr>
                                    <p:set>
                                      <p:cBhvr>
                                        <p:cTn id="489" dur="500" fill="hold"/>
                                        <p:tgtEl>
                                          <p:spTgt spid="92"/>
                                        </p:tgtEl>
                                        <p:attrNameLst>
                                          <p:attrName>fill.type</p:attrName>
                                        </p:attrNameLst>
                                      </p:cBhvr>
                                      <p:to>
                                        <p:strVal val="solid"/>
                                      </p:to>
                                    </p:set>
                                    <p:set>
                                      <p:cBhvr>
                                        <p:cTn id="490" dur="500" fill="hold"/>
                                        <p:tgtEl>
                                          <p:spTgt spid="92"/>
                                        </p:tgtEl>
                                        <p:attrNameLst>
                                          <p:attrName>fill.on</p:attrName>
                                        </p:attrNameLst>
                                      </p:cBhvr>
                                      <p:to>
                                        <p:strVal val="true"/>
                                      </p:to>
                                    </p:set>
                                  </p:childTnLst>
                                </p:cTn>
                              </p:par>
                              <p:par>
                                <p:cTn id="491" presetID="19" presetClass="emph" presetSubtype="0" fill="hold" grpId="0" nodeType="withEffect">
                                  <p:stCondLst>
                                    <p:cond delay="0"/>
                                  </p:stCondLst>
                                  <p:childTnLst>
                                    <p:animClr clrSpc="rgb" dir="cw">
                                      <p:cBhvr override="childStyle">
                                        <p:cTn id="492" dur="500" fill="hold"/>
                                        <p:tgtEl>
                                          <p:spTgt spid="93"/>
                                        </p:tgtEl>
                                        <p:attrNameLst>
                                          <p:attrName>style.color</p:attrName>
                                        </p:attrNameLst>
                                      </p:cBhvr>
                                      <p:to>
                                        <a:schemeClr val="accent2"/>
                                      </p:to>
                                    </p:animClr>
                                    <p:animClr clrSpc="rgb" dir="cw">
                                      <p:cBhvr>
                                        <p:cTn id="493" dur="500" fill="hold"/>
                                        <p:tgtEl>
                                          <p:spTgt spid="93"/>
                                        </p:tgtEl>
                                        <p:attrNameLst>
                                          <p:attrName>fillcolor</p:attrName>
                                        </p:attrNameLst>
                                      </p:cBhvr>
                                      <p:to>
                                        <a:schemeClr val="accent2"/>
                                      </p:to>
                                    </p:animClr>
                                    <p:set>
                                      <p:cBhvr>
                                        <p:cTn id="494" dur="500" fill="hold"/>
                                        <p:tgtEl>
                                          <p:spTgt spid="93"/>
                                        </p:tgtEl>
                                        <p:attrNameLst>
                                          <p:attrName>fill.type</p:attrName>
                                        </p:attrNameLst>
                                      </p:cBhvr>
                                      <p:to>
                                        <p:strVal val="solid"/>
                                      </p:to>
                                    </p:set>
                                    <p:set>
                                      <p:cBhvr>
                                        <p:cTn id="495" dur="500" fill="hold"/>
                                        <p:tgtEl>
                                          <p:spTgt spid="93"/>
                                        </p:tgtEl>
                                        <p:attrNameLst>
                                          <p:attrName>fill.on</p:attrName>
                                        </p:attrNameLst>
                                      </p:cBhvr>
                                      <p:to>
                                        <p:strVal val="true"/>
                                      </p:to>
                                    </p:set>
                                  </p:childTnLst>
                                </p:cTn>
                              </p:par>
                              <p:par>
                                <p:cTn id="496" presetID="19" presetClass="emph" presetSubtype="0" fill="hold" grpId="0" nodeType="withEffect">
                                  <p:stCondLst>
                                    <p:cond delay="0"/>
                                  </p:stCondLst>
                                  <p:childTnLst>
                                    <p:animClr clrSpc="rgb" dir="cw">
                                      <p:cBhvr override="childStyle">
                                        <p:cTn id="497" dur="500" fill="hold"/>
                                        <p:tgtEl>
                                          <p:spTgt spid="94"/>
                                        </p:tgtEl>
                                        <p:attrNameLst>
                                          <p:attrName>style.color</p:attrName>
                                        </p:attrNameLst>
                                      </p:cBhvr>
                                      <p:to>
                                        <a:schemeClr val="accent2"/>
                                      </p:to>
                                    </p:animClr>
                                    <p:animClr clrSpc="rgb" dir="cw">
                                      <p:cBhvr>
                                        <p:cTn id="498" dur="500" fill="hold"/>
                                        <p:tgtEl>
                                          <p:spTgt spid="94"/>
                                        </p:tgtEl>
                                        <p:attrNameLst>
                                          <p:attrName>fillcolor</p:attrName>
                                        </p:attrNameLst>
                                      </p:cBhvr>
                                      <p:to>
                                        <a:schemeClr val="accent2"/>
                                      </p:to>
                                    </p:animClr>
                                    <p:set>
                                      <p:cBhvr>
                                        <p:cTn id="499" dur="500" fill="hold"/>
                                        <p:tgtEl>
                                          <p:spTgt spid="94"/>
                                        </p:tgtEl>
                                        <p:attrNameLst>
                                          <p:attrName>fill.type</p:attrName>
                                        </p:attrNameLst>
                                      </p:cBhvr>
                                      <p:to>
                                        <p:strVal val="solid"/>
                                      </p:to>
                                    </p:set>
                                    <p:set>
                                      <p:cBhvr>
                                        <p:cTn id="500" dur="500" fill="hold"/>
                                        <p:tgtEl>
                                          <p:spTgt spid="94"/>
                                        </p:tgtEl>
                                        <p:attrNameLst>
                                          <p:attrName>fill.on</p:attrName>
                                        </p:attrNameLst>
                                      </p:cBhvr>
                                      <p:to>
                                        <p:strVal val="true"/>
                                      </p:to>
                                    </p:set>
                                  </p:childTnLst>
                                </p:cTn>
                              </p:par>
                              <p:par>
                                <p:cTn id="501" presetID="19" presetClass="emph" presetSubtype="0" fill="hold" grpId="0" nodeType="withEffect">
                                  <p:stCondLst>
                                    <p:cond delay="0"/>
                                  </p:stCondLst>
                                  <p:childTnLst>
                                    <p:animClr clrSpc="rgb" dir="cw">
                                      <p:cBhvr override="childStyle">
                                        <p:cTn id="502" dur="500" fill="hold"/>
                                        <p:tgtEl>
                                          <p:spTgt spid="96"/>
                                        </p:tgtEl>
                                        <p:attrNameLst>
                                          <p:attrName>style.color</p:attrName>
                                        </p:attrNameLst>
                                      </p:cBhvr>
                                      <p:to>
                                        <a:schemeClr val="accent2"/>
                                      </p:to>
                                    </p:animClr>
                                    <p:animClr clrSpc="rgb" dir="cw">
                                      <p:cBhvr>
                                        <p:cTn id="503" dur="500" fill="hold"/>
                                        <p:tgtEl>
                                          <p:spTgt spid="96"/>
                                        </p:tgtEl>
                                        <p:attrNameLst>
                                          <p:attrName>fillcolor</p:attrName>
                                        </p:attrNameLst>
                                      </p:cBhvr>
                                      <p:to>
                                        <a:schemeClr val="accent2"/>
                                      </p:to>
                                    </p:animClr>
                                    <p:set>
                                      <p:cBhvr>
                                        <p:cTn id="504" dur="500" fill="hold"/>
                                        <p:tgtEl>
                                          <p:spTgt spid="96"/>
                                        </p:tgtEl>
                                        <p:attrNameLst>
                                          <p:attrName>fill.type</p:attrName>
                                        </p:attrNameLst>
                                      </p:cBhvr>
                                      <p:to>
                                        <p:strVal val="solid"/>
                                      </p:to>
                                    </p:set>
                                    <p:set>
                                      <p:cBhvr>
                                        <p:cTn id="505" dur="500" fill="hold"/>
                                        <p:tgtEl>
                                          <p:spTgt spid="96"/>
                                        </p:tgtEl>
                                        <p:attrNameLst>
                                          <p:attrName>fill.on</p:attrName>
                                        </p:attrNameLst>
                                      </p:cBhvr>
                                      <p:to>
                                        <p:strVal val="true"/>
                                      </p:to>
                                    </p:set>
                                  </p:childTnLst>
                                </p:cTn>
                              </p:par>
                            </p:childTnLst>
                          </p:cTn>
                        </p:par>
                      </p:childTnLst>
                    </p:cTn>
                  </p:par>
                  <p:par>
                    <p:cTn id="506" fill="hold">
                      <p:stCondLst>
                        <p:cond delay="indefinite"/>
                      </p:stCondLst>
                      <p:childTnLst>
                        <p:par>
                          <p:cTn id="507" fill="hold">
                            <p:stCondLst>
                              <p:cond delay="0"/>
                            </p:stCondLst>
                            <p:childTnLst>
                              <p:par>
                                <p:cTn id="508" presetID="6" presetClass="exit" presetSubtype="32" fill="hold" grpId="1" nodeType="clickEffect">
                                  <p:stCondLst>
                                    <p:cond delay="0"/>
                                  </p:stCondLst>
                                  <p:childTnLst>
                                    <p:animEffect transition="out" filter="circle(out)">
                                      <p:cBhvr>
                                        <p:cTn id="509" dur="2000"/>
                                        <p:tgtEl>
                                          <p:spTgt spid="87"/>
                                        </p:tgtEl>
                                      </p:cBhvr>
                                    </p:animEffect>
                                    <p:set>
                                      <p:cBhvr>
                                        <p:cTn id="510" dur="1" fill="hold">
                                          <p:stCondLst>
                                            <p:cond delay="1999"/>
                                          </p:stCondLst>
                                        </p:cTn>
                                        <p:tgtEl>
                                          <p:spTgt spid="87"/>
                                        </p:tgtEl>
                                        <p:attrNameLst>
                                          <p:attrName>style.visibility</p:attrName>
                                        </p:attrNameLst>
                                      </p:cBhvr>
                                      <p:to>
                                        <p:strVal val="hidden"/>
                                      </p:to>
                                    </p:set>
                                  </p:childTnLst>
                                </p:cTn>
                              </p:par>
                              <p:par>
                                <p:cTn id="511" presetID="6" presetClass="exit" presetSubtype="32" fill="hold" grpId="1" nodeType="withEffect">
                                  <p:stCondLst>
                                    <p:cond delay="0"/>
                                  </p:stCondLst>
                                  <p:childTnLst>
                                    <p:animEffect transition="out" filter="circle(out)">
                                      <p:cBhvr>
                                        <p:cTn id="512" dur="2000"/>
                                        <p:tgtEl>
                                          <p:spTgt spid="88"/>
                                        </p:tgtEl>
                                      </p:cBhvr>
                                    </p:animEffect>
                                    <p:set>
                                      <p:cBhvr>
                                        <p:cTn id="513" dur="1" fill="hold">
                                          <p:stCondLst>
                                            <p:cond delay="1999"/>
                                          </p:stCondLst>
                                        </p:cTn>
                                        <p:tgtEl>
                                          <p:spTgt spid="88"/>
                                        </p:tgtEl>
                                        <p:attrNameLst>
                                          <p:attrName>style.visibility</p:attrName>
                                        </p:attrNameLst>
                                      </p:cBhvr>
                                      <p:to>
                                        <p:strVal val="hidden"/>
                                      </p:to>
                                    </p:set>
                                  </p:childTnLst>
                                </p:cTn>
                              </p:par>
                              <p:par>
                                <p:cTn id="514" presetID="6" presetClass="exit" presetSubtype="32" fill="hold" grpId="1" nodeType="withEffect">
                                  <p:stCondLst>
                                    <p:cond delay="0"/>
                                  </p:stCondLst>
                                  <p:childTnLst>
                                    <p:animEffect transition="out" filter="circle(out)">
                                      <p:cBhvr>
                                        <p:cTn id="515" dur="2000"/>
                                        <p:tgtEl>
                                          <p:spTgt spid="89"/>
                                        </p:tgtEl>
                                      </p:cBhvr>
                                    </p:animEffect>
                                    <p:set>
                                      <p:cBhvr>
                                        <p:cTn id="516" dur="1" fill="hold">
                                          <p:stCondLst>
                                            <p:cond delay="1999"/>
                                          </p:stCondLst>
                                        </p:cTn>
                                        <p:tgtEl>
                                          <p:spTgt spid="89"/>
                                        </p:tgtEl>
                                        <p:attrNameLst>
                                          <p:attrName>style.visibility</p:attrName>
                                        </p:attrNameLst>
                                      </p:cBhvr>
                                      <p:to>
                                        <p:strVal val="hidden"/>
                                      </p:to>
                                    </p:set>
                                  </p:childTnLst>
                                </p:cTn>
                              </p:par>
                              <p:par>
                                <p:cTn id="517" presetID="6" presetClass="exit" presetSubtype="32" fill="hold" grpId="1" nodeType="withEffect">
                                  <p:stCondLst>
                                    <p:cond delay="0"/>
                                  </p:stCondLst>
                                  <p:childTnLst>
                                    <p:animEffect transition="out" filter="circle(out)">
                                      <p:cBhvr>
                                        <p:cTn id="518" dur="2000"/>
                                        <p:tgtEl>
                                          <p:spTgt spid="90"/>
                                        </p:tgtEl>
                                      </p:cBhvr>
                                    </p:animEffect>
                                    <p:set>
                                      <p:cBhvr>
                                        <p:cTn id="519" dur="1" fill="hold">
                                          <p:stCondLst>
                                            <p:cond delay="1999"/>
                                          </p:stCondLst>
                                        </p:cTn>
                                        <p:tgtEl>
                                          <p:spTgt spid="90"/>
                                        </p:tgtEl>
                                        <p:attrNameLst>
                                          <p:attrName>style.visibility</p:attrName>
                                        </p:attrNameLst>
                                      </p:cBhvr>
                                      <p:to>
                                        <p:strVal val="hidden"/>
                                      </p:to>
                                    </p:set>
                                  </p:childTnLst>
                                </p:cTn>
                              </p:par>
                              <p:par>
                                <p:cTn id="520" presetID="6" presetClass="exit" presetSubtype="32" fill="hold" grpId="1" nodeType="withEffect">
                                  <p:stCondLst>
                                    <p:cond delay="0"/>
                                  </p:stCondLst>
                                  <p:childTnLst>
                                    <p:animEffect transition="out" filter="circle(out)">
                                      <p:cBhvr>
                                        <p:cTn id="521" dur="2000"/>
                                        <p:tgtEl>
                                          <p:spTgt spid="91"/>
                                        </p:tgtEl>
                                      </p:cBhvr>
                                    </p:animEffect>
                                    <p:set>
                                      <p:cBhvr>
                                        <p:cTn id="522" dur="1" fill="hold">
                                          <p:stCondLst>
                                            <p:cond delay="1999"/>
                                          </p:stCondLst>
                                        </p:cTn>
                                        <p:tgtEl>
                                          <p:spTgt spid="91"/>
                                        </p:tgtEl>
                                        <p:attrNameLst>
                                          <p:attrName>style.visibility</p:attrName>
                                        </p:attrNameLst>
                                      </p:cBhvr>
                                      <p:to>
                                        <p:strVal val="hidden"/>
                                      </p:to>
                                    </p:set>
                                  </p:childTnLst>
                                </p:cTn>
                              </p:par>
                              <p:par>
                                <p:cTn id="523" presetID="6" presetClass="exit" presetSubtype="32" fill="hold" grpId="1" nodeType="withEffect">
                                  <p:stCondLst>
                                    <p:cond delay="0"/>
                                  </p:stCondLst>
                                  <p:childTnLst>
                                    <p:animEffect transition="out" filter="circle(out)">
                                      <p:cBhvr>
                                        <p:cTn id="524" dur="2000"/>
                                        <p:tgtEl>
                                          <p:spTgt spid="92"/>
                                        </p:tgtEl>
                                      </p:cBhvr>
                                    </p:animEffect>
                                    <p:set>
                                      <p:cBhvr>
                                        <p:cTn id="525" dur="1" fill="hold">
                                          <p:stCondLst>
                                            <p:cond delay="1999"/>
                                          </p:stCondLst>
                                        </p:cTn>
                                        <p:tgtEl>
                                          <p:spTgt spid="92"/>
                                        </p:tgtEl>
                                        <p:attrNameLst>
                                          <p:attrName>style.visibility</p:attrName>
                                        </p:attrNameLst>
                                      </p:cBhvr>
                                      <p:to>
                                        <p:strVal val="hidden"/>
                                      </p:to>
                                    </p:set>
                                  </p:childTnLst>
                                </p:cTn>
                              </p:par>
                              <p:par>
                                <p:cTn id="526" presetID="6" presetClass="exit" presetSubtype="32" fill="hold" grpId="1" nodeType="withEffect">
                                  <p:stCondLst>
                                    <p:cond delay="0"/>
                                  </p:stCondLst>
                                  <p:childTnLst>
                                    <p:animEffect transition="out" filter="circle(out)">
                                      <p:cBhvr>
                                        <p:cTn id="527" dur="2000"/>
                                        <p:tgtEl>
                                          <p:spTgt spid="93"/>
                                        </p:tgtEl>
                                      </p:cBhvr>
                                    </p:animEffect>
                                    <p:set>
                                      <p:cBhvr>
                                        <p:cTn id="528" dur="1" fill="hold">
                                          <p:stCondLst>
                                            <p:cond delay="1999"/>
                                          </p:stCondLst>
                                        </p:cTn>
                                        <p:tgtEl>
                                          <p:spTgt spid="93"/>
                                        </p:tgtEl>
                                        <p:attrNameLst>
                                          <p:attrName>style.visibility</p:attrName>
                                        </p:attrNameLst>
                                      </p:cBhvr>
                                      <p:to>
                                        <p:strVal val="hidden"/>
                                      </p:to>
                                    </p:set>
                                  </p:childTnLst>
                                </p:cTn>
                              </p:par>
                              <p:par>
                                <p:cTn id="529" presetID="6" presetClass="exit" presetSubtype="32" fill="hold" grpId="1" nodeType="withEffect">
                                  <p:stCondLst>
                                    <p:cond delay="0"/>
                                  </p:stCondLst>
                                  <p:childTnLst>
                                    <p:animEffect transition="out" filter="circle(out)">
                                      <p:cBhvr>
                                        <p:cTn id="530" dur="2000"/>
                                        <p:tgtEl>
                                          <p:spTgt spid="94"/>
                                        </p:tgtEl>
                                      </p:cBhvr>
                                    </p:animEffect>
                                    <p:set>
                                      <p:cBhvr>
                                        <p:cTn id="531" dur="1" fill="hold">
                                          <p:stCondLst>
                                            <p:cond delay="1999"/>
                                          </p:stCondLst>
                                        </p:cTn>
                                        <p:tgtEl>
                                          <p:spTgt spid="94"/>
                                        </p:tgtEl>
                                        <p:attrNameLst>
                                          <p:attrName>style.visibility</p:attrName>
                                        </p:attrNameLst>
                                      </p:cBhvr>
                                      <p:to>
                                        <p:strVal val="hidden"/>
                                      </p:to>
                                    </p:set>
                                  </p:childTnLst>
                                </p:cTn>
                              </p:par>
                              <p:par>
                                <p:cTn id="532" presetID="6" presetClass="exit" presetSubtype="32" fill="hold" grpId="1" nodeType="withEffect">
                                  <p:stCondLst>
                                    <p:cond delay="0"/>
                                  </p:stCondLst>
                                  <p:childTnLst>
                                    <p:animEffect transition="out" filter="circle(out)">
                                      <p:cBhvr>
                                        <p:cTn id="533" dur="2000"/>
                                        <p:tgtEl>
                                          <p:spTgt spid="96"/>
                                        </p:tgtEl>
                                      </p:cBhvr>
                                    </p:animEffect>
                                    <p:set>
                                      <p:cBhvr>
                                        <p:cTn id="534" dur="1" fill="hold">
                                          <p:stCondLst>
                                            <p:cond delay="1999"/>
                                          </p:stCondLst>
                                        </p:cTn>
                                        <p:tgtEl>
                                          <p:spTgt spid="96"/>
                                        </p:tgtEl>
                                        <p:attrNameLst>
                                          <p:attrName>style.visibility</p:attrName>
                                        </p:attrNameLst>
                                      </p:cBhvr>
                                      <p:to>
                                        <p:strVal val="hidden"/>
                                      </p:to>
                                    </p:set>
                                  </p:childTnLst>
                                </p:cTn>
                              </p:par>
                              <p:par>
                                <p:cTn id="535" presetID="6" presetClass="exit" presetSubtype="32" fill="hold" grpId="1" nodeType="withEffect">
                                  <p:stCondLst>
                                    <p:cond delay="0"/>
                                  </p:stCondLst>
                                  <p:childTnLst>
                                    <p:animEffect transition="out" filter="circle(out)">
                                      <p:cBhvr>
                                        <p:cTn id="536" dur="2000"/>
                                        <p:tgtEl>
                                          <p:spTgt spid="99"/>
                                        </p:tgtEl>
                                      </p:cBhvr>
                                    </p:animEffect>
                                    <p:set>
                                      <p:cBhvr>
                                        <p:cTn id="537" dur="1" fill="hold">
                                          <p:stCondLst>
                                            <p:cond delay="1999"/>
                                          </p:stCondLst>
                                        </p:cTn>
                                        <p:tgtEl>
                                          <p:spTgt spid="99"/>
                                        </p:tgtEl>
                                        <p:attrNameLst>
                                          <p:attrName>style.visibility</p:attrName>
                                        </p:attrNameLst>
                                      </p:cBhvr>
                                      <p:to>
                                        <p:strVal val="hidden"/>
                                      </p:to>
                                    </p:set>
                                  </p:childTnLst>
                                </p:cTn>
                              </p:par>
                            </p:childTnLst>
                          </p:cTn>
                        </p:par>
                      </p:childTnLst>
                    </p:cTn>
                  </p:par>
                </p:childTnLst>
              </p:cTn>
              <p:nextCondLst>
                <p:cond evt="onClick" delay="0">
                  <p:tgtEl>
                    <p:spTgt spid="62"/>
                  </p:tgtEl>
                </p:cond>
              </p:nextCondLst>
            </p:seq>
            <p:seq concurrent="1" nextAc="seek">
              <p:cTn id="538" restart="whenNotActive" fill="hold" evtFilter="cancelBubble" nodeType="interactiveSeq">
                <p:stCondLst>
                  <p:cond evt="onClick" delay="0">
                    <p:tgtEl>
                      <p:spTgt spid="78"/>
                    </p:tgtEl>
                  </p:cond>
                </p:stCondLst>
                <p:endSync evt="end" delay="0">
                  <p:rtn val="all"/>
                </p:endSync>
                <p:childTnLst>
                  <p:par>
                    <p:cTn id="539" fill="hold">
                      <p:stCondLst>
                        <p:cond delay="0"/>
                      </p:stCondLst>
                      <p:childTnLst>
                        <p:par>
                          <p:cTn id="540" fill="hold">
                            <p:stCondLst>
                              <p:cond delay="0"/>
                            </p:stCondLst>
                            <p:childTnLst>
                              <p:par>
                                <p:cTn id="541" presetID="6" presetClass="entr" presetSubtype="16" fill="hold" grpId="0" nodeType="clickEffect">
                                  <p:stCondLst>
                                    <p:cond delay="0"/>
                                  </p:stCondLst>
                                  <p:childTnLst>
                                    <p:set>
                                      <p:cBhvr>
                                        <p:cTn id="542" dur="1" fill="hold">
                                          <p:stCondLst>
                                            <p:cond delay="0"/>
                                          </p:stCondLst>
                                        </p:cTn>
                                        <p:tgtEl>
                                          <p:spTgt spid="100"/>
                                        </p:tgtEl>
                                        <p:attrNameLst>
                                          <p:attrName>style.visibility</p:attrName>
                                        </p:attrNameLst>
                                      </p:cBhvr>
                                      <p:to>
                                        <p:strVal val="visible"/>
                                      </p:to>
                                    </p:set>
                                    <p:animEffect transition="in" filter="circle(in)">
                                      <p:cBhvr>
                                        <p:cTn id="543" dur="2000"/>
                                        <p:tgtEl>
                                          <p:spTgt spid="100"/>
                                        </p:tgtEl>
                                      </p:cBhvr>
                                    </p:animEffect>
                                  </p:childTnLst>
                                </p:cTn>
                              </p:par>
                              <p:par>
                                <p:cTn id="544" presetID="19" presetClass="emph" presetSubtype="0" fill="hold" grpId="0" nodeType="withEffect">
                                  <p:stCondLst>
                                    <p:cond delay="0"/>
                                  </p:stCondLst>
                                  <p:childTnLst>
                                    <p:animClr clrSpc="rgb" dir="cw">
                                      <p:cBhvr override="childStyle">
                                        <p:cTn id="545" dur="500" fill="hold"/>
                                        <p:tgtEl>
                                          <p:spTgt spid="3"/>
                                        </p:tgtEl>
                                        <p:attrNameLst>
                                          <p:attrName>style.color</p:attrName>
                                        </p:attrNameLst>
                                      </p:cBhvr>
                                      <p:to>
                                        <a:schemeClr val="accent2"/>
                                      </p:to>
                                    </p:animClr>
                                    <p:animClr clrSpc="rgb" dir="cw">
                                      <p:cBhvr>
                                        <p:cTn id="546" dur="500" fill="hold"/>
                                        <p:tgtEl>
                                          <p:spTgt spid="3"/>
                                        </p:tgtEl>
                                        <p:attrNameLst>
                                          <p:attrName>fillcolor</p:attrName>
                                        </p:attrNameLst>
                                      </p:cBhvr>
                                      <p:to>
                                        <a:schemeClr val="accent2"/>
                                      </p:to>
                                    </p:animClr>
                                    <p:set>
                                      <p:cBhvr>
                                        <p:cTn id="547" dur="500" fill="hold"/>
                                        <p:tgtEl>
                                          <p:spTgt spid="3"/>
                                        </p:tgtEl>
                                        <p:attrNameLst>
                                          <p:attrName>fill.type</p:attrName>
                                        </p:attrNameLst>
                                      </p:cBhvr>
                                      <p:to>
                                        <p:strVal val="solid"/>
                                      </p:to>
                                    </p:set>
                                    <p:set>
                                      <p:cBhvr>
                                        <p:cTn id="548" dur="500" fill="hold"/>
                                        <p:tgtEl>
                                          <p:spTgt spid="3"/>
                                        </p:tgtEl>
                                        <p:attrNameLst>
                                          <p:attrName>fill.on</p:attrName>
                                        </p:attrNameLst>
                                      </p:cBhvr>
                                      <p:to>
                                        <p:strVal val="true"/>
                                      </p:to>
                                    </p:set>
                                  </p:childTnLst>
                                </p:cTn>
                              </p:par>
                              <p:par>
                                <p:cTn id="549" presetID="19" presetClass="emph" presetSubtype="0" fill="hold" grpId="0" nodeType="withEffect">
                                  <p:stCondLst>
                                    <p:cond delay="0"/>
                                  </p:stCondLst>
                                  <p:childTnLst>
                                    <p:animClr clrSpc="rgb" dir="cw">
                                      <p:cBhvr override="childStyle">
                                        <p:cTn id="550" dur="500" fill="hold"/>
                                        <p:tgtEl>
                                          <p:spTgt spid="80"/>
                                        </p:tgtEl>
                                        <p:attrNameLst>
                                          <p:attrName>style.color</p:attrName>
                                        </p:attrNameLst>
                                      </p:cBhvr>
                                      <p:to>
                                        <a:schemeClr val="accent2"/>
                                      </p:to>
                                    </p:animClr>
                                    <p:animClr clrSpc="rgb" dir="cw">
                                      <p:cBhvr>
                                        <p:cTn id="551" dur="500" fill="hold"/>
                                        <p:tgtEl>
                                          <p:spTgt spid="80"/>
                                        </p:tgtEl>
                                        <p:attrNameLst>
                                          <p:attrName>fillcolor</p:attrName>
                                        </p:attrNameLst>
                                      </p:cBhvr>
                                      <p:to>
                                        <a:schemeClr val="accent2"/>
                                      </p:to>
                                    </p:animClr>
                                    <p:set>
                                      <p:cBhvr>
                                        <p:cTn id="552" dur="500" fill="hold"/>
                                        <p:tgtEl>
                                          <p:spTgt spid="80"/>
                                        </p:tgtEl>
                                        <p:attrNameLst>
                                          <p:attrName>fill.type</p:attrName>
                                        </p:attrNameLst>
                                      </p:cBhvr>
                                      <p:to>
                                        <p:strVal val="solid"/>
                                      </p:to>
                                    </p:set>
                                    <p:set>
                                      <p:cBhvr>
                                        <p:cTn id="553" dur="500" fill="hold"/>
                                        <p:tgtEl>
                                          <p:spTgt spid="80"/>
                                        </p:tgtEl>
                                        <p:attrNameLst>
                                          <p:attrName>fill.on</p:attrName>
                                        </p:attrNameLst>
                                      </p:cBhvr>
                                      <p:to>
                                        <p:strVal val="true"/>
                                      </p:to>
                                    </p:set>
                                  </p:childTnLst>
                                </p:cTn>
                              </p:par>
                              <p:par>
                                <p:cTn id="554" presetID="19" presetClass="emph" presetSubtype="0" fill="hold" grpId="0" nodeType="withEffect">
                                  <p:stCondLst>
                                    <p:cond delay="0"/>
                                  </p:stCondLst>
                                  <p:childTnLst>
                                    <p:animClr clrSpc="rgb" dir="cw">
                                      <p:cBhvr override="childStyle">
                                        <p:cTn id="555" dur="500" fill="hold"/>
                                        <p:tgtEl>
                                          <p:spTgt spid="81"/>
                                        </p:tgtEl>
                                        <p:attrNameLst>
                                          <p:attrName>style.color</p:attrName>
                                        </p:attrNameLst>
                                      </p:cBhvr>
                                      <p:to>
                                        <a:schemeClr val="accent2"/>
                                      </p:to>
                                    </p:animClr>
                                    <p:animClr clrSpc="rgb" dir="cw">
                                      <p:cBhvr>
                                        <p:cTn id="556" dur="500" fill="hold"/>
                                        <p:tgtEl>
                                          <p:spTgt spid="81"/>
                                        </p:tgtEl>
                                        <p:attrNameLst>
                                          <p:attrName>fillcolor</p:attrName>
                                        </p:attrNameLst>
                                      </p:cBhvr>
                                      <p:to>
                                        <a:schemeClr val="accent2"/>
                                      </p:to>
                                    </p:animClr>
                                    <p:set>
                                      <p:cBhvr>
                                        <p:cTn id="557" dur="500" fill="hold"/>
                                        <p:tgtEl>
                                          <p:spTgt spid="81"/>
                                        </p:tgtEl>
                                        <p:attrNameLst>
                                          <p:attrName>fill.type</p:attrName>
                                        </p:attrNameLst>
                                      </p:cBhvr>
                                      <p:to>
                                        <p:strVal val="solid"/>
                                      </p:to>
                                    </p:set>
                                    <p:set>
                                      <p:cBhvr>
                                        <p:cTn id="558" dur="500" fill="hold"/>
                                        <p:tgtEl>
                                          <p:spTgt spid="81"/>
                                        </p:tgtEl>
                                        <p:attrNameLst>
                                          <p:attrName>fill.on</p:attrName>
                                        </p:attrNameLst>
                                      </p:cBhvr>
                                      <p:to>
                                        <p:strVal val="true"/>
                                      </p:to>
                                    </p:set>
                                  </p:childTnLst>
                                </p:cTn>
                              </p:par>
                              <p:par>
                                <p:cTn id="559" presetID="19" presetClass="emph" presetSubtype="0" fill="hold" grpId="0" nodeType="withEffect">
                                  <p:stCondLst>
                                    <p:cond delay="0"/>
                                  </p:stCondLst>
                                  <p:childTnLst>
                                    <p:animClr clrSpc="rgb" dir="cw">
                                      <p:cBhvr override="childStyle">
                                        <p:cTn id="560" dur="500" fill="hold"/>
                                        <p:tgtEl>
                                          <p:spTgt spid="82"/>
                                        </p:tgtEl>
                                        <p:attrNameLst>
                                          <p:attrName>style.color</p:attrName>
                                        </p:attrNameLst>
                                      </p:cBhvr>
                                      <p:to>
                                        <a:schemeClr val="accent2"/>
                                      </p:to>
                                    </p:animClr>
                                    <p:animClr clrSpc="rgb" dir="cw">
                                      <p:cBhvr>
                                        <p:cTn id="561" dur="500" fill="hold"/>
                                        <p:tgtEl>
                                          <p:spTgt spid="82"/>
                                        </p:tgtEl>
                                        <p:attrNameLst>
                                          <p:attrName>fillcolor</p:attrName>
                                        </p:attrNameLst>
                                      </p:cBhvr>
                                      <p:to>
                                        <a:schemeClr val="accent2"/>
                                      </p:to>
                                    </p:animClr>
                                    <p:set>
                                      <p:cBhvr>
                                        <p:cTn id="562" dur="500" fill="hold"/>
                                        <p:tgtEl>
                                          <p:spTgt spid="82"/>
                                        </p:tgtEl>
                                        <p:attrNameLst>
                                          <p:attrName>fill.type</p:attrName>
                                        </p:attrNameLst>
                                      </p:cBhvr>
                                      <p:to>
                                        <p:strVal val="solid"/>
                                      </p:to>
                                    </p:set>
                                    <p:set>
                                      <p:cBhvr>
                                        <p:cTn id="563" dur="500" fill="hold"/>
                                        <p:tgtEl>
                                          <p:spTgt spid="82"/>
                                        </p:tgtEl>
                                        <p:attrNameLst>
                                          <p:attrName>fill.on</p:attrName>
                                        </p:attrNameLst>
                                      </p:cBhvr>
                                      <p:to>
                                        <p:strVal val="true"/>
                                      </p:to>
                                    </p:set>
                                  </p:childTnLst>
                                </p:cTn>
                              </p:par>
                              <p:par>
                                <p:cTn id="564" presetID="19" presetClass="emph" presetSubtype="0" fill="hold" grpId="0" nodeType="withEffect">
                                  <p:stCondLst>
                                    <p:cond delay="0"/>
                                  </p:stCondLst>
                                  <p:childTnLst>
                                    <p:animClr clrSpc="rgb" dir="cw">
                                      <p:cBhvr override="childStyle">
                                        <p:cTn id="565" dur="500" fill="hold"/>
                                        <p:tgtEl>
                                          <p:spTgt spid="83"/>
                                        </p:tgtEl>
                                        <p:attrNameLst>
                                          <p:attrName>style.color</p:attrName>
                                        </p:attrNameLst>
                                      </p:cBhvr>
                                      <p:to>
                                        <a:schemeClr val="accent2"/>
                                      </p:to>
                                    </p:animClr>
                                    <p:animClr clrSpc="rgb" dir="cw">
                                      <p:cBhvr>
                                        <p:cTn id="566" dur="500" fill="hold"/>
                                        <p:tgtEl>
                                          <p:spTgt spid="83"/>
                                        </p:tgtEl>
                                        <p:attrNameLst>
                                          <p:attrName>fillcolor</p:attrName>
                                        </p:attrNameLst>
                                      </p:cBhvr>
                                      <p:to>
                                        <a:schemeClr val="accent2"/>
                                      </p:to>
                                    </p:animClr>
                                    <p:set>
                                      <p:cBhvr>
                                        <p:cTn id="567" dur="500" fill="hold"/>
                                        <p:tgtEl>
                                          <p:spTgt spid="83"/>
                                        </p:tgtEl>
                                        <p:attrNameLst>
                                          <p:attrName>fill.type</p:attrName>
                                        </p:attrNameLst>
                                      </p:cBhvr>
                                      <p:to>
                                        <p:strVal val="solid"/>
                                      </p:to>
                                    </p:set>
                                    <p:set>
                                      <p:cBhvr>
                                        <p:cTn id="568" dur="500" fill="hold"/>
                                        <p:tgtEl>
                                          <p:spTgt spid="83"/>
                                        </p:tgtEl>
                                        <p:attrNameLst>
                                          <p:attrName>fill.on</p:attrName>
                                        </p:attrNameLst>
                                      </p:cBhvr>
                                      <p:to>
                                        <p:strVal val="true"/>
                                      </p:to>
                                    </p:set>
                                  </p:childTnLst>
                                </p:cTn>
                              </p:par>
                              <p:par>
                                <p:cTn id="569" presetID="19" presetClass="emph" presetSubtype="0" fill="hold" grpId="0" nodeType="withEffect">
                                  <p:stCondLst>
                                    <p:cond delay="0"/>
                                  </p:stCondLst>
                                  <p:childTnLst>
                                    <p:animClr clrSpc="rgb" dir="cw">
                                      <p:cBhvr override="childStyle">
                                        <p:cTn id="570" dur="500" fill="hold"/>
                                        <p:tgtEl>
                                          <p:spTgt spid="84"/>
                                        </p:tgtEl>
                                        <p:attrNameLst>
                                          <p:attrName>style.color</p:attrName>
                                        </p:attrNameLst>
                                      </p:cBhvr>
                                      <p:to>
                                        <a:schemeClr val="accent2"/>
                                      </p:to>
                                    </p:animClr>
                                    <p:animClr clrSpc="rgb" dir="cw">
                                      <p:cBhvr>
                                        <p:cTn id="571" dur="500" fill="hold"/>
                                        <p:tgtEl>
                                          <p:spTgt spid="84"/>
                                        </p:tgtEl>
                                        <p:attrNameLst>
                                          <p:attrName>fillcolor</p:attrName>
                                        </p:attrNameLst>
                                      </p:cBhvr>
                                      <p:to>
                                        <a:schemeClr val="accent2"/>
                                      </p:to>
                                    </p:animClr>
                                    <p:set>
                                      <p:cBhvr>
                                        <p:cTn id="572" dur="500" fill="hold"/>
                                        <p:tgtEl>
                                          <p:spTgt spid="84"/>
                                        </p:tgtEl>
                                        <p:attrNameLst>
                                          <p:attrName>fill.type</p:attrName>
                                        </p:attrNameLst>
                                      </p:cBhvr>
                                      <p:to>
                                        <p:strVal val="solid"/>
                                      </p:to>
                                    </p:set>
                                    <p:set>
                                      <p:cBhvr>
                                        <p:cTn id="573" dur="500" fill="hold"/>
                                        <p:tgtEl>
                                          <p:spTgt spid="84"/>
                                        </p:tgtEl>
                                        <p:attrNameLst>
                                          <p:attrName>fill.on</p:attrName>
                                        </p:attrNameLst>
                                      </p:cBhvr>
                                      <p:to>
                                        <p:strVal val="true"/>
                                      </p:to>
                                    </p:set>
                                  </p:childTnLst>
                                </p:cTn>
                              </p:par>
                              <p:par>
                                <p:cTn id="574" presetID="19" presetClass="emph" presetSubtype="0" fill="hold" grpId="0" nodeType="withEffect">
                                  <p:stCondLst>
                                    <p:cond delay="0"/>
                                  </p:stCondLst>
                                  <p:childTnLst>
                                    <p:animClr clrSpc="rgb" dir="cw">
                                      <p:cBhvr override="childStyle">
                                        <p:cTn id="575" dur="500" fill="hold"/>
                                        <p:tgtEl>
                                          <p:spTgt spid="85"/>
                                        </p:tgtEl>
                                        <p:attrNameLst>
                                          <p:attrName>style.color</p:attrName>
                                        </p:attrNameLst>
                                      </p:cBhvr>
                                      <p:to>
                                        <a:schemeClr val="accent2"/>
                                      </p:to>
                                    </p:animClr>
                                    <p:animClr clrSpc="rgb" dir="cw">
                                      <p:cBhvr>
                                        <p:cTn id="576" dur="500" fill="hold"/>
                                        <p:tgtEl>
                                          <p:spTgt spid="85"/>
                                        </p:tgtEl>
                                        <p:attrNameLst>
                                          <p:attrName>fillcolor</p:attrName>
                                        </p:attrNameLst>
                                      </p:cBhvr>
                                      <p:to>
                                        <a:schemeClr val="accent2"/>
                                      </p:to>
                                    </p:animClr>
                                    <p:set>
                                      <p:cBhvr>
                                        <p:cTn id="577" dur="500" fill="hold"/>
                                        <p:tgtEl>
                                          <p:spTgt spid="85"/>
                                        </p:tgtEl>
                                        <p:attrNameLst>
                                          <p:attrName>fill.type</p:attrName>
                                        </p:attrNameLst>
                                      </p:cBhvr>
                                      <p:to>
                                        <p:strVal val="solid"/>
                                      </p:to>
                                    </p:set>
                                    <p:set>
                                      <p:cBhvr>
                                        <p:cTn id="578" dur="500" fill="hold"/>
                                        <p:tgtEl>
                                          <p:spTgt spid="85"/>
                                        </p:tgtEl>
                                        <p:attrNameLst>
                                          <p:attrName>fill.on</p:attrName>
                                        </p:attrNameLst>
                                      </p:cBhvr>
                                      <p:to>
                                        <p:strVal val="true"/>
                                      </p:to>
                                    </p:set>
                                  </p:childTnLst>
                                </p:cTn>
                              </p:par>
                              <p:par>
                                <p:cTn id="579" presetID="19" presetClass="emph" presetSubtype="0" fill="hold" grpId="0" nodeType="withEffect">
                                  <p:stCondLst>
                                    <p:cond delay="0"/>
                                  </p:stCondLst>
                                  <p:childTnLst>
                                    <p:animClr clrSpc="rgb" dir="cw">
                                      <p:cBhvr override="childStyle">
                                        <p:cTn id="580" dur="500" fill="hold"/>
                                        <p:tgtEl>
                                          <p:spTgt spid="86"/>
                                        </p:tgtEl>
                                        <p:attrNameLst>
                                          <p:attrName>style.color</p:attrName>
                                        </p:attrNameLst>
                                      </p:cBhvr>
                                      <p:to>
                                        <a:schemeClr val="accent2"/>
                                      </p:to>
                                    </p:animClr>
                                    <p:animClr clrSpc="rgb" dir="cw">
                                      <p:cBhvr>
                                        <p:cTn id="581" dur="500" fill="hold"/>
                                        <p:tgtEl>
                                          <p:spTgt spid="86"/>
                                        </p:tgtEl>
                                        <p:attrNameLst>
                                          <p:attrName>fillcolor</p:attrName>
                                        </p:attrNameLst>
                                      </p:cBhvr>
                                      <p:to>
                                        <a:schemeClr val="accent2"/>
                                      </p:to>
                                    </p:animClr>
                                    <p:set>
                                      <p:cBhvr>
                                        <p:cTn id="582" dur="500" fill="hold"/>
                                        <p:tgtEl>
                                          <p:spTgt spid="86"/>
                                        </p:tgtEl>
                                        <p:attrNameLst>
                                          <p:attrName>fill.type</p:attrName>
                                        </p:attrNameLst>
                                      </p:cBhvr>
                                      <p:to>
                                        <p:strVal val="solid"/>
                                      </p:to>
                                    </p:set>
                                    <p:set>
                                      <p:cBhvr>
                                        <p:cTn id="583" dur="500" fill="hold"/>
                                        <p:tgtEl>
                                          <p:spTgt spid="86"/>
                                        </p:tgtEl>
                                        <p:attrNameLst>
                                          <p:attrName>fill.on</p:attrName>
                                        </p:attrNameLst>
                                      </p:cBhvr>
                                      <p:to>
                                        <p:strVal val="true"/>
                                      </p:to>
                                    </p:set>
                                  </p:childTnLst>
                                </p:cTn>
                              </p:par>
                            </p:childTnLst>
                          </p:cTn>
                        </p:par>
                      </p:childTnLst>
                    </p:cTn>
                  </p:par>
                  <p:par>
                    <p:cTn id="584" fill="hold">
                      <p:stCondLst>
                        <p:cond delay="indefinite"/>
                      </p:stCondLst>
                      <p:childTnLst>
                        <p:par>
                          <p:cTn id="585" fill="hold">
                            <p:stCondLst>
                              <p:cond delay="0"/>
                            </p:stCondLst>
                            <p:childTnLst>
                              <p:par>
                                <p:cTn id="586" presetID="6" presetClass="exit" presetSubtype="32" fill="hold" grpId="1" nodeType="clickEffect">
                                  <p:stCondLst>
                                    <p:cond delay="0"/>
                                  </p:stCondLst>
                                  <p:childTnLst>
                                    <p:animEffect transition="out" filter="circle(out)">
                                      <p:cBhvr>
                                        <p:cTn id="587" dur="2000"/>
                                        <p:tgtEl>
                                          <p:spTgt spid="3"/>
                                        </p:tgtEl>
                                      </p:cBhvr>
                                    </p:animEffect>
                                    <p:set>
                                      <p:cBhvr>
                                        <p:cTn id="588" dur="1" fill="hold">
                                          <p:stCondLst>
                                            <p:cond delay="1999"/>
                                          </p:stCondLst>
                                        </p:cTn>
                                        <p:tgtEl>
                                          <p:spTgt spid="3"/>
                                        </p:tgtEl>
                                        <p:attrNameLst>
                                          <p:attrName>style.visibility</p:attrName>
                                        </p:attrNameLst>
                                      </p:cBhvr>
                                      <p:to>
                                        <p:strVal val="hidden"/>
                                      </p:to>
                                    </p:set>
                                  </p:childTnLst>
                                </p:cTn>
                              </p:par>
                              <p:par>
                                <p:cTn id="589" presetID="6" presetClass="exit" presetSubtype="32" fill="hold" grpId="1" nodeType="withEffect">
                                  <p:stCondLst>
                                    <p:cond delay="0"/>
                                  </p:stCondLst>
                                  <p:childTnLst>
                                    <p:animEffect transition="out" filter="circle(out)">
                                      <p:cBhvr>
                                        <p:cTn id="590" dur="2000"/>
                                        <p:tgtEl>
                                          <p:spTgt spid="80"/>
                                        </p:tgtEl>
                                      </p:cBhvr>
                                    </p:animEffect>
                                    <p:set>
                                      <p:cBhvr>
                                        <p:cTn id="591" dur="1" fill="hold">
                                          <p:stCondLst>
                                            <p:cond delay="1999"/>
                                          </p:stCondLst>
                                        </p:cTn>
                                        <p:tgtEl>
                                          <p:spTgt spid="80"/>
                                        </p:tgtEl>
                                        <p:attrNameLst>
                                          <p:attrName>style.visibility</p:attrName>
                                        </p:attrNameLst>
                                      </p:cBhvr>
                                      <p:to>
                                        <p:strVal val="hidden"/>
                                      </p:to>
                                    </p:set>
                                  </p:childTnLst>
                                </p:cTn>
                              </p:par>
                              <p:par>
                                <p:cTn id="592" presetID="6" presetClass="exit" presetSubtype="32" fill="hold" grpId="1" nodeType="withEffect">
                                  <p:stCondLst>
                                    <p:cond delay="0"/>
                                  </p:stCondLst>
                                  <p:childTnLst>
                                    <p:animEffect transition="out" filter="circle(out)">
                                      <p:cBhvr>
                                        <p:cTn id="593" dur="2000"/>
                                        <p:tgtEl>
                                          <p:spTgt spid="81"/>
                                        </p:tgtEl>
                                      </p:cBhvr>
                                    </p:animEffect>
                                    <p:set>
                                      <p:cBhvr>
                                        <p:cTn id="594" dur="1" fill="hold">
                                          <p:stCondLst>
                                            <p:cond delay="1999"/>
                                          </p:stCondLst>
                                        </p:cTn>
                                        <p:tgtEl>
                                          <p:spTgt spid="81"/>
                                        </p:tgtEl>
                                        <p:attrNameLst>
                                          <p:attrName>style.visibility</p:attrName>
                                        </p:attrNameLst>
                                      </p:cBhvr>
                                      <p:to>
                                        <p:strVal val="hidden"/>
                                      </p:to>
                                    </p:set>
                                  </p:childTnLst>
                                </p:cTn>
                              </p:par>
                              <p:par>
                                <p:cTn id="595" presetID="6" presetClass="exit" presetSubtype="32" fill="hold" grpId="1" nodeType="withEffect">
                                  <p:stCondLst>
                                    <p:cond delay="0"/>
                                  </p:stCondLst>
                                  <p:childTnLst>
                                    <p:animEffect transition="out" filter="circle(out)">
                                      <p:cBhvr>
                                        <p:cTn id="596" dur="2000"/>
                                        <p:tgtEl>
                                          <p:spTgt spid="82"/>
                                        </p:tgtEl>
                                      </p:cBhvr>
                                    </p:animEffect>
                                    <p:set>
                                      <p:cBhvr>
                                        <p:cTn id="597" dur="1" fill="hold">
                                          <p:stCondLst>
                                            <p:cond delay="1999"/>
                                          </p:stCondLst>
                                        </p:cTn>
                                        <p:tgtEl>
                                          <p:spTgt spid="82"/>
                                        </p:tgtEl>
                                        <p:attrNameLst>
                                          <p:attrName>style.visibility</p:attrName>
                                        </p:attrNameLst>
                                      </p:cBhvr>
                                      <p:to>
                                        <p:strVal val="hidden"/>
                                      </p:to>
                                    </p:set>
                                  </p:childTnLst>
                                </p:cTn>
                              </p:par>
                              <p:par>
                                <p:cTn id="598" presetID="6" presetClass="exit" presetSubtype="32" fill="hold" grpId="1" nodeType="withEffect">
                                  <p:stCondLst>
                                    <p:cond delay="0"/>
                                  </p:stCondLst>
                                  <p:childTnLst>
                                    <p:animEffect transition="out" filter="circle(out)">
                                      <p:cBhvr>
                                        <p:cTn id="599" dur="2000"/>
                                        <p:tgtEl>
                                          <p:spTgt spid="83"/>
                                        </p:tgtEl>
                                      </p:cBhvr>
                                    </p:animEffect>
                                    <p:set>
                                      <p:cBhvr>
                                        <p:cTn id="600" dur="1" fill="hold">
                                          <p:stCondLst>
                                            <p:cond delay="1999"/>
                                          </p:stCondLst>
                                        </p:cTn>
                                        <p:tgtEl>
                                          <p:spTgt spid="83"/>
                                        </p:tgtEl>
                                        <p:attrNameLst>
                                          <p:attrName>style.visibility</p:attrName>
                                        </p:attrNameLst>
                                      </p:cBhvr>
                                      <p:to>
                                        <p:strVal val="hidden"/>
                                      </p:to>
                                    </p:set>
                                  </p:childTnLst>
                                </p:cTn>
                              </p:par>
                              <p:par>
                                <p:cTn id="601" presetID="6" presetClass="exit" presetSubtype="32" fill="hold" grpId="1" nodeType="withEffect">
                                  <p:stCondLst>
                                    <p:cond delay="0"/>
                                  </p:stCondLst>
                                  <p:childTnLst>
                                    <p:animEffect transition="out" filter="circle(out)">
                                      <p:cBhvr>
                                        <p:cTn id="602" dur="2000"/>
                                        <p:tgtEl>
                                          <p:spTgt spid="84"/>
                                        </p:tgtEl>
                                      </p:cBhvr>
                                    </p:animEffect>
                                    <p:set>
                                      <p:cBhvr>
                                        <p:cTn id="603" dur="1" fill="hold">
                                          <p:stCondLst>
                                            <p:cond delay="1999"/>
                                          </p:stCondLst>
                                        </p:cTn>
                                        <p:tgtEl>
                                          <p:spTgt spid="84"/>
                                        </p:tgtEl>
                                        <p:attrNameLst>
                                          <p:attrName>style.visibility</p:attrName>
                                        </p:attrNameLst>
                                      </p:cBhvr>
                                      <p:to>
                                        <p:strVal val="hidden"/>
                                      </p:to>
                                    </p:set>
                                  </p:childTnLst>
                                </p:cTn>
                              </p:par>
                              <p:par>
                                <p:cTn id="604" presetID="6" presetClass="exit" presetSubtype="32" fill="hold" grpId="1" nodeType="withEffect">
                                  <p:stCondLst>
                                    <p:cond delay="0"/>
                                  </p:stCondLst>
                                  <p:childTnLst>
                                    <p:animEffect transition="out" filter="circle(out)">
                                      <p:cBhvr>
                                        <p:cTn id="605" dur="2000"/>
                                        <p:tgtEl>
                                          <p:spTgt spid="85"/>
                                        </p:tgtEl>
                                      </p:cBhvr>
                                    </p:animEffect>
                                    <p:set>
                                      <p:cBhvr>
                                        <p:cTn id="606" dur="1" fill="hold">
                                          <p:stCondLst>
                                            <p:cond delay="1999"/>
                                          </p:stCondLst>
                                        </p:cTn>
                                        <p:tgtEl>
                                          <p:spTgt spid="85"/>
                                        </p:tgtEl>
                                        <p:attrNameLst>
                                          <p:attrName>style.visibility</p:attrName>
                                        </p:attrNameLst>
                                      </p:cBhvr>
                                      <p:to>
                                        <p:strVal val="hidden"/>
                                      </p:to>
                                    </p:set>
                                  </p:childTnLst>
                                </p:cTn>
                              </p:par>
                              <p:par>
                                <p:cTn id="607" presetID="6" presetClass="exit" presetSubtype="32" fill="hold" grpId="1" nodeType="withEffect">
                                  <p:stCondLst>
                                    <p:cond delay="0"/>
                                  </p:stCondLst>
                                  <p:childTnLst>
                                    <p:animEffect transition="out" filter="circle(out)">
                                      <p:cBhvr>
                                        <p:cTn id="608" dur="2000"/>
                                        <p:tgtEl>
                                          <p:spTgt spid="86"/>
                                        </p:tgtEl>
                                      </p:cBhvr>
                                    </p:animEffect>
                                    <p:set>
                                      <p:cBhvr>
                                        <p:cTn id="609" dur="1" fill="hold">
                                          <p:stCondLst>
                                            <p:cond delay="1999"/>
                                          </p:stCondLst>
                                        </p:cTn>
                                        <p:tgtEl>
                                          <p:spTgt spid="86"/>
                                        </p:tgtEl>
                                        <p:attrNameLst>
                                          <p:attrName>style.visibility</p:attrName>
                                        </p:attrNameLst>
                                      </p:cBhvr>
                                      <p:to>
                                        <p:strVal val="hidden"/>
                                      </p:to>
                                    </p:set>
                                  </p:childTnLst>
                                </p:cTn>
                              </p:par>
                              <p:par>
                                <p:cTn id="610" presetID="6" presetClass="exit" presetSubtype="32" fill="hold" grpId="1" nodeType="withEffect">
                                  <p:stCondLst>
                                    <p:cond delay="0"/>
                                  </p:stCondLst>
                                  <p:childTnLst>
                                    <p:animEffect transition="out" filter="circle(out)">
                                      <p:cBhvr>
                                        <p:cTn id="611" dur="2000"/>
                                        <p:tgtEl>
                                          <p:spTgt spid="100"/>
                                        </p:tgtEl>
                                      </p:cBhvr>
                                    </p:animEffect>
                                    <p:set>
                                      <p:cBhvr>
                                        <p:cTn id="612" dur="1" fill="hold">
                                          <p:stCondLst>
                                            <p:cond delay="1999"/>
                                          </p:stCondLst>
                                        </p:cTn>
                                        <p:tgtEl>
                                          <p:spTgt spid="100"/>
                                        </p:tgtEl>
                                        <p:attrNameLst>
                                          <p:attrName>style.visibility</p:attrName>
                                        </p:attrNameLst>
                                      </p:cBhvr>
                                      <p:to>
                                        <p:strVal val="hidden"/>
                                      </p:to>
                                    </p:set>
                                  </p:childTnLst>
                                </p:cTn>
                              </p:par>
                            </p:childTnLst>
                          </p:cTn>
                        </p:par>
                      </p:childTnLst>
                    </p:cTn>
                  </p:par>
                </p:childTnLst>
              </p:cTn>
              <p:nextCondLst>
                <p:cond evt="onClick" delay="0">
                  <p:tgtEl>
                    <p:spTgt spid="78"/>
                  </p:tgtEl>
                </p:cond>
              </p:nextCondLst>
            </p:seq>
          </p:childTnLst>
        </p:cTn>
      </p:par>
    </p:tnLst>
    <p:bldLst>
      <p:bldP spid="3" grpId="0" animBg="1"/>
      <p:bldP spid="3" grpId="1" animBg="1"/>
      <p:bldP spid="80" grpId="0" animBg="1"/>
      <p:bldP spid="80" grpId="1" animBg="1"/>
      <p:bldP spid="81" grpId="0" animBg="1"/>
      <p:bldP spid="81" grpId="1" animBg="1"/>
      <p:bldP spid="82" grpId="0" animBg="1"/>
      <p:bldP spid="82" grpId="1" animBg="1"/>
      <p:bldP spid="83" grpId="0" animBg="1"/>
      <p:bldP spid="83" grpId="1" animBg="1"/>
      <p:bldP spid="84" grpId="0" animBg="1"/>
      <p:bldP spid="84" grpId="1" animBg="1"/>
      <p:bldP spid="85" grpId="0" animBg="1"/>
      <p:bldP spid="85" grpId="1" animBg="1"/>
      <p:bldP spid="86" grpId="0" animBg="1"/>
      <p:bldP spid="86" grpId="1" animBg="1"/>
      <p:bldP spid="87" grpId="0" animBg="1"/>
      <p:bldP spid="87" grpId="1" animBg="1"/>
      <p:bldP spid="88" grpId="0" animBg="1"/>
      <p:bldP spid="88" grpId="1" animBg="1"/>
      <p:bldP spid="89" grpId="0" animBg="1"/>
      <p:bldP spid="89" grpId="1" animBg="1"/>
      <p:bldP spid="90" grpId="0" animBg="1"/>
      <p:bldP spid="90" grpId="1" animBg="1"/>
      <p:bldP spid="91" grpId="0" animBg="1"/>
      <p:bldP spid="91" grpId="1" animBg="1"/>
      <p:bldP spid="92" grpId="0" animBg="1"/>
      <p:bldP spid="92" grpId="1" animBg="1"/>
      <p:bldP spid="93" grpId="0" animBg="1"/>
      <p:bldP spid="93" grpId="1" animBg="1"/>
      <p:bldP spid="94" grpId="0" animBg="1"/>
      <p:bldP spid="94" grpId="1" animBg="1"/>
      <p:bldP spid="96" grpId="0" animBg="1"/>
      <p:bldP spid="96" grpId="1" animBg="1"/>
      <p:bldP spid="97" grpId="0" animBg="1"/>
      <p:bldP spid="97" grpId="1" animBg="1"/>
      <p:bldP spid="98" grpId="0" animBg="1"/>
      <p:bldP spid="98" grpId="1" animBg="1"/>
      <p:bldP spid="105" grpId="0" animBg="1"/>
      <p:bldP spid="105" grpId="1" animBg="1"/>
      <p:bldP spid="106" grpId="0" animBg="1"/>
      <p:bldP spid="106" grpId="1" animBg="1"/>
      <p:bldP spid="112" grpId="0" animBg="1"/>
      <p:bldP spid="112" grpId="1" animBg="1"/>
      <p:bldP spid="113" grpId="0" animBg="1"/>
      <p:bldP spid="113" grpId="1" animBg="1"/>
      <p:bldP spid="114" grpId="0" animBg="1"/>
      <p:bldP spid="114" grpId="1" animBg="1"/>
      <p:bldP spid="118" grpId="0" animBg="1"/>
      <p:bldP spid="118" grpId="1" animBg="1"/>
      <p:bldP spid="119" grpId="0" animBg="1"/>
      <p:bldP spid="119" grpId="1" animBg="1"/>
      <p:bldP spid="120" grpId="0" animBg="1"/>
      <p:bldP spid="120" grpId="1" animBg="1"/>
      <p:bldP spid="121" grpId="0" animBg="1"/>
      <p:bldP spid="121" grpId="1" animBg="1"/>
      <p:bldP spid="122" grpId="0" animBg="1"/>
      <p:bldP spid="122" grpId="1" animBg="1"/>
      <p:bldP spid="123" grpId="0" animBg="1"/>
      <p:bldP spid="123" grpId="1" animBg="1"/>
      <p:bldP spid="124" grpId="0" animBg="1"/>
      <p:bldP spid="124" grpId="1" animBg="1"/>
      <p:bldP spid="125" grpId="0" animBg="1"/>
      <p:bldP spid="125" grpId="1" animBg="1"/>
      <p:bldP spid="126" grpId="0" animBg="1"/>
      <p:bldP spid="126" grpId="1" animBg="1"/>
      <p:bldP spid="127" grpId="0" animBg="1"/>
      <p:bldP spid="127" grpId="1" animBg="1"/>
      <p:bldP spid="128" grpId="0" animBg="1"/>
      <p:bldP spid="128" grpId="1" animBg="1"/>
      <p:bldP spid="131" grpId="0" animBg="1"/>
      <p:bldP spid="131" grpId="1" animBg="1"/>
      <p:bldP spid="132" grpId="0" animBg="1"/>
      <p:bldP spid="132" grpId="1" animBg="1"/>
      <p:bldP spid="133" grpId="0" animBg="1"/>
      <p:bldP spid="133" grpId="1" animBg="1"/>
      <p:bldP spid="134" grpId="0" animBg="1"/>
      <p:bldP spid="134" grpId="1" animBg="1"/>
      <p:bldP spid="135" grpId="0" animBg="1"/>
      <p:bldP spid="135" grpId="1" animBg="1"/>
      <p:bldP spid="136" grpId="0" animBg="1"/>
      <p:bldP spid="136" grpId="1" animBg="1"/>
      <p:bldP spid="137" grpId="0" animBg="1"/>
      <p:bldP spid="137" grpId="1" animBg="1"/>
      <p:bldP spid="138" grpId="0" animBg="1"/>
      <p:bldP spid="138" grpId="1" animBg="1"/>
      <p:bldP spid="145" grpId="0" animBg="1"/>
      <p:bldP spid="145" grpId="1" animBg="1"/>
      <p:bldP spid="146" grpId="0" animBg="1"/>
      <p:bldP spid="146" grpId="1" animBg="1"/>
      <p:bldP spid="147" grpId="0" animBg="1"/>
      <p:bldP spid="147" grpId="1" animBg="1"/>
      <p:bldP spid="152" grpId="0" animBg="1"/>
      <p:bldP spid="152" grpId="1" animBg="1"/>
      <p:bldP spid="153" grpId="0" animBg="1"/>
      <p:bldP spid="153" grpId="1" animBg="1"/>
      <p:bldP spid="154" grpId="0" animBg="1"/>
      <p:bldP spid="154" grpId="1" animBg="1"/>
      <p:bldP spid="155" grpId="0" animBg="1"/>
      <p:bldP spid="155" grpId="1" animBg="1"/>
      <p:bldP spid="156" grpId="0" animBg="1"/>
      <p:bldP spid="156" grpId="1" animBg="1"/>
      <p:bldP spid="157" grpId="0" animBg="1"/>
      <p:bldP spid="157" grpId="1" animBg="1"/>
      <p:bldP spid="158" grpId="0" animBg="1"/>
      <p:bldP spid="158" grpId="1" animBg="1"/>
      <p:bldP spid="159" grpId="0" animBg="1"/>
      <p:bldP spid="159" grpId="1" animBg="1"/>
      <p:bldP spid="160" grpId="0" animBg="1"/>
      <p:bldP spid="160" grpId="1" animBg="1"/>
      <p:bldP spid="161" grpId="0" animBg="1"/>
      <p:bldP spid="161" grpId="1" animBg="1"/>
      <p:bldP spid="162" grpId="0" animBg="1"/>
      <p:bldP spid="162" grpId="1" animBg="1"/>
      <p:bldP spid="163" grpId="0" animBg="1"/>
      <p:bldP spid="163" grpId="1" animBg="1"/>
      <p:bldP spid="164" grpId="0" animBg="1"/>
      <p:bldP spid="164" grpId="1" animBg="1"/>
      <p:bldP spid="165" grpId="0" animBg="1"/>
      <p:bldP spid="165" grpId="1" animBg="1"/>
      <p:bldP spid="166" grpId="0" animBg="1"/>
      <p:bldP spid="166" grpId="1" animBg="1"/>
      <p:bldP spid="167" grpId="0" animBg="1"/>
      <p:bldP spid="167" grpId="1" animBg="1"/>
      <p:bldP spid="169" grpId="0" animBg="1"/>
      <p:bldP spid="169" grpId="1" animBg="1"/>
      <p:bldP spid="170" grpId="0" animBg="1"/>
      <p:bldP spid="170" grpId="1" animBg="1"/>
      <p:bldP spid="5" grpId="0" animBg="1"/>
      <p:bldP spid="5" grpId="1" animBg="1"/>
      <p:bldP spid="172" grpId="0" animBg="1"/>
      <p:bldP spid="172" grpId="1" animBg="1"/>
      <p:bldP spid="173" grpId="0" animBg="1"/>
      <p:bldP spid="173" grpId="1" animBg="1"/>
      <p:bldP spid="175" grpId="0" animBg="1"/>
      <p:bldP spid="175" grpId="1" animBg="1"/>
      <p:bldP spid="214" grpId="0" animBg="1"/>
      <p:bldP spid="214" grpId="1" animBg="1"/>
      <p:bldP spid="215" grpId="0" animBg="1"/>
      <p:bldP spid="215" grpId="1" animBg="1"/>
      <p:bldP spid="216" grpId="0" animBg="1"/>
      <p:bldP spid="216" grpId="1" animBg="1"/>
      <p:bldP spid="99" grpId="0" animBg="1"/>
      <p:bldP spid="99" grpId="1" animBg="1"/>
      <p:bldP spid="100" grpId="0" animBg="1"/>
      <p:bldP spid="100"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475E11-7312-47AE-B3B7-E336A0A938D3}"/>
              </a:ext>
            </a:extLst>
          </p:cNvPr>
          <p:cNvSpPr>
            <a:spLocks noGrp="1"/>
          </p:cNvSpPr>
          <p:nvPr>
            <p:ph type="title"/>
          </p:nvPr>
        </p:nvSpPr>
        <p:spPr/>
        <p:txBody>
          <a:bodyPr/>
          <a:lstStyle/>
          <a:p>
            <a:endParaRPr lang="vi-VN"/>
          </a:p>
        </p:txBody>
      </p:sp>
      <p:sp>
        <p:nvSpPr>
          <p:cNvPr id="4" name="Content Placeholder 3">
            <a:extLst>
              <a:ext uri="{FF2B5EF4-FFF2-40B4-BE49-F238E27FC236}">
                <a16:creationId xmlns:a16="http://schemas.microsoft.com/office/drawing/2014/main" id="{C0DDCC8D-96FA-44B3-9A3B-2B73422252DF}"/>
              </a:ext>
            </a:extLst>
          </p:cNvPr>
          <p:cNvSpPr>
            <a:spLocks noGrp="1"/>
          </p:cNvSpPr>
          <p:nvPr>
            <p:ph idx="1"/>
          </p:nvPr>
        </p:nvSpPr>
        <p:spPr/>
        <p:txBody>
          <a:bodyPr/>
          <a:lstStyle/>
          <a:p>
            <a:endParaRPr lang="vi-VN"/>
          </a:p>
        </p:txBody>
      </p:sp>
      <p:pic>
        <p:nvPicPr>
          <p:cNvPr id="3" name="Picture 2">
            <a:extLst>
              <a:ext uri="{FF2B5EF4-FFF2-40B4-BE49-F238E27FC236}">
                <a16:creationId xmlns:a16="http://schemas.microsoft.com/office/drawing/2014/main" id="{D7D83DF4-EF0C-4AF0-AE15-A51F6107A63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88151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640210"/>
            <a:ext cx="12192000" cy="6217789"/>
          </a:xfrm>
        </p:spPr>
        <p:txBody>
          <a:bodyPr>
            <a:noAutofit/>
          </a:bodyPr>
          <a:lstStyle/>
          <a:p>
            <a:pPr algn="just">
              <a:lnSpc>
                <a:spcPct val="100000"/>
              </a:lnSpc>
              <a:spcBef>
                <a:spcPts val="450"/>
              </a:spcBef>
              <a:spcAft>
                <a:spcPts val="450"/>
              </a:spcAft>
            </a:pPr>
            <a:r>
              <a:rPr lang="vi-VN" sz="7000" b="1">
                <a:latin typeface="Tahoma" panose="020B0604030504040204" pitchFamily="34" charset="0"/>
                <a:ea typeface="Tahoma" panose="020B0604030504040204" pitchFamily="34" charset="0"/>
                <a:cs typeface="Tahoma" panose="020B0604030504040204" pitchFamily="34" charset="0"/>
              </a:rPr>
              <a:t>Khi ấy, Đức Giê-su nói với các môn đệ rằng : “Anh em đã nghe Luật dạy rằng: Mắt đền mắt, răng đền răng.</a:t>
            </a:r>
            <a:endParaRPr lang="en-US" sz="7000" b="1">
              <a:latin typeface="Tahoma" panose="020B0604030504040204" pitchFamily="34" charset="0"/>
              <a:ea typeface="Tahoma" panose="020B0604030504040204" pitchFamily="34" charset="0"/>
              <a:cs typeface="Tahoma" panose="020B0604030504040204" pitchFamily="34" charset="0"/>
            </a:endParaRPr>
          </a:p>
        </p:txBody>
      </p:sp>
      <p:sp>
        <p:nvSpPr>
          <p:cNvPr id="3" name="TextBox 2">
            <a:extLst>
              <a:ext uri="{FF2B5EF4-FFF2-40B4-BE49-F238E27FC236}">
                <a16:creationId xmlns:a16="http://schemas.microsoft.com/office/drawing/2014/main" id="{660EDB3B-D92F-4149-A43E-A60728ADD0BE}"/>
              </a:ext>
            </a:extLst>
          </p:cNvPr>
          <p:cNvSpPr txBox="1"/>
          <p:nvPr/>
        </p:nvSpPr>
        <p:spPr>
          <a:xfrm>
            <a:off x="138023" y="101601"/>
            <a:ext cx="11947585" cy="646331"/>
          </a:xfrm>
          <a:prstGeom prst="rect">
            <a:avLst/>
          </a:prstGeom>
          <a:noFill/>
        </p:spPr>
        <p:txBody>
          <a:bodyPr wrap="square" rtlCol="0">
            <a:spAutoFit/>
          </a:bodyPr>
          <a:lstStyle/>
          <a:p>
            <a:pPr algn="ct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TIN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MỪNG</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CHÚA</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GIÊSU</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THEO </a:t>
            </a:r>
            <a:r>
              <a:rPr lang="en-US" sz="3600" b="1" err="1">
                <a:solidFill>
                  <a:srgbClr val="FF0000"/>
                </a:solidFill>
                <a:latin typeface="Tahoma" panose="020B0604030504040204" pitchFamily="34" charset="0"/>
                <a:ea typeface="Tahoma" panose="020B0604030504040204" pitchFamily="34" charset="0"/>
                <a:cs typeface="Tahoma" panose="020B0604030504040204" pitchFamily="34" charset="0"/>
              </a:rPr>
              <a:t>THÁNH</a:t>
            </a:r>
            <a:r>
              <a:rPr lang="en-US" sz="3600" b="1">
                <a:solidFill>
                  <a:srgbClr val="FF0000"/>
                </a:solidFill>
                <a:latin typeface="Tahoma" panose="020B0604030504040204" pitchFamily="34" charset="0"/>
                <a:ea typeface="Tahoma" panose="020B0604030504040204" pitchFamily="34" charset="0"/>
                <a:cs typeface="Tahoma" panose="020B0604030504040204" pitchFamily="34" charset="0"/>
              </a:rPr>
              <a:t> MAT-THÊU</a:t>
            </a:r>
            <a:endParaRPr lang="en-US" sz="3600">
              <a:solidFill>
                <a:srgbClr val="FF0000"/>
              </a:solidFill>
            </a:endParaRPr>
          </a:p>
        </p:txBody>
      </p:sp>
    </p:spTree>
    <p:extLst>
      <p:ext uri="{BB962C8B-B14F-4D97-AF65-F5344CB8AC3E}">
        <p14:creationId xmlns:p14="http://schemas.microsoft.com/office/powerpoint/2010/main" val="36338981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3">
            <a:extLst>
              <a:ext uri="{FF2B5EF4-FFF2-40B4-BE49-F238E27FC236}">
                <a16:creationId xmlns:a16="http://schemas.microsoft.com/office/drawing/2014/main" id="{E8DB286C-371F-4B86-BC46-D4899F07009B}"/>
              </a:ext>
            </a:extLst>
          </p:cNvPr>
          <p:cNvGraphicFramePr>
            <a:graphicFrameLocks noGrp="1"/>
          </p:cNvGraphicFramePr>
          <p:nvPr>
            <p:extLst>
              <p:ext uri="{D42A27DB-BD31-4B8C-83A1-F6EECF244321}">
                <p14:modId xmlns:p14="http://schemas.microsoft.com/office/powerpoint/2010/main" val="3980844807"/>
              </p:ext>
            </p:extLst>
          </p:nvPr>
        </p:nvGraphicFramePr>
        <p:xfrm>
          <a:off x="0" y="12700"/>
          <a:ext cx="12192000" cy="6858000"/>
        </p:xfrm>
        <a:graphic>
          <a:graphicData uri="http://schemas.openxmlformats.org/drawingml/2006/table">
            <a:tbl>
              <a:tblPr firstRow="1" bandRow="1">
                <a:tableStyleId>{5940675A-B579-460E-94D1-54222C63F5DA}</a:tableStyleId>
              </a:tblPr>
              <a:tblGrid>
                <a:gridCol w="1219200">
                  <a:extLst>
                    <a:ext uri="{9D8B030D-6E8A-4147-A177-3AD203B41FA5}">
                      <a16:colId xmlns:a16="http://schemas.microsoft.com/office/drawing/2014/main" val="2356153170"/>
                    </a:ext>
                  </a:extLst>
                </a:gridCol>
                <a:gridCol w="1219200">
                  <a:extLst>
                    <a:ext uri="{9D8B030D-6E8A-4147-A177-3AD203B41FA5}">
                      <a16:colId xmlns:a16="http://schemas.microsoft.com/office/drawing/2014/main" val="535985818"/>
                    </a:ext>
                  </a:extLst>
                </a:gridCol>
                <a:gridCol w="1219200">
                  <a:extLst>
                    <a:ext uri="{9D8B030D-6E8A-4147-A177-3AD203B41FA5}">
                      <a16:colId xmlns:a16="http://schemas.microsoft.com/office/drawing/2014/main" val="1743134784"/>
                    </a:ext>
                  </a:extLst>
                </a:gridCol>
                <a:gridCol w="1219200">
                  <a:extLst>
                    <a:ext uri="{9D8B030D-6E8A-4147-A177-3AD203B41FA5}">
                      <a16:colId xmlns:a16="http://schemas.microsoft.com/office/drawing/2014/main" val="4137164561"/>
                    </a:ext>
                  </a:extLst>
                </a:gridCol>
                <a:gridCol w="1219200">
                  <a:extLst>
                    <a:ext uri="{9D8B030D-6E8A-4147-A177-3AD203B41FA5}">
                      <a16:colId xmlns:a16="http://schemas.microsoft.com/office/drawing/2014/main" val="3948434602"/>
                    </a:ext>
                  </a:extLst>
                </a:gridCol>
                <a:gridCol w="1219200">
                  <a:extLst>
                    <a:ext uri="{9D8B030D-6E8A-4147-A177-3AD203B41FA5}">
                      <a16:colId xmlns:a16="http://schemas.microsoft.com/office/drawing/2014/main" val="2886751452"/>
                    </a:ext>
                  </a:extLst>
                </a:gridCol>
                <a:gridCol w="1219200">
                  <a:extLst>
                    <a:ext uri="{9D8B030D-6E8A-4147-A177-3AD203B41FA5}">
                      <a16:colId xmlns:a16="http://schemas.microsoft.com/office/drawing/2014/main" val="532594679"/>
                    </a:ext>
                  </a:extLst>
                </a:gridCol>
                <a:gridCol w="1219200">
                  <a:extLst>
                    <a:ext uri="{9D8B030D-6E8A-4147-A177-3AD203B41FA5}">
                      <a16:colId xmlns:a16="http://schemas.microsoft.com/office/drawing/2014/main" val="3665494410"/>
                    </a:ext>
                  </a:extLst>
                </a:gridCol>
                <a:gridCol w="1219200">
                  <a:extLst>
                    <a:ext uri="{9D8B030D-6E8A-4147-A177-3AD203B41FA5}">
                      <a16:colId xmlns:a16="http://schemas.microsoft.com/office/drawing/2014/main" val="1021267771"/>
                    </a:ext>
                  </a:extLst>
                </a:gridCol>
                <a:gridCol w="1219200">
                  <a:extLst>
                    <a:ext uri="{9D8B030D-6E8A-4147-A177-3AD203B41FA5}">
                      <a16:colId xmlns:a16="http://schemas.microsoft.com/office/drawing/2014/main" val="2490444803"/>
                    </a:ext>
                  </a:extLst>
                </a:gridCol>
              </a:tblGrid>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Ã</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36462875"/>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Ù</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6443813"/>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290960030"/>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Ờ</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06703934"/>
                  </a:ext>
                </a:extLst>
              </a:tr>
              <a:tr h="760589">
                <a:tc>
                  <a:txBody>
                    <a:bodyPr/>
                    <a:lstStyle/>
                    <a:p>
                      <a:pPr algn="ctr"/>
                      <a:r>
                        <a:rPr lang="en-US" sz="3200" b="1">
                          <a:latin typeface="Arial" panose="020B0604020202020204" pitchFamily="34" charset="0"/>
                          <a:cs typeface="Arial" panose="020B0604020202020204" pitchFamily="34"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Í</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805464"/>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ctr" defTabSz="914400" rtl="0" eaLnBrk="1" latinLnBrk="0" hangingPunct="1"/>
                      <a:r>
                        <a:rPr lang="en-US" sz="3200" b="1" kern="1200">
                          <a:solidFill>
                            <a:schemeClr val="tx1"/>
                          </a:solidFill>
                          <a:latin typeface="Arial" panose="020B0604020202020204" pitchFamily="34" charset="0"/>
                          <a:ea typeface="+mn-ea"/>
                          <a:cs typeface="Arial" panose="020B0604020202020204" pitchFamily="34"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latinLnBrk="0" hangingPunct="1"/>
                      <a:r>
                        <a:rPr lang="en-US" sz="3200" b="1" kern="1200">
                          <a:solidFill>
                            <a:schemeClr val="tx1"/>
                          </a:solidFill>
                          <a:latin typeface="Arial" panose="020B0604020202020204" pitchFamily="34" charset="0"/>
                          <a:ea typeface="+mn-ea"/>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latinLnBrk="0" hangingPunct="1"/>
                      <a:r>
                        <a:rPr lang="en-US" sz="3200" b="1" kern="1200">
                          <a:solidFill>
                            <a:schemeClr val="tx1"/>
                          </a:solidFill>
                          <a:latin typeface="Arial" panose="020B0604020202020204" pitchFamily="34" charset="0"/>
                          <a:ea typeface="+mn-ea"/>
                          <a:cs typeface="Arial" panose="020B0604020202020204" pitchFamily="34"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latinLnBrk="0" hangingPunct="1"/>
                      <a:r>
                        <a:rPr lang="vi-VN" sz="4400" b="1" kern="1200">
                          <a:solidFill>
                            <a:schemeClr val="tx1"/>
                          </a:solidFill>
                          <a:latin typeface="Arial" panose="020B0604020202020204" pitchFamily="34" charset="0"/>
                          <a:ea typeface="+mn-ea"/>
                          <a:cs typeface="Arial" panose="020B0604020202020204" pitchFamily="34" charset="0"/>
                        </a:rPr>
                        <a:t>Ư</a:t>
                      </a:r>
                      <a:endParaRPr lang="en-US" sz="4400" b="1" kern="1200">
                        <a:solidFill>
                          <a:schemeClr val="tx1"/>
                        </a:solidFill>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marL="0" algn="ctr" defTabSz="914400" rtl="0" eaLnBrk="1" latinLnBrk="0" hangingPunct="1"/>
                      <a:r>
                        <a:rPr lang="en-US" sz="3200" b="1" kern="1200">
                          <a:solidFill>
                            <a:schemeClr val="tx1"/>
                          </a:solidFill>
                          <a:latin typeface="Arial" panose="020B0604020202020204" pitchFamily="34" charset="0"/>
                          <a:ea typeface="+mn-ea"/>
                          <a:cs typeface="Arial" panose="020B0604020202020204" pitchFamily="34" charset="0"/>
                        </a:rPr>
                        <a:t>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algn="ctr" defTabSz="914400" rtl="0" eaLnBrk="1" latinLnBrk="0" hangingPunct="1"/>
                      <a:r>
                        <a:rPr lang="en-US" sz="3200" b="1" kern="1200">
                          <a:solidFill>
                            <a:schemeClr val="tx1"/>
                          </a:solidFill>
                          <a:latin typeface="Arial" panose="020B0604020202020204" pitchFamily="34" charset="0"/>
                          <a:ea typeface="+mn-ea"/>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97610755"/>
                  </a:ext>
                </a:extLst>
              </a:tr>
              <a:tr h="760589">
                <a:tc>
                  <a:txBody>
                    <a:bodyPr/>
                    <a:lstStyle/>
                    <a:p>
                      <a:pPr algn="ctr"/>
                      <a:r>
                        <a:rPr lang="en-US" sz="3200" b="1">
                          <a:latin typeface="Arial" panose="020B0604020202020204" pitchFamily="34" charset="0"/>
                          <a:cs typeface="Arial" panose="020B0604020202020204" pitchFamily="34" charset="0"/>
                        </a:rPr>
                        <a:t>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4493687"/>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À</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300480078"/>
                  </a:ext>
                </a:extLst>
              </a:tr>
              <a:tr h="760589">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US" sz="3200" b="1">
                          <a:latin typeface="Arial" panose="020B0604020202020204" pitchFamily="34" charset="0"/>
                          <a:cs typeface="Arial" panose="020B0604020202020204" pitchFamily="34" charset="0"/>
                        </a:rPr>
                        <a:t>Đ</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4400" b="1">
                          <a:latin typeface="Arial" panose="020B0604020202020204" pitchFamily="34" charset="0"/>
                          <a:cs typeface="Arial" panose="020B0604020202020204" pitchFamily="34"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0000"/>
                    </a:solidFill>
                  </a:tcPr>
                </a:tc>
                <a:tc>
                  <a:txBody>
                    <a:bodyPr/>
                    <a:lstStyle/>
                    <a:p>
                      <a:pPr algn="ctr"/>
                      <a:r>
                        <a:rPr lang="en-US" sz="3200" b="1">
                          <a:latin typeface="Arial" panose="020B0604020202020204" pitchFamily="34" charset="0"/>
                          <a:cs typeface="Arial" panose="020B0604020202020204" pitchFamily="34"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Ê</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lang="en-US" sz="3200" b="1">
                          <a:latin typeface="Arial" panose="020B0604020202020204" pitchFamily="34" charset="0"/>
                          <a:cs typeface="Arial" panose="020B0604020202020204" pitchFamily="34"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endParaRPr lang="en-US" sz="3200" b="1">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03838982"/>
                  </a:ext>
                </a:extLst>
              </a:tr>
            </a:tbl>
          </a:graphicData>
        </a:graphic>
      </p:graphicFrame>
    </p:spTree>
    <p:extLst>
      <p:ext uri="{BB962C8B-B14F-4D97-AF65-F5344CB8AC3E}">
        <p14:creationId xmlns:p14="http://schemas.microsoft.com/office/powerpoint/2010/main" val="25440055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192000" cy="6857999"/>
          </a:xfrm>
        </p:spPr>
        <p:txBody>
          <a:bodyPr>
            <a:noAutofit/>
          </a:bodyPr>
          <a:lstStyle/>
          <a:p>
            <a:pPr algn="just">
              <a:lnSpc>
                <a:spcPct val="100000"/>
              </a:lnSpc>
              <a:spcBef>
                <a:spcPts val="450"/>
              </a:spcBef>
              <a:spcAft>
                <a:spcPts val="450"/>
              </a:spcAft>
            </a:pPr>
            <a:r>
              <a:rPr lang="vi-VN" sz="7600" b="1">
                <a:latin typeface="Tahoma" panose="020B0604030504040204" pitchFamily="34" charset="0"/>
                <a:ea typeface="Tahoma" panose="020B0604030504040204" pitchFamily="34" charset="0"/>
                <a:cs typeface="Tahoma" panose="020B0604030504040204" pitchFamily="34" charset="0"/>
              </a:rPr>
              <a:t>Còn Thầy, Thầy bảo anh em: đừng chống cự người ác, trái lại, nếu bị ai vả má bên phải, thì hãy giơ cả má bên trái ra nữa.</a:t>
            </a:r>
            <a:endParaRPr lang="en-US" sz="76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39323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6250"/>
            <a:ext cx="12192000" cy="6800850"/>
          </a:xfrm>
        </p:spPr>
        <p:txBody>
          <a:bodyPr>
            <a:noAutofit/>
          </a:bodyPr>
          <a:lstStyle/>
          <a:p>
            <a:pPr algn="just"/>
            <a:r>
              <a:rPr lang="vi-VN" sz="8800" b="1">
                <a:latin typeface="Tahoma" panose="020B0604030504040204" pitchFamily="34" charset="0"/>
                <a:ea typeface="Tahoma" panose="020B0604030504040204" pitchFamily="34" charset="0"/>
                <a:cs typeface="Tahoma" panose="020B0604030504040204" pitchFamily="34" charset="0"/>
              </a:rPr>
              <a:t>Nếu ai muốn kiện anh để lấy áo trong của anh, thì hãy để cho nó lấy cả áo ngoài</a:t>
            </a:r>
            <a:endParaRPr lang="en-US" sz="88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797595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350"/>
            <a:ext cx="12192000" cy="6800850"/>
          </a:xfrm>
        </p:spPr>
        <p:txBody>
          <a:bodyPr>
            <a:noAutofit/>
          </a:bodyPr>
          <a:lstStyle/>
          <a:p>
            <a:pPr algn="just"/>
            <a:r>
              <a:rPr lang="vi-VN" sz="8000" b="1">
                <a:latin typeface="Tahoma" panose="020B0604030504040204" pitchFamily="34" charset="0"/>
                <a:ea typeface="Tahoma" panose="020B0604030504040204" pitchFamily="34" charset="0"/>
                <a:cs typeface="Tahoma" panose="020B0604030504040204" pitchFamily="34" charset="0"/>
              </a:rPr>
              <a:t>Nếu có người bắt anh đi một dặm, thì hãy đi với người ấy hai dặm. Ai xin, thì hãy cho; ai muốn vay mượn, thì đừng ngoảnh mặt đi.</a:t>
            </a:r>
            <a:endParaRPr lang="en-US" sz="8000" b="1">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377504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000" b="1">
                <a:latin typeface="Tahoma" panose="020B0604030504040204" pitchFamily="34" charset="0"/>
                <a:ea typeface="Tahoma" panose="020B0604030504040204" pitchFamily="34" charset="0"/>
                <a:cs typeface="Tahoma" panose="020B0604030504040204" pitchFamily="34" charset="0"/>
              </a:rPr>
              <a:t>"Anh em đã nghe Luật dạy rằng: Hãy yêu đồng loại và hãy ghét kẻ thù. Còn Thầy, Thầy bảo anh em: hãy yêu kẻ thù và cầu nguyện cho những kẻ ngược đãi anh em.</a:t>
            </a:r>
            <a:endParaRPr lang="vi-VN" sz="7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151048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6000" b="1">
                <a:latin typeface="Tahoma" panose="020B0604030504040204" pitchFamily="34" charset="0"/>
                <a:ea typeface="Tahoma" panose="020B0604030504040204" pitchFamily="34" charset="0"/>
                <a:cs typeface="Tahoma" panose="020B0604030504040204" pitchFamily="34" charset="0"/>
              </a:rPr>
              <a:t>Như vậy, anh em mới được trở nên con cái của Cha anh em, Đấng ngự trên trời, vì Người cho mặt trời của Người mọc lên soi sáng kẻ xấu cũng như người tốt, và cho mưa xuống trên người công chính cũng như kẻ bất chính.</a:t>
            </a:r>
            <a:endParaRPr lang="vi-VN" sz="60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92780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020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Vì nếu anh em yêu thương kẻ yêu thương mình, thì anh em nào có công chi? Ngay cả những người thu thuế cũng chẳng làm như thế sao?</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2102007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62345"/>
            <a:ext cx="12192000" cy="6333423"/>
          </a:xfrm>
        </p:spPr>
        <p:txBody>
          <a:bodyPr>
            <a:noAutofit/>
          </a:bodyPr>
          <a:lstStyle/>
          <a:p>
            <a:pPr algn="just"/>
            <a:r>
              <a:rPr lang="vi-VN" sz="7200" b="1">
                <a:latin typeface="Tahoma" panose="020B0604030504040204" pitchFamily="34" charset="0"/>
                <a:ea typeface="Tahoma" panose="020B0604030504040204" pitchFamily="34" charset="0"/>
                <a:cs typeface="Tahoma" panose="020B0604030504040204" pitchFamily="34" charset="0"/>
              </a:rPr>
              <a:t>Nếu anh em chỉ chào hỏi anh em mình thôi, thì anh em có làm gì lạ thường đâu? Ngay cả người ngoại cũng chẳng làm như thế sao?</a:t>
            </a:r>
            <a:endParaRPr lang="vi-VN" sz="7200" b="1">
              <a:solidFill>
                <a:srgbClr val="FF0000"/>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71469830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15803</TotalTime>
  <Words>957</Words>
  <Application>Microsoft Office PowerPoint</Application>
  <PresentationFormat>Widescreen</PresentationFormat>
  <Paragraphs>227</Paragraphs>
  <Slides>20</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Tahoma</vt:lpstr>
      <vt:lpstr>Times New Roman</vt:lpstr>
      <vt:lpstr>Office Theme</vt:lpstr>
      <vt:lpstr>PowerPoint Presentation</vt:lpstr>
      <vt:lpstr>Khi ấy, Đức Giê-su nói với các môn đệ rằng : “Anh em đã nghe Luật dạy rằng: Mắt đền mắt, răng đền răng.</vt:lpstr>
      <vt:lpstr>Còn Thầy, Thầy bảo anh em: đừng chống cự người ác, trái lại, nếu bị ai vả má bên phải, thì hãy giơ cả má bên trái ra nữa.</vt:lpstr>
      <vt:lpstr>Nếu ai muốn kiện anh để lấy áo trong của anh, thì hãy để cho nó lấy cả áo ngoài</vt:lpstr>
      <vt:lpstr>Nếu có người bắt anh đi một dặm, thì hãy đi với người ấy hai dặm. Ai xin, thì hãy cho; ai muốn vay mượn, thì đừng ngoảnh mặt đi.</vt:lpstr>
      <vt:lpstr>"Anh em đã nghe Luật dạy rằng: Hãy yêu đồng loại và hãy ghét kẻ thù. Còn Thầy, Thầy bảo anh em: hãy yêu kẻ thù và cầu nguyện cho những kẻ ngược đãi anh em.</vt:lpstr>
      <vt:lpstr>Như vậy, anh em mới được trở nên con cái của Cha anh em, Đấng ngự trên trời, vì Người cho mặt trời của Người mọc lên soi sáng kẻ xấu cũng như người tốt, và cho mưa xuống trên người công chính cũng như kẻ bất chính.</vt:lpstr>
      <vt:lpstr>Vì nếu anh em yêu thương kẻ yêu thương mình, thì anh em nào có công chi? Ngay cả những người thu thuế cũng chẳng làm như thế sao?</vt:lpstr>
      <vt:lpstr>Nếu anh em chỉ chào hỏi anh em mình thôi, thì anh em có làm gì lạ thường đâu? Ngay cả người ngoại cũng chẳng làm như thế sao?</vt:lpstr>
      <vt:lpstr>Vậy anh em hãy nên hoàn thiện, như Cha anh em trên trời là Đấng hoàn thiện.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Jos Thong</dc:creator>
  <cp:lastModifiedBy>Mr Tam Nguyen</cp:lastModifiedBy>
  <cp:revision>611</cp:revision>
  <dcterms:created xsi:type="dcterms:W3CDTF">2015-10-15T10:55:08Z</dcterms:created>
  <dcterms:modified xsi:type="dcterms:W3CDTF">2020-02-21T09:39:52Z</dcterms:modified>
</cp:coreProperties>
</file>