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34"/>
  </p:notesMasterIdLst>
  <p:sldIdLst>
    <p:sldId id="311" r:id="rId2"/>
    <p:sldId id="314" r:id="rId3"/>
    <p:sldId id="688" r:id="rId4"/>
    <p:sldId id="315" r:id="rId5"/>
    <p:sldId id="687" r:id="rId6"/>
    <p:sldId id="689" r:id="rId7"/>
    <p:sldId id="690" r:id="rId8"/>
    <p:sldId id="691" r:id="rId9"/>
    <p:sldId id="692" r:id="rId10"/>
    <p:sldId id="693" r:id="rId11"/>
    <p:sldId id="694" r:id="rId12"/>
    <p:sldId id="695" r:id="rId13"/>
    <p:sldId id="696" r:id="rId14"/>
    <p:sldId id="697" r:id="rId15"/>
    <p:sldId id="698" r:id="rId16"/>
    <p:sldId id="699" r:id="rId17"/>
    <p:sldId id="700" r:id="rId18"/>
    <p:sldId id="701" r:id="rId19"/>
    <p:sldId id="702" r:id="rId20"/>
    <p:sldId id="703" r:id="rId21"/>
    <p:sldId id="704" r:id="rId22"/>
    <p:sldId id="705" r:id="rId23"/>
    <p:sldId id="328" r:id="rId24"/>
    <p:sldId id="674" r:id="rId25"/>
    <p:sldId id="365" r:id="rId26"/>
    <p:sldId id="677" r:id="rId27"/>
    <p:sldId id="675" r:id="rId28"/>
    <p:sldId id="676" r:id="rId29"/>
    <p:sldId id="256" r:id="rId30"/>
    <p:sldId id="679" r:id="rId31"/>
    <p:sldId id="669" r:id="rId32"/>
    <p:sldId id="667"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489" autoAdjust="0"/>
    <p:restoredTop sz="94664" autoAdjust="0"/>
  </p:normalViewPr>
  <p:slideViewPr>
    <p:cSldViewPr snapToGrid="0">
      <p:cViewPr>
        <p:scale>
          <a:sx n="50" d="100"/>
          <a:sy n="50" d="100"/>
        </p:scale>
        <p:origin x="788" y="59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6/11/relationships/changesInfo" Target="changesInfos/changesInfo1.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r Tam Nguyen" userId="53846575c6d7c6f1" providerId="LiveId" clId="{7B9B7549-55D5-4A71-8288-8129B4B8AD5E}"/>
    <pc:docChg chg="undo custSel addSld delSld modSld">
      <pc:chgData name="Mr Tam Nguyen" userId="53846575c6d7c6f1" providerId="LiveId" clId="{7B9B7549-55D5-4A71-8288-8129B4B8AD5E}" dt="2020-02-15T02:49:13.421" v="887" actId="14100"/>
      <pc:docMkLst>
        <pc:docMk/>
      </pc:docMkLst>
      <pc:sldChg chg="modSp mod">
        <pc:chgData name="Mr Tam Nguyen" userId="53846575c6d7c6f1" providerId="LiveId" clId="{7B9B7549-55D5-4A71-8288-8129B4B8AD5E}" dt="2020-02-14T15:14:03.620" v="28" actId="20577"/>
        <pc:sldMkLst>
          <pc:docMk/>
          <pc:sldMk cId="3907391548" sldId="311"/>
        </pc:sldMkLst>
        <pc:spChg chg="mod">
          <ac:chgData name="Mr Tam Nguyen" userId="53846575c6d7c6f1" providerId="LiveId" clId="{7B9B7549-55D5-4A71-8288-8129B4B8AD5E}" dt="2020-02-14T15:14:03.620" v="28" actId="20577"/>
          <ac:spMkLst>
            <pc:docMk/>
            <pc:sldMk cId="3907391548" sldId="311"/>
            <ac:spMk id="4" creationId="{00000000-0000-0000-0000-000000000000}"/>
          </ac:spMkLst>
        </pc:spChg>
      </pc:sldChg>
      <pc:sldChg chg="modSp mod">
        <pc:chgData name="Mr Tam Nguyen" userId="53846575c6d7c6f1" providerId="LiveId" clId="{7B9B7549-55D5-4A71-8288-8129B4B8AD5E}" dt="2020-02-14T15:14:24.296" v="30" actId="6549"/>
        <pc:sldMkLst>
          <pc:docMk/>
          <pc:sldMk cId="3633898169" sldId="314"/>
        </pc:sldMkLst>
        <pc:spChg chg="mod">
          <ac:chgData name="Mr Tam Nguyen" userId="53846575c6d7c6f1" providerId="LiveId" clId="{7B9B7549-55D5-4A71-8288-8129B4B8AD5E}" dt="2020-02-14T15:14:24.296" v="30" actId="6549"/>
          <ac:spMkLst>
            <pc:docMk/>
            <pc:sldMk cId="3633898169" sldId="314"/>
            <ac:spMk id="2" creationId="{00000000-0000-0000-0000-000000000000}"/>
          </ac:spMkLst>
        </pc:spChg>
      </pc:sldChg>
      <pc:sldChg chg="modSp mod">
        <pc:chgData name="Mr Tam Nguyen" userId="53846575c6d7c6f1" providerId="LiveId" clId="{7B9B7549-55D5-4A71-8288-8129B4B8AD5E}" dt="2020-02-14T15:15:36.839" v="38" actId="403"/>
        <pc:sldMkLst>
          <pc:docMk/>
          <pc:sldMk cId="3079759574" sldId="315"/>
        </pc:sldMkLst>
        <pc:spChg chg="mod">
          <ac:chgData name="Mr Tam Nguyen" userId="53846575c6d7c6f1" providerId="LiveId" clId="{7B9B7549-55D5-4A71-8288-8129B4B8AD5E}" dt="2020-02-14T15:15:36.839" v="38" actId="403"/>
          <ac:spMkLst>
            <pc:docMk/>
            <pc:sldMk cId="3079759574" sldId="315"/>
            <ac:spMk id="2" creationId="{00000000-0000-0000-0000-000000000000}"/>
          </ac:spMkLst>
        </pc:spChg>
      </pc:sldChg>
      <pc:sldChg chg="del">
        <pc:chgData name="Mr Tam Nguyen" userId="53846575c6d7c6f1" providerId="LiveId" clId="{7B9B7549-55D5-4A71-8288-8129B4B8AD5E}" dt="2020-02-14T15:22:07.706" v="164" actId="47"/>
        <pc:sldMkLst>
          <pc:docMk/>
          <pc:sldMk cId="234143138" sldId="332"/>
        </pc:sldMkLst>
      </pc:sldChg>
      <pc:sldChg chg="modSp mod">
        <pc:chgData name="Mr Tam Nguyen" userId="53846575c6d7c6f1" providerId="LiveId" clId="{7B9B7549-55D5-4A71-8288-8129B4B8AD5E}" dt="2020-02-14T15:30:59.568" v="282" actId="207"/>
        <pc:sldMkLst>
          <pc:docMk/>
          <pc:sldMk cId="2464980806" sldId="365"/>
        </pc:sldMkLst>
        <pc:spChg chg="mod">
          <ac:chgData name="Mr Tam Nguyen" userId="53846575c6d7c6f1" providerId="LiveId" clId="{7B9B7549-55D5-4A71-8288-8129B4B8AD5E}" dt="2020-02-14T15:28:55.317" v="209"/>
          <ac:spMkLst>
            <pc:docMk/>
            <pc:sldMk cId="2464980806" sldId="365"/>
            <ac:spMk id="8" creationId="{00000000-0000-0000-0000-000000000000}"/>
          </ac:spMkLst>
        </pc:spChg>
        <pc:spChg chg="mod">
          <ac:chgData name="Mr Tam Nguyen" userId="53846575c6d7c6f1" providerId="LiveId" clId="{7B9B7549-55D5-4A71-8288-8129B4B8AD5E}" dt="2020-02-14T15:30:59.568" v="282" actId="207"/>
          <ac:spMkLst>
            <pc:docMk/>
            <pc:sldMk cId="2464980806" sldId="365"/>
            <ac:spMk id="10" creationId="{C560D8AB-9919-419B-BEBB-D2009B70CB50}"/>
          </ac:spMkLst>
        </pc:spChg>
        <pc:spChg chg="mod">
          <ac:chgData name="Mr Tam Nguyen" userId="53846575c6d7c6f1" providerId="LiveId" clId="{7B9B7549-55D5-4A71-8288-8129B4B8AD5E}" dt="2020-02-14T15:29:11.593" v="235" actId="1035"/>
          <ac:spMkLst>
            <pc:docMk/>
            <pc:sldMk cId="2464980806" sldId="365"/>
            <ac:spMk id="33" creationId="{00000000-0000-0000-0000-000000000000}"/>
          </ac:spMkLst>
        </pc:spChg>
        <pc:spChg chg="mod">
          <ac:chgData name="Mr Tam Nguyen" userId="53846575c6d7c6f1" providerId="LiveId" clId="{7B9B7549-55D5-4A71-8288-8129B4B8AD5E}" dt="2020-02-14T15:29:05.949" v="212"/>
          <ac:spMkLst>
            <pc:docMk/>
            <pc:sldMk cId="2464980806" sldId="365"/>
            <ac:spMk id="39" creationId="{00000000-0000-0000-0000-000000000000}"/>
          </ac:spMkLst>
        </pc:spChg>
        <pc:spChg chg="mod">
          <ac:chgData name="Mr Tam Nguyen" userId="53846575c6d7c6f1" providerId="LiveId" clId="{7B9B7549-55D5-4A71-8288-8129B4B8AD5E}" dt="2020-02-14T15:29:18.622" v="236"/>
          <ac:spMkLst>
            <pc:docMk/>
            <pc:sldMk cId="2464980806" sldId="365"/>
            <ac:spMk id="42" creationId="{00000000-0000-0000-0000-000000000000}"/>
          </ac:spMkLst>
        </pc:spChg>
        <pc:spChg chg="mod">
          <ac:chgData name="Mr Tam Nguyen" userId="53846575c6d7c6f1" providerId="LiveId" clId="{7B9B7549-55D5-4A71-8288-8129B4B8AD5E}" dt="2020-02-14T15:29:25.810" v="237"/>
          <ac:spMkLst>
            <pc:docMk/>
            <pc:sldMk cId="2464980806" sldId="365"/>
            <ac:spMk id="45" creationId="{00000000-0000-0000-0000-000000000000}"/>
          </ac:spMkLst>
        </pc:spChg>
      </pc:sldChg>
      <pc:sldChg chg="addSp delSp modSp mod">
        <pc:chgData name="Mr Tam Nguyen" userId="53846575c6d7c6f1" providerId="LiveId" clId="{7B9B7549-55D5-4A71-8288-8129B4B8AD5E}" dt="2020-02-15T02:48:23.567" v="883" actId="207"/>
        <pc:sldMkLst>
          <pc:docMk/>
          <pc:sldMk cId="2544005534" sldId="667"/>
        </pc:sldMkLst>
        <pc:graphicFrameChg chg="del">
          <ac:chgData name="Mr Tam Nguyen" userId="53846575c6d7c6f1" providerId="LiveId" clId="{7B9B7549-55D5-4A71-8288-8129B4B8AD5E}" dt="2020-02-15T02:47:13.881" v="847" actId="478"/>
          <ac:graphicFrameMkLst>
            <pc:docMk/>
            <pc:sldMk cId="2544005534" sldId="667"/>
            <ac:graphicFrameMk id="3" creationId="{BDB77E7B-4C8B-4157-ADCE-9E76403B3C47}"/>
          </ac:graphicFrameMkLst>
        </pc:graphicFrameChg>
        <pc:graphicFrameChg chg="add mod modGraphic">
          <ac:chgData name="Mr Tam Nguyen" userId="53846575c6d7c6f1" providerId="LiveId" clId="{7B9B7549-55D5-4A71-8288-8129B4B8AD5E}" dt="2020-02-15T02:48:23.567" v="883" actId="207"/>
          <ac:graphicFrameMkLst>
            <pc:docMk/>
            <pc:sldMk cId="2544005534" sldId="667"/>
            <ac:graphicFrameMk id="4" creationId="{94268260-26FA-40F8-8D5A-7CC98F4C1A8A}"/>
          </ac:graphicFrameMkLst>
        </pc:graphicFrameChg>
      </pc:sldChg>
      <pc:sldChg chg="addSp delSp modSp">
        <pc:chgData name="Mr Tam Nguyen" userId="53846575c6d7c6f1" providerId="LiveId" clId="{7B9B7549-55D5-4A71-8288-8129B4B8AD5E}" dt="2020-02-15T02:49:13.421" v="887" actId="14100"/>
        <pc:sldMkLst>
          <pc:docMk/>
          <pc:sldMk cId="3718815140" sldId="669"/>
        </pc:sldMkLst>
        <pc:picChg chg="del">
          <ac:chgData name="Mr Tam Nguyen" userId="53846575c6d7c6f1" providerId="LiveId" clId="{7B9B7549-55D5-4A71-8288-8129B4B8AD5E}" dt="2020-02-15T02:49:06.096" v="884" actId="478"/>
          <ac:picMkLst>
            <pc:docMk/>
            <pc:sldMk cId="3718815140" sldId="669"/>
            <ac:picMk id="3" creationId="{2C6EA54E-375B-4372-A2C9-D18607ED54C5}"/>
          </ac:picMkLst>
        </pc:picChg>
        <pc:picChg chg="add mod">
          <ac:chgData name="Mr Tam Nguyen" userId="53846575c6d7c6f1" providerId="LiveId" clId="{7B9B7549-55D5-4A71-8288-8129B4B8AD5E}" dt="2020-02-15T02:49:13.421" v="887" actId="14100"/>
          <ac:picMkLst>
            <pc:docMk/>
            <pc:sldMk cId="3718815140" sldId="669"/>
            <ac:picMk id="1026" creationId="{3A77441F-CB37-4FF2-965D-A5443CFF6AAD}"/>
          </ac:picMkLst>
        </pc:picChg>
      </pc:sldChg>
      <pc:sldChg chg="modSp mod">
        <pc:chgData name="Mr Tam Nguyen" userId="53846575c6d7c6f1" providerId="LiveId" clId="{7B9B7549-55D5-4A71-8288-8129B4B8AD5E}" dt="2020-02-14T15:31:03.543" v="283" actId="207"/>
        <pc:sldMkLst>
          <pc:docMk/>
          <pc:sldMk cId="2754005615" sldId="674"/>
        </pc:sldMkLst>
        <pc:spChg chg="mod">
          <ac:chgData name="Mr Tam Nguyen" userId="53846575c6d7c6f1" providerId="LiveId" clId="{7B9B7549-55D5-4A71-8288-8129B4B8AD5E}" dt="2020-02-14T15:26:52.293" v="170"/>
          <ac:spMkLst>
            <pc:docMk/>
            <pc:sldMk cId="2754005615" sldId="674"/>
            <ac:spMk id="8" creationId="{00000000-0000-0000-0000-000000000000}"/>
          </ac:spMkLst>
        </pc:spChg>
        <pc:spChg chg="mod">
          <ac:chgData name="Mr Tam Nguyen" userId="53846575c6d7c6f1" providerId="LiveId" clId="{7B9B7549-55D5-4A71-8288-8129B4B8AD5E}" dt="2020-02-14T15:31:03.543" v="283" actId="207"/>
          <ac:spMkLst>
            <pc:docMk/>
            <pc:sldMk cId="2754005615" sldId="674"/>
            <ac:spMk id="10" creationId="{C560D8AB-9919-419B-BEBB-D2009B70CB50}"/>
          </ac:spMkLst>
        </pc:spChg>
        <pc:spChg chg="mod">
          <ac:chgData name="Mr Tam Nguyen" userId="53846575c6d7c6f1" providerId="LiveId" clId="{7B9B7549-55D5-4A71-8288-8129B4B8AD5E}" dt="2020-02-14T15:27:25.978" v="203" actId="20577"/>
          <ac:spMkLst>
            <pc:docMk/>
            <pc:sldMk cId="2754005615" sldId="674"/>
            <ac:spMk id="19" creationId="{00000000-0000-0000-0000-000000000000}"/>
          </ac:spMkLst>
        </pc:spChg>
        <pc:spChg chg="mod">
          <ac:chgData name="Mr Tam Nguyen" userId="53846575c6d7c6f1" providerId="LiveId" clId="{7B9B7549-55D5-4A71-8288-8129B4B8AD5E}" dt="2020-02-14T15:27:15.162" v="200" actId="1035"/>
          <ac:spMkLst>
            <pc:docMk/>
            <pc:sldMk cId="2754005615" sldId="674"/>
            <ac:spMk id="33" creationId="{00000000-0000-0000-0000-000000000000}"/>
          </ac:spMkLst>
        </pc:spChg>
        <pc:spChg chg="mod">
          <ac:chgData name="Mr Tam Nguyen" userId="53846575c6d7c6f1" providerId="LiveId" clId="{7B9B7549-55D5-4A71-8288-8129B4B8AD5E}" dt="2020-02-14T15:27:23.337" v="201"/>
          <ac:spMkLst>
            <pc:docMk/>
            <pc:sldMk cId="2754005615" sldId="674"/>
            <ac:spMk id="39" creationId="{00000000-0000-0000-0000-000000000000}"/>
          </ac:spMkLst>
        </pc:spChg>
        <pc:spChg chg="mod">
          <ac:chgData name="Mr Tam Nguyen" userId="53846575c6d7c6f1" providerId="LiveId" clId="{7B9B7549-55D5-4A71-8288-8129B4B8AD5E}" dt="2020-02-14T15:27:33.684" v="204"/>
          <ac:spMkLst>
            <pc:docMk/>
            <pc:sldMk cId="2754005615" sldId="674"/>
            <ac:spMk id="42" creationId="{00000000-0000-0000-0000-000000000000}"/>
          </ac:spMkLst>
        </pc:spChg>
        <pc:spChg chg="mod">
          <ac:chgData name="Mr Tam Nguyen" userId="53846575c6d7c6f1" providerId="LiveId" clId="{7B9B7549-55D5-4A71-8288-8129B4B8AD5E}" dt="2020-02-14T15:27:39.804" v="205"/>
          <ac:spMkLst>
            <pc:docMk/>
            <pc:sldMk cId="2754005615" sldId="674"/>
            <ac:spMk id="45" creationId="{00000000-0000-0000-0000-000000000000}"/>
          </ac:spMkLst>
        </pc:spChg>
      </pc:sldChg>
      <pc:sldChg chg="modSp mod">
        <pc:chgData name="Mr Tam Nguyen" userId="53846575c6d7c6f1" providerId="LiveId" clId="{7B9B7549-55D5-4A71-8288-8129B4B8AD5E}" dt="2020-02-14T15:32:47.613" v="377"/>
        <pc:sldMkLst>
          <pc:docMk/>
          <pc:sldMk cId="2591988824" sldId="675"/>
        </pc:sldMkLst>
        <pc:spChg chg="mod">
          <ac:chgData name="Mr Tam Nguyen" userId="53846575c6d7c6f1" providerId="LiveId" clId="{7B9B7549-55D5-4A71-8288-8129B4B8AD5E}" dt="2020-02-14T15:32:47.613" v="377"/>
          <ac:spMkLst>
            <pc:docMk/>
            <pc:sldMk cId="2591988824" sldId="675"/>
            <ac:spMk id="8" creationId="{00000000-0000-0000-0000-000000000000}"/>
          </ac:spMkLst>
        </pc:spChg>
        <pc:spChg chg="mod">
          <ac:chgData name="Mr Tam Nguyen" userId="53846575c6d7c6f1" providerId="LiveId" clId="{7B9B7549-55D5-4A71-8288-8129B4B8AD5E}" dt="2020-02-14T15:30:51.499" v="280" actId="207"/>
          <ac:spMkLst>
            <pc:docMk/>
            <pc:sldMk cId="2591988824" sldId="675"/>
            <ac:spMk id="10" creationId="{C560D8AB-9919-419B-BEBB-D2009B70CB50}"/>
          </ac:spMkLst>
        </pc:spChg>
        <pc:spChg chg="mod">
          <ac:chgData name="Mr Tam Nguyen" userId="53846575c6d7c6f1" providerId="LiveId" clId="{7B9B7549-55D5-4A71-8288-8129B4B8AD5E}" dt="2020-02-14T15:32:30.975" v="375" actId="1036"/>
          <ac:spMkLst>
            <pc:docMk/>
            <pc:sldMk cId="2591988824" sldId="675"/>
            <ac:spMk id="19" creationId="{00000000-0000-0000-0000-000000000000}"/>
          </ac:spMkLst>
        </pc:spChg>
        <pc:spChg chg="mod">
          <ac:chgData name="Mr Tam Nguyen" userId="53846575c6d7c6f1" providerId="LiveId" clId="{7B9B7549-55D5-4A71-8288-8129B4B8AD5E}" dt="2020-02-14T15:32:28.604" v="370" actId="1036"/>
          <ac:spMkLst>
            <pc:docMk/>
            <pc:sldMk cId="2591988824" sldId="675"/>
            <ac:spMk id="33" creationId="{00000000-0000-0000-0000-000000000000}"/>
          </ac:spMkLst>
        </pc:spChg>
        <pc:spChg chg="mod">
          <ac:chgData name="Mr Tam Nguyen" userId="53846575c6d7c6f1" providerId="LiveId" clId="{7B9B7549-55D5-4A71-8288-8129B4B8AD5E}" dt="2020-02-14T15:32:06.927" v="336" actId="404"/>
          <ac:spMkLst>
            <pc:docMk/>
            <pc:sldMk cId="2591988824" sldId="675"/>
            <ac:spMk id="39" creationId="{00000000-0000-0000-0000-000000000000}"/>
          </ac:spMkLst>
        </pc:spChg>
        <pc:spChg chg="mod">
          <ac:chgData name="Mr Tam Nguyen" userId="53846575c6d7c6f1" providerId="LiveId" clId="{7B9B7549-55D5-4A71-8288-8129B4B8AD5E}" dt="2020-02-14T15:32:40.309" v="376"/>
          <ac:spMkLst>
            <pc:docMk/>
            <pc:sldMk cId="2591988824" sldId="675"/>
            <ac:spMk id="42" creationId="{00000000-0000-0000-0000-000000000000}"/>
          </ac:spMkLst>
        </pc:spChg>
        <pc:spChg chg="mod">
          <ac:chgData name="Mr Tam Nguyen" userId="53846575c6d7c6f1" providerId="LiveId" clId="{7B9B7549-55D5-4A71-8288-8129B4B8AD5E}" dt="2020-02-14T15:32:21.208" v="340" actId="404"/>
          <ac:spMkLst>
            <pc:docMk/>
            <pc:sldMk cId="2591988824" sldId="675"/>
            <ac:spMk id="45" creationId="{00000000-0000-0000-0000-000000000000}"/>
          </ac:spMkLst>
        </pc:spChg>
      </pc:sldChg>
      <pc:sldChg chg="modSp mod">
        <pc:chgData name="Mr Tam Nguyen" userId="53846575c6d7c6f1" providerId="LiveId" clId="{7B9B7549-55D5-4A71-8288-8129B4B8AD5E}" dt="2020-02-14T15:34:01.605" v="435"/>
        <pc:sldMkLst>
          <pc:docMk/>
          <pc:sldMk cId="4181521512" sldId="676"/>
        </pc:sldMkLst>
        <pc:spChg chg="mod">
          <ac:chgData name="Mr Tam Nguyen" userId="53846575c6d7c6f1" providerId="LiveId" clId="{7B9B7549-55D5-4A71-8288-8129B4B8AD5E}" dt="2020-02-14T15:33:25.892" v="380"/>
          <ac:spMkLst>
            <pc:docMk/>
            <pc:sldMk cId="4181521512" sldId="676"/>
            <ac:spMk id="8" creationId="{00000000-0000-0000-0000-000000000000}"/>
          </ac:spMkLst>
        </pc:spChg>
        <pc:spChg chg="mod">
          <ac:chgData name="Mr Tam Nguyen" userId="53846575c6d7c6f1" providerId="LiveId" clId="{7B9B7549-55D5-4A71-8288-8129B4B8AD5E}" dt="2020-02-14T15:33:02.627" v="379" actId="207"/>
          <ac:spMkLst>
            <pc:docMk/>
            <pc:sldMk cId="4181521512" sldId="676"/>
            <ac:spMk id="10" creationId="{C560D8AB-9919-419B-BEBB-D2009B70CB50}"/>
          </ac:spMkLst>
        </pc:spChg>
        <pc:spChg chg="mod">
          <ac:chgData name="Mr Tam Nguyen" userId="53846575c6d7c6f1" providerId="LiveId" clId="{7B9B7549-55D5-4A71-8288-8129B4B8AD5E}" dt="2020-02-14T15:33:39.830" v="432" actId="1036"/>
          <ac:spMkLst>
            <pc:docMk/>
            <pc:sldMk cId="4181521512" sldId="676"/>
            <ac:spMk id="19" creationId="{00000000-0000-0000-0000-000000000000}"/>
          </ac:spMkLst>
        </pc:spChg>
        <pc:spChg chg="mod">
          <ac:chgData name="Mr Tam Nguyen" userId="53846575c6d7c6f1" providerId="LiveId" clId="{7B9B7549-55D5-4A71-8288-8129B4B8AD5E}" dt="2020-02-14T15:33:39.830" v="432" actId="1036"/>
          <ac:spMkLst>
            <pc:docMk/>
            <pc:sldMk cId="4181521512" sldId="676"/>
            <ac:spMk id="33" creationId="{00000000-0000-0000-0000-000000000000}"/>
          </ac:spMkLst>
        </pc:spChg>
        <pc:spChg chg="mod">
          <ac:chgData name="Mr Tam Nguyen" userId="53846575c6d7c6f1" providerId="LiveId" clId="{7B9B7549-55D5-4A71-8288-8129B4B8AD5E}" dt="2020-02-14T15:33:47.964" v="433"/>
          <ac:spMkLst>
            <pc:docMk/>
            <pc:sldMk cId="4181521512" sldId="676"/>
            <ac:spMk id="39" creationId="{00000000-0000-0000-0000-000000000000}"/>
          </ac:spMkLst>
        </pc:spChg>
        <pc:spChg chg="mod">
          <ac:chgData name="Mr Tam Nguyen" userId="53846575c6d7c6f1" providerId="LiveId" clId="{7B9B7549-55D5-4A71-8288-8129B4B8AD5E}" dt="2020-02-14T15:33:54.697" v="434"/>
          <ac:spMkLst>
            <pc:docMk/>
            <pc:sldMk cId="4181521512" sldId="676"/>
            <ac:spMk id="42" creationId="{00000000-0000-0000-0000-000000000000}"/>
          </ac:spMkLst>
        </pc:spChg>
        <pc:spChg chg="mod">
          <ac:chgData name="Mr Tam Nguyen" userId="53846575c6d7c6f1" providerId="LiveId" clId="{7B9B7549-55D5-4A71-8288-8129B4B8AD5E}" dt="2020-02-14T15:34:01.605" v="435"/>
          <ac:spMkLst>
            <pc:docMk/>
            <pc:sldMk cId="4181521512" sldId="676"/>
            <ac:spMk id="45" creationId="{00000000-0000-0000-0000-000000000000}"/>
          </ac:spMkLst>
        </pc:spChg>
      </pc:sldChg>
      <pc:sldChg chg="modSp mod">
        <pc:chgData name="Mr Tam Nguyen" userId="53846575c6d7c6f1" providerId="LiveId" clId="{7B9B7549-55D5-4A71-8288-8129B4B8AD5E}" dt="2020-02-14T15:30:55.104" v="281" actId="207"/>
        <pc:sldMkLst>
          <pc:docMk/>
          <pc:sldMk cId="2408266182" sldId="677"/>
        </pc:sldMkLst>
        <pc:spChg chg="mod">
          <ac:chgData name="Mr Tam Nguyen" userId="53846575c6d7c6f1" providerId="LiveId" clId="{7B9B7549-55D5-4A71-8288-8129B4B8AD5E}" dt="2020-02-14T15:29:56.196" v="241"/>
          <ac:spMkLst>
            <pc:docMk/>
            <pc:sldMk cId="2408266182" sldId="677"/>
            <ac:spMk id="8" creationId="{00000000-0000-0000-0000-000000000000}"/>
          </ac:spMkLst>
        </pc:spChg>
        <pc:spChg chg="mod">
          <ac:chgData name="Mr Tam Nguyen" userId="53846575c6d7c6f1" providerId="LiveId" clId="{7B9B7549-55D5-4A71-8288-8129B4B8AD5E}" dt="2020-02-14T15:30:55.104" v="281" actId="207"/>
          <ac:spMkLst>
            <pc:docMk/>
            <pc:sldMk cId="2408266182" sldId="677"/>
            <ac:spMk id="10" creationId="{C560D8AB-9919-419B-BEBB-D2009B70CB50}"/>
          </ac:spMkLst>
        </pc:spChg>
        <pc:spChg chg="mod">
          <ac:chgData name="Mr Tam Nguyen" userId="53846575c6d7c6f1" providerId="LiveId" clId="{7B9B7549-55D5-4A71-8288-8129B4B8AD5E}" dt="2020-02-14T15:30:24.432" v="277" actId="1036"/>
          <ac:spMkLst>
            <pc:docMk/>
            <pc:sldMk cId="2408266182" sldId="677"/>
            <ac:spMk id="33" creationId="{00000000-0000-0000-0000-000000000000}"/>
          </ac:spMkLst>
        </pc:spChg>
        <pc:spChg chg="mod">
          <ac:chgData name="Mr Tam Nguyen" userId="53846575c6d7c6f1" providerId="LiveId" clId="{7B9B7549-55D5-4A71-8288-8129B4B8AD5E}" dt="2020-02-14T15:30:04.160" v="242"/>
          <ac:spMkLst>
            <pc:docMk/>
            <pc:sldMk cId="2408266182" sldId="677"/>
            <ac:spMk id="39" creationId="{00000000-0000-0000-0000-000000000000}"/>
          </ac:spMkLst>
        </pc:spChg>
        <pc:spChg chg="mod">
          <ac:chgData name="Mr Tam Nguyen" userId="53846575c6d7c6f1" providerId="LiveId" clId="{7B9B7549-55D5-4A71-8288-8129B4B8AD5E}" dt="2020-02-14T15:30:32.210" v="278"/>
          <ac:spMkLst>
            <pc:docMk/>
            <pc:sldMk cId="2408266182" sldId="677"/>
            <ac:spMk id="42" creationId="{00000000-0000-0000-0000-000000000000}"/>
          </ac:spMkLst>
        </pc:spChg>
        <pc:spChg chg="mod">
          <ac:chgData name="Mr Tam Nguyen" userId="53846575c6d7c6f1" providerId="LiveId" clId="{7B9B7549-55D5-4A71-8288-8129B4B8AD5E}" dt="2020-02-14T15:30:17.660" v="245"/>
          <ac:spMkLst>
            <pc:docMk/>
            <pc:sldMk cId="2408266182" sldId="677"/>
            <ac:spMk id="45" creationId="{00000000-0000-0000-0000-000000000000}"/>
          </ac:spMkLst>
        </pc:spChg>
      </pc:sldChg>
      <pc:sldChg chg="addSp delSp modSp mod delAnim modAnim">
        <pc:chgData name="Mr Tam Nguyen" userId="53846575c6d7c6f1" providerId="LiveId" clId="{7B9B7549-55D5-4A71-8288-8129B4B8AD5E}" dt="2020-02-15T02:45:42.001" v="846"/>
        <pc:sldMkLst>
          <pc:docMk/>
          <pc:sldMk cId="53950726" sldId="679"/>
        </pc:sldMkLst>
        <pc:spChg chg="add del mod">
          <ac:chgData name="Mr Tam Nguyen" userId="53846575c6d7c6f1" providerId="LiveId" clId="{7B9B7549-55D5-4A71-8288-8129B4B8AD5E}" dt="2020-02-14T16:20:11.207" v="591" actId="478"/>
          <ac:spMkLst>
            <pc:docMk/>
            <pc:sldMk cId="53950726" sldId="679"/>
            <ac:spMk id="3" creationId="{21D3796D-186C-4FC3-A0FE-CA0E7E8E3696}"/>
          </ac:spMkLst>
        </pc:spChg>
        <pc:spChg chg="add mod">
          <ac:chgData name="Mr Tam Nguyen" userId="53846575c6d7c6f1" providerId="LiveId" clId="{7B9B7549-55D5-4A71-8288-8129B4B8AD5E}" dt="2020-02-14T16:28:37.409" v="657" actId="207"/>
          <ac:spMkLst>
            <pc:docMk/>
            <pc:sldMk cId="53950726" sldId="679"/>
            <ac:spMk id="4" creationId="{72EC8D90-D05D-4C89-8B83-EFBA05E2E6BA}"/>
          </ac:spMkLst>
        </pc:spChg>
        <pc:spChg chg="del">
          <ac:chgData name="Mr Tam Nguyen" userId="53846575c6d7c6f1" providerId="LiveId" clId="{7B9B7549-55D5-4A71-8288-8129B4B8AD5E}" dt="2020-02-14T15:34:10.793" v="436" actId="478"/>
          <ac:spMkLst>
            <pc:docMk/>
            <pc:sldMk cId="53950726" sldId="679"/>
            <ac:spMk id="5" creationId="{7B335A28-6377-4234-9D45-85E036C79C78}"/>
          </ac:spMkLst>
        </pc:spChg>
        <pc:spChg chg="del">
          <ac:chgData name="Mr Tam Nguyen" userId="53846575c6d7c6f1" providerId="LiveId" clId="{7B9B7549-55D5-4A71-8288-8129B4B8AD5E}" dt="2020-02-14T15:34:25.692" v="440" actId="478"/>
          <ac:spMkLst>
            <pc:docMk/>
            <pc:sldMk cId="53950726" sldId="679"/>
            <ac:spMk id="6" creationId="{7E81D650-6DA1-49B7-B21C-33DFD32A363C}"/>
          </ac:spMkLst>
        </pc:spChg>
        <pc:spChg chg="del">
          <ac:chgData name="Mr Tam Nguyen" userId="53846575c6d7c6f1" providerId="LiveId" clId="{7B9B7549-55D5-4A71-8288-8129B4B8AD5E}" dt="2020-02-14T15:34:25.692" v="440" actId="478"/>
          <ac:spMkLst>
            <pc:docMk/>
            <pc:sldMk cId="53950726" sldId="679"/>
            <ac:spMk id="83" creationId="{2B21D9E0-0616-49F6-9E8E-8E23E33F857F}"/>
          </ac:spMkLst>
        </pc:spChg>
        <pc:spChg chg="del">
          <ac:chgData name="Mr Tam Nguyen" userId="53846575c6d7c6f1" providerId="LiveId" clId="{7B9B7549-55D5-4A71-8288-8129B4B8AD5E}" dt="2020-02-14T15:34:25.692" v="440" actId="478"/>
          <ac:spMkLst>
            <pc:docMk/>
            <pc:sldMk cId="53950726" sldId="679"/>
            <ac:spMk id="84" creationId="{F30CD16D-1D7A-45AF-9E69-5004A979CD92}"/>
          </ac:spMkLst>
        </pc:spChg>
        <pc:spChg chg="del">
          <ac:chgData name="Mr Tam Nguyen" userId="53846575c6d7c6f1" providerId="LiveId" clId="{7B9B7549-55D5-4A71-8288-8129B4B8AD5E}" dt="2020-02-14T15:34:25.692" v="440" actId="478"/>
          <ac:spMkLst>
            <pc:docMk/>
            <pc:sldMk cId="53950726" sldId="679"/>
            <ac:spMk id="90" creationId="{6BD30A8E-F31E-4A68-AC3B-C109B8C3CA77}"/>
          </ac:spMkLst>
        </pc:spChg>
        <pc:spChg chg="del">
          <ac:chgData name="Mr Tam Nguyen" userId="53846575c6d7c6f1" providerId="LiveId" clId="{7B9B7549-55D5-4A71-8288-8129B4B8AD5E}" dt="2020-02-14T15:34:25.692" v="440" actId="478"/>
          <ac:spMkLst>
            <pc:docMk/>
            <pc:sldMk cId="53950726" sldId="679"/>
            <ac:spMk id="91" creationId="{90D6E155-C3EC-4C79-BB0C-65E014674DA8}"/>
          </ac:spMkLst>
        </pc:spChg>
        <pc:spChg chg="del">
          <ac:chgData name="Mr Tam Nguyen" userId="53846575c6d7c6f1" providerId="LiveId" clId="{7B9B7549-55D5-4A71-8288-8129B4B8AD5E}" dt="2020-02-14T15:34:25.692" v="440" actId="478"/>
          <ac:spMkLst>
            <pc:docMk/>
            <pc:sldMk cId="53950726" sldId="679"/>
            <ac:spMk id="92" creationId="{834D5431-6726-4801-A124-4D34DAB2B623}"/>
          </ac:spMkLst>
        </pc:spChg>
        <pc:spChg chg="del">
          <ac:chgData name="Mr Tam Nguyen" userId="53846575c6d7c6f1" providerId="LiveId" clId="{7B9B7549-55D5-4A71-8288-8129B4B8AD5E}" dt="2020-02-14T15:34:10.793" v="436" actId="478"/>
          <ac:spMkLst>
            <pc:docMk/>
            <pc:sldMk cId="53950726" sldId="679"/>
            <ac:spMk id="93" creationId="{5D23501D-5017-4676-BEE1-C9F8326DAF4A}"/>
          </ac:spMkLst>
        </pc:spChg>
        <pc:spChg chg="del">
          <ac:chgData name="Mr Tam Nguyen" userId="53846575c6d7c6f1" providerId="LiveId" clId="{7B9B7549-55D5-4A71-8288-8129B4B8AD5E}" dt="2020-02-14T15:34:10.793" v="436" actId="478"/>
          <ac:spMkLst>
            <pc:docMk/>
            <pc:sldMk cId="53950726" sldId="679"/>
            <ac:spMk id="94" creationId="{BE4E837C-4EBA-4589-80D3-48C2FCE853A4}"/>
          </ac:spMkLst>
        </pc:spChg>
        <pc:spChg chg="add mod">
          <ac:chgData name="Mr Tam Nguyen" userId="53846575c6d7c6f1" providerId="LiveId" clId="{7B9B7549-55D5-4A71-8288-8129B4B8AD5E}" dt="2020-02-14T16:20:41.839" v="593" actId="1038"/>
          <ac:spMkLst>
            <pc:docMk/>
            <pc:sldMk cId="53950726" sldId="679"/>
            <ac:spMk id="95" creationId="{043F4BD3-947F-4F2A-BFD3-4F3485CF97A5}"/>
          </ac:spMkLst>
        </pc:spChg>
        <pc:spChg chg="del">
          <ac:chgData name="Mr Tam Nguyen" userId="53846575c6d7c6f1" providerId="LiveId" clId="{7B9B7549-55D5-4A71-8288-8129B4B8AD5E}" dt="2020-02-14T15:34:10.793" v="436" actId="478"/>
          <ac:spMkLst>
            <pc:docMk/>
            <pc:sldMk cId="53950726" sldId="679"/>
            <ac:spMk id="96" creationId="{85745860-E41C-499D-84F2-9778825EFB82}"/>
          </ac:spMkLst>
        </pc:spChg>
        <pc:spChg chg="del">
          <ac:chgData name="Mr Tam Nguyen" userId="53846575c6d7c6f1" providerId="LiveId" clId="{7B9B7549-55D5-4A71-8288-8129B4B8AD5E}" dt="2020-02-14T15:34:15.066" v="438" actId="478"/>
          <ac:spMkLst>
            <pc:docMk/>
            <pc:sldMk cId="53950726" sldId="679"/>
            <ac:spMk id="97" creationId="{6E86725A-B0A9-4D62-A651-91AF6AF5CF1E}"/>
          </ac:spMkLst>
        </pc:spChg>
        <pc:spChg chg="del">
          <ac:chgData name="Mr Tam Nguyen" userId="53846575c6d7c6f1" providerId="LiveId" clId="{7B9B7549-55D5-4A71-8288-8129B4B8AD5E}" dt="2020-02-14T15:34:25.692" v="440" actId="478"/>
          <ac:spMkLst>
            <pc:docMk/>
            <pc:sldMk cId="53950726" sldId="679"/>
            <ac:spMk id="98" creationId="{834C0A37-6A91-4D56-AD38-C4F74B71C460}"/>
          </ac:spMkLst>
        </pc:spChg>
        <pc:spChg chg="add">
          <ac:chgData name="Mr Tam Nguyen" userId="53846575c6d7c6f1" providerId="LiveId" clId="{7B9B7549-55D5-4A71-8288-8129B4B8AD5E}" dt="2020-02-14T16:20:31.805" v="592"/>
          <ac:spMkLst>
            <pc:docMk/>
            <pc:sldMk cId="53950726" sldId="679"/>
            <ac:spMk id="99" creationId="{B87063FB-590F-4FF8-8C18-C69D1B14DB6C}"/>
          </ac:spMkLst>
        </pc:spChg>
        <pc:spChg chg="add">
          <ac:chgData name="Mr Tam Nguyen" userId="53846575c6d7c6f1" providerId="LiveId" clId="{7B9B7549-55D5-4A71-8288-8129B4B8AD5E}" dt="2020-02-14T16:20:31.805" v="592"/>
          <ac:spMkLst>
            <pc:docMk/>
            <pc:sldMk cId="53950726" sldId="679"/>
            <ac:spMk id="100" creationId="{74F86E6E-BE02-4325-BC21-74E78FD70FEE}"/>
          </ac:spMkLst>
        </pc:spChg>
        <pc:spChg chg="add mod">
          <ac:chgData name="Mr Tam Nguyen" userId="53846575c6d7c6f1" providerId="LiveId" clId="{7B9B7549-55D5-4A71-8288-8129B4B8AD5E}" dt="2020-02-14T16:22:46.827" v="613" actId="1037"/>
          <ac:spMkLst>
            <pc:docMk/>
            <pc:sldMk cId="53950726" sldId="679"/>
            <ac:spMk id="101" creationId="{BC7E23B2-09C1-4D85-A294-E23549B960CE}"/>
          </ac:spMkLst>
        </pc:spChg>
        <pc:spChg chg="add mod">
          <ac:chgData name="Mr Tam Nguyen" userId="53846575c6d7c6f1" providerId="LiveId" clId="{7B9B7549-55D5-4A71-8288-8129B4B8AD5E}" dt="2020-02-14T16:20:49.998" v="596" actId="1076"/>
          <ac:spMkLst>
            <pc:docMk/>
            <pc:sldMk cId="53950726" sldId="679"/>
            <ac:spMk id="102" creationId="{F511347F-092B-4AB1-93E1-E07DE5C08355}"/>
          </ac:spMkLst>
        </pc:spChg>
        <pc:spChg chg="add">
          <ac:chgData name="Mr Tam Nguyen" userId="53846575c6d7c6f1" providerId="LiveId" clId="{7B9B7549-55D5-4A71-8288-8129B4B8AD5E}" dt="2020-02-14T16:20:31.805" v="592"/>
          <ac:spMkLst>
            <pc:docMk/>
            <pc:sldMk cId="53950726" sldId="679"/>
            <ac:spMk id="103" creationId="{BFCBE8DE-0B8B-459D-8EAE-C94D98E856CC}"/>
          </ac:spMkLst>
        </pc:spChg>
        <pc:spChg chg="add mod">
          <ac:chgData name="Mr Tam Nguyen" userId="53846575c6d7c6f1" providerId="LiveId" clId="{7B9B7549-55D5-4A71-8288-8129B4B8AD5E}" dt="2020-02-14T16:20:58.439" v="597" actId="571"/>
          <ac:spMkLst>
            <pc:docMk/>
            <pc:sldMk cId="53950726" sldId="679"/>
            <ac:spMk id="104" creationId="{15C73437-6003-4BD9-88F1-E906559D66F2}"/>
          </ac:spMkLst>
        </pc:spChg>
        <pc:spChg chg="del">
          <ac:chgData name="Mr Tam Nguyen" userId="53846575c6d7c6f1" providerId="LiveId" clId="{7B9B7549-55D5-4A71-8288-8129B4B8AD5E}" dt="2020-02-14T15:34:10.793" v="436" actId="478"/>
          <ac:spMkLst>
            <pc:docMk/>
            <pc:sldMk cId="53950726" sldId="679"/>
            <ac:spMk id="105" creationId="{0090B6F2-0D35-4DED-B304-84C5E1DEFCDD}"/>
          </ac:spMkLst>
        </pc:spChg>
        <pc:spChg chg="del">
          <ac:chgData name="Mr Tam Nguyen" userId="53846575c6d7c6f1" providerId="LiveId" clId="{7B9B7549-55D5-4A71-8288-8129B4B8AD5E}" dt="2020-02-14T15:34:10.793" v="436" actId="478"/>
          <ac:spMkLst>
            <pc:docMk/>
            <pc:sldMk cId="53950726" sldId="679"/>
            <ac:spMk id="106" creationId="{230C10D5-C1AF-4229-89D0-0A20999F3652}"/>
          </ac:spMkLst>
        </pc:spChg>
        <pc:spChg chg="add mod">
          <ac:chgData name="Mr Tam Nguyen" userId="53846575c6d7c6f1" providerId="LiveId" clId="{7B9B7549-55D5-4A71-8288-8129B4B8AD5E}" dt="2020-02-14T16:20:58.439" v="597" actId="571"/>
          <ac:spMkLst>
            <pc:docMk/>
            <pc:sldMk cId="53950726" sldId="679"/>
            <ac:spMk id="107" creationId="{DD546EA0-D05D-45A9-8097-E9F7D9925218}"/>
          </ac:spMkLst>
        </pc:spChg>
        <pc:spChg chg="add mod">
          <ac:chgData name="Mr Tam Nguyen" userId="53846575c6d7c6f1" providerId="LiveId" clId="{7B9B7549-55D5-4A71-8288-8129B4B8AD5E}" dt="2020-02-14T16:21:08.448" v="598" actId="571"/>
          <ac:spMkLst>
            <pc:docMk/>
            <pc:sldMk cId="53950726" sldId="679"/>
            <ac:spMk id="108" creationId="{4FAC7874-E7E3-4F51-ABE8-184B637BE622}"/>
          </ac:spMkLst>
        </pc:spChg>
        <pc:spChg chg="add mod">
          <ac:chgData name="Mr Tam Nguyen" userId="53846575c6d7c6f1" providerId="LiveId" clId="{7B9B7549-55D5-4A71-8288-8129B4B8AD5E}" dt="2020-02-14T16:21:08.448" v="598" actId="571"/>
          <ac:spMkLst>
            <pc:docMk/>
            <pc:sldMk cId="53950726" sldId="679"/>
            <ac:spMk id="109" creationId="{AFB52C59-6CF1-4F53-A6DC-79283A536C51}"/>
          </ac:spMkLst>
        </pc:spChg>
        <pc:spChg chg="add mod">
          <ac:chgData name="Mr Tam Nguyen" userId="53846575c6d7c6f1" providerId="LiveId" clId="{7B9B7549-55D5-4A71-8288-8129B4B8AD5E}" dt="2020-02-14T16:21:08.448" v="598" actId="571"/>
          <ac:spMkLst>
            <pc:docMk/>
            <pc:sldMk cId="53950726" sldId="679"/>
            <ac:spMk id="110" creationId="{81C24694-0EA6-4CD9-8EAE-36EDC731F3F9}"/>
          </ac:spMkLst>
        </pc:spChg>
        <pc:spChg chg="add mod">
          <ac:chgData name="Mr Tam Nguyen" userId="53846575c6d7c6f1" providerId="LiveId" clId="{7B9B7549-55D5-4A71-8288-8129B4B8AD5E}" dt="2020-02-14T16:21:08.448" v="598" actId="571"/>
          <ac:spMkLst>
            <pc:docMk/>
            <pc:sldMk cId="53950726" sldId="679"/>
            <ac:spMk id="111" creationId="{376F8663-8D9B-4A41-89D1-C8CB0BEE065C}"/>
          </ac:spMkLst>
        </pc:spChg>
        <pc:spChg chg="del">
          <ac:chgData name="Mr Tam Nguyen" userId="53846575c6d7c6f1" providerId="LiveId" clId="{7B9B7549-55D5-4A71-8288-8129B4B8AD5E}" dt="2020-02-14T15:34:10.793" v="436" actId="478"/>
          <ac:spMkLst>
            <pc:docMk/>
            <pc:sldMk cId="53950726" sldId="679"/>
            <ac:spMk id="112" creationId="{5FDBEC16-C6C7-4782-AB88-10F2A1736628}"/>
          </ac:spMkLst>
        </pc:spChg>
        <pc:spChg chg="del">
          <ac:chgData name="Mr Tam Nguyen" userId="53846575c6d7c6f1" providerId="LiveId" clId="{7B9B7549-55D5-4A71-8288-8129B4B8AD5E}" dt="2020-02-14T15:34:10.793" v="436" actId="478"/>
          <ac:spMkLst>
            <pc:docMk/>
            <pc:sldMk cId="53950726" sldId="679"/>
            <ac:spMk id="113" creationId="{2E65433E-BF25-4A5E-8F74-D79562A31D9C}"/>
          </ac:spMkLst>
        </pc:spChg>
        <pc:spChg chg="del">
          <ac:chgData name="Mr Tam Nguyen" userId="53846575c6d7c6f1" providerId="LiveId" clId="{7B9B7549-55D5-4A71-8288-8129B4B8AD5E}" dt="2020-02-14T15:34:10.793" v="436" actId="478"/>
          <ac:spMkLst>
            <pc:docMk/>
            <pc:sldMk cId="53950726" sldId="679"/>
            <ac:spMk id="114" creationId="{D7DDD354-E9EA-4645-8D39-0062BF7DE41D}"/>
          </ac:spMkLst>
        </pc:spChg>
        <pc:spChg chg="del">
          <ac:chgData name="Mr Tam Nguyen" userId="53846575c6d7c6f1" providerId="LiveId" clId="{7B9B7549-55D5-4A71-8288-8129B4B8AD5E}" dt="2020-02-14T15:34:10.793" v="436" actId="478"/>
          <ac:spMkLst>
            <pc:docMk/>
            <pc:sldMk cId="53950726" sldId="679"/>
            <ac:spMk id="115" creationId="{C4C15CB2-7A6F-4612-8B0E-334597BDAC31}"/>
          </ac:spMkLst>
        </pc:spChg>
        <pc:spChg chg="del">
          <ac:chgData name="Mr Tam Nguyen" userId="53846575c6d7c6f1" providerId="LiveId" clId="{7B9B7549-55D5-4A71-8288-8129B4B8AD5E}" dt="2020-02-14T15:34:10.793" v="436" actId="478"/>
          <ac:spMkLst>
            <pc:docMk/>
            <pc:sldMk cId="53950726" sldId="679"/>
            <ac:spMk id="116" creationId="{9E7868B5-1B53-4700-A5EC-6F593FCD1B7E}"/>
          </ac:spMkLst>
        </pc:spChg>
        <pc:spChg chg="del">
          <ac:chgData name="Mr Tam Nguyen" userId="53846575c6d7c6f1" providerId="LiveId" clId="{7B9B7549-55D5-4A71-8288-8129B4B8AD5E}" dt="2020-02-14T15:34:10.793" v="436" actId="478"/>
          <ac:spMkLst>
            <pc:docMk/>
            <pc:sldMk cId="53950726" sldId="679"/>
            <ac:spMk id="117" creationId="{08B53DF5-602F-4189-B85F-83C259441CE9}"/>
          </ac:spMkLst>
        </pc:spChg>
        <pc:spChg chg="del">
          <ac:chgData name="Mr Tam Nguyen" userId="53846575c6d7c6f1" providerId="LiveId" clId="{7B9B7549-55D5-4A71-8288-8129B4B8AD5E}" dt="2020-02-14T15:34:15.066" v="438" actId="478"/>
          <ac:spMkLst>
            <pc:docMk/>
            <pc:sldMk cId="53950726" sldId="679"/>
            <ac:spMk id="118" creationId="{4CFB961D-8205-4B72-8084-42469487BC09}"/>
          </ac:spMkLst>
        </pc:spChg>
        <pc:spChg chg="del">
          <ac:chgData name="Mr Tam Nguyen" userId="53846575c6d7c6f1" providerId="LiveId" clId="{7B9B7549-55D5-4A71-8288-8129B4B8AD5E}" dt="2020-02-14T15:34:15.066" v="438" actId="478"/>
          <ac:spMkLst>
            <pc:docMk/>
            <pc:sldMk cId="53950726" sldId="679"/>
            <ac:spMk id="119" creationId="{E4F4BD74-D0BE-4AA1-B34D-9FF9FEA1034D}"/>
          </ac:spMkLst>
        </pc:spChg>
        <pc:spChg chg="del">
          <ac:chgData name="Mr Tam Nguyen" userId="53846575c6d7c6f1" providerId="LiveId" clId="{7B9B7549-55D5-4A71-8288-8129B4B8AD5E}" dt="2020-02-14T15:34:10.793" v="436" actId="478"/>
          <ac:spMkLst>
            <pc:docMk/>
            <pc:sldMk cId="53950726" sldId="679"/>
            <ac:spMk id="120" creationId="{F7B77D87-5DFE-4868-9025-9C8C634420DD}"/>
          </ac:spMkLst>
        </pc:spChg>
        <pc:spChg chg="del">
          <ac:chgData name="Mr Tam Nguyen" userId="53846575c6d7c6f1" providerId="LiveId" clId="{7B9B7549-55D5-4A71-8288-8129B4B8AD5E}" dt="2020-02-14T15:34:13.114" v="437" actId="478"/>
          <ac:spMkLst>
            <pc:docMk/>
            <pc:sldMk cId="53950726" sldId="679"/>
            <ac:spMk id="121" creationId="{B2115666-F3F7-4765-86ED-48538F4E00A9}"/>
          </ac:spMkLst>
        </pc:spChg>
        <pc:spChg chg="del">
          <ac:chgData name="Mr Tam Nguyen" userId="53846575c6d7c6f1" providerId="LiveId" clId="{7B9B7549-55D5-4A71-8288-8129B4B8AD5E}" dt="2020-02-14T15:34:10.793" v="436" actId="478"/>
          <ac:spMkLst>
            <pc:docMk/>
            <pc:sldMk cId="53950726" sldId="679"/>
            <ac:spMk id="122" creationId="{C09150EA-464D-4EA0-AD4B-628124A92C47}"/>
          </ac:spMkLst>
        </pc:spChg>
        <pc:spChg chg="del">
          <ac:chgData name="Mr Tam Nguyen" userId="53846575c6d7c6f1" providerId="LiveId" clId="{7B9B7549-55D5-4A71-8288-8129B4B8AD5E}" dt="2020-02-14T15:34:10.793" v="436" actId="478"/>
          <ac:spMkLst>
            <pc:docMk/>
            <pc:sldMk cId="53950726" sldId="679"/>
            <ac:spMk id="123" creationId="{23E10D44-0C93-4A02-8616-22D97C19720C}"/>
          </ac:spMkLst>
        </pc:spChg>
        <pc:spChg chg="del">
          <ac:chgData name="Mr Tam Nguyen" userId="53846575c6d7c6f1" providerId="LiveId" clId="{7B9B7549-55D5-4A71-8288-8129B4B8AD5E}" dt="2020-02-14T15:34:10.793" v="436" actId="478"/>
          <ac:spMkLst>
            <pc:docMk/>
            <pc:sldMk cId="53950726" sldId="679"/>
            <ac:spMk id="124" creationId="{DD7ADD2E-A9AC-466F-9B97-8FB2E10906AA}"/>
          </ac:spMkLst>
        </pc:spChg>
        <pc:spChg chg="del">
          <ac:chgData name="Mr Tam Nguyen" userId="53846575c6d7c6f1" providerId="LiveId" clId="{7B9B7549-55D5-4A71-8288-8129B4B8AD5E}" dt="2020-02-14T15:34:10.793" v="436" actId="478"/>
          <ac:spMkLst>
            <pc:docMk/>
            <pc:sldMk cId="53950726" sldId="679"/>
            <ac:spMk id="125" creationId="{06643B7A-08CA-420B-AF03-54B5D643000C}"/>
          </ac:spMkLst>
        </pc:spChg>
        <pc:spChg chg="del">
          <ac:chgData name="Mr Tam Nguyen" userId="53846575c6d7c6f1" providerId="LiveId" clId="{7B9B7549-55D5-4A71-8288-8129B4B8AD5E}" dt="2020-02-14T15:34:10.793" v="436" actId="478"/>
          <ac:spMkLst>
            <pc:docMk/>
            <pc:sldMk cId="53950726" sldId="679"/>
            <ac:spMk id="126" creationId="{1232A1E7-9AFE-4931-A5A4-78B9385EC4A5}"/>
          </ac:spMkLst>
        </pc:spChg>
        <pc:spChg chg="del">
          <ac:chgData name="Mr Tam Nguyen" userId="53846575c6d7c6f1" providerId="LiveId" clId="{7B9B7549-55D5-4A71-8288-8129B4B8AD5E}" dt="2020-02-14T15:34:15.066" v="438" actId="478"/>
          <ac:spMkLst>
            <pc:docMk/>
            <pc:sldMk cId="53950726" sldId="679"/>
            <ac:spMk id="127" creationId="{D521F416-985C-4791-A8F7-BE07EB44146E}"/>
          </ac:spMkLst>
        </pc:spChg>
        <pc:spChg chg="del">
          <ac:chgData name="Mr Tam Nguyen" userId="53846575c6d7c6f1" providerId="LiveId" clId="{7B9B7549-55D5-4A71-8288-8129B4B8AD5E}" dt="2020-02-14T15:34:10.793" v="436" actId="478"/>
          <ac:spMkLst>
            <pc:docMk/>
            <pc:sldMk cId="53950726" sldId="679"/>
            <ac:spMk id="128" creationId="{5ADA42E8-CF71-491C-AA70-3D7381755861}"/>
          </ac:spMkLst>
        </pc:spChg>
        <pc:spChg chg="add mod">
          <ac:chgData name="Mr Tam Nguyen" userId="53846575c6d7c6f1" providerId="LiveId" clId="{7B9B7549-55D5-4A71-8288-8129B4B8AD5E}" dt="2020-02-14T16:21:08.448" v="598" actId="571"/>
          <ac:spMkLst>
            <pc:docMk/>
            <pc:sldMk cId="53950726" sldId="679"/>
            <ac:spMk id="129" creationId="{DE4DC101-4AB5-43C6-8C57-A54C0DA42BE3}"/>
          </ac:spMkLst>
        </pc:spChg>
        <pc:spChg chg="add mod">
          <ac:chgData name="Mr Tam Nguyen" userId="53846575c6d7c6f1" providerId="LiveId" clId="{7B9B7549-55D5-4A71-8288-8129B4B8AD5E}" dt="2020-02-14T16:21:08.448" v="598" actId="571"/>
          <ac:spMkLst>
            <pc:docMk/>
            <pc:sldMk cId="53950726" sldId="679"/>
            <ac:spMk id="130" creationId="{D2DD3839-6773-487D-B563-C5ECDCC4990A}"/>
          </ac:spMkLst>
        </pc:spChg>
        <pc:spChg chg="del">
          <ac:chgData name="Mr Tam Nguyen" userId="53846575c6d7c6f1" providerId="LiveId" clId="{7B9B7549-55D5-4A71-8288-8129B4B8AD5E}" dt="2020-02-14T15:34:10.793" v="436" actId="478"/>
          <ac:spMkLst>
            <pc:docMk/>
            <pc:sldMk cId="53950726" sldId="679"/>
            <ac:spMk id="131" creationId="{40E73217-C894-4329-9F83-FC2001E3F6E9}"/>
          </ac:spMkLst>
        </pc:spChg>
        <pc:spChg chg="del">
          <ac:chgData name="Mr Tam Nguyen" userId="53846575c6d7c6f1" providerId="LiveId" clId="{7B9B7549-55D5-4A71-8288-8129B4B8AD5E}" dt="2020-02-14T15:34:13.114" v="437" actId="478"/>
          <ac:spMkLst>
            <pc:docMk/>
            <pc:sldMk cId="53950726" sldId="679"/>
            <ac:spMk id="132" creationId="{D9C80E70-98D0-4ED2-B717-1C697A3F6A56}"/>
          </ac:spMkLst>
        </pc:spChg>
        <pc:spChg chg="del">
          <ac:chgData name="Mr Tam Nguyen" userId="53846575c6d7c6f1" providerId="LiveId" clId="{7B9B7549-55D5-4A71-8288-8129B4B8AD5E}" dt="2020-02-14T15:34:10.793" v="436" actId="478"/>
          <ac:spMkLst>
            <pc:docMk/>
            <pc:sldMk cId="53950726" sldId="679"/>
            <ac:spMk id="133" creationId="{12E90B3D-F0FF-4E4E-B680-251A96632358}"/>
          </ac:spMkLst>
        </pc:spChg>
        <pc:spChg chg="del">
          <ac:chgData name="Mr Tam Nguyen" userId="53846575c6d7c6f1" providerId="LiveId" clId="{7B9B7549-55D5-4A71-8288-8129B4B8AD5E}" dt="2020-02-14T15:34:10.793" v="436" actId="478"/>
          <ac:spMkLst>
            <pc:docMk/>
            <pc:sldMk cId="53950726" sldId="679"/>
            <ac:spMk id="134" creationId="{09B1AFB8-89AE-43CB-946B-8C5035AB81D1}"/>
          </ac:spMkLst>
        </pc:spChg>
        <pc:spChg chg="del">
          <ac:chgData name="Mr Tam Nguyen" userId="53846575c6d7c6f1" providerId="LiveId" clId="{7B9B7549-55D5-4A71-8288-8129B4B8AD5E}" dt="2020-02-14T15:34:10.793" v="436" actId="478"/>
          <ac:spMkLst>
            <pc:docMk/>
            <pc:sldMk cId="53950726" sldId="679"/>
            <ac:spMk id="135" creationId="{3A20BD1A-F6BF-4AEE-B153-6122944C7B92}"/>
          </ac:spMkLst>
        </pc:spChg>
        <pc:spChg chg="del">
          <ac:chgData name="Mr Tam Nguyen" userId="53846575c6d7c6f1" providerId="LiveId" clId="{7B9B7549-55D5-4A71-8288-8129B4B8AD5E}" dt="2020-02-14T15:34:10.793" v="436" actId="478"/>
          <ac:spMkLst>
            <pc:docMk/>
            <pc:sldMk cId="53950726" sldId="679"/>
            <ac:spMk id="136" creationId="{5E438D8A-D992-42A9-9A16-09F6F72B2A4F}"/>
          </ac:spMkLst>
        </pc:spChg>
        <pc:spChg chg="del">
          <ac:chgData name="Mr Tam Nguyen" userId="53846575c6d7c6f1" providerId="LiveId" clId="{7B9B7549-55D5-4A71-8288-8129B4B8AD5E}" dt="2020-02-14T15:34:10.793" v="436" actId="478"/>
          <ac:spMkLst>
            <pc:docMk/>
            <pc:sldMk cId="53950726" sldId="679"/>
            <ac:spMk id="137" creationId="{14344763-3BC6-44BA-9FBA-FBC67061B782}"/>
          </ac:spMkLst>
        </pc:spChg>
        <pc:spChg chg="del">
          <ac:chgData name="Mr Tam Nguyen" userId="53846575c6d7c6f1" providerId="LiveId" clId="{7B9B7549-55D5-4A71-8288-8129B4B8AD5E}" dt="2020-02-14T15:34:15.066" v="438" actId="478"/>
          <ac:spMkLst>
            <pc:docMk/>
            <pc:sldMk cId="53950726" sldId="679"/>
            <ac:spMk id="138" creationId="{18B6B60B-5B17-448E-8855-84F2FB066A7B}"/>
          </ac:spMkLst>
        </pc:spChg>
        <pc:spChg chg="add mod">
          <ac:chgData name="Mr Tam Nguyen" userId="53846575c6d7c6f1" providerId="LiveId" clId="{7B9B7549-55D5-4A71-8288-8129B4B8AD5E}" dt="2020-02-14T16:21:19.727" v="599" actId="1038"/>
          <ac:spMkLst>
            <pc:docMk/>
            <pc:sldMk cId="53950726" sldId="679"/>
            <ac:spMk id="139" creationId="{0D43F1BB-ACD4-4418-AE7C-8AF76078B045}"/>
          </ac:spMkLst>
        </pc:spChg>
        <pc:spChg chg="add mod">
          <ac:chgData name="Mr Tam Nguyen" userId="53846575c6d7c6f1" providerId="LiveId" clId="{7B9B7549-55D5-4A71-8288-8129B4B8AD5E}" dt="2020-02-14T16:21:08.448" v="598" actId="571"/>
          <ac:spMkLst>
            <pc:docMk/>
            <pc:sldMk cId="53950726" sldId="679"/>
            <ac:spMk id="140" creationId="{CB7821AC-825B-424C-8C8E-3855810E52C9}"/>
          </ac:spMkLst>
        </pc:spChg>
        <pc:spChg chg="add mod">
          <ac:chgData name="Mr Tam Nguyen" userId="53846575c6d7c6f1" providerId="LiveId" clId="{7B9B7549-55D5-4A71-8288-8129B4B8AD5E}" dt="2020-02-14T16:21:30.375" v="600" actId="571"/>
          <ac:spMkLst>
            <pc:docMk/>
            <pc:sldMk cId="53950726" sldId="679"/>
            <ac:spMk id="141" creationId="{D4EFC8AF-A3D1-401F-8009-ED91071FA3F0}"/>
          </ac:spMkLst>
        </pc:spChg>
        <pc:spChg chg="add mod">
          <ac:chgData name="Mr Tam Nguyen" userId="53846575c6d7c6f1" providerId="LiveId" clId="{7B9B7549-55D5-4A71-8288-8129B4B8AD5E}" dt="2020-02-14T16:21:30.375" v="600" actId="571"/>
          <ac:spMkLst>
            <pc:docMk/>
            <pc:sldMk cId="53950726" sldId="679"/>
            <ac:spMk id="142" creationId="{0C664928-8B52-4DE9-A169-99267D4D7DF3}"/>
          </ac:spMkLst>
        </pc:spChg>
        <pc:spChg chg="add mod">
          <ac:chgData name="Mr Tam Nguyen" userId="53846575c6d7c6f1" providerId="LiveId" clId="{7B9B7549-55D5-4A71-8288-8129B4B8AD5E}" dt="2020-02-14T16:21:30.375" v="600" actId="571"/>
          <ac:spMkLst>
            <pc:docMk/>
            <pc:sldMk cId="53950726" sldId="679"/>
            <ac:spMk id="143" creationId="{4CFB40C4-B9CC-4639-A3BE-0C34610A2ACD}"/>
          </ac:spMkLst>
        </pc:spChg>
        <pc:spChg chg="add mod">
          <ac:chgData name="Mr Tam Nguyen" userId="53846575c6d7c6f1" providerId="LiveId" clId="{7B9B7549-55D5-4A71-8288-8129B4B8AD5E}" dt="2020-02-14T16:22:45.544" v="612" actId="1037"/>
          <ac:spMkLst>
            <pc:docMk/>
            <pc:sldMk cId="53950726" sldId="679"/>
            <ac:spMk id="144" creationId="{3E4925DE-C145-43C0-88AF-2E4C832BB9ED}"/>
          </ac:spMkLst>
        </pc:spChg>
        <pc:spChg chg="del">
          <ac:chgData name="Mr Tam Nguyen" userId="53846575c6d7c6f1" providerId="LiveId" clId="{7B9B7549-55D5-4A71-8288-8129B4B8AD5E}" dt="2020-02-14T15:34:10.793" v="436" actId="478"/>
          <ac:spMkLst>
            <pc:docMk/>
            <pc:sldMk cId="53950726" sldId="679"/>
            <ac:spMk id="145" creationId="{6B31163D-11FC-4488-9DD7-9C947E321C2F}"/>
          </ac:spMkLst>
        </pc:spChg>
        <pc:spChg chg="del">
          <ac:chgData name="Mr Tam Nguyen" userId="53846575c6d7c6f1" providerId="LiveId" clId="{7B9B7549-55D5-4A71-8288-8129B4B8AD5E}" dt="2020-02-14T15:34:15.066" v="438" actId="478"/>
          <ac:spMkLst>
            <pc:docMk/>
            <pc:sldMk cId="53950726" sldId="679"/>
            <ac:spMk id="146" creationId="{70B7E9BB-6DC9-461E-839F-1AE4AFB4DB4B}"/>
          </ac:spMkLst>
        </pc:spChg>
        <pc:spChg chg="del">
          <ac:chgData name="Mr Tam Nguyen" userId="53846575c6d7c6f1" providerId="LiveId" clId="{7B9B7549-55D5-4A71-8288-8129B4B8AD5E}" dt="2020-02-14T15:34:15.066" v="438" actId="478"/>
          <ac:spMkLst>
            <pc:docMk/>
            <pc:sldMk cId="53950726" sldId="679"/>
            <ac:spMk id="147" creationId="{736C7EF9-199D-46E2-B452-2E1BEE26C87C}"/>
          </ac:spMkLst>
        </pc:spChg>
        <pc:spChg chg="del">
          <ac:chgData name="Mr Tam Nguyen" userId="53846575c6d7c6f1" providerId="LiveId" clId="{7B9B7549-55D5-4A71-8288-8129B4B8AD5E}" dt="2020-02-14T15:34:15.066" v="438" actId="478"/>
          <ac:spMkLst>
            <pc:docMk/>
            <pc:sldMk cId="53950726" sldId="679"/>
            <ac:spMk id="152" creationId="{F651C543-136E-486A-BF27-CB12844321B1}"/>
          </ac:spMkLst>
        </pc:spChg>
        <pc:spChg chg="del">
          <ac:chgData name="Mr Tam Nguyen" userId="53846575c6d7c6f1" providerId="LiveId" clId="{7B9B7549-55D5-4A71-8288-8129B4B8AD5E}" dt="2020-02-14T15:34:10.793" v="436" actId="478"/>
          <ac:spMkLst>
            <pc:docMk/>
            <pc:sldMk cId="53950726" sldId="679"/>
            <ac:spMk id="153" creationId="{A6535CA3-859A-4330-A889-8406113A33A1}"/>
          </ac:spMkLst>
        </pc:spChg>
        <pc:spChg chg="del">
          <ac:chgData name="Mr Tam Nguyen" userId="53846575c6d7c6f1" providerId="LiveId" clId="{7B9B7549-55D5-4A71-8288-8129B4B8AD5E}" dt="2020-02-14T15:34:10.793" v="436" actId="478"/>
          <ac:spMkLst>
            <pc:docMk/>
            <pc:sldMk cId="53950726" sldId="679"/>
            <ac:spMk id="154" creationId="{00FD0BD4-CFB6-4069-970E-82DF62B0C2C9}"/>
          </ac:spMkLst>
        </pc:spChg>
        <pc:spChg chg="del">
          <ac:chgData name="Mr Tam Nguyen" userId="53846575c6d7c6f1" providerId="LiveId" clId="{7B9B7549-55D5-4A71-8288-8129B4B8AD5E}" dt="2020-02-14T15:34:10.793" v="436" actId="478"/>
          <ac:spMkLst>
            <pc:docMk/>
            <pc:sldMk cId="53950726" sldId="679"/>
            <ac:spMk id="155" creationId="{3AE7A1B5-3A25-4111-A3AF-7B0F04C15631}"/>
          </ac:spMkLst>
        </pc:spChg>
        <pc:spChg chg="del">
          <ac:chgData name="Mr Tam Nguyen" userId="53846575c6d7c6f1" providerId="LiveId" clId="{7B9B7549-55D5-4A71-8288-8129B4B8AD5E}" dt="2020-02-14T15:34:10.793" v="436" actId="478"/>
          <ac:spMkLst>
            <pc:docMk/>
            <pc:sldMk cId="53950726" sldId="679"/>
            <ac:spMk id="156" creationId="{ADA5BA26-0D5B-4F89-9C05-24DB7300F8B2}"/>
          </ac:spMkLst>
        </pc:spChg>
        <pc:spChg chg="del">
          <ac:chgData name="Mr Tam Nguyen" userId="53846575c6d7c6f1" providerId="LiveId" clId="{7B9B7549-55D5-4A71-8288-8129B4B8AD5E}" dt="2020-02-14T15:34:10.793" v="436" actId="478"/>
          <ac:spMkLst>
            <pc:docMk/>
            <pc:sldMk cId="53950726" sldId="679"/>
            <ac:spMk id="157" creationId="{E7AC3B88-2295-46EA-B806-EBD2563082E7}"/>
          </ac:spMkLst>
        </pc:spChg>
        <pc:spChg chg="del">
          <ac:chgData name="Mr Tam Nguyen" userId="53846575c6d7c6f1" providerId="LiveId" clId="{7B9B7549-55D5-4A71-8288-8129B4B8AD5E}" dt="2020-02-14T15:34:15.066" v="438" actId="478"/>
          <ac:spMkLst>
            <pc:docMk/>
            <pc:sldMk cId="53950726" sldId="679"/>
            <ac:spMk id="158" creationId="{C7332C46-45D3-4F78-B410-4A6D680DD7AC}"/>
          </ac:spMkLst>
        </pc:spChg>
        <pc:spChg chg="del">
          <ac:chgData name="Mr Tam Nguyen" userId="53846575c6d7c6f1" providerId="LiveId" clId="{7B9B7549-55D5-4A71-8288-8129B4B8AD5E}" dt="2020-02-14T15:34:10.793" v="436" actId="478"/>
          <ac:spMkLst>
            <pc:docMk/>
            <pc:sldMk cId="53950726" sldId="679"/>
            <ac:spMk id="159" creationId="{1F505F9B-C6B8-43C6-B8B2-500C89A3E82B}"/>
          </ac:spMkLst>
        </pc:spChg>
        <pc:spChg chg="del">
          <ac:chgData name="Mr Tam Nguyen" userId="53846575c6d7c6f1" providerId="LiveId" clId="{7B9B7549-55D5-4A71-8288-8129B4B8AD5E}" dt="2020-02-14T15:34:15.066" v="438" actId="478"/>
          <ac:spMkLst>
            <pc:docMk/>
            <pc:sldMk cId="53950726" sldId="679"/>
            <ac:spMk id="160" creationId="{2E5109EE-3D22-4616-971B-AF8334DE1028}"/>
          </ac:spMkLst>
        </pc:spChg>
        <pc:spChg chg="del">
          <ac:chgData name="Mr Tam Nguyen" userId="53846575c6d7c6f1" providerId="LiveId" clId="{7B9B7549-55D5-4A71-8288-8129B4B8AD5E}" dt="2020-02-14T15:34:10.793" v="436" actId="478"/>
          <ac:spMkLst>
            <pc:docMk/>
            <pc:sldMk cId="53950726" sldId="679"/>
            <ac:spMk id="161" creationId="{26485829-D4C6-4C0C-8F34-68A44766A11A}"/>
          </ac:spMkLst>
        </pc:spChg>
        <pc:spChg chg="del">
          <ac:chgData name="Mr Tam Nguyen" userId="53846575c6d7c6f1" providerId="LiveId" clId="{7B9B7549-55D5-4A71-8288-8129B4B8AD5E}" dt="2020-02-14T15:34:10.793" v="436" actId="478"/>
          <ac:spMkLst>
            <pc:docMk/>
            <pc:sldMk cId="53950726" sldId="679"/>
            <ac:spMk id="162" creationId="{6AB67E0E-ED60-4460-8649-1D0B53859B81}"/>
          </ac:spMkLst>
        </pc:spChg>
        <pc:spChg chg="del">
          <ac:chgData name="Mr Tam Nguyen" userId="53846575c6d7c6f1" providerId="LiveId" clId="{7B9B7549-55D5-4A71-8288-8129B4B8AD5E}" dt="2020-02-14T15:34:10.793" v="436" actId="478"/>
          <ac:spMkLst>
            <pc:docMk/>
            <pc:sldMk cId="53950726" sldId="679"/>
            <ac:spMk id="163" creationId="{80D91B1C-6849-4410-9C8E-F63594CEA156}"/>
          </ac:spMkLst>
        </pc:spChg>
        <pc:spChg chg="del">
          <ac:chgData name="Mr Tam Nguyen" userId="53846575c6d7c6f1" providerId="LiveId" clId="{7B9B7549-55D5-4A71-8288-8129B4B8AD5E}" dt="2020-02-14T15:34:10.793" v="436" actId="478"/>
          <ac:spMkLst>
            <pc:docMk/>
            <pc:sldMk cId="53950726" sldId="679"/>
            <ac:spMk id="164" creationId="{73AF9D99-3319-4E26-A084-2A4016D235EB}"/>
          </ac:spMkLst>
        </pc:spChg>
        <pc:spChg chg="del">
          <ac:chgData name="Mr Tam Nguyen" userId="53846575c6d7c6f1" providerId="LiveId" clId="{7B9B7549-55D5-4A71-8288-8129B4B8AD5E}" dt="2020-02-14T15:34:10.793" v="436" actId="478"/>
          <ac:spMkLst>
            <pc:docMk/>
            <pc:sldMk cId="53950726" sldId="679"/>
            <ac:spMk id="165" creationId="{BC7B60E7-E8C2-499A-AE62-0E7B79AC6A4D}"/>
          </ac:spMkLst>
        </pc:spChg>
        <pc:spChg chg="del">
          <ac:chgData name="Mr Tam Nguyen" userId="53846575c6d7c6f1" providerId="LiveId" clId="{7B9B7549-55D5-4A71-8288-8129B4B8AD5E}" dt="2020-02-14T15:34:10.793" v="436" actId="478"/>
          <ac:spMkLst>
            <pc:docMk/>
            <pc:sldMk cId="53950726" sldId="679"/>
            <ac:spMk id="166" creationId="{00D3479D-846D-4A63-BB8A-A34020B4FC9F}"/>
          </ac:spMkLst>
        </pc:spChg>
        <pc:spChg chg="del">
          <ac:chgData name="Mr Tam Nguyen" userId="53846575c6d7c6f1" providerId="LiveId" clId="{7B9B7549-55D5-4A71-8288-8129B4B8AD5E}" dt="2020-02-14T15:34:15.066" v="438" actId="478"/>
          <ac:spMkLst>
            <pc:docMk/>
            <pc:sldMk cId="53950726" sldId="679"/>
            <ac:spMk id="167" creationId="{708A8AB8-AA46-432C-B0AD-56B3EB283945}"/>
          </ac:spMkLst>
        </pc:spChg>
        <pc:spChg chg="add mod">
          <ac:chgData name="Mr Tam Nguyen" userId="53846575c6d7c6f1" providerId="LiveId" clId="{7B9B7549-55D5-4A71-8288-8129B4B8AD5E}" dt="2020-02-14T16:21:30.375" v="600" actId="571"/>
          <ac:spMkLst>
            <pc:docMk/>
            <pc:sldMk cId="53950726" sldId="679"/>
            <ac:spMk id="168" creationId="{141FFDE0-F17C-4DD6-B7F2-55813FCB0C48}"/>
          </ac:spMkLst>
        </pc:spChg>
        <pc:spChg chg="del">
          <ac:chgData name="Mr Tam Nguyen" userId="53846575c6d7c6f1" providerId="LiveId" clId="{7B9B7549-55D5-4A71-8288-8129B4B8AD5E}" dt="2020-02-14T15:34:10.793" v="436" actId="478"/>
          <ac:spMkLst>
            <pc:docMk/>
            <pc:sldMk cId="53950726" sldId="679"/>
            <ac:spMk id="169" creationId="{FDD41375-7D32-43FA-AD4C-26327C9E80B4}"/>
          </ac:spMkLst>
        </pc:spChg>
        <pc:spChg chg="del">
          <ac:chgData name="Mr Tam Nguyen" userId="53846575c6d7c6f1" providerId="LiveId" clId="{7B9B7549-55D5-4A71-8288-8129B4B8AD5E}" dt="2020-02-14T15:34:15.066" v="438" actId="478"/>
          <ac:spMkLst>
            <pc:docMk/>
            <pc:sldMk cId="53950726" sldId="679"/>
            <ac:spMk id="170" creationId="{5EE26009-D416-414E-9009-FE1D7EBC5221}"/>
          </ac:spMkLst>
        </pc:spChg>
        <pc:spChg chg="add mod">
          <ac:chgData name="Mr Tam Nguyen" userId="53846575c6d7c6f1" providerId="LiveId" clId="{7B9B7549-55D5-4A71-8288-8129B4B8AD5E}" dt="2020-02-14T16:21:30.375" v="600" actId="571"/>
          <ac:spMkLst>
            <pc:docMk/>
            <pc:sldMk cId="53950726" sldId="679"/>
            <ac:spMk id="171" creationId="{01D899DA-82DF-40E8-B582-54D74CF89F62}"/>
          </ac:spMkLst>
        </pc:spChg>
        <pc:spChg chg="del">
          <ac:chgData name="Mr Tam Nguyen" userId="53846575c6d7c6f1" providerId="LiveId" clId="{7B9B7549-55D5-4A71-8288-8129B4B8AD5E}" dt="2020-02-14T15:34:15.066" v="438" actId="478"/>
          <ac:spMkLst>
            <pc:docMk/>
            <pc:sldMk cId="53950726" sldId="679"/>
            <ac:spMk id="172" creationId="{208CD2B1-D9CA-4620-8AB3-A54077F092C9}"/>
          </ac:spMkLst>
        </pc:spChg>
        <pc:spChg chg="del">
          <ac:chgData name="Mr Tam Nguyen" userId="53846575c6d7c6f1" providerId="LiveId" clId="{7B9B7549-55D5-4A71-8288-8129B4B8AD5E}" dt="2020-02-14T15:34:15.066" v="438" actId="478"/>
          <ac:spMkLst>
            <pc:docMk/>
            <pc:sldMk cId="53950726" sldId="679"/>
            <ac:spMk id="173" creationId="{A4780641-7CE6-401B-A842-B0E8DB26E6FC}"/>
          </ac:spMkLst>
        </pc:spChg>
        <pc:spChg chg="add mod">
          <ac:chgData name="Mr Tam Nguyen" userId="53846575c6d7c6f1" providerId="LiveId" clId="{7B9B7549-55D5-4A71-8288-8129B4B8AD5E}" dt="2020-02-14T16:21:30.375" v="600" actId="571"/>
          <ac:spMkLst>
            <pc:docMk/>
            <pc:sldMk cId="53950726" sldId="679"/>
            <ac:spMk id="174" creationId="{C490DF67-0312-4E95-AE46-64599A41E937}"/>
          </ac:spMkLst>
        </pc:spChg>
        <pc:spChg chg="del">
          <ac:chgData name="Mr Tam Nguyen" userId="53846575c6d7c6f1" providerId="LiveId" clId="{7B9B7549-55D5-4A71-8288-8129B4B8AD5E}" dt="2020-02-14T15:34:10.793" v="436" actId="478"/>
          <ac:spMkLst>
            <pc:docMk/>
            <pc:sldMk cId="53950726" sldId="679"/>
            <ac:spMk id="175" creationId="{E22DF9D3-D353-4A09-96E6-F1A67D5E6F6C}"/>
          </ac:spMkLst>
        </pc:spChg>
        <pc:spChg chg="add mod">
          <ac:chgData name="Mr Tam Nguyen" userId="53846575c6d7c6f1" providerId="LiveId" clId="{7B9B7549-55D5-4A71-8288-8129B4B8AD5E}" dt="2020-02-14T16:21:30.375" v="600" actId="571"/>
          <ac:spMkLst>
            <pc:docMk/>
            <pc:sldMk cId="53950726" sldId="679"/>
            <ac:spMk id="176" creationId="{908C88CA-5375-439D-9DE0-D52EDF38C1E8}"/>
          </ac:spMkLst>
        </pc:spChg>
        <pc:spChg chg="add mod">
          <ac:chgData name="Mr Tam Nguyen" userId="53846575c6d7c6f1" providerId="LiveId" clId="{7B9B7549-55D5-4A71-8288-8129B4B8AD5E}" dt="2020-02-14T16:21:40.399" v="602" actId="1037"/>
          <ac:spMkLst>
            <pc:docMk/>
            <pc:sldMk cId="53950726" sldId="679"/>
            <ac:spMk id="177" creationId="{EE53F8FF-14AC-4478-AD9D-DB8BB2E29990}"/>
          </ac:spMkLst>
        </pc:spChg>
        <pc:spChg chg="add mod">
          <ac:chgData name="Mr Tam Nguyen" userId="53846575c6d7c6f1" providerId="LiveId" clId="{7B9B7549-55D5-4A71-8288-8129B4B8AD5E}" dt="2020-02-14T16:21:55.155" v="603" actId="571"/>
          <ac:spMkLst>
            <pc:docMk/>
            <pc:sldMk cId="53950726" sldId="679"/>
            <ac:spMk id="178" creationId="{F4E2CE31-55F9-476A-B416-38CD18E64B67}"/>
          </ac:spMkLst>
        </pc:spChg>
        <pc:spChg chg="add mod">
          <ac:chgData name="Mr Tam Nguyen" userId="53846575c6d7c6f1" providerId="LiveId" clId="{7B9B7549-55D5-4A71-8288-8129B4B8AD5E}" dt="2020-02-14T16:22:03.327" v="607" actId="1037"/>
          <ac:spMkLst>
            <pc:docMk/>
            <pc:sldMk cId="53950726" sldId="679"/>
            <ac:spMk id="179" creationId="{07E5F1F0-AF5F-4296-B19B-3F0E359FDF72}"/>
          </ac:spMkLst>
        </pc:spChg>
        <pc:spChg chg="add mod">
          <ac:chgData name="Mr Tam Nguyen" userId="53846575c6d7c6f1" providerId="LiveId" clId="{7B9B7549-55D5-4A71-8288-8129B4B8AD5E}" dt="2020-02-14T16:22:56.967" v="618" actId="1037"/>
          <ac:spMkLst>
            <pc:docMk/>
            <pc:sldMk cId="53950726" sldId="679"/>
            <ac:spMk id="180" creationId="{4F59763D-B829-41ED-9F53-92A2CCE131C3}"/>
          </ac:spMkLst>
        </pc:spChg>
        <pc:spChg chg="add mod">
          <ac:chgData name="Mr Tam Nguyen" userId="53846575c6d7c6f1" providerId="LiveId" clId="{7B9B7549-55D5-4A71-8288-8129B4B8AD5E}" dt="2020-02-14T16:22:53.424" v="617" actId="1037"/>
          <ac:spMkLst>
            <pc:docMk/>
            <pc:sldMk cId="53950726" sldId="679"/>
            <ac:spMk id="181" creationId="{F3862052-74AF-49FB-86A7-FF27ACF1D8F3}"/>
          </ac:spMkLst>
        </pc:spChg>
        <pc:spChg chg="add mod">
          <ac:chgData name="Mr Tam Nguyen" userId="53846575c6d7c6f1" providerId="LiveId" clId="{7B9B7549-55D5-4A71-8288-8129B4B8AD5E}" dt="2020-02-14T16:22:02.495" v="605" actId="1037"/>
          <ac:spMkLst>
            <pc:docMk/>
            <pc:sldMk cId="53950726" sldId="679"/>
            <ac:spMk id="182" creationId="{12212299-03DF-447B-A967-9037AA6C73D4}"/>
          </ac:spMkLst>
        </pc:spChg>
        <pc:spChg chg="add mod">
          <ac:chgData name="Mr Tam Nguyen" userId="53846575c6d7c6f1" providerId="LiveId" clId="{7B9B7549-55D5-4A71-8288-8129B4B8AD5E}" dt="2020-02-14T16:22:01.734" v="604" actId="1037"/>
          <ac:spMkLst>
            <pc:docMk/>
            <pc:sldMk cId="53950726" sldId="679"/>
            <ac:spMk id="183" creationId="{69425A3D-CDA9-44E1-AECD-8822AC4DC099}"/>
          </ac:spMkLst>
        </pc:spChg>
        <pc:spChg chg="add mod">
          <ac:chgData name="Mr Tam Nguyen" userId="53846575c6d7c6f1" providerId="LiveId" clId="{7B9B7549-55D5-4A71-8288-8129B4B8AD5E}" dt="2020-02-15T02:00:10.501" v="766" actId="1076"/>
          <ac:spMkLst>
            <pc:docMk/>
            <pc:sldMk cId="53950726" sldId="679"/>
            <ac:spMk id="184" creationId="{6F761837-A65C-4C1F-A16D-47483605A2AB}"/>
          </ac:spMkLst>
        </pc:spChg>
        <pc:spChg chg="add mod">
          <ac:chgData name="Mr Tam Nguyen" userId="53846575c6d7c6f1" providerId="LiveId" clId="{7B9B7549-55D5-4A71-8288-8129B4B8AD5E}" dt="2020-02-15T02:00:10.501" v="766" actId="1076"/>
          <ac:spMkLst>
            <pc:docMk/>
            <pc:sldMk cId="53950726" sldId="679"/>
            <ac:spMk id="185" creationId="{B5236E58-085B-4237-9175-91EAA4998D48}"/>
          </ac:spMkLst>
        </pc:spChg>
        <pc:spChg chg="add mod">
          <ac:chgData name="Mr Tam Nguyen" userId="53846575c6d7c6f1" providerId="LiveId" clId="{7B9B7549-55D5-4A71-8288-8129B4B8AD5E}" dt="2020-02-15T02:00:10.501" v="766" actId="1076"/>
          <ac:spMkLst>
            <pc:docMk/>
            <pc:sldMk cId="53950726" sldId="679"/>
            <ac:spMk id="186" creationId="{8E11DED6-3012-4C0A-918A-4905B28F31FE}"/>
          </ac:spMkLst>
        </pc:spChg>
        <pc:spChg chg="add mod">
          <ac:chgData name="Mr Tam Nguyen" userId="53846575c6d7c6f1" providerId="LiveId" clId="{7B9B7549-55D5-4A71-8288-8129B4B8AD5E}" dt="2020-02-15T02:00:10.501" v="766" actId="1076"/>
          <ac:spMkLst>
            <pc:docMk/>
            <pc:sldMk cId="53950726" sldId="679"/>
            <ac:spMk id="187" creationId="{BAF46E91-651C-4412-8633-CB98DC9245A7}"/>
          </ac:spMkLst>
        </pc:spChg>
        <pc:spChg chg="del">
          <ac:chgData name="Mr Tam Nguyen" userId="53846575c6d7c6f1" providerId="LiveId" clId="{7B9B7549-55D5-4A71-8288-8129B4B8AD5E}" dt="2020-02-14T15:34:10.793" v="436" actId="478"/>
          <ac:spMkLst>
            <pc:docMk/>
            <pc:sldMk cId="53950726" sldId="679"/>
            <ac:spMk id="188" creationId="{D8ED8D5F-07F2-49E5-BD85-4CCF2892FE01}"/>
          </ac:spMkLst>
        </pc:spChg>
        <pc:spChg chg="add mod">
          <ac:chgData name="Mr Tam Nguyen" userId="53846575c6d7c6f1" providerId="LiveId" clId="{7B9B7549-55D5-4A71-8288-8129B4B8AD5E}" dt="2020-02-15T02:00:10.501" v="766" actId="1076"/>
          <ac:spMkLst>
            <pc:docMk/>
            <pc:sldMk cId="53950726" sldId="679"/>
            <ac:spMk id="189" creationId="{0236A3F7-4359-4A31-952C-66BFC260E552}"/>
          </ac:spMkLst>
        </pc:spChg>
        <pc:spChg chg="add mod">
          <ac:chgData name="Mr Tam Nguyen" userId="53846575c6d7c6f1" providerId="LiveId" clId="{7B9B7549-55D5-4A71-8288-8129B4B8AD5E}" dt="2020-02-15T02:00:10.501" v="766" actId="1076"/>
          <ac:spMkLst>
            <pc:docMk/>
            <pc:sldMk cId="53950726" sldId="679"/>
            <ac:spMk id="190" creationId="{75E2A4C5-456D-48FD-8F90-FBF9448D37EE}"/>
          </ac:spMkLst>
        </pc:spChg>
        <pc:spChg chg="add mod">
          <ac:chgData name="Mr Tam Nguyen" userId="53846575c6d7c6f1" providerId="LiveId" clId="{7B9B7549-55D5-4A71-8288-8129B4B8AD5E}" dt="2020-02-15T02:00:10.501" v="766" actId="1076"/>
          <ac:spMkLst>
            <pc:docMk/>
            <pc:sldMk cId="53950726" sldId="679"/>
            <ac:spMk id="191" creationId="{8CA85D4D-EDCB-4F69-958D-9CDA744DD299}"/>
          </ac:spMkLst>
        </pc:spChg>
        <pc:spChg chg="add mod">
          <ac:chgData name="Mr Tam Nguyen" userId="53846575c6d7c6f1" providerId="LiveId" clId="{7B9B7549-55D5-4A71-8288-8129B4B8AD5E}" dt="2020-02-15T02:00:10.501" v="766" actId="1076"/>
          <ac:spMkLst>
            <pc:docMk/>
            <pc:sldMk cId="53950726" sldId="679"/>
            <ac:spMk id="192" creationId="{CB84C202-4FDD-4C4E-91E7-96F9E6DAFC42}"/>
          </ac:spMkLst>
        </pc:spChg>
        <pc:spChg chg="add mod">
          <ac:chgData name="Mr Tam Nguyen" userId="53846575c6d7c6f1" providerId="LiveId" clId="{7B9B7549-55D5-4A71-8288-8129B4B8AD5E}" dt="2020-02-14T16:22:34.915" v="611" actId="571"/>
          <ac:spMkLst>
            <pc:docMk/>
            <pc:sldMk cId="53950726" sldId="679"/>
            <ac:spMk id="193" creationId="{A99FBBA6-6B39-4B5D-A1FD-D02960B3CDE4}"/>
          </ac:spMkLst>
        </pc:spChg>
        <pc:spChg chg="add mod">
          <ac:chgData name="Mr Tam Nguyen" userId="53846575c6d7c6f1" providerId="LiveId" clId="{7B9B7549-55D5-4A71-8288-8129B4B8AD5E}" dt="2020-02-14T16:22:34.915" v="611" actId="571"/>
          <ac:spMkLst>
            <pc:docMk/>
            <pc:sldMk cId="53950726" sldId="679"/>
            <ac:spMk id="194" creationId="{8B63FD1F-562F-413E-97C6-C164D2009EA1}"/>
          </ac:spMkLst>
        </pc:spChg>
        <pc:spChg chg="add mod">
          <ac:chgData name="Mr Tam Nguyen" userId="53846575c6d7c6f1" providerId="LiveId" clId="{7B9B7549-55D5-4A71-8288-8129B4B8AD5E}" dt="2020-02-14T16:22:34.915" v="611" actId="571"/>
          <ac:spMkLst>
            <pc:docMk/>
            <pc:sldMk cId="53950726" sldId="679"/>
            <ac:spMk id="195" creationId="{13565FE6-C8C9-4F99-B363-45B2E7E2D9C2}"/>
          </ac:spMkLst>
        </pc:spChg>
        <pc:spChg chg="add mod">
          <ac:chgData name="Mr Tam Nguyen" userId="53846575c6d7c6f1" providerId="LiveId" clId="{7B9B7549-55D5-4A71-8288-8129B4B8AD5E}" dt="2020-02-14T16:22:51.223" v="616" actId="1038"/>
          <ac:spMkLst>
            <pc:docMk/>
            <pc:sldMk cId="53950726" sldId="679"/>
            <ac:spMk id="196" creationId="{B4D13109-60CC-4520-8B90-3F01B14363D5}"/>
          </ac:spMkLst>
        </pc:spChg>
        <pc:spChg chg="add mod">
          <ac:chgData name="Mr Tam Nguyen" userId="53846575c6d7c6f1" providerId="LiveId" clId="{7B9B7549-55D5-4A71-8288-8129B4B8AD5E}" dt="2020-02-14T16:22:34.915" v="611" actId="571"/>
          <ac:spMkLst>
            <pc:docMk/>
            <pc:sldMk cId="53950726" sldId="679"/>
            <ac:spMk id="197" creationId="{F85D2588-3584-4647-B26E-9B4F1D3E7731}"/>
          </ac:spMkLst>
        </pc:spChg>
        <pc:spChg chg="add mod">
          <ac:chgData name="Mr Tam Nguyen" userId="53846575c6d7c6f1" providerId="LiveId" clId="{7B9B7549-55D5-4A71-8288-8129B4B8AD5E}" dt="2020-02-14T16:22:34.915" v="611" actId="571"/>
          <ac:spMkLst>
            <pc:docMk/>
            <pc:sldMk cId="53950726" sldId="679"/>
            <ac:spMk id="198" creationId="{AC779AB3-3B30-4A71-B499-F12D8009FC39}"/>
          </ac:spMkLst>
        </pc:spChg>
        <pc:spChg chg="add mod">
          <ac:chgData name="Mr Tam Nguyen" userId="53846575c6d7c6f1" providerId="LiveId" clId="{7B9B7549-55D5-4A71-8288-8129B4B8AD5E}" dt="2020-02-14T16:23:06.565" v="619" actId="571"/>
          <ac:spMkLst>
            <pc:docMk/>
            <pc:sldMk cId="53950726" sldId="679"/>
            <ac:spMk id="199" creationId="{FC709C31-C501-4CA7-87A7-79B510E2A1B4}"/>
          </ac:spMkLst>
        </pc:spChg>
        <pc:spChg chg="add mod">
          <ac:chgData name="Mr Tam Nguyen" userId="53846575c6d7c6f1" providerId="LiveId" clId="{7B9B7549-55D5-4A71-8288-8129B4B8AD5E}" dt="2020-02-14T16:23:06.565" v="619" actId="571"/>
          <ac:spMkLst>
            <pc:docMk/>
            <pc:sldMk cId="53950726" sldId="679"/>
            <ac:spMk id="200" creationId="{224A8695-8ED5-464A-8EF7-54AFD054D1A4}"/>
          </ac:spMkLst>
        </pc:spChg>
        <pc:spChg chg="add mod">
          <ac:chgData name="Mr Tam Nguyen" userId="53846575c6d7c6f1" providerId="LiveId" clId="{7B9B7549-55D5-4A71-8288-8129B4B8AD5E}" dt="2020-02-14T16:23:06.565" v="619" actId="571"/>
          <ac:spMkLst>
            <pc:docMk/>
            <pc:sldMk cId="53950726" sldId="679"/>
            <ac:spMk id="201" creationId="{26AB197A-E4B0-4B10-8FCE-100220FC047E}"/>
          </ac:spMkLst>
        </pc:spChg>
        <pc:spChg chg="add mod">
          <ac:chgData name="Mr Tam Nguyen" userId="53846575c6d7c6f1" providerId="LiveId" clId="{7B9B7549-55D5-4A71-8288-8129B4B8AD5E}" dt="2020-02-14T16:23:06.565" v="619" actId="571"/>
          <ac:spMkLst>
            <pc:docMk/>
            <pc:sldMk cId="53950726" sldId="679"/>
            <ac:spMk id="202" creationId="{90749B40-5464-47FB-9886-7740CF5635ED}"/>
          </ac:spMkLst>
        </pc:spChg>
        <pc:spChg chg="add mod">
          <ac:chgData name="Mr Tam Nguyen" userId="53846575c6d7c6f1" providerId="LiveId" clId="{7B9B7549-55D5-4A71-8288-8129B4B8AD5E}" dt="2020-02-14T16:23:06.565" v="619" actId="571"/>
          <ac:spMkLst>
            <pc:docMk/>
            <pc:sldMk cId="53950726" sldId="679"/>
            <ac:spMk id="203" creationId="{FD77507B-C594-4AAF-8AF4-596E703EB071}"/>
          </ac:spMkLst>
        </pc:spChg>
        <pc:spChg chg="add mod">
          <ac:chgData name="Mr Tam Nguyen" userId="53846575c6d7c6f1" providerId="LiveId" clId="{7B9B7549-55D5-4A71-8288-8129B4B8AD5E}" dt="2020-02-14T16:23:06.565" v="619" actId="571"/>
          <ac:spMkLst>
            <pc:docMk/>
            <pc:sldMk cId="53950726" sldId="679"/>
            <ac:spMk id="204" creationId="{853D34C7-65F2-4C82-943E-3D3C6041AC66}"/>
          </ac:spMkLst>
        </pc:spChg>
        <pc:spChg chg="add mod">
          <ac:chgData name="Mr Tam Nguyen" userId="53846575c6d7c6f1" providerId="LiveId" clId="{7B9B7549-55D5-4A71-8288-8129B4B8AD5E}" dt="2020-02-14T16:23:15.791" v="620" actId="571"/>
          <ac:spMkLst>
            <pc:docMk/>
            <pc:sldMk cId="53950726" sldId="679"/>
            <ac:spMk id="205" creationId="{C8B319AD-249C-46F2-9E6A-FDDF97061AC6}"/>
          </ac:spMkLst>
        </pc:spChg>
        <pc:spChg chg="add mod">
          <ac:chgData name="Mr Tam Nguyen" userId="53846575c6d7c6f1" providerId="LiveId" clId="{7B9B7549-55D5-4A71-8288-8129B4B8AD5E}" dt="2020-02-15T00:46:19.465" v="671" actId="1037"/>
          <ac:spMkLst>
            <pc:docMk/>
            <pc:sldMk cId="53950726" sldId="679"/>
            <ac:spMk id="206" creationId="{30FE07DE-3DDD-4258-B067-65E73EDA72EC}"/>
          </ac:spMkLst>
        </pc:spChg>
        <pc:spChg chg="add mod">
          <ac:chgData name="Mr Tam Nguyen" userId="53846575c6d7c6f1" providerId="LiveId" clId="{7B9B7549-55D5-4A71-8288-8129B4B8AD5E}" dt="2020-02-14T16:23:15.791" v="620" actId="571"/>
          <ac:spMkLst>
            <pc:docMk/>
            <pc:sldMk cId="53950726" sldId="679"/>
            <ac:spMk id="207" creationId="{1C23D2D1-4055-431B-A48F-E4F04827B3F5}"/>
          </ac:spMkLst>
        </pc:spChg>
        <pc:spChg chg="add mod">
          <ac:chgData name="Mr Tam Nguyen" userId="53846575c6d7c6f1" providerId="LiveId" clId="{7B9B7549-55D5-4A71-8288-8129B4B8AD5E}" dt="2020-02-14T16:23:15.791" v="620" actId="571"/>
          <ac:spMkLst>
            <pc:docMk/>
            <pc:sldMk cId="53950726" sldId="679"/>
            <ac:spMk id="208" creationId="{681F05FC-D1A6-4DDB-B3C1-CCDB48AFA456}"/>
          </ac:spMkLst>
        </pc:spChg>
        <pc:spChg chg="add mod">
          <ac:chgData name="Mr Tam Nguyen" userId="53846575c6d7c6f1" providerId="LiveId" clId="{7B9B7549-55D5-4A71-8288-8129B4B8AD5E}" dt="2020-02-14T16:23:15.791" v="620" actId="571"/>
          <ac:spMkLst>
            <pc:docMk/>
            <pc:sldMk cId="53950726" sldId="679"/>
            <ac:spMk id="209" creationId="{70CB30D1-2281-4FF9-B97B-E1E30F6B543D}"/>
          </ac:spMkLst>
        </pc:spChg>
        <pc:spChg chg="add mod">
          <ac:chgData name="Mr Tam Nguyen" userId="53846575c6d7c6f1" providerId="LiveId" clId="{7B9B7549-55D5-4A71-8288-8129B4B8AD5E}" dt="2020-02-14T16:23:15.791" v="620" actId="571"/>
          <ac:spMkLst>
            <pc:docMk/>
            <pc:sldMk cId="53950726" sldId="679"/>
            <ac:spMk id="210" creationId="{A57C15DB-DF83-4017-BF52-C38D03EE64D5}"/>
          </ac:spMkLst>
        </pc:spChg>
        <pc:spChg chg="add mod">
          <ac:chgData name="Mr Tam Nguyen" userId="53846575c6d7c6f1" providerId="LiveId" clId="{7B9B7549-55D5-4A71-8288-8129B4B8AD5E}" dt="2020-02-14T16:23:15.791" v="620" actId="571"/>
          <ac:spMkLst>
            <pc:docMk/>
            <pc:sldMk cId="53950726" sldId="679"/>
            <ac:spMk id="211" creationId="{08A4CC4B-2201-4D78-8356-FD3B4D1AE968}"/>
          </ac:spMkLst>
        </pc:spChg>
        <pc:spChg chg="add mod">
          <ac:chgData name="Mr Tam Nguyen" userId="53846575c6d7c6f1" providerId="LiveId" clId="{7B9B7549-55D5-4A71-8288-8129B4B8AD5E}" dt="2020-02-15T00:47:28.195" v="683" actId="20577"/>
          <ac:spMkLst>
            <pc:docMk/>
            <pc:sldMk cId="53950726" sldId="679"/>
            <ac:spMk id="212" creationId="{FD09CC0C-95C7-42EA-8AAF-E00249D29318}"/>
          </ac:spMkLst>
        </pc:spChg>
        <pc:spChg chg="del">
          <ac:chgData name="Mr Tam Nguyen" userId="53846575c6d7c6f1" providerId="LiveId" clId="{7B9B7549-55D5-4A71-8288-8129B4B8AD5E}" dt="2020-02-14T15:34:10.793" v="436" actId="478"/>
          <ac:spMkLst>
            <pc:docMk/>
            <pc:sldMk cId="53950726" sldId="679"/>
            <ac:spMk id="213" creationId="{CA5F0708-5771-4011-BA3C-045B4C469F17}"/>
          </ac:spMkLst>
        </pc:spChg>
        <pc:spChg chg="del">
          <ac:chgData name="Mr Tam Nguyen" userId="53846575c6d7c6f1" providerId="LiveId" clId="{7B9B7549-55D5-4A71-8288-8129B4B8AD5E}" dt="2020-02-14T15:34:10.793" v="436" actId="478"/>
          <ac:spMkLst>
            <pc:docMk/>
            <pc:sldMk cId="53950726" sldId="679"/>
            <ac:spMk id="214" creationId="{D6489B67-9EFF-4782-8402-D91E8F31F429}"/>
          </ac:spMkLst>
        </pc:spChg>
        <pc:spChg chg="del">
          <ac:chgData name="Mr Tam Nguyen" userId="53846575c6d7c6f1" providerId="LiveId" clId="{7B9B7549-55D5-4A71-8288-8129B4B8AD5E}" dt="2020-02-14T15:34:10.793" v="436" actId="478"/>
          <ac:spMkLst>
            <pc:docMk/>
            <pc:sldMk cId="53950726" sldId="679"/>
            <ac:spMk id="215" creationId="{21C434CB-CAA9-451F-9D56-F00DE755122A}"/>
          </ac:spMkLst>
        </pc:spChg>
        <pc:spChg chg="del">
          <ac:chgData name="Mr Tam Nguyen" userId="53846575c6d7c6f1" providerId="LiveId" clId="{7B9B7549-55D5-4A71-8288-8129B4B8AD5E}" dt="2020-02-14T15:34:15.066" v="438" actId="478"/>
          <ac:spMkLst>
            <pc:docMk/>
            <pc:sldMk cId="53950726" sldId="679"/>
            <ac:spMk id="216" creationId="{569F0F5F-BCAC-43EA-A53C-FBAEB176BAB0}"/>
          </ac:spMkLst>
        </pc:spChg>
        <pc:spChg chg="del">
          <ac:chgData name="Mr Tam Nguyen" userId="53846575c6d7c6f1" providerId="LiveId" clId="{7B9B7549-55D5-4A71-8288-8129B4B8AD5E}" dt="2020-02-14T15:34:15.066" v="438" actId="478"/>
          <ac:spMkLst>
            <pc:docMk/>
            <pc:sldMk cId="53950726" sldId="679"/>
            <ac:spMk id="217" creationId="{6F8D4EB3-A30F-424B-8967-546B656F01A7}"/>
          </ac:spMkLst>
        </pc:spChg>
        <pc:spChg chg="del">
          <ac:chgData name="Mr Tam Nguyen" userId="53846575c6d7c6f1" providerId="LiveId" clId="{7B9B7549-55D5-4A71-8288-8129B4B8AD5E}" dt="2020-02-14T15:34:10.793" v="436" actId="478"/>
          <ac:spMkLst>
            <pc:docMk/>
            <pc:sldMk cId="53950726" sldId="679"/>
            <ac:spMk id="218" creationId="{92DB8947-B032-46C0-A0D5-1428F2DB447D}"/>
          </ac:spMkLst>
        </pc:spChg>
        <pc:spChg chg="del">
          <ac:chgData name="Mr Tam Nguyen" userId="53846575c6d7c6f1" providerId="LiveId" clId="{7B9B7549-55D5-4A71-8288-8129B4B8AD5E}" dt="2020-02-14T15:34:10.793" v="436" actId="478"/>
          <ac:spMkLst>
            <pc:docMk/>
            <pc:sldMk cId="53950726" sldId="679"/>
            <ac:spMk id="219" creationId="{1BB4D945-9D5C-48D6-A486-16EB2194A428}"/>
          </ac:spMkLst>
        </pc:spChg>
        <pc:spChg chg="del">
          <ac:chgData name="Mr Tam Nguyen" userId="53846575c6d7c6f1" providerId="LiveId" clId="{7B9B7549-55D5-4A71-8288-8129B4B8AD5E}" dt="2020-02-14T15:34:10.793" v="436" actId="478"/>
          <ac:spMkLst>
            <pc:docMk/>
            <pc:sldMk cId="53950726" sldId="679"/>
            <ac:spMk id="220" creationId="{650A7DCF-D746-4EFA-8865-E2F37F148075}"/>
          </ac:spMkLst>
        </pc:spChg>
        <pc:spChg chg="del">
          <ac:chgData name="Mr Tam Nguyen" userId="53846575c6d7c6f1" providerId="LiveId" clId="{7B9B7549-55D5-4A71-8288-8129B4B8AD5E}" dt="2020-02-14T15:34:10.793" v="436" actId="478"/>
          <ac:spMkLst>
            <pc:docMk/>
            <pc:sldMk cId="53950726" sldId="679"/>
            <ac:spMk id="221" creationId="{D2484170-BC79-4BF6-9D24-F2F7BFD6A0F3}"/>
          </ac:spMkLst>
        </pc:spChg>
        <pc:spChg chg="del">
          <ac:chgData name="Mr Tam Nguyen" userId="53846575c6d7c6f1" providerId="LiveId" clId="{7B9B7549-55D5-4A71-8288-8129B4B8AD5E}" dt="2020-02-14T15:34:10.793" v="436" actId="478"/>
          <ac:spMkLst>
            <pc:docMk/>
            <pc:sldMk cId="53950726" sldId="679"/>
            <ac:spMk id="222" creationId="{DB151572-21DC-49FA-A591-AE2EEE3759FA}"/>
          </ac:spMkLst>
        </pc:spChg>
        <pc:spChg chg="del">
          <ac:chgData name="Mr Tam Nguyen" userId="53846575c6d7c6f1" providerId="LiveId" clId="{7B9B7549-55D5-4A71-8288-8129B4B8AD5E}" dt="2020-02-14T15:34:10.793" v="436" actId="478"/>
          <ac:spMkLst>
            <pc:docMk/>
            <pc:sldMk cId="53950726" sldId="679"/>
            <ac:spMk id="223" creationId="{B0C98566-8AC0-4AD4-B769-163146C05652}"/>
          </ac:spMkLst>
        </pc:spChg>
        <pc:spChg chg="del">
          <ac:chgData name="Mr Tam Nguyen" userId="53846575c6d7c6f1" providerId="LiveId" clId="{7B9B7549-55D5-4A71-8288-8129B4B8AD5E}" dt="2020-02-14T15:34:10.793" v="436" actId="478"/>
          <ac:spMkLst>
            <pc:docMk/>
            <pc:sldMk cId="53950726" sldId="679"/>
            <ac:spMk id="224" creationId="{8AA4C456-8415-4753-A9D0-549F316407E4}"/>
          </ac:spMkLst>
        </pc:spChg>
        <pc:spChg chg="del">
          <ac:chgData name="Mr Tam Nguyen" userId="53846575c6d7c6f1" providerId="LiveId" clId="{7B9B7549-55D5-4A71-8288-8129B4B8AD5E}" dt="2020-02-14T15:34:25.692" v="440" actId="478"/>
          <ac:spMkLst>
            <pc:docMk/>
            <pc:sldMk cId="53950726" sldId="679"/>
            <ac:spMk id="225" creationId="{78F4E0D1-0D2E-46FF-B54F-D3BA31F73DD2}"/>
          </ac:spMkLst>
        </pc:spChg>
        <pc:spChg chg="add mod">
          <ac:chgData name="Mr Tam Nguyen" userId="53846575c6d7c6f1" providerId="LiveId" clId="{7B9B7549-55D5-4A71-8288-8129B4B8AD5E}" dt="2020-02-15T00:50:33.201" v="702" actId="403"/>
          <ac:spMkLst>
            <pc:docMk/>
            <pc:sldMk cId="53950726" sldId="679"/>
            <ac:spMk id="226" creationId="{2FDE16CF-8036-4273-8177-FC403A9A5660}"/>
          </ac:spMkLst>
        </pc:spChg>
        <pc:spChg chg="add mod">
          <ac:chgData name="Mr Tam Nguyen" userId="53846575c6d7c6f1" providerId="LiveId" clId="{7B9B7549-55D5-4A71-8288-8129B4B8AD5E}" dt="2020-02-15T01:40:30.711" v="730" actId="207"/>
          <ac:spMkLst>
            <pc:docMk/>
            <pc:sldMk cId="53950726" sldId="679"/>
            <ac:spMk id="227" creationId="{63FC06BC-2FF2-4118-9D9A-68F0E78B989C}"/>
          </ac:spMkLst>
        </pc:spChg>
        <pc:spChg chg="add mod">
          <ac:chgData name="Mr Tam Nguyen" userId="53846575c6d7c6f1" providerId="LiveId" clId="{7B9B7549-55D5-4A71-8288-8129B4B8AD5E}" dt="2020-02-15T01:42:06.918" v="738" actId="20577"/>
          <ac:spMkLst>
            <pc:docMk/>
            <pc:sldMk cId="53950726" sldId="679"/>
            <ac:spMk id="228" creationId="{8842C2EC-0C14-4EF8-B5FB-8779E344FEF8}"/>
          </ac:spMkLst>
        </pc:spChg>
        <pc:spChg chg="add mod">
          <ac:chgData name="Mr Tam Nguyen" userId="53846575c6d7c6f1" providerId="LiveId" clId="{7B9B7549-55D5-4A71-8288-8129B4B8AD5E}" dt="2020-02-15T02:04:57.614" v="791" actId="207"/>
          <ac:spMkLst>
            <pc:docMk/>
            <pc:sldMk cId="53950726" sldId="679"/>
            <ac:spMk id="229" creationId="{DE11875E-3D87-4454-BBDA-E92F78DA39A3}"/>
          </ac:spMkLst>
        </pc:spChg>
        <pc:spChg chg="add mod">
          <ac:chgData name="Mr Tam Nguyen" userId="53846575c6d7c6f1" providerId="LiveId" clId="{7B9B7549-55D5-4A71-8288-8129B4B8AD5E}" dt="2020-02-15T02:05:49.596" v="813" actId="207"/>
          <ac:spMkLst>
            <pc:docMk/>
            <pc:sldMk cId="53950726" sldId="679"/>
            <ac:spMk id="230" creationId="{86E4E50D-54CD-4684-816B-0CED63D62787}"/>
          </ac:spMkLst>
        </pc:spChg>
        <pc:spChg chg="add mod">
          <ac:chgData name="Mr Tam Nguyen" userId="53846575c6d7c6f1" providerId="LiveId" clId="{7B9B7549-55D5-4A71-8288-8129B4B8AD5E}" dt="2020-02-15T02:41:37.208" v="836" actId="207"/>
          <ac:spMkLst>
            <pc:docMk/>
            <pc:sldMk cId="53950726" sldId="679"/>
            <ac:spMk id="231" creationId="{42CCDFD9-F5EB-4859-B47A-8C37684DBA24}"/>
          </ac:spMkLst>
        </pc:spChg>
        <pc:graphicFrameChg chg="mod modGraphic">
          <ac:chgData name="Mr Tam Nguyen" userId="53846575c6d7c6f1" providerId="LiveId" clId="{7B9B7549-55D5-4A71-8288-8129B4B8AD5E}" dt="2020-02-15T01:59:53.185" v="765" actId="20577"/>
          <ac:graphicFrameMkLst>
            <pc:docMk/>
            <pc:sldMk cId="53950726" sldId="679"/>
            <ac:graphicFrameMk id="2" creationId="{831A6978-A2EC-4310-8056-4ADA6BB6D75C}"/>
          </ac:graphicFrameMkLst>
        </pc:graphicFrameChg>
      </pc:sldChg>
      <pc:sldChg chg="modSp mod">
        <pc:chgData name="Mr Tam Nguyen" userId="53846575c6d7c6f1" providerId="LiveId" clId="{7B9B7549-55D5-4A71-8288-8129B4B8AD5E}" dt="2020-02-14T15:15:51.390" v="40" actId="403"/>
        <pc:sldMkLst>
          <pc:docMk/>
          <pc:sldMk cId="1837750494" sldId="687"/>
        </pc:sldMkLst>
        <pc:spChg chg="mod">
          <ac:chgData name="Mr Tam Nguyen" userId="53846575c6d7c6f1" providerId="LiveId" clId="{7B9B7549-55D5-4A71-8288-8129B4B8AD5E}" dt="2020-02-14T15:15:51.390" v="40" actId="403"/>
          <ac:spMkLst>
            <pc:docMk/>
            <pc:sldMk cId="1837750494" sldId="687"/>
            <ac:spMk id="2" creationId="{00000000-0000-0000-0000-000000000000}"/>
          </ac:spMkLst>
        </pc:spChg>
      </pc:sldChg>
      <pc:sldChg chg="modSp mod">
        <pc:chgData name="Mr Tam Nguyen" userId="53846575c6d7c6f1" providerId="LiveId" clId="{7B9B7549-55D5-4A71-8288-8129B4B8AD5E}" dt="2020-02-14T15:15:25.724" v="36" actId="6549"/>
        <pc:sldMkLst>
          <pc:docMk/>
          <pc:sldMk cId="503932375" sldId="688"/>
        </pc:sldMkLst>
        <pc:spChg chg="mod">
          <ac:chgData name="Mr Tam Nguyen" userId="53846575c6d7c6f1" providerId="LiveId" clId="{7B9B7549-55D5-4A71-8288-8129B4B8AD5E}" dt="2020-02-14T15:15:25.724" v="36" actId="6549"/>
          <ac:spMkLst>
            <pc:docMk/>
            <pc:sldMk cId="503932375" sldId="688"/>
            <ac:spMk id="2" creationId="{00000000-0000-0000-0000-000000000000}"/>
          </ac:spMkLst>
        </pc:spChg>
      </pc:sldChg>
      <pc:sldChg chg="modSp add mod">
        <pc:chgData name="Mr Tam Nguyen" userId="53846575c6d7c6f1" providerId="LiveId" clId="{7B9B7549-55D5-4A71-8288-8129B4B8AD5E}" dt="2020-02-14T15:16:23.125" v="78" actId="255"/>
        <pc:sldMkLst>
          <pc:docMk/>
          <pc:sldMk cId="1151048718" sldId="689"/>
        </pc:sldMkLst>
        <pc:spChg chg="mod">
          <ac:chgData name="Mr Tam Nguyen" userId="53846575c6d7c6f1" providerId="LiveId" clId="{7B9B7549-55D5-4A71-8288-8129B4B8AD5E}" dt="2020-02-14T15:16:23.125" v="78" actId="255"/>
          <ac:spMkLst>
            <pc:docMk/>
            <pc:sldMk cId="1151048718" sldId="689"/>
            <ac:spMk id="2" creationId="{00000000-0000-0000-0000-000000000000}"/>
          </ac:spMkLst>
        </pc:spChg>
      </pc:sldChg>
      <pc:sldChg chg="modSp add mod">
        <pc:chgData name="Mr Tam Nguyen" userId="53846575c6d7c6f1" providerId="LiveId" clId="{7B9B7549-55D5-4A71-8288-8129B4B8AD5E}" dt="2020-02-14T15:16:37.774" v="82" actId="404"/>
        <pc:sldMkLst>
          <pc:docMk/>
          <pc:sldMk cId="1992780416" sldId="690"/>
        </pc:sldMkLst>
        <pc:spChg chg="mod">
          <ac:chgData name="Mr Tam Nguyen" userId="53846575c6d7c6f1" providerId="LiveId" clId="{7B9B7549-55D5-4A71-8288-8129B4B8AD5E}" dt="2020-02-14T15:16:37.774" v="82" actId="404"/>
          <ac:spMkLst>
            <pc:docMk/>
            <pc:sldMk cId="1992780416" sldId="690"/>
            <ac:spMk id="2" creationId="{00000000-0000-0000-0000-000000000000}"/>
          </ac:spMkLst>
        </pc:spChg>
      </pc:sldChg>
      <pc:sldChg chg="modSp add mod">
        <pc:chgData name="Mr Tam Nguyen" userId="53846575c6d7c6f1" providerId="LiveId" clId="{7B9B7549-55D5-4A71-8288-8129B4B8AD5E}" dt="2020-02-14T15:16:56.620" v="88" actId="6549"/>
        <pc:sldMkLst>
          <pc:docMk/>
          <pc:sldMk cId="4210200765" sldId="691"/>
        </pc:sldMkLst>
        <pc:spChg chg="mod">
          <ac:chgData name="Mr Tam Nguyen" userId="53846575c6d7c6f1" providerId="LiveId" clId="{7B9B7549-55D5-4A71-8288-8129B4B8AD5E}" dt="2020-02-14T15:16:56.620" v="88" actId="6549"/>
          <ac:spMkLst>
            <pc:docMk/>
            <pc:sldMk cId="4210200765" sldId="691"/>
            <ac:spMk id="2" creationId="{00000000-0000-0000-0000-000000000000}"/>
          </ac:spMkLst>
        </pc:spChg>
      </pc:sldChg>
      <pc:sldChg chg="modSp add mod">
        <pc:chgData name="Mr Tam Nguyen" userId="53846575c6d7c6f1" providerId="LiveId" clId="{7B9B7549-55D5-4A71-8288-8129B4B8AD5E}" dt="2020-02-14T15:17:18.696" v="92" actId="1076"/>
        <pc:sldMkLst>
          <pc:docMk/>
          <pc:sldMk cId="2714698308" sldId="692"/>
        </pc:sldMkLst>
        <pc:spChg chg="mod">
          <ac:chgData name="Mr Tam Nguyen" userId="53846575c6d7c6f1" providerId="LiveId" clId="{7B9B7549-55D5-4A71-8288-8129B4B8AD5E}" dt="2020-02-14T15:17:18.696" v="92" actId="1076"/>
          <ac:spMkLst>
            <pc:docMk/>
            <pc:sldMk cId="2714698308" sldId="692"/>
            <ac:spMk id="2" creationId="{00000000-0000-0000-0000-000000000000}"/>
          </ac:spMkLst>
        </pc:spChg>
      </pc:sldChg>
      <pc:sldChg chg="modSp add mod">
        <pc:chgData name="Mr Tam Nguyen" userId="53846575c6d7c6f1" providerId="LiveId" clId="{7B9B7549-55D5-4A71-8288-8129B4B8AD5E}" dt="2020-02-14T15:17:44.069" v="97" actId="20577"/>
        <pc:sldMkLst>
          <pc:docMk/>
          <pc:sldMk cId="183260265" sldId="693"/>
        </pc:sldMkLst>
        <pc:spChg chg="mod">
          <ac:chgData name="Mr Tam Nguyen" userId="53846575c6d7c6f1" providerId="LiveId" clId="{7B9B7549-55D5-4A71-8288-8129B4B8AD5E}" dt="2020-02-14T15:17:44.069" v="97" actId="20577"/>
          <ac:spMkLst>
            <pc:docMk/>
            <pc:sldMk cId="183260265" sldId="693"/>
            <ac:spMk id="2" creationId="{00000000-0000-0000-0000-000000000000}"/>
          </ac:spMkLst>
        </pc:spChg>
      </pc:sldChg>
      <pc:sldChg chg="modSp add mod">
        <pc:chgData name="Mr Tam Nguyen" userId="53846575c6d7c6f1" providerId="LiveId" clId="{7B9B7549-55D5-4A71-8288-8129B4B8AD5E}" dt="2020-02-14T15:18:05.424" v="108" actId="1035"/>
        <pc:sldMkLst>
          <pc:docMk/>
          <pc:sldMk cId="4032885360" sldId="694"/>
        </pc:sldMkLst>
        <pc:spChg chg="mod">
          <ac:chgData name="Mr Tam Nguyen" userId="53846575c6d7c6f1" providerId="LiveId" clId="{7B9B7549-55D5-4A71-8288-8129B4B8AD5E}" dt="2020-02-14T15:18:05.424" v="108" actId="1035"/>
          <ac:spMkLst>
            <pc:docMk/>
            <pc:sldMk cId="4032885360" sldId="694"/>
            <ac:spMk id="2" creationId="{00000000-0000-0000-0000-000000000000}"/>
          </ac:spMkLst>
        </pc:spChg>
      </pc:sldChg>
      <pc:sldChg chg="modSp add mod">
        <pc:chgData name="Mr Tam Nguyen" userId="53846575c6d7c6f1" providerId="LiveId" clId="{7B9B7549-55D5-4A71-8288-8129B4B8AD5E}" dt="2020-02-14T15:18:26.133" v="113" actId="403"/>
        <pc:sldMkLst>
          <pc:docMk/>
          <pc:sldMk cId="2526116684" sldId="695"/>
        </pc:sldMkLst>
        <pc:spChg chg="mod">
          <ac:chgData name="Mr Tam Nguyen" userId="53846575c6d7c6f1" providerId="LiveId" clId="{7B9B7549-55D5-4A71-8288-8129B4B8AD5E}" dt="2020-02-14T15:18:26.133" v="113" actId="403"/>
          <ac:spMkLst>
            <pc:docMk/>
            <pc:sldMk cId="2526116684" sldId="695"/>
            <ac:spMk id="2" creationId="{00000000-0000-0000-0000-000000000000}"/>
          </ac:spMkLst>
        </pc:spChg>
      </pc:sldChg>
      <pc:sldChg chg="modSp add mod">
        <pc:chgData name="Mr Tam Nguyen" userId="53846575c6d7c6f1" providerId="LiveId" clId="{7B9B7549-55D5-4A71-8288-8129B4B8AD5E}" dt="2020-02-14T15:18:44.523" v="119" actId="20577"/>
        <pc:sldMkLst>
          <pc:docMk/>
          <pc:sldMk cId="3930871272" sldId="696"/>
        </pc:sldMkLst>
        <pc:spChg chg="mod">
          <ac:chgData name="Mr Tam Nguyen" userId="53846575c6d7c6f1" providerId="LiveId" clId="{7B9B7549-55D5-4A71-8288-8129B4B8AD5E}" dt="2020-02-14T15:18:44.523" v="119" actId="20577"/>
          <ac:spMkLst>
            <pc:docMk/>
            <pc:sldMk cId="3930871272" sldId="696"/>
            <ac:spMk id="2" creationId="{00000000-0000-0000-0000-000000000000}"/>
          </ac:spMkLst>
        </pc:spChg>
      </pc:sldChg>
      <pc:sldChg chg="modSp add mod">
        <pc:chgData name="Mr Tam Nguyen" userId="53846575c6d7c6f1" providerId="LiveId" clId="{7B9B7549-55D5-4A71-8288-8129B4B8AD5E}" dt="2020-02-14T15:19:16.880" v="126" actId="6549"/>
        <pc:sldMkLst>
          <pc:docMk/>
          <pc:sldMk cId="1761468441" sldId="697"/>
        </pc:sldMkLst>
        <pc:spChg chg="mod">
          <ac:chgData name="Mr Tam Nguyen" userId="53846575c6d7c6f1" providerId="LiveId" clId="{7B9B7549-55D5-4A71-8288-8129B4B8AD5E}" dt="2020-02-14T15:19:16.880" v="126" actId="6549"/>
          <ac:spMkLst>
            <pc:docMk/>
            <pc:sldMk cId="1761468441" sldId="697"/>
            <ac:spMk id="2" creationId="{00000000-0000-0000-0000-000000000000}"/>
          </ac:spMkLst>
        </pc:spChg>
      </pc:sldChg>
      <pc:sldChg chg="modSp add mod">
        <pc:chgData name="Mr Tam Nguyen" userId="53846575c6d7c6f1" providerId="LiveId" clId="{7B9B7549-55D5-4A71-8288-8129B4B8AD5E}" dt="2020-02-14T15:19:34.092" v="130" actId="404"/>
        <pc:sldMkLst>
          <pc:docMk/>
          <pc:sldMk cId="2772695083" sldId="698"/>
        </pc:sldMkLst>
        <pc:spChg chg="mod">
          <ac:chgData name="Mr Tam Nguyen" userId="53846575c6d7c6f1" providerId="LiveId" clId="{7B9B7549-55D5-4A71-8288-8129B4B8AD5E}" dt="2020-02-14T15:19:34.092" v="130" actId="404"/>
          <ac:spMkLst>
            <pc:docMk/>
            <pc:sldMk cId="2772695083" sldId="698"/>
            <ac:spMk id="2" creationId="{00000000-0000-0000-0000-000000000000}"/>
          </ac:spMkLst>
        </pc:spChg>
      </pc:sldChg>
      <pc:sldChg chg="modSp add mod">
        <pc:chgData name="Mr Tam Nguyen" userId="53846575c6d7c6f1" providerId="LiveId" clId="{7B9B7549-55D5-4A71-8288-8129B4B8AD5E}" dt="2020-02-14T15:19:45.483" v="134" actId="404"/>
        <pc:sldMkLst>
          <pc:docMk/>
          <pc:sldMk cId="2409470744" sldId="699"/>
        </pc:sldMkLst>
        <pc:spChg chg="mod">
          <ac:chgData name="Mr Tam Nguyen" userId="53846575c6d7c6f1" providerId="LiveId" clId="{7B9B7549-55D5-4A71-8288-8129B4B8AD5E}" dt="2020-02-14T15:19:45.483" v="134" actId="404"/>
          <ac:spMkLst>
            <pc:docMk/>
            <pc:sldMk cId="2409470744" sldId="699"/>
            <ac:spMk id="2" creationId="{00000000-0000-0000-0000-000000000000}"/>
          </ac:spMkLst>
        </pc:spChg>
      </pc:sldChg>
      <pc:sldChg chg="modSp add mod">
        <pc:chgData name="Mr Tam Nguyen" userId="53846575c6d7c6f1" providerId="LiveId" clId="{7B9B7549-55D5-4A71-8288-8129B4B8AD5E}" dt="2020-02-14T15:20:06.121" v="138" actId="20577"/>
        <pc:sldMkLst>
          <pc:docMk/>
          <pc:sldMk cId="1938129056" sldId="700"/>
        </pc:sldMkLst>
        <pc:spChg chg="mod">
          <ac:chgData name="Mr Tam Nguyen" userId="53846575c6d7c6f1" providerId="LiveId" clId="{7B9B7549-55D5-4A71-8288-8129B4B8AD5E}" dt="2020-02-14T15:20:06.121" v="138" actId="20577"/>
          <ac:spMkLst>
            <pc:docMk/>
            <pc:sldMk cId="1938129056" sldId="700"/>
            <ac:spMk id="2" creationId="{00000000-0000-0000-0000-000000000000}"/>
          </ac:spMkLst>
        </pc:spChg>
      </pc:sldChg>
      <pc:sldChg chg="modSp add mod">
        <pc:chgData name="Mr Tam Nguyen" userId="53846575c6d7c6f1" providerId="LiveId" clId="{7B9B7549-55D5-4A71-8288-8129B4B8AD5E}" dt="2020-02-14T15:20:32.724" v="144" actId="404"/>
        <pc:sldMkLst>
          <pc:docMk/>
          <pc:sldMk cId="1466231222" sldId="701"/>
        </pc:sldMkLst>
        <pc:spChg chg="mod">
          <ac:chgData name="Mr Tam Nguyen" userId="53846575c6d7c6f1" providerId="LiveId" clId="{7B9B7549-55D5-4A71-8288-8129B4B8AD5E}" dt="2020-02-14T15:20:32.724" v="144" actId="404"/>
          <ac:spMkLst>
            <pc:docMk/>
            <pc:sldMk cId="1466231222" sldId="701"/>
            <ac:spMk id="2" creationId="{00000000-0000-0000-0000-000000000000}"/>
          </ac:spMkLst>
        </pc:spChg>
      </pc:sldChg>
      <pc:sldChg chg="modSp add mod">
        <pc:chgData name="Mr Tam Nguyen" userId="53846575c6d7c6f1" providerId="LiveId" clId="{7B9B7549-55D5-4A71-8288-8129B4B8AD5E}" dt="2020-02-14T15:21:04.426" v="149" actId="404"/>
        <pc:sldMkLst>
          <pc:docMk/>
          <pc:sldMk cId="1196249181" sldId="702"/>
        </pc:sldMkLst>
        <pc:spChg chg="mod">
          <ac:chgData name="Mr Tam Nguyen" userId="53846575c6d7c6f1" providerId="LiveId" clId="{7B9B7549-55D5-4A71-8288-8129B4B8AD5E}" dt="2020-02-14T15:21:04.426" v="149" actId="404"/>
          <ac:spMkLst>
            <pc:docMk/>
            <pc:sldMk cId="1196249181" sldId="702"/>
            <ac:spMk id="2" creationId="{00000000-0000-0000-0000-000000000000}"/>
          </ac:spMkLst>
        </pc:spChg>
      </pc:sldChg>
      <pc:sldChg chg="modSp add mod">
        <pc:chgData name="Mr Tam Nguyen" userId="53846575c6d7c6f1" providerId="LiveId" clId="{7B9B7549-55D5-4A71-8288-8129B4B8AD5E}" dt="2020-02-14T15:21:22.299" v="154" actId="6549"/>
        <pc:sldMkLst>
          <pc:docMk/>
          <pc:sldMk cId="3332116756" sldId="703"/>
        </pc:sldMkLst>
        <pc:spChg chg="mod">
          <ac:chgData name="Mr Tam Nguyen" userId="53846575c6d7c6f1" providerId="LiveId" clId="{7B9B7549-55D5-4A71-8288-8129B4B8AD5E}" dt="2020-02-14T15:21:22.299" v="154" actId="6549"/>
          <ac:spMkLst>
            <pc:docMk/>
            <pc:sldMk cId="3332116756" sldId="703"/>
            <ac:spMk id="2" creationId="{00000000-0000-0000-0000-000000000000}"/>
          </ac:spMkLst>
        </pc:spChg>
      </pc:sldChg>
      <pc:sldChg chg="modSp add mod">
        <pc:chgData name="Mr Tam Nguyen" userId="53846575c6d7c6f1" providerId="LiveId" clId="{7B9B7549-55D5-4A71-8288-8129B4B8AD5E}" dt="2020-02-14T15:21:39.096" v="160" actId="20577"/>
        <pc:sldMkLst>
          <pc:docMk/>
          <pc:sldMk cId="892866243" sldId="704"/>
        </pc:sldMkLst>
        <pc:spChg chg="mod">
          <ac:chgData name="Mr Tam Nguyen" userId="53846575c6d7c6f1" providerId="LiveId" clId="{7B9B7549-55D5-4A71-8288-8129B4B8AD5E}" dt="2020-02-14T15:21:39.096" v="160" actId="20577"/>
          <ac:spMkLst>
            <pc:docMk/>
            <pc:sldMk cId="892866243" sldId="704"/>
            <ac:spMk id="2" creationId="{00000000-0000-0000-0000-000000000000}"/>
          </ac:spMkLst>
        </pc:spChg>
      </pc:sldChg>
      <pc:sldChg chg="modSp add mod">
        <pc:chgData name="Mr Tam Nguyen" userId="53846575c6d7c6f1" providerId="LiveId" clId="{7B9B7549-55D5-4A71-8288-8129B4B8AD5E}" dt="2020-02-14T15:22:00.637" v="163" actId="207"/>
        <pc:sldMkLst>
          <pc:docMk/>
          <pc:sldMk cId="3500381397" sldId="705"/>
        </pc:sldMkLst>
        <pc:spChg chg="mod">
          <ac:chgData name="Mr Tam Nguyen" userId="53846575c6d7c6f1" providerId="LiveId" clId="{7B9B7549-55D5-4A71-8288-8129B4B8AD5E}" dt="2020-02-14T15:22:00.637" v="163" actId="207"/>
          <ac:spMkLst>
            <pc:docMk/>
            <pc:sldMk cId="3500381397" sldId="705"/>
            <ac:spMk id="2" creationId="{00000000-0000-0000-0000-000000000000}"/>
          </ac:spMkLst>
        </pc:spChg>
      </pc:sldChg>
      <pc:sldChg chg="add del">
        <pc:chgData name="Mr Tam Nguyen" userId="53846575c6d7c6f1" providerId="LiveId" clId="{7B9B7549-55D5-4A71-8288-8129B4B8AD5E}" dt="2020-02-14T15:22:07.706" v="164" actId="47"/>
        <pc:sldMkLst>
          <pc:docMk/>
          <pc:sldMk cId="3602298183" sldId="706"/>
        </pc:sldMkLst>
      </pc:sldChg>
      <pc:sldChg chg="add del">
        <pc:chgData name="Mr Tam Nguyen" userId="53846575c6d7c6f1" providerId="LiveId" clId="{7B9B7549-55D5-4A71-8288-8129B4B8AD5E}" dt="2020-02-14T15:22:07.706" v="164" actId="47"/>
        <pc:sldMkLst>
          <pc:docMk/>
          <pc:sldMk cId="4195252497" sldId="707"/>
        </pc:sldMkLst>
      </pc:sldChg>
      <pc:sldChg chg="add del">
        <pc:chgData name="Mr Tam Nguyen" userId="53846575c6d7c6f1" providerId="LiveId" clId="{7B9B7549-55D5-4A71-8288-8129B4B8AD5E}" dt="2020-02-14T15:22:07.706" v="164" actId="47"/>
        <pc:sldMkLst>
          <pc:docMk/>
          <pc:sldMk cId="3414179090" sldId="708"/>
        </pc:sldMkLst>
      </pc:sldChg>
      <pc:sldChg chg="add del">
        <pc:chgData name="Mr Tam Nguyen" userId="53846575c6d7c6f1" providerId="LiveId" clId="{7B9B7549-55D5-4A71-8288-8129B4B8AD5E}" dt="2020-02-14T15:22:07.706" v="164" actId="47"/>
        <pc:sldMkLst>
          <pc:docMk/>
          <pc:sldMk cId="2548360910" sldId="709"/>
        </pc:sldMkLst>
      </pc:sldChg>
      <pc:sldChg chg="add del">
        <pc:chgData name="Mr Tam Nguyen" userId="53846575c6d7c6f1" providerId="LiveId" clId="{7B9B7549-55D5-4A71-8288-8129B4B8AD5E}" dt="2020-02-14T15:22:07.706" v="164" actId="47"/>
        <pc:sldMkLst>
          <pc:docMk/>
          <pc:sldMk cId="835082293" sldId="710"/>
        </pc:sldMkLst>
      </pc:sldChg>
      <pc:sldChg chg="add del">
        <pc:chgData name="Mr Tam Nguyen" userId="53846575c6d7c6f1" providerId="LiveId" clId="{7B9B7549-55D5-4A71-8288-8129B4B8AD5E}" dt="2020-02-14T15:22:07.706" v="164" actId="47"/>
        <pc:sldMkLst>
          <pc:docMk/>
          <pc:sldMk cId="834976732" sldId="711"/>
        </pc:sldMkLst>
      </pc:sldChg>
      <pc:sldChg chg="add del">
        <pc:chgData name="Mr Tam Nguyen" userId="53846575c6d7c6f1" providerId="LiveId" clId="{7B9B7549-55D5-4A71-8288-8129B4B8AD5E}" dt="2020-02-14T15:22:07.706" v="164" actId="47"/>
        <pc:sldMkLst>
          <pc:docMk/>
          <pc:sldMk cId="2806844250" sldId="712"/>
        </pc:sldMkLst>
      </pc:sldChg>
      <pc:sldChg chg="add del">
        <pc:chgData name="Mr Tam Nguyen" userId="53846575c6d7c6f1" providerId="LiveId" clId="{7B9B7549-55D5-4A71-8288-8129B4B8AD5E}" dt="2020-02-14T15:22:07.706" v="164" actId="47"/>
        <pc:sldMkLst>
          <pc:docMk/>
          <pc:sldMk cId="2852721138" sldId="713"/>
        </pc:sldMkLst>
      </pc:sldChg>
      <pc:sldChg chg="add del">
        <pc:chgData name="Mr Tam Nguyen" userId="53846575c6d7c6f1" providerId="LiveId" clId="{7B9B7549-55D5-4A71-8288-8129B4B8AD5E}" dt="2020-02-14T15:22:07.706" v="164" actId="47"/>
        <pc:sldMkLst>
          <pc:docMk/>
          <pc:sldMk cId="1994035449" sldId="714"/>
        </pc:sldMkLst>
      </pc:sldChg>
      <pc:sldChg chg="add del">
        <pc:chgData name="Mr Tam Nguyen" userId="53846575c6d7c6f1" providerId="LiveId" clId="{7B9B7549-55D5-4A71-8288-8129B4B8AD5E}" dt="2020-02-14T15:22:07.706" v="164" actId="47"/>
        <pc:sldMkLst>
          <pc:docMk/>
          <pc:sldMk cId="1592520404" sldId="715"/>
        </pc:sldMkLst>
      </pc:sldChg>
      <pc:sldChg chg="add del">
        <pc:chgData name="Mr Tam Nguyen" userId="53846575c6d7c6f1" providerId="LiveId" clId="{7B9B7549-55D5-4A71-8288-8129B4B8AD5E}" dt="2020-02-14T15:22:07.706" v="164" actId="47"/>
        <pc:sldMkLst>
          <pc:docMk/>
          <pc:sldMk cId="395408219" sldId="716"/>
        </pc:sldMkLst>
      </pc:sldChg>
      <pc:sldChg chg="add del">
        <pc:chgData name="Mr Tam Nguyen" userId="53846575c6d7c6f1" providerId="LiveId" clId="{7B9B7549-55D5-4A71-8288-8129B4B8AD5E}" dt="2020-02-14T15:22:07.706" v="164" actId="47"/>
        <pc:sldMkLst>
          <pc:docMk/>
          <pc:sldMk cId="2435762043" sldId="717"/>
        </pc:sldMkLst>
      </pc:sldChg>
      <pc:sldChg chg="add del">
        <pc:chgData name="Mr Tam Nguyen" userId="53846575c6d7c6f1" providerId="LiveId" clId="{7B9B7549-55D5-4A71-8288-8129B4B8AD5E}" dt="2020-02-14T15:22:07.706" v="164" actId="47"/>
        <pc:sldMkLst>
          <pc:docMk/>
          <pc:sldMk cId="3090813337" sldId="71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8827CC-665C-4FE7-9E13-008F1230F08A}" type="datetimeFigureOut">
              <a:rPr lang="en-US" smtClean="0"/>
              <a:t>2/14/2020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83EF5B-4BB6-44CB-9F38-0DC96FA0EA60}" type="slidenum">
              <a:rPr lang="en-US" smtClean="0"/>
              <a:t>‹#›</a:t>
            </a:fld>
            <a:endParaRPr lang="en-US"/>
          </a:p>
        </p:txBody>
      </p:sp>
    </p:spTree>
    <p:extLst>
      <p:ext uri="{BB962C8B-B14F-4D97-AF65-F5344CB8AC3E}">
        <p14:creationId xmlns:p14="http://schemas.microsoft.com/office/powerpoint/2010/main" val="8106886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83EF5B-4BB6-44CB-9F38-0DC96FA0EA60}" type="slidenum">
              <a:rPr lang="en-US" smtClean="0"/>
              <a:t>2</a:t>
            </a:fld>
            <a:endParaRPr lang="en-US"/>
          </a:p>
        </p:txBody>
      </p:sp>
    </p:spTree>
    <p:extLst>
      <p:ext uri="{BB962C8B-B14F-4D97-AF65-F5344CB8AC3E}">
        <p14:creationId xmlns:p14="http://schemas.microsoft.com/office/powerpoint/2010/main" val="11245910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EFF6F5F-504B-4E25-BC0D-3512FB791460}" type="datetimeFigureOut">
              <a:rPr lang="vi-VN" smtClean="0"/>
              <a:t>14/02/2020</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ED1BE03F-87A6-484C-92DC-656CDCAFC68D}" type="slidenum">
              <a:rPr lang="vi-VN" smtClean="0"/>
              <a:t>‹#›</a:t>
            </a:fld>
            <a:endParaRPr lang="vi-VN"/>
          </a:p>
        </p:txBody>
      </p:sp>
    </p:spTree>
    <p:extLst>
      <p:ext uri="{BB962C8B-B14F-4D97-AF65-F5344CB8AC3E}">
        <p14:creationId xmlns:p14="http://schemas.microsoft.com/office/powerpoint/2010/main" val="1364488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EFF6F5F-504B-4E25-BC0D-3512FB791460}" type="datetimeFigureOut">
              <a:rPr lang="vi-VN" smtClean="0"/>
              <a:t>14/02/2020</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ED1BE03F-87A6-484C-92DC-656CDCAFC68D}" type="slidenum">
              <a:rPr lang="vi-VN" smtClean="0"/>
              <a:t>‹#›</a:t>
            </a:fld>
            <a:endParaRPr lang="vi-VN"/>
          </a:p>
        </p:txBody>
      </p:sp>
    </p:spTree>
    <p:extLst>
      <p:ext uri="{BB962C8B-B14F-4D97-AF65-F5344CB8AC3E}">
        <p14:creationId xmlns:p14="http://schemas.microsoft.com/office/powerpoint/2010/main" val="12552075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EFF6F5F-504B-4E25-BC0D-3512FB791460}" type="datetimeFigureOut">
              <a:rPr lang="vi-VN" smtClean="0"/>
              <a:t>14/02/2020</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ED1BE03F-87A6-484C-92DC-656CDCAFC68D}" type="slidenum">
              <a:rPr lang="vi-VN" smtClean="0"/>
              <a:t>‹#›</a:t>
            </a:fld>
            <a:endParaRPr lang="vi-VN"/>
          </a:p>
        </p:txBody>
      </p:sp>
    </p:spTree>
    <p:extLst>
      <p:ext uri="{BB962C8B-B14F-4D97-AF65-F5344CB8AC3E}">
        <p14:creationId xmlns:p14="http://schemas.microsoft.com/office/powerpoint/2010/main" val="37281827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EFF6F5F-504B-4E25-BC0D-3512FB791460}" type="datetimeFigureOut">
              <a:rPr lang="vi-VN" smtClean="0"/>
              <a:t>14/02/2020</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ED1BE03F-87A6-484C-92DC-656CDCAFC68D}" type="slidenum">
              <a:rPr lang="vi-VN" smtClean="0"/>
              <a:t>‹#›</a:t>
            </a:fld>
            <a:endParaRPr lang="vi-VN"/>
          </a:p>
        </p:txBody>
      </p:sp>
    </p:spTree>
    <p:extLst>
      <p:ext uri="{BB962C8B-B14F-4D97-AF65-F5344CB8AC3E}">
        <p14:creationId xmlns:p14="http://schemas.microsoft.com/office/powerpoint/2010/main" val="14021344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EFF6F5F-504B-4E25-BC0D-3512FB791460}" type="datetimeFigureOut">
              <a:rPr lang="vi-VN" smtClean="0"/>
              <a:t>14/02/2020</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ED1BE03F-87A6-484C-92DC-656CDCAFC68D}" type="slidenum">
              <a:rPr lang="vi-VN" smtClean="0"/>
              <a:t>‹#›</a:t>
            </a:fld>
            <a:endParaRPr lang="vi-VN"/>
          </a:p>
        </p:txBody>
      </p:sp>
    </p:spTree>
    <p:extLst>
      <p:ext uri="{BB962C8B-B14F-4D97-AF65-F5344CB8AC3E}">
        <p14:creationId xmlns:p14="http://schemas.microsoft.com/office/powerpoint/2010/main" val="16752428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EFF6F5F-504B-4E25-BC0D-3512FB791460}" type="datetimeFigureOut">
              <a:rPr lang="vi-VN" smtClean="0"/>
              <a:t>14/02/2020</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ED1BE03F-87A6-484C-92DC-656CDCAFC68D}" type="slidenum">
              <a:rPr lang="vi-VN" smtClean="0"/>
              <a:t>‹#›</a:t>
            </a:fld>
            <a:endParaRPr lang="vi-VN"/>
          </a:p>
        </p:txBody>
      </p:sp>
    </p:spTree>
    <p:extLst>
      <p:ext uri="{BB962C8B-B14F-4D97-AF65-F5344CB8AC3E}">
        <p14:creationId xmlns:p14="http://schemas.microsoft.com/office/powerpoint/2010/main" val="42920244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EFF6F5F-504B-4E25-BC0D-3512FB791460}" type="datetimeFigureOut">
              <a:rPr lang="vi-VN" smtClean="0"/>
              <a:t>14/02/2020</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ED1BE03F-87A6-484C-92DC-656CDCAFC68D}" type="slidenum">
              <a:rPr lang="vi-VN" smtClean="0"/>
              <a:t>‹#›</a:t>
            </a:fld>
            <a:endParaRPr lang="vi-VN"/>
          </a:p>
        </p:txBody>
      </p:sp>
    </p:spTree>
    <p:extLst>
      <p:ext uri="{BB962C8B-B14F-4D97-AF65-F5344CB8AC3E}">
        <p14:creationId xmlns:p14="http://schemas.microsoft.com/office/powerpoint/2010/main" val="21662422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EFF6F5F-504B-4E25-BC0D-3512FB791460}" type="datetimeFigureOut">
              <a:rPr lang="vi-VN" smtClean="0"/>
              <a:t>14/02/2020</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ED1BE03F-87A6-484C-92DC-656CDCAFC68D}" type="slidenum">
              <a:rPr lang="vi-VN" smtClean="0"/>
              <a:t>‹#›</a:t>
            </a:fld>
            <a:endParaRPr lang="vi-VN"/>
          </a:p>
        </p:txBody>
      </p:sp>
    </p:spTree>
    <p:extLst>
      <p:ext uri="{BB962C8B-B14F-4D97-AF65-F5344CB8AC3E}">
        <p14:creationId xmlns:p14="http://schemas.microsoft.com/office/powerpoint/2010/main" val="16228370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FF6F5F-504B-4E25-BC0D-3512FB791460}" type="datetimeFigureOut">
              <a:rPr lang="vi-VN" smtClean="0"/>
              <a:t>14/02/2020</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ED1BE03F-87A6-484C-92DC-656CDCAFC68D}" type="slidenum">
              <a:rPr lang="vi-VN" smtClean="0"/>
              <a:t>‹#›</a:t>
            </a:fld>
            <a:endParaRPr lang="vi-VN"/>
          </a:p>
        </p:txBody>
      </p:sp>
    </p:spTree>
    <p:extLst>
      <p:ext uri="{BB962C8B-B14F-4D97-AF65-F5344CB8AC3E}">
        <p14:creationId xmlns:p14="http://schemas.microsoft.com/office/powerpoint/2010/main" val="32702977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EFF6F5F-504B-4E25-BC0D-3512FB791460}" type="datetimeFigureOut">
              <a:rPr lang="vi-VN" smtClean="0"/>
              <a:t>14/02/2020</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ED1BE03F-87A6-484C-92DC-656CDCAFC68D}" type="slidenum">
              <a:rPr lang="vi-VN" smtClean="0"/>
              <a:t>‹#›</a:t>
            </a:fld>
            <a:endParaRPr lang="vi-VN"/>
          </a:p>
        </p:txBody>
      </p:sp>
    </p:spTree>
    <p:extLst>
      <p:ext uri="{BB962C8B-B14F-4D97-AF65-F5344CB8AC3E}">
        <p14:creationId xmlns:p14="http://schemas.microsoft.com/office/powerpoint/2010/main" val="17550850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EFF6F5F-504B-4E25-BC0D-3512FB791460}" type="datetimeFigureOut">
              <a:rPr lang="vi-VN" smtClean="0"/>
              <a:t>14/02/2020</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ED1BE03F-87A6-484C-92DC-656CDCAFC68D}" type="slidenum">
              <a:rPr lang="vi-VN" smtClean="0"/>
              <a:t>‹#›</a:t>
            </a:fld>
            <a:endParaRPr lang="vi-VN"/>
          </a:p>
        </p:txBody>
      </p:sp>
    </p:spTree>
    <p:extLst>
      <p:ext uri="{BB962C8B-B14F-4D97-AF65-F5344CB8AC3E}">
        <p14:creationId xmlns:p14="http://schemas.microsoft.com/office/powerpoint/2010/main" val="2938189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FF6F5F-504B-4E25-BC0D-3512FB791460}" type="datetimeFigureOut">
              <a:rPr lang="vi-VN" smtClean="0"/>
              <a:t>14/02/2020</a:t>
            </a:fld>
            <a:endParaRPr lang="vi-V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1BE03F-87A6-484C-92DC-656CDCAFC68D}" type="slidenum">
              <a:rPr lang="vi-VN" smtClean="0"/>
              <a:t>‹#›</a:t>
            </a:fld>
            <a:endParaRPr lang="vi-VN"/>
          </a:p>
        </p:txBody>
      </p:sp>
    </p:spTree>
    <p:extLst>
      <p:ext uri="{BB962C8B-B14F-4D97-AF65-F5344CB8AC3E}">
        <p14:creationId xmlns:p14="http://schemas.microsoft.com/office/powerpoint/2010/main" val="123592403"/>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slide" Target="slide3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WordArt 6"/>
          <p:cNvSpPr>
            <a:spLocks noChangeArrowheads="1" noChangeShapeType="1" noTextEdit="1"/>
          </p:cNvSpPr>
          <p:nvPr/>
        </p:nvSpPr>
        <p:spPr bwMode="auto">
          <a:xfrm>
            <a:off x="1" y="114300"/>
            <a:ext cx="12192000" cy="13716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1350" b="1" kern="10">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a:t>
            </a:r>
            <a:r>
              <a:rPr lang="en-US" sz="1350" b="1" kern="10" err="1">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KHÔNG</a:t>
            </a:r>
            <a:r>
              <a:rPr lang="en-US" sz="1350" b="1" kern="10">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 </a:t>
            </a:r>
            <a:r>
              <a:rPr lang="en-US" sz="1350" b="1" kern="10" err="1">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BIẾT</a:t>
            </a:r>
            <a:r>
              <a:rPr lang="en-US" sz="1350" b="1" kern="10">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 </a:t>
            </a:r>
            <a:r>
              <a:rPr lang="en-US" sz="1350" b="1" kern="10" err="1">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KINH</a:t>
            </a:r>
            <a:r>
              <a:rPr lang="en-US" sz="1350" b="1" kern="10">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 </a:t>
            </a:r>
            <a:r>
              <a:rPr lang="en-US" sz="1350" b="1" kern="10" err="1">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THÁNH</a:t>
            </a:r>
            <a:r>
              <a:rPr lang="en-US" sz="1350" b="1" kern="10">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 </a:t>
            </a:r>
          </a:p>
          <a:p>
            <a:pPr algn="ctr"/>
            <a:r>
              <a:rPr lang="en-US" sz="1350" b="1" kern="10">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LÀ </a:t>
            </a:r>
            <a:r>
              <a:rPr lang="en-US" sz="1350" b="1" kern="10" err="1">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KHÔNG</a:t>
            </a:r>
            <a:r>
              <a:rPr lang="en-US" sz="1350" b="1" kern="10">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 </a:t>
            </a:r>
            <a:r>
              <a:rPr lang="en-US" sz="1350" b="1" kern="10" err="1">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BIẾT</a:t>
            </a:r>
            <a:r>
              <a:rPr lang="en-US" sz="1350" b="1" kern="10">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 </a:t>
            </a:r>
            <a:r>
              <a:rPr lang="en-US" sz="1350" b="1" kern="10" err="1">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CHÚA</a:t>
            </a:r>
            <a:r>
              <a:rPr lang="en-US" sz="1350" b="1" kern="10">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 </a:t>
            </a:r>
            <a:r>
              <a:rPr lang="en-US" sz="1350" b="1" kern="10" err="1">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KITÔ</a:t>
            </a:r>
            <a:r>
              <a:rPr lang="en-US" sz="1350" b="1" kern="10">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a:t>
            </a:r>
          </a:p>
        </p:txBody>
      </p:sp>
      <p:sp>
        <p:nvSpPr>
          <p:cNvPr id="2053" name="WordArt 5"/>
          <p:cNvSpPr>
            <a:spLocks noChangeArrowheads="1" noChangeShapeType="1" noTextEdit="1"/>
          </p:cNvSpPr>
          <p:nvPr/>
        </p:nvSpPr>
        <p:spPr bwMode="auto">
          <a:xfrm>
            <a:off x="635000" y="2661557"/>
            <a:ext cx="11023600" cy="3663043"/>
          </a:xfrm>
          <a:prstGeom prst="rect">
            <a:avLst/>
          </a:prstGeom>
          <a:extLst>
            <a:ext uri="{AF507438-7753-43E0-B8FC-AC1667EBCBE1}">
              <a14:hiddenEffects xmlns:a14="http://schemas.microsoft.com/office/drawing/2010/main">
                <a:effectLst/>
              </a14:hiddenEffects>
            </a:ext>
          </a:extLst>
        </p:spPr>
        <p:txBody>
          <a:bodyPr spcFirstLastPara="1" wrap="none" fromWordArt="1">
            <a:prstTxWarp prst="textArchUp">
              <a:avLst>
                <a:gd name="adj" fmla="val 10800000"/>
              </a:avLst>
            </a:prstTxWarp>
          </a:bodyPr>
          <a:lstStyle/>
          <a:p>
            <a:pPr algn="ctr"/>
            <a:r>
              <a:rPr lang="en-US" sz="2700" b="1" kern="10">
                <a:ln w="9525">
                  <a:solidFill>
                    <a:srgbClr val="FF3300"/>
                  </a:solidFill>
                  <a:round/>
                  <a:headEnd/>
                  <a:tailEnd/>
                </a:ln>
              </a:rPr>
              <a:t>VUI HỌC KINH THÁNH</a:t>
            </a:r>
          </a:p>
        </p:txBody>
      </p:sp>
      <p:pic>
        <p:nvPicPr>
          <p:cNvPr id="3" name="Hình ảnh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3" y="2959551"/>
            <a:ext cx="4496645" cy="3001298"/>
          </a:xfrm>
          <a:prstGeom prst="ellipse">
            <a:avLst/>
          </a:prstGeom>
          <a:ln>
            <a:noFill/>
          </a:ln>
          <a:effectLst>
            <a:softEdge rad="112500"/>
          </a:effectLst>
        </p:spPr>
      </p:pic>
      <p:sp>
        <p:nvSpPr>
          <p:cNvPr id="4" name="Hình chữ nhật 3"/>
          <p:cNvSpPr/>
          <p:nvPr/>
        </p:nvSpPr>
        <p:spPr>
          <a:xfrm>
            <a:off x="-37675" y="6050087"/>
            <a:ext cx="12192000" cy="807913"/>
          </a:xfrm>
          <a:prstGeom prst="rect">
            <a:avLst/>
          </a:prstGeom>
          <a:noFill/>
        </p:spPr>
        <p:txBody>
          <a:bodyPr wrap="square" lIns="68580" tIns="34290" rIns="68580" bIns="34290">
            <a:spAutoFit/>
          </a:bodyPr>
          <a:lstStyle/>
          <a:p>
            <a:pPr algn="ctr"/>
            <a:r>
              <a:rPr lang="en-US" sz="4800" b="1" kern="10">
                <a:ln w="9525">
                  <a:solidFill>
                    <a:srgbClr val="FF0000"/>
                  </a:solidFill>
                  <a:prstDash val="solid"/>
                </a:ln>
                <a:effectLst>
                  <a:outerShdw blurRad="12700" dist="38100" dir="2700000" algn="tl" rotWithShape="0">
                    <a:schemeClr val="accent5">
                      <a:lumMod val="60000"/>
                      <a:lumOff val="40000"/>
                    </a:schemeClr>
                  </a:outerShdw>
                </a:effectLst>
                <a:latin typeface="Times New Roman" panose="02020603050405020304" pitchFamily="18" charset="0"/>
              </a:rPr>
              <a:t>CHÚA NHẬT 6 TNA</a:t>
            </a:r>
          </a:p>
        </p:txBody>
      </p:sp>
    </p:spTree>
    <p:extLst>
      <p:ext uri="{BB962C8B-B14F-4D97-AF65-F5344CB8AC3E}">
        <p14:creationId xmlns:p14="http://schemas.microsoft.com/office/powerpoint/2010/main" val="3907391548"/>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2045"/>
            <a:ext cx="12192000" cy="6333423"/>
          </a:xfrm>
        </p:spPr>
        <p:txBody>
          <a:bodyPr>
            <a:noAutofit/>
          </a:bodyPr>
          <a:lstStyle/>
          <a:p>
            <a:pPr algn="just"/>
            <a:r>
              <a:rPr lang="vi-VN" sz="8000" b="1">
                <a:latin typeface="Tahoma" panose="020B0604030504040204" pitchFamily="34" charset="0"/>
                <a:ea typeface="Tahoma" panose="020B0604030504040204" pitchFamily="34" charset="0"/>
                <a:cs typeface="Tahoma" panose="020B0604030504040204" pitchFamily="34" charset="0"/>
              </a:rPr>
              <a:t>Còn ai chửi anh em mình là quân phản đạo, thì đáng bị lửa hoả ngục thiêu đốt. Vậy, nếu khi anh sắp dâng lễ vật trước bàn thờ, </a:t>
            </a:r>
            <a:endParaRPr lang="vi-VN" sz="8000" b="1">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832602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4770"/>
            <a:ext cx="12192000" cy="6333423"/>
          </a:xfrm>
        </p:spPr>
        <p:txBody>
          <a:bodyPr>
            <a:noAutofit/>
          </a:bodyPr>
          <a:lstStyle/>
          <a:p>
            <a:pPr algn="just"/>
            <a:r>
              <a:rPr lang="vi-VN" sz="7200" b="1">
                <a:latin typeface="Tahoma" panose="020B0604030504040204" pitchFamily="34" charset="0"/>
                <a:ea typeface="Tahoma" panose="020B0604030504040204" pitchFamily="34" charset="0"/>
                <a:cs typeface="Tahoma" panose="020B0604030504040204" pitchFamily="34" charset="0"/>
              </a:rPr>
              <a:t>mà sực nhớ có người anh em đang có chuyện bất bình với anh, thì hãy để của lễ lại đó trước bàn thờ, đi làm hoà với người anh em ấy đã, rồi trở lại dâng lễ vật của mình.</a:t>
            </a:r>
            <a:endParaRPr lang="vi-VN" sz="7200" b="1">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0328853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2045"/>
            <a:ext cx="12192000" cy="6333423"/>
          </a:xfrm>
        </p:spPr>
        <p:txBody>
          <a:bodyPr>
            <a:noAutofit/>
          </a:bodyPr>
          <a:lstStyle/>
          <a:p>
            <a:pPr algn="just"/>
            <a:r>
              <a:rPr lang="vi-VN" sz="8000" b="1">
                <a:latin typeface="Tahoma" panose="020B0604030504040204" pitchFamily="34" charset="0"/>
                <a:ea typeface="Tahoma" panose="020B0604030504040204" pitchFamily="34" charset="0"/>
                <a:cs typeface="Tahoma" panose="020B0604030504040204" pitchFamily="34" charset="0"/>
              </a:rPr>
              <a:t>Anh hãy mau mau dàn xếp với đối phương, khi còn đang trên đường đi với người ấy tới cửa công, kẻo người ấy nộp anh cho quan toà,</a:t>
            </a:r>
            <a:endParaRPr lang="vi-VN" sz="8000" b="1">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5261166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2045"/>
            <a:ext cx="12192000" cy="6333423"/>
          </a:xfrm>
        </p:spPr>
        <p:txBody>
          <a:bodyPr>
            <a:noAutofit/>
          </a:bodyPr>
          <a:lstStyle/>
          <a:p>
            <a:pPr algn="just"/>
            <a:r>
              <a:rPr lang="vi-VN" sz="7200" b="1">
                <a:latin typeface="Tahoma" panose="020B0604030504040204" pitchFamily="34" charset="0"/>
                <a:ea typeface="Tahoma" panose="020B0604030504040204" pitchFamily="34" charset="0"/>
                <a:cs typeface="Tahoma" panose="020B0604030504040204" pitchFamily="34" charset="0"/>
              </a:rPr>
              <a:t>quan toà lại giao anh cho thuộc hạ, và anh sẽ bị tống ngục. Thầy bảo thật cho anh biết: anh sẽ không ra khỏi đó, trước khi trả hết đồng xu cuối cùng.</a:t>
            </a:r>
            <a:endParaRPr lang="vi-VN" sz="7200" b="1">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9308712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2045"/>
            <a:ext cx="12192000" cy="6333423"/>
          </a:xfrm>
        </p:spPr>
        <p:txBody>
          <a:bodyPr>
            <a:noAutofit/>
          </a:bodyPr>
          <a:lstStyle/>
          <a:p>
            <a:pPr algn="just"/>
            <a:r>
              <a:rPr lang="vi-VN" sz="6600" b="1">
                <a:latin typeface="Tahoma" panose="020B0604030504040204" pitchFamily="34" charset="0"/>
                <a:ea typeface="Tahoma" panose="020B0604030504040204" pitchFamily="34" charset="0"/>
                <a:cs typeface="Tahoma" panose="020B0604030504040204" pitchFamily="34" charset="0"/>
              </a:rPr>
              <a:t>"Anh em đã nghe Luật dạy rằng: Chớ ngoại tình. Còn Thầy, Thầy bảo cho anh em biết: ai nhìn người phụ nữ mà thèm muốn, thì trong lòng đã ngoại tình với người ấy rồi.</a:t>
            </a:r>
            <a:endParaRPr lang="vi-VN" sz="6600" b="1">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7614684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2045"/>
            <a:ext cx="12192000" cy="6333423"/>
          </a:xfrm>
        </p:spPr>
        <p:txBody>
          <a:bodyPr>
            <a:noAutofit/>
          </a:bodyPr>
          <a:lstStyle/>
          <a:p>
            <a:pPr algn="just"/>
            <a:r>
              <a:rPr lang="vi-VN" sz="7200" b="1">
                <a:latin typeface="Tahoma" panose="020B0604030504040204" pitchFamily="34" charset="0"/>
                <a:ea typeface="Tahoma" panose="020B0604030504040204" pitchFamily="34" charset="0"/>
                <a:cs typeface="Tahoma" panose="020B0604030504040204" pitchFamily="34" charset="0"/>
              </a:rPr>
              <a:t>Nếu mắt phải của anh làm cớ cho anh sa ngã, thì hãy móc mà ném đi; vì thà mất một phần thân thể, còn hơn là toàn thân bị ném vào hoả ngục.</a:t>
            </a:r>
            <a:endParaRPr lang="vi-VN" sz="7200" b="1">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7726950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2045"/>
            <a:ext cx="12192000" cy="6333423"/>
          </a:xfrm>
        </p:spPr>
        <p:txBody>
          <a:bodyPr>
            <a:noAutofit/>
          </a:bodyPr>
          <a:lstStyle/>
          <a:p>
            <a:pPr algn="just"/>
            <a:r>
              <a:rPr lang="vi-VN" sz="7200" b="1">
                <a:latin typeface="Tahoma" panose="020B0604030504040204" pitchFamily="34" charset="0"/>
                <a:ea typeface="Tahoma" panose="020B0604030504040204" pitchFamily="34" charset="0"/>
                <a:cs typeface="Tahoma" panose="020B0604030504040204" pitchFamily="34" charset="0"/>
              </a:rPr>
              <a:t>Nếu tay phải của anh làm cớ cho anh sa ngã, thì hãy chặt mà ném đi; vì thà mất một phần thân thể, còn hơn là toàn thân phải sa hoả ngục.</a:t>
            </a:r>
            <a:endParaRPr lang="vi-VN" sz="7200" b="1">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4094707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2045"/>
            <a:ext cx="12192000" cy="6333423"/>
          </a:xfrm>
        </p:spPr>
        <p:txBody>
          <a:bodyPr>
            <a:noAutofit/>
          </a:bodyPr>
          <a:lstStyle/>
          <a:p>
            <a:pPr algn="just"/>
            <a:r>
              <a:rPr lang="vi-VN" sz="8800" b="1">
                <a:latin typeface="Tahoma" panose="020B0604030504040204" pitchFamily="34" charset="0"/>
                <a:ea typeface="Tahoma" panose="020B0604030504040204" pitchFamily="34" charset="0"/>
                <a:cs typeface="Tahoma" panose="020B0604030504040204" pitchFamily="34" charset="0"/>
              </a:rPr>
              <a:t>"Luật còn dạy rằng: Ai rẫy vợ, thì phải cho vợ chứng thư ly dị. Còn Thầy, Thầy bảo cho anh em biết:</a:t>
            </a:r>
            <a:endParaRPr lang="vi-VN" sz="8800" b="1">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9381290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2045"/>
            <a:ext cx="12192000" cy="6333423"/>
          </a:xfrm>
        </p:spPr>
        <p:txBody>
          <a:bodyPr>
            <a:noAutofit/>
          </a:bodyPr>
          <a:lstStyle/>
          <a:p>
            <a:pPr algn="just"/>
            <a:r>
              <a:rPr lang="vi-VN" sz="7200" b="1">
                <a:latin typeface="Tahoma" panose="020B0604030504040204" pitchFamily="34" charset="0"/>
                <a:ea typeface="Tahoma" panose="020B0604030504040204" pitchFamily="34" charset="0"/>
                <a:cs typeface="Tahoma" panose="020B0604030504040204" pitchFamily="34" charset="0"/>
              </a:rPr>
              <a:t>ngoại trừ trường hợp hôn nhân bất hợp pháp, ai rẫy vợ là đẩy vợ đến chỗ ngoại tình; và ai cưới người đàn bà bị rẫy, thì cũng phạm tội ngoại tình.</a:t>
            </a:r>
            <a:endParaRPr lang="vi-VN" sz="7200" b="1">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4662312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2045"/>
            <a:ext cx="12192000" cy="6333423"/>
          </a:xfrm>
        </p:spPr>
        <p:txBody>
          <a:bodyPr>
            <a:noAutofit/>
          </a:bodyPr>
          <a:lstStyle/>
          <a:p>
            <a:pPr algn="just"/>
            <a:r>
              <a:rPr lang="vi-VN" sz="8000" b="1">
                <a:latin typeface="Tahoma" panose="020B0604030504040204" pitchFamily="34" charset="0"/>
                <a:ea typeface="Tahoma" panose="020B0604030504040204" pitchFamily="34" charset="0"/>
                <a:cs typeface="Tahoma" panose="020B0604030504040204" pitchFamily="34" charset="0"/>
              </a:rPr>
              <a:t>"Anh em còn nghe Luật dạy người xưa rằng: Chớ bội thề, nhưng hãy trọn lời thề với Đức Chúa. Còn Thầy, Thầy bảo cho anh em biết:</a:t>
            </a:r>
            <a:endParaRPr lang="vi-VN" sz="8000" b="1">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1962491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40210"/>
            <a:ext cx="12192000" cy="6217789"/>
          </a:xfrm>
        </p:spPr>
        <p:txBody>
          <a:bodyPr>
            <a:noAutofit/>
          </a:bodyPr>
          <a:lstStyle/>
          <a:p>
            <a:pPr algn="just">
              <a:lnSpc>
                <a:spcPct val="100000"/>
              </a:lnSpc>
              <a:spcBef>
                <a:spcPts val="450"/>
              </a:spcBef>
              <a:spcAft>
                <a:spcPts val="450"/>
              </a:spcAft>
            </a:pPr>
            <a:r>
              <a:rPr lang="vi-VN" sz="7000" b="1">
                <a:latin typeface="Tahoma" panose="020B0604030504040204" pitchFamily="34" charset="0"/>
                <a:ea typeface="Tahoma" panose="020B0604030504040204" pitchFamily="34" charset="0"/>
                <a:cs typeface="Tahoma" panose="020B0604030504040204" pitchFamily="34" charset="0"/>
              </a:rPr>
              <a:t>Khi ấy, Đức Giê-su nói với các môn đệ rằng : “Anh em đừng tưởng Thầy đến để bãi bỏ Luật Mô-sê hoặc lời các ngôn sứ. </a:t>
            </a:r>
            <a:endParaRPr lang="en-US" sz="7000" b="1">
              <a:latin typeface="Tahoma" panose="020B0604030504040204" pitchFamily="34" charset="0"/>
              <a:ea typeface="Tahoma" panose="020B0604030504040204" pitchFamily="34" charset="0"/>
              <a:cs typeface="Tahoma" panose="020B0604030504040204" pitchFamily="34" charset="0"/>
            </a:endParaRPr>
          </a:p>
        </p:txBody>
      </p:sp>
      <p:sp>
        <p:nvSpPr>
          <p:cNvPr id="3" name="TextBox 2">
            <a:extLst>
              <a:ext uri="{FF2B5EF4-FFF2-40B4-BE49-F238E27FC236}">
                <a16:creationId xmlns:a16="http://schemas.microsoft.com/office/drawing/2014/main" id="{660EDB3B-D92F-4149-A43E-A60728ADD0BE}"/>
              </a:ext>
            </a:extLst>
          </p:cNvPr>
          <p:cNvSpPr txBox="1"/>
          <p:nvPr/>
        </p:nvSpPr>
        <p:spPr>
          <a:xfrm>
            <a:off x="138023" y="101601"/>
            <a:ext cx="11947585" cy="646331"/>
          </a:xfrm>
          <a:prstGeom prst="rect">
            <a:avLst/>
          </a:prstGeom>
          <a:noFill/>
        </p:spPr>
        <p:txBody>
          <a:bodyPr wrap="square" rtlCol="0">
            <a:spAutoFit/>
          </a:bodyPr>
          <a:lstStyle/>
          <a:p>
            <a:pPr algn="ctr"/>
            <a:r>
              <a:rPr lang="en-US" sz="3600" b="1">
                <a:solidFill>
                  <a:srgbClr val="FF0000"/>
                </a:solidFill>
                <a:latin typeface="Tahoma" panose="020B0604030504040204" pitchFamily="34" charset="0"/>
                <a:ea typeface="Tahoma" panose="020B0604030504040204" pitchFamily="34" charset="0"/>
                <a:cs typeface="Tahoma" panose="020B0604030504040204" pitchFamily="34" charset="0"/>
              </a:rPr>
              <a:t>TIN </a:t>
            </a:r>
            <a:r>
              <a:rPr lang="en-US" sz="3600" b="1" err="1">
                <a:solidFill>
                  <a:srgbClr val="FF0000"/>
                </a:solidFill>
                <a:latin typeface="Tahoma" panose="020B0604030504040204" pitchFamily="34" charset="0"/>
                <a:ea typeface="Tahoma" panose="020B0604030504040204" pitchFamily="34" charset="0"/>
                <a:cs typeface="Tahoma" panose="020B0604030504040204" pitchFamily="34" charset="0"/>
              </a:rPr>
              <a:t>MỪNG</a:t>
            </a:r>
            <a:r>
              <a:rPr lang="en-US" sz="3600" b="1">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600" b="1" err="1">
                <a:solidFill>
                  <a:srgbClr val="FF0000"/>
                </a:solidFill>
                <a:latin typeface="Tahoma" panose="020B0604030504040204" pitchFamily="34" charset="0"/>
                <a:ea typeface="Tahoma" panose="020B0604030504040204" pitchFamily="34" charset="0"/>
                <a:cs typeface="Tahoma" panose="020B0604030504040204" pitchFamily="34" charset="0"/>
              </a:rPr>
              <a:t>CHÚA</a:t>
            </a:r>
            <a:r>
              <a:rPr lang="en-US" sz="3600" b="1">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600" b="1" err="1">
                <a:solidFill>
                  <a:srgbClr val="FF0000"/>
                </a:solidFill>
                <a:latin typeface="Tahoma" panose="020B0604030504040204" pitchFamily="34" charset="0"/>
                <a:ea typeface="Tahoma" panose="020B0604030504040204" pitchFamily="34" charset="0"/>
                <a:cs typeface="Tahoma" panose="020B0604030504040204" pitchFamily="34" charset="0"/>
              </a:rPr>
              <a:t>GIÊSU</a:t>
            </a:r>
            <a:r>
              <a:rPr lang="en-US" sz="3600" b="1">
                <a:solidFill>
                  <a:srgbClr val="FF0000"/>
                </a:solidFill>
                <a:latin typeface="Tahoma" panose="020B0604030504040204" pitchFamily="34" charset="0"/>
                <a:ea typeface="Tahoma" panose="020B0604030504040204" pitchFamily="34" charset="0"/>
                <a:cs typeface="Tahoma" panose="020B0604030504040204" pitchFamily="34" charset="0"/>
              </a:rPr>
              <a:t> THEO </a:t>
            </a:r>
            <a:r>
              <a:rPr lang="en-US" sz="3600" b="1" err="1">
                <a:solidFill>
                  <a:srgbClr val="FF0000"/>
                </a:solidFill>
                <a:latin typeface="Tahoma" panose="020B0604030504040204" pitchFamily="34" charset="0"/>
                <a:ea typeface="Tahoma" panose="020B0604030504040204" pitchFamily="34" charset="0"/>
                <a:cs typeface="Tahoma" panose="020B0604030504040204" pitchFamily="34" charset="0"/>
              </a:rPr>
              <a:t>THÁNH</a:t>
            </a:r>
            <a:r>
              <a:rPr lang="en-US" sz="3600" b="1">
                <a:solidFill>
                  <a:srgbClr val="FF0000"/>
                </a:solidFill>
                <a:latin typeface="Tahoma" panose="020B0604030504040204" pitchFamily="34" charset="0"/>
                <a:ea typeface="Tahoma" panose="020B0604030504040204" pitchFamily="34" charset="0"/>
                <a:cs typeface="Tahoma" panose="020B0604030504040204" pitchFamily="34" charset="0"/>
              </a:rPr>
              <a:t> MAT-THÊU</a:t>
            </a:r>
            <a:endParaRPr lang="en-US" sz="3600">
              <a:solidFill>
                <a:srgbClr val="FF0000"/>
              </a:solidFill>
            </a:endParaRPr>
          </a:p>
        </p:txBody>
      </p:sp>
    </p:spTree>
    <p:extLst>
      <p:ext uri="{BB962C8B-B14F-4D97-AF65-F5344CB8AC3E}">
        <p14:creationId xmlns:p14="http://schemas.microsoft.com/office/powerpoint/2010/main" val="36338981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2045"/>
            <a:ext cx="12192000" cy="6333423"/>
          </a:xfrm>
        </p:spPr>
        <p:txBody>
          <a:bodyPr>
            <a:noAutofit/>
          </a:bodyPr>
          <a:lstStyle/>
          <a:p>
            <a:pPr algn="just"/>
            <a:r>
              <a:rPr lang="vi-VN" sz="8000" b="1">
                <a:latin typeface="Tahoma" panose="020B0604030504040204" pitchFamily="34" charset="0"/>
                <a:ea typeface="Tahoma" panose="020B0604030504040204" pitchFamily="34" charset="0"/>
                <a:cs typeface="Tahoma" panose="020B0604030504040204" pitchFamily="34" charset="0"/>
              </a:rPr>
              <a:t>đừng thề chi cả. Đừng chỉ trời mà thề, vì trời là ngai Thiên Chúa. Đừng chỉ đất mà thề, vì đất là bệ dưới chân Người.</a:t>
            </a:r>
            <a:endParaRPr lang="vi-VN" sz="8000" b="1">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3321167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2045"/>
            <a:ext cx="12192000" cy="6333423"/>
          </a:xfrm>
        </p:spPr>
        <p:txBody>
          <a:bodyPr>
            <a:noAutofit/>
          </a:bodyPr>
          <a:lstStyle/>
          <a:p>
            <a:pPr algn="just"/>
            <a:r>
              <a:rPr lang="vi-VN" sz="7200" b="1">
                <a:latin typeface="Tahoma" panose="020B0604030504040204" pitchFamily="34" charset="0"/>
                <a:ea typeface="Tahoma" panose="020B0604030504040204" pitchFamily="34" charset="0"/>
                <a:cs typeface="Tahoma" panose="020B0604030504040204" pitchFamily="34" charset="0"/>
              </a:rPr>
              <a:t>Đừng chỉ Giê-ru-sa-lem mà thề, vì đó là thành của Đức Vua cao cả. Đừng chỉ lên đầu mà thề, vì anh không thể làm cho một sợi tóc hoá trắng hay đen được</a:t>
            </a:r>
            <a:endParaRPr lang="vi-VN" sz="7200" b="1">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8928662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2045"/>
            <a:ext cx="12192000" cy="6333423"/>
          </a:xfrm>
        </p:spPr>
        <p:txBody>
          <a:bodyPr>
            <a:noAutofit/>
          </a:bodyPr>
          <a:lstStyle/>
          <a:p>
            <a:pPr algn="just"/>
            <a:r>
              <a:rPr lang="vi-VN" sz="8800" b="1">
                <a:latin typeface="Tahoma" panose="020B0604030504040204" pitchFamily="34" charset="0"/>
                <a:ea typeface="Tahoma" panose="020B0604030504040204" pitchFamily="34" charset="0"/>
                <a:cs typeface="Tahoma" panose="020B0604030504040204" pitchFamily="34" charset="0"/>
              </a:rPr>
              <a:t>Nhưng hễ "có" thì phải nói "có", "không" thì phải nói "không". Thêm thắt điều gì là do ác quỷ</a:t>
            </a:r>
            <a:r>
              <a:rPr lang="vi-VN" sz="8800" b="1">
                <a:solidFill>
                  <a:srgbClr val="FF0000"/>
                </a:solidFill>
                <a:latin typeface="Tahoma" panose="020B0604030504040204" pitchFamily="34" charset="0"/>
                <a:ea typeface="Tahoma" panose="020B0604030504040204" pitchFamily="34" charset="0"/>
                <a:cs typeface="Tahoma" panose="020B0604030504040204" pitchFamily="34" charset="0"/>
              </a:rPr>
              <a:t>.</a:t>
            </a:r>
          </a:p>
        </p:txBody>
      </p:sp>
    </p:spTree>
    <p:extLst>
      <p:ext uri="{BB962C8B-B14F-4D97-AF65-F5344CB8AC3E}">
        <p14:creationId xmlns:p14="http://schemas.microsoft.com/office/powerpoint/2010/main" val="35003813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WordArt 6"/>
          <p:cNvSpPr>
            <a:spLocks noChangeArrowheads="1" noChangeShapeType="1" noTextEdit="1"/>
          </p:cNvSpPr>
          <p:nvPr/>
        </p:nvSpPr>
        <p:spPr bwMode="auto">
          <a:xfrm>
            <a:off x="0" y="254000"/>
            <a:ext cx="12192000" cy="12319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1350" b="1" kern="10">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a:t>
            </a:r>
            <a:r>
              <a:rPr lang="en-US" sz="1350" b="1" kern="10" err="1">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KHÔNG</a:t>
            </a:r>
            <a:r>
              <a:rPr lang="en-US" sz="1350" b="1" kern="10">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 </a:t>
            </a:r>
            <a:r>
              <a:rPr lang="en-US" sz="1350" b="1" kern="10" err="1">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BIẾT</a:t>
            </a:r>
            <a:r>
              <a:rPr lang="en-US" sz="1350" b="1" kern="10">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 </a:t>
            </a:r>
            <a:r>
              <a:rPr lang="en-US" sz="1350" b="1" kern="10" err="1">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KINH</a:t>
            </a:r>
            <a:r>
              <a:rPr lang="en-US" sz="1350" b="1" kern="10">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 </a:t>
            </a:r>
            <a:r>
              <a:rPr lang="en-US" sz="1350" b="1" kern="10" err="1">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THÁNH</a:t>
            </a:r>
            <a:r>
              <a:rPr lang="en-US" sz="1350" b="1" kern="10">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 </a:t>
            </a:r>
          </a:p>
          <a:p>
            <a:pPr algn="ctr"/>
            <a:r>
              <a:rPr lang="en-US" sz="1350" b="1" kern="10">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LÀ </a:t>
            </a:r>
            <a:r>
              <a:rPr lang="en-US" sz="1350" b="1" kern="10" err="1">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KHÔNG</a:t>
            </a:r>
            <a:r>
              <a:rPr lang="en-US" sz="1350" b="1" kern="10">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 </a:t>
            </a:r>
            <a:r>
              <a:rPr lang="en-US" sz="1350" b="1" kern="10" err="1">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BIẾT</a:t>
            </a:r>
            <a:r>
              <a:rPr lang="en-US" sz="1350" b="1" kern="10">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 </a:t>
            </a:r>
            <a:r>
              <a:rPr lang="en-US" sz="1350" b="1" kern="10" err="1">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CHÚA</a:t>
            </a:r>
            <a:r>
              <a:rPr lang="en-US" sz="1350" b="1" kern="10">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 </a:t>
            </a:r>
            <a:r>
              <a:rPr lang="en-US" sz="1350" b="1" kern="10" err="1">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KITÔ</a:t>
            </a:r>
            <a:r>
              <a:rPr lang="en-US" sz="1350" b="1" kern="10">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a:t>
            </a:r>
          </a:p>
        </p:txBody>
      </p:sp>
      <p:pic>
        <p:nvPicPr>
          <p:cNvPr id="3" name="Hình ảnh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16302" y="1793279"/>
            <a:ext cx="5612272" cy="3745926"/>
          </a:xfrm>
          <a:prstGeom prst="ellipse">
            <a:avLst/>
          </a:prstGeom>
          <a:ln>
            <a:noFill/>
          </a:ln>
          <a:effectLst>
            <a:softEdge rad="112500"/>
          </a:effectLst>
        </p:spPr>
      </p:pic>
      <p:sp>
        <p:nvSpPr>
          <p:cNvPr id="8" name="AutoShape 9">
            <a:hlinkClick r:id="rId3" action="ppaction://hlinksldjump"/>
          </p:cNvPr>
          <p:cNvSpPr>
            <a:spLocks noChangeArrowheads="1"/>
          </p:cNvSpPr>
          <p:nvPr/>
        </p:nvSpPr>
        <p:spPr bwMode="auto">
          <a:xfrm>
            <a:off x="1524002" y="5539206"/>
            <a:ext cx="9143999" cy="1064795"/>
          </a:xfrm>
          <a:prstGeom prst="flowChartAlternateProcess">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pPr algn="ctr"/>
            <a:r>
              <a:rPr lang="en-US" altLang="en-US" sz="6000" b="1" err="1">
                <a:solidFill>
                  <a:schemeClr val="tx1"/>
                </a:solidFill>
                <a:effectLst>
                  <a:outerShdw blurRad="38100" dist="38100" dir="2700000" algn="tl">
                    <a:srgbClr val="000000"/>
                  </a:outerShdw>
                </a:effectLst>
              </a:rPr>
              <a:t>TRẮC</a:t>
            </a:r>
            <a:r>
              <a:rPr lang="en-US" altLang="en-US" sz="6000" b="1">
                <a:solidFill>
                  <a:schemeClr val="tx1"/>
                </a:solidFill>
                <a:effectLst>
                  <a:outerShdw blurRad="38100" dist="38100" dir="2700000" algn="tl">
                    <a:srgbClr val="000000"/>
                  </a:outerShdw>
                </a:effectLst>
              </a:rPr>
              <a:t> </a:t>
            </a:r>
            <a:r>
              <a:rPr lang="en-US" altLang="en-US" sz="6000" b="1" err="1">
                <a:solidFill>
                  <a:schemeClr val="tx1"/>
                </a:solidFill>
                <a:effectLst>
                  <a:outerShdw blurRad="38100" dist="38100" dir="2700000" algn="tl">
                    <a:srgbClr val="000000"/>
                  </a:outerShdw>
                </a:effectLst>
              </a:rPr>
              <a:t>NGHIỆM</a:t>
            </a:r>
            <a:endParaRPr lang="en-US" altLang="en-US" sz="6000" b="1">
              <a:solidFill>
                <a:schemeClr val="tx1"/>
              </a:solidFill>
              <a:effectLst>
                <a:outerShdw blurRad="38100" dist="38100" dir="2700000" algn="tl">
                  <a:srgbClr val="000000"/>
                </a:outerShdw>
              </a:effectLst>
            </a:endParaRPr>
          </a:p>
        </p:txBody>
      </p:sp>
    </p:spTree>
    <p:extLst>
      <p:ext uri="{BB962C8B-B14F-4D97-AF65-F5344CB8AC3E}">
        <p14:creationId xmlns:p14="http://schemas.microsoft.com/office/powerpoint/2010/main" val="176470080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ppt_w</p:attrName>
                                        </p:attrNameLst>
                                      </p:cBhvr>
                                      <p:tavLst>
                                        <p:tav tm="0" fmla="#ppt_w*sin(2.5*pi*$)">
                                          <p:val>
                                            <p:fltVal val="0"/>
                                          </p:val>
                                        </p:tav>
                                        <p:tav tm="100000">
                                          <p:val>
                                            <p:fltVal val="1"/>
                                          </p:val>
                                        </p:tav>
                                      </p:tavLst>
                                    </p:anim>
                                    <p:anim calcmode="lin" valueType="num">
                                      <p:cBhvr>
                                        <p:cTn id="9" dur="5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48986" y="0"/>
            <a:ext cx="12240986" cy="68580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200"/>
          </a:p>
        </p:txBody>
      </p:sp>
      <p:grpSp>
        <p:nvGrpSpPr>
          <p:cNvPr id="2" name="Group 34"/>
          <p:cNvGrpSpPr>
            <a:grpSpLocks/>
          </p:cNvGrpSpPr>
          <p:nvPr/>
        </p:nvGrpSpPr>
        <p:grpSpPr bwMode="auto">
          <a:xfrm>
            <a:off x="-48986" y="2753180"/>
            <a:ext cx="12240986" cy="800100"/>
            <a:chOff x="1104" y="1632"/>
            <a:chExt cx="5466" cy="432"/>
          </a:xfrm>
        </p:grpSpPr>
        <p:sp>
          <p:nvSpPr>
            <p:cNvPr id="7"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sz="2700" b="1">
                  <a:solidFill>
                    <a:srgbClr val="003300"/>
                  </a:solidFill>
                  <a:effectLst>
                    <a:outerShdw blurRad="38100" dist="38100" dir="2700000" algn="tl">
                      <a:srgbClr val="000000"/>
                    </a:outerShdw>
                  </a:effectLst>
                  <a:latin typeface="Times New Roman" pitchFamily="18" charset="0"/>
                  <a:cs typeface="Arial" charset="0"/>
                </a:rPr>
                <a:t>A</a:t>
              </a:r>
            </a:p>
          </p:txBody>
        </p:sp>
        <p:sp>
          <p:nvSpPr>
            <p:cNvPr id="8"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a:defRPr/>
              </a:pPr>
              <a:r>
                <a:rPr lang="vi-VN" sz="5400" b="1">
                  <a:latin typeface="Times New Roman" pitchFamily="18" charset="0"/>
                  <a:cs typeface="Times New Roman" pitchFamily="18" charset="0"/>
                </a:rPr>
                <a:t>Kiện toàn.</a:t>
              </a:r>
            </a:p>
          </p:txBody>
        </p:sp>
      </p:grpSp>
      <p:sp>
        <p:nvSpPr>
          <p:cNvPr id="37" name="Rounded Rectangle 36"/>
          <p:cNvSpPr/>
          <p:nvPr/>
        </p:nvSpPr>
        <p:spPr>
          <a:xfrm>
            <a:off x="5553074" y="6262914"/>
            <a:ext cx="1085850" cy="4572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a:latin typeface="Times New Roman" panose="02020603050405020304" pitchFamily="18" charset="0"/>
                <a:cs typeface="Times New Roman" panose="02020603050405020304" pitchFamily="18" charset="0"/>
              </a:rPr>
              <a:t>Đáp án</a:t>
            </a:r>
          </a:p>
        </p:txBody>
      </p:sp>
      <p:grpSp>
        <p:nvGrpSpPr>
          <p:cNvPr id="3" name="Group 34"/>
          <p:cNvGrpSpPr>
            <a:grpSpLocks/>
          </p:cNvGrpSpPr>
          <p:nvPr/>
        </p:nvGrpSpPr>
        <p:grpSpPr bwMode="auto">
          <a:xfrm>
            <a:off x="-48986" y="3648529"/>
            <a:ext cx="12240986" cy="800100"/>
            <a:chOff x="1104" y="1632"/>
            <a:chExt cx="5466" cy="432"/>
          </a:xfrm>
        </p:grpSpPr>
        <p:sp>
          <p:nvSpPr>
            <p:cNvPr id="38"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sz="2700" b="1">
                  <a:solidFill>
                    <a:srgbClr val="003300"/>
                  </a:solidFill>
                  <a:effectLst>
                    <a:outerShdw blurRad="38100" dist="38100" dir="2700000" algn="tl">
                      <a:srgbClr val="000000"/>
                    </a:outerShdw>
                  </a:effectLst>
                  <a:latin typeface="Times New Roman" pitchFamily="18" charset="0"/>
                  <a:cs typeface="Arial" charset="0"/>
                </a:rPr>
                <a:t>B</a:t>
              </a:r>
            </a:p>
          </p:txBody>
        </p:sp>
        <p:sp>
          <p:nvSpPr>
            <p:cNvPr id="39"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a:defRPr/>
              </a:pPr>
              <a:r>
                <a:rPr lang="vi-VN" sz="5400" b="1">
                  <a:latin typeface="Times New Roman" pitchFamily="18" charset="0"/>
                  <a:cs typeface="Times New Roman" pitchFamily="18" charset="0"/>
                </a:rPr>
                <a:t>Bãi bỏ.</a:t>
              </a:r>
            </a:p>
          </p:txBody>
        </p:sp>
      </p:grpSp>
      <p:grpSp>
        <p:nvGrpSpPr>
          <p:cNvPr id="5" name="Group 34"/>
          <p:cNvGrpSpPr>
            <a:grpSpLocks/>
          </p:cNvGrpSpPr>
          <p:nvPr/>
        </p:nvGrpSpPr>
        <p:grpSpPr bwMode="auto">
          <a:xfrm>
            <a:off x="-48984" y="4505779"/>
            <a:ext cx="12240986" cy="800100"/>
            <a:chOff x="1104" y="1632"/>
            <a:chExt cx="5466" cy="432"/>
          </a:xfrm>
        </p:grpSpPr>
        <p:sp>
          <p:nvSpPr>
            <p:cNvPr id="41"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sz="2700" b="1">
                  <a:solidFill>
                    <a:srgbClr val="003300"/>
                  </a:solidFill>
                  <a:effectLst>
                    <a:outerShdw blurRad="38100" dist="38100" dir="2700000" algn="tl">
                      <a:srgbClr val="000000"/>
                    </a:outerShdw>
                  </a:effectLst>
                  <a:latin typeface="Times New Roman" pitchFamily="18" charset="0"/>
                  <a:cs typeface="Arial" charset="0"/>
                </a:rPr>
                <a:t>C</a:t>
              </a:r>
            </a:p>
          </p:txBody>
        </p:sp>
        <p:sp>
          <p:nvSpPr>
            <p:cNvPr id="42"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a:defRPr/>
              </a:pPr>
              <a:r>
                <a:rPr lang="vi-VN" sz="5400" b="1">
                  <a:latin typeface="Times New Roman" pitchFamily="18" charset="0"/>
                  <a:cs typeface="Times New Roman" pitchFamily="18" charset="0"/>
                </a:rPr>
                <a:t>Rao truyền.</a:t>
              </a:r>
            </a:p>
          </p:txBody>
        </p:sp>
      </p:grpSp>
      <p:grpSp>
        <p:nvGrpSpPr>
          <p:cNvPr id="6" name="Group 34"/>
          <p:cNvGrpSpPr>
            <a:grpSpLocks/>
          </p:cNvGrpSpPr>
          <p:nvPr/>
        </p:nvGrpSpPr>
        <p:grpSpPr bwMode="auto">
          <a:xfrm>
            <a:off x="-48965" y="5363029"/>
            <a:ext cx="12240864" cy="800100"/>
            <a:chOff x="1104" y="1632"/>
            <a:chExt cx="4783" cy="432"/>
          </a:xfrm>
        </p:grpSpPr>
        <p:sp>
          <p:nvSpPr>
            <p:cNvPr id="44" name="AutoShape 35"/>
            <p:cNvSpPr>
              <a:spLocks noChangeArrowheads="1"/>
            </p:cNvSpPr>
            <p:nvPr/>
          </p:nvSpPr>
          <p:spPr bwMode="auto">
            <a:xfrm>
              <a:off x="1104" y="1632"/>
              <a:ext cx="378"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sz="2700" b="1">
                  <a:solidFill>
                    <a:srgbClr val="003300"/>
                  </a:solidFill>
                  <a:effectLst>
                    <a:outerShdw blurRad="38100" dist="38100" dir="2700000" algn="tl">
                      <a:srgbClr val="000000"/>
                    </a:outerShdw>
                  </a:effectLst>
                  <a:latin typeface="Times New Roman" pitchFamily="18" charset="0"/>
                  <a:cs typeface="Arial" charset="0"/>
                </a:rPr>
                <a:t>D</a:t>
              </a:r>
            </a:p>
          </p:txBody>
        </p:sp>
        <p:sp>
          <p:nvSpPr>
            <p:cNvPr id="45" name="Rounded Rectangle 12"/>
            <p:cNvSpPr>
              <a:spLocks noChangeArrowheads="1"/>
            </p:cNvSpPr>
            <p:nvPr/>
          </p:nvSpPr>
          <p:spPr bwMode="auto">
            <a:xfrm>
              <a:off x="1524" y="1632"/>
              <a:ext cx="4363"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a:defRPr/>
              </a:pPr>
              <a:r>
                <a:rPr lang="pt-BR" sz="5400" b="1">
                  <a:latin typeface="Times New Roman" pitchFamily="18" charset="0"/>
                  <a:cs typeface="Times New Roman" pitchFamily="18" charset="0"/>
                </a:rPr>
                <a:t>Làm chứng.</a:t>
              </a:r>
              <a:endParaRPr lang="vi-VN" sz="5400" b="1">
                <a:latin typeface="Times New Roman" pitchFamily="18" charset="0"/>
                <a:cs typeface="Times New Roman" pitchFamily="18" charset="0"/>
              </a:endParaRPr>
            </a:p>
          </p:txBody>
        </p:sp>
      </p:grpSp>
      <p:grpSp>
        <p:nvGrpSpPr>
          <p:cNvPr id="9" name="Group 33"/>
          <p:cNvGrpSpPr>
            <a:grpSpLocks/>
          </p:cNvGrpSpPr>
          <p:nvPr/>
        </p:nvGrpSpPr>
        <p:grpSpPr bwMode="auto">
          <a:xfrm>
            <a:off x="-48971" y="2784681"/>
            <a:ext cx="12222942" cy="813605"/>
            <a:chOff x="-1907887" y="3962040"/>
            <a:chExt cx="10551439" cy="697350"/>
          </a:xfrm>
        </p:grpSpPr>
        <p:sp>
          <p:nvSpPr>
            <p:cNvPr id="19" name="AutoShape 46"/>
            <p:cNvSpPr>
              <a:spLocks noChangeArrowheads="1"/>
            </p:cNvSpPr>
            <p:nvPr/>
          </p:nvSpPr>
          <p:spPr bwMode="auto">
            <a:xfrm>
              <a:off x="-1907887" y="3973590"/>
              <a:ext cx="835154" cy="685800"/>
            </a:xfrm>
            <a:prstGeom prst="flowChartAlternateProcess">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algn="ctr">
                <a:defRPr/>
              </a:pPr>
              <a:r>
                <a:rPr lang="en-US" sz="2700" b="1">
                  <a:solidFill>
                    <a:schemeClr val="bg1"/>
                  </a:solidFill>
                  <a:effectLst>
                    <a:outerShdw blurRad="38100" dist="38100" dir="2700000" algn="tl">
                      <a:srgbClr val="000000"/>
                    </a:outerShdw>
                  </a:effectLst>
                  <a:latin typeface="Times New Roman" pitchFamily="18" charset="0"/>
                  <a:cs typeface="Times New Roman" pitchFamily="18" charset="0"/>
                </a:rPr>
                <a:t>A</a:t>
              </a:r>
            </a:p>
          </p:txBody>
        </p:sp>
        <p:sp>
          <p:nvSpPr>
            <p:cNvPr id="33" name="Rounded Rectangle 12"/>
            <p:cNvSpPr>
              <a:spLocks noChangeArrowheads="1"/>
            </p:cNvSpPr>
            <p:nvPr/>
          </p:nvSpPr>
          <p:spPr bwMode="auto">
            <a:xfrm>
              <a:off x="-979991" y="3962040"/>
              <a:ext cx="9623543" cy="685800"/>
            </a:xfrm>
            <a:prstGeom prst="roundRect">
              <a:avLst>
                <a:gd name="adj" fmla="val 16667"/>
              </a:avLst>
            </a:prstGeom>
            <a:ln>
              <a:headEnd/>
              <a:tailEnd/>
            </a:ln>
          </p:spPr>
          <p:style>
            <a:lnRef idx="0">
              <a:schemeClr val="accent6"/>
            </a:lnRef>
            <a:fillRef idx="3">
              <a:schemeClr val="accent6"/>
            </a:fillRef>
            <a:effectRef idx="3">
              <a:schemeClr val="accent6"/>
            </a:effectRef>
            <a:fontRef idx="minor">
              <a:schemeClr val="lt1"/>
            </a:fontRef>
          </p:style>
          <p:txBody>
            <a:bodyPr anchor="ctr"/>
            <a:lstStyle/>
            <a:p>
              <a:pPr lvl="1" indent="-257175">
                <a:defRPr/>
              </a:pPr>
              <a:r>
                <a:rPr lang="pt-BR" sz="5400" b="1">
                  <a:latin typeface="Times New Roman" pitchFamily="18" charset="0"/>
                  <a:cs typeface="Times New Roman" pitchFamily="18" charset="0"/>
                </a:rPr>
                <a:t>Kiện toàn.</a:t>
              </a:r>
              <a:endParaRPr lang="vi-VN" sz="5400" b="1">
                <a:latin typeface="Times New Roman" pitchFamily="18" charset="0"/>
                <a:cs typeface="Times New Roman" pitchFamily="18" charset="0"/>
              </a:endParaRPr>
            </a:p>
          </p:txBody>
        </p:sp>
      </p:grpSp>
      <p:sp>
        <p:nvSpPr>
          <p:cNvPr id="10" name="Rectangle 9">
            <a:extLst>
              <a:ext uri="{FF2B5EF4-FFF2-40B4-BE49-F238E27FC236}">
                <a16:creationId xmlns:a16="http://schemas.microsoft.com/office/drawing/2014/main" id="{C560D8AB-9919-419B-BEBB-D2009B70CB50}"/>
              </a:ext>
            </a:extLst>
          </p:cNvPr>
          <p:cNvSpPr/>
          <p:nvPr/>
        </p:nvSpPr>
        <p:spPr>
          <a:xfrm>
            <a:off x="-48986" y="1"/>
            <a:ext cx="12240986" cy="267873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8000" b="1">
                <a:cs typeface="Arial" panose="020B0604020202020204" pitchFamily="34" charset="0"/>
              </a:rPr>
              <a:t>1. </a:t>
            </a:r>
            <a:r>
              <a:rPr lang="vi-VN" sz="8000" b="1">
                <a:cs typeface="Arial" panose="020B0604020202020204" pitchFamily="34" charset="0"/>
              </a:rPr>
              <a:t>Với lề luật Môsê, Đức Giêsu đến để </a:t>
            </a:r>
            <a:r>
              <a:rPr lang="vi-VN" sz="8000" b="1">
                <a:solidFill>
                  <a:srgbClr val="FF0000"/>
                </a:solidFill>
                <a:cs typeface="Arial" panose="020B0604020202020204" pitchFamily="34" charset="0"/>
              </a:rPr>
              <a:t>làm gì?</a:t>
            </a:r>
            <a:endParaRPr lang="en-US" sz="800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540056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10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par>
                          <p:cTn id="8" fill="hold" nodeType="afterGroup">
                            <p:stCondLst>
                              <p:cond delay="1000"/>
                            </p:stCondLst>
                            <p:childTnLst>
                              <p:par>
                                <p:cTn id="9" presetID="4"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ox(in)">
                                      <p:cBhvr>
                                        <p:cTn id="11" dur="1000"/>
                                        <p:tgtEl>
                                          <p:spTgt spid="3"/>
                                        </p:tgtEl>
                                      </p:cBhvr>
                                    </p:animEffect>
                                  </p:childTnLst>
                                  <p:subTnLst>
                                    <p:audio>
                                      <p:cMediaNode>
                                        <p:cTn display="0" masterRel="sameClick">
                                          <p:stCondLst>
                                            <p:cond evt="begin" delay="0">
                                              <p:tn val="9"/>
                                            </p:cond>
                                          </p:stCondLst>
                                          <p:endCondLst>
                                            <p:cond evt="onStopAudio" delay="0">
                                              <p:tgtEl>
                                                <p:sldTgt/>
                                              </p:tgtEl>
                                            </p:cond>
                                          </p:endCondLst>
                                        </p:cTn>
                                        <p:tgtEl>
                                          <p:sndTgt r:embed="rId2" name="camera.wav"/>
                                        </p:tgtEl>
                                      </p:cMediaNode>
                                    </p:audio>
                                  </p:subTnLst>
                                </p:cTn>
                              </p:par>
                            </p:childTnLst>
                          </p:cTn>
                        </p:par>
                        <p:par>
                          <p:cTn id="12" fill="hold" nodeType="afterGroup">
                            <p:stCondLst>
                              <p:cond delay="2000"/>
                            </p:stCondLst>
                            <p:childTnLst>
                              <p:par>
                                <p:cTn id="13" presetID="4" presetClass="entr" presetSubtype="16"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ox(in)">
                                      <p:cBhvr>
                                        <p:cTn id="15" dur="1000"/>
                                        <p:tgtEl>
                                          <p:spTgt spid="5"/>
                                        </p:tgtEl>
                                      </p:cBhvr>
                                    </p:animEffect>
                                  </p:childTnLst>
                                  <p:subTnLst>
                                    <p:audio>
                                      <p:cMediaNode>
                                        <p:cTn display="0" masterRel="sameClick">
                                          <p:stCondLst>
                                            <p:cond evt="begin" delay="0">
                                              <p:tn val="13"/>
                                            </p:cond>
                                          </p:stCondLst>
                                          <p:endCondLst>
                                            <p:cond evt="onStopAudio" delay="0">
                                              <p:tgtEl>
                                                <p:sldTgt/>
                                              </p:tgtEl>
                                            </p:cond>
                                          </p:endCondLst>
                                        </p:cTn>
                                        <p:tgtEl>
                                          <p:sndTgt r:embed="rId2" name="camera.wav"/>
                                        </p:tgtEl>
                                      </p:cMediaNode>
                                    </p:audio>
                                  </p:subTnLst>
                                </p:cTn>
                              </p:par>
                            </p:childTnLst>
                          </p:cTn>
                        </p:par>
                        <p:par>
                          <p:cTn id="16" fill="hold" nodeType="afterGroup">
                            <p:stCondLst>
                              <p:cond delay="3000"/>
                            </p:stCondLst>
                            <p:childTnLst>
                              <p:par>
                                <p:cTn id="17" presetID="4" presetClass="entr" presetSubtype="16"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ox(in)">
                                      <p:cBhvr>
                                        <p:cTn id="19" dur="1000"/>
                                        <p:tgtEl>
                                          <p:spTgt spid="6"/>
                                        </p:tgtEl>
                                      </p:cBhvr>
                                    </p:animEffect>
                                  </p:childTnLst>
                                  <p:subTnLst>
                                    <p:audio>
                                      <p:cMediaNode>
                                        <p:cTn display="0" masterRel="sameClick">
                                          <p:stCondLst>
                                            <p:cond evt="begin" delay="0">
                                              <p:tn val="17"/>
                                            </p:cond>
                                          </p:stCondLst>
                                          <p:endCondLst>
                                            <p:cond evt="onStopAudio" delay="0">
                                              <p:tgtEl>
                                                <p:sldTgt/>
                                              </p:tgtEl>
                                            </p:cond>
                                          </p:endCondLst>
                                        </p:cTn>
                                        <p:tgtEl>
                                          <p:sndTgt r:embed="rId2" name="camera.wav"/>
                                        </p:tgtEl>
                                      </p:cMediaNode>
                                    </p:audio>
                                  </p:subTnLst>
                                </p:cTn>
                              </p:par>
                            </p:childTnLst>
                          </p:cTn>
                        </p:par>
                        <p:par>
                          <p:cTn id="20" fill="hold" nodeType="afterGroup">
                            <p:stCondLst>
                              <p:cond delay="4000"/>
                            </p:stCondLst>
                            <p:childTnLst>
                              <p:par>
                                <p:cTn id="21" presetID="9"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dissolve">
                                      <p:cBhvr>
                                        <p:cTn id="23"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37"/>
                    </p:tgtEl>
                  </p:cond>
                </p:stCondLst>
                <p:endSync evt="end" delay="0">
                  <p:rtn val="all"/>
                </p:endSync>
                <p:childTnLst>
                  <p:par>
                    <p:cTn id="25" fill="hold" nodeType="clickPar">
                      <p:stCondLst>
                        <p:cond delay="0"/>
                      </p:stCondLst>
                      <p:childTnLst>
                        <p:par>
                          <p:cTn id="26" fill="hold" nodeType="withGroup">
                            <p:stCondLst>
                              <p:cond delay="0"/>
                            </p:stCondLst>
                            <p:childTnLst>
                              <p:par>
                                <p:cTn id="27" presetID="21" presetClass="entr" presetSubtype="4"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heel(4)">
                                      <p:cBhvr>
                                        <p:cTn id="29" dur="2000"/>
                                        <p:tgtEl>
                                          <p:spTgt spid="9"/>
                                        </p:tgtEl>
                                      </p:cBhvr>
                                    </p:animEffect>
                                  </p:childTnLst>
                                  <p:subTnLst>
                                    <p:audio>
                                      <p:cMediaNode>
                                        <p:cTn display="0" masterRel="sameClick">
                                          <p:stCondLst>
                                            <p:cond evt="begin" delay="0">
                                              <p:tn val="27"/>
                                            </p:cond>
                                          </p:stCondLst>
                                          <p:endCondLst>
                                            <p:cond evt="onStopAudio" delay="0">
                                              <p:tgtEl>
                                                <p:sldTgt/>
                                              </p:tgtEl>
                                            </p:cond>
                                          </p:endCondLst>
                                        </p:cTn>
                                        <p:tgtEl>
                                          <p:sndTgt r:embed="rId3" name="dap_an2.wav"/>
                                        </p:tgtEl>
                                      </p:cMediaNode>
                                    </p:audio>
                                  </p:subTnLst>
                                </p:cTn>
                              </p:par>
                            </p:childTnLst>
                          </p:cTn>
                        </p:par>
                      </p:childTnLst>
                    </p:cTn>
                  </p:par>
                </p:childTnLst>
              </p:cTn>
              <p:nextCondLst>
                <p:cond evt="onClick" delay="0">
                  <p:tgtEl>
                    <p:spTgt spid="37"/>
                  </p:tgtEl>
                </p:cond>
              </p:nextCondLst>
            </p:seq>
          </p:childTnLst>
        </p:cTn>
      </p:par>
    </p:tnLst>
    <p:bldLst>
      <p:bldP spid="3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48986" y="0"/>
            <a:ext cx="12240986" cy="68580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200"/>
          </a:p>
        </p:txBody>
      </p:sp>
      <p:grpSp>
        <p:nvGrpSpPr>
          <p:cNvPr id="2" name="Group 34"/>
          <p:cNvGrpSpPr>
            <a:grpSpLocks/>
          </p:cNvGrpSpPr>
          <p:nvPr/>
        </p:nvGrpSpPr>
        <p:grpSpPr bwMode="auto">
          <a:xfrm>
            <a:off x="-48986" y="2613480"/>
            <a:ext cx="12240986" cy="800100"/>
            <a:chOff x="1104" y="1632"/>
            <a:chExt cx="5466" cy="432"/>
          </a:xfrm>
        </p:grpSpPr>
        <p:sp>
          <p:nvSpPr>
            <p:cNvPr id="7"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sz="2700" b="1">
                  <a:solidFill>
                    <a:srgbClr val="003300"/>
                  </a:solidFill>
                  <a:effectLst>
                    <a:outerShdw blurRad="38100" dist="38100" dir="2700000" algn="tl">
                      <a:srgbClr val="000000"/>
                    </a:outerShdw>
                  </a:effectLst>
                  <a:latin typeface="Times New Roman" pitchFamily="18" charset="0"/>
                  <a:cs typeface="Arial" charset="0"/>
                </a:rPr>
                <a:t>A</a:t>
              </a:r>
            </a:p>
          </p:txBody>
        </p:sp>
        <p:sp>
          <p:nvSpPr>
            <p:cNvPr id="8"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a:defRPr/>
              </a:pPr>
              <a:r>
                <a:rPr lang="vi-VN" sz="5400" b="1">
                  <a:latin typeface="Times New Roman" pitchFamily="18" charset="0"/>
                  <a:cs typeface="Times New Roman" pitchFamily="18" charset="0"/>
                </a:rPr>
                <a:t>Đưa ra tòa.</a:t>
              </a:r>
            </a:p>
          </p:txBody>
        </p:sp>
      </p:grpSp>
      <p:sp>
        <p:nvSpPr>
          <p:cNvPr id="37" name="Rounded Rectangle 36"/>
          <p:cNvSpPr/>
          <p:nvPr/>
        </p:nvSpPr>
        <p:spPr>
          <a:xfrm>
            <a:off x="5553074" y="6262914"/>
            <a:ext cx="1085850" cy="4572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a:latin typeface="Times New Roman" panose="02020603050405020304" pitchFamily="18" charset="0"/>
                <a:cs typeface="Times New Roman" panose="02020603050405020304" pitchFamily="18" charset="0"/>
              </a:rPr>
              <a:t>Đáp án</a:t>
            </a:r>
          </a:p>
        </p:txBody>
      </p:sp>
      <p:grpSp>
        <p:nvGrpSpPr>
          <p:cNvPr id="3" name="Group 34"/>
          <p:cNvGrpSpPr>
            <a:grpSpLocks/>
          </p:cNvGrpSpPr>
          <p:nvPr/>
        </p:nvGrpSpPr>
        <p:grpSpPr bwMode="auto">
          <a:xfrm>
            <a:off x="-48986" y="3508829"/>
            <a:ext cx="12240986" cy="800100"/>
            <a:chOff x="1104" y="1632"/>
            <a:chExt cx="5466" cy="432"/>
          </a:xfrm>
        </p:grpSpPr>
        <p:sp>
          <p:nvSpPr>
            <p:cNvPr id="38"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sz="2700" b="1">
                  <a:solidFill>
                    <a:srgbClr val="003300"/>
                  </a:solidFill>
                  <a:effectLst>
                    <a:outerShdw blurRad="38100" dist="38100" dir="2700000" algn="tl">
                      <a:srgbClr val="000000"/>
                    </a:outerShdw>
                  </a:effectLst>
                  <a:latin typeface="Times New Roman" pitchFamily="18" charset="0"/>
                  <a:cs typeface="Arial" charset="0"/>
                </a:rPr>
                <a:t>B</a:t>
              </a:r>
            </a:p>
          </p:txBody>
        </p:sp>
        <p:sp>
          <p:nvSpPr>
            <p:cNvPr id="39"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a:defRPr/>
              </a:pPr>
              <a:r>
                <a:rPr lang="vi-VN" sz="5400" b="1">
                  <a:latin typeface="Times New Roman" pitchFamily="18" charset="0"/>
                  <a:cs typeface="Times New Roman" pitchFamily="18" charset="0"/>
                </a:rPr>
                <a:t>Lửa hỏa ngục thiêu đốt.</a:t>
              </a:r>
            </a:p>
          </p:txBody>
        </p:sp>
      </p:grpSp>
      <p:grpSp>
        <p:nvGrpSpPr>
          <p:cNvPr id="5" name="Group 34"/>
          <p:cNvGrpSpPr>
            <a:grpSpLocks/>
          </p:cNvGrpSpPr>
          <p:nvPr/>
        </p:nvGrpSpPr>
        <p:grpSpPr bwMode="auto">
          <a:xfrm>
            <a:off x="-48984" y="4366079"/>
            <a:ext cx="12240986" cy="800100"/>
            <a:chOff x="1104" y="1632"/>
            <a:chExt cx="5466" cy="432"/>
          </a:xfrm>
        </p:grpSpPr>
        <p:sp>
          <p:nvSpPr>
            <p:cNvPr id="41"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sz="2700" b="1">
                  <a:solidFill>
                    <a:srgbClr val="003300"/>
                  </a:solidFill>
                  <a:effectLst>
                    <a:outerShdw blurRad="38100" dist="38100" dir="2700000" algn="tl">
                      <a:srgbClr val="000000"/>
                    </a:outerShdw>
                  </a:effectLst>
                  <a:latin typeface="Times New Roman" pitchFamily="18" charset="0"/>
                  <a:cs typeface="Arial" charset="0"/>
                </a:rPr>
                <a:t>C</a:t>
              </a:r>
            </a:p>
          </p:txBody>
        </p:sp>
        <p:sp>
          <p:nvSpPr>
            <p:cNvPr id="42"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a:defRPr/>
              </a:pPr>
              <a:r>
                <a:rPr lang="vi-VN" sz="5400" b="1">
                  <a:latin typeface="Times New Roman" pitchFamily="18" charset="0"/>
                  <a:cs typeface="Times New Roman" pitchFamily="18" charset="0"/>
                </a:rPr>
                <a:t>Đưa ra trước Thượng Hội Đồng.</a:t>
              </a:r>
            </a:p>
          </p:txBody>
        </p:sp>
      </p:grpSp>
      <p:grpSp>
        <p:nvGrpSpPr>
          <p:cNvPr id="6" name="Group 34"/>
          <p:cNvGrpSpPr>
            <a:grpSpLocks/>
          </p:cNvGrpSpPr>
          <p:nvPr/>
        </p:nvGrpSpPr>
        <p:grpSpPr bwMode="auto">
          <a:xfrm>
            <a:off x="-48965" y="5223329"/>
            <a:ext cx="12240864" cy="800100"/>
            <a:chOff x="1104" y="1632"/>
            <a:chExt cx="4783" cy="432"/>
          </a:xfrm>
        </p:grpSpPr>
        <p:sp>
          <p:nvSpPr>
            <p:cNvPr id="44" name="AutoShape 35"/>
            <p:cNvSpPr>
              <a:spLocks noChangeArrowheads="1"/>
            </p:cNvSpPr>
            <p:nvPr/>
          </p:nvSpPr>
          <p:spPr bwMode="auto">
            <a:xfrm>
              <a:off x="1104" y="1632"/>
              <a:ext cx="378"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sz="2700" b="1">
                  <a:solidFill>
                    <a:srgbClr val="003300"/>
                  </a:solidFill>
                  <a:effectLst>
                    <a:outerShdw blurRad="38100" dist="38100" dir="2700000" algn="tl">
                      <a:srgbClr val="000000"/>
                    </a:outerShdw>
                  </a:effectLst>
                  <a:latin typeface="Times New Roman" pitchFamily="18" charset="0"/>
                  <a:cs typeface="Arial" charset="0"/>
                </a:rPr>
                <a:t>D</a:t>
              </a:r>
            </a:p>
          </p:txBody>
        </p:sp>
        <p:sp>
          <p:nvSpPr>
            <p:cNvPr id="45" name="Rounded Rectangle 12"/>
            <p:cNvSpPr>
              <a:spLocks noChangeArrowheads="1"/>
            </p:cNvSpPr>
            <p:nvPr/>
          </p:nvSpPr>
          <p:spPr bwMode="auto">
            <a:xfrm>
              <a:off x="1524" y="1632"/>
              <a:ext cx="4363"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a:defRPr/>
              </a:pPr>
              <a:r>
                <a:rPr lang="vi-VN" sz="5400" b="1">
                  <a:latin typeface="Times New Roman" pitchFamily="18" charset="0"/>
                  <a:cs typeface="Times New Roman" pitchFamily="18" charset="0"/>
                </a:rPr>
                <a:t>Phạt đời đời.</a:t>
              </a:r>
            </a:p>
          </p:txBody>
        </p:sp>
      </p:grpSp>
      <p:grpSp>
        <p:nvGrpSpPr>
          <p:cNvPr id="9" name="Group 33"/>
          <p:cNvGrpSpPr>
            <a:grpSpLocks/>
          </p:cNvGrpSpPr>
          <p:nvPr/>
        </p:nvGrpSpPr>
        <p:grpSpPr bwMode="auto">
          <a:xfrm>
            <a:off x="-48988" y="3504720"/>
            <a:ext cx="12240989" cy="818977"/>
            <a:chOff x="-1907902" y="4699020"/>
            <a:chExt cx="10567022" cy="701968"/>
          </a:xfrm>
        </p:grpSpPr>
        <p:sp>
          <p:nvSpPr>
            <p:cNvPr id="19" name="AutoShape 46"/>
            <p:cNvSpPr>
              <a:spLocks noChangeArrowheads="1"/>
            </p:cNvSpPr>
            <p:nvPr/>
          </p:nvSpPr>
          <p:spPr bwMode="auto">
            <a:xfrm>
              <a:off x="-1907902" y="4699020"/>
              <a:ext cx="835154" cy="685800"/>
            </a:xfrm>
            <a:prstGeom prst="flowChartAlternateProcess">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algn="ctr">
                <a:defRPr/>
              </a:pPr>
              <a:r>
                <a:rPr lang="en-US" sz="2700" b="1">
                  <a:solidFill>
                    <a:schemeClr val="bg1"/>
                  </a:solidFill>
                  <a:effectLst>
                    <a:outerShdw blurRad="38100" dist="38100" dir="2700000" algn="tl">
                      <a:srgbClr val="000000"/>
                    </a:outerShdw>
                  </a:effectLst>
                  <a:latin typeface="Times New Roman" pitchFamily="18" charset="0"/>
                  <a:cs typeface="Times New Roman" pitchFamily="18" charset="0"/>
                </a:rPr>
                <a:t>B</a:t>
              </a:r>
            </a:p>
          </p:txBody>
        </p:sp>
        <p:sp>
          <p:nvSpPr>
            <p:cNvPr id="33" name="Rounded Rectangle 12"/>
            <p:cNvSpPr>
              <a:spLocks noChangeArrowheads="1"/>
            </p:cNvSpPr>
            <p:nvPr/>
          </p:nvSpPr>
          <p:spPr bwMode="auto">
            <a:xfrm>
              <a:off x="-964423" y="4715188"/>
              <a:ext cx="9623543" cy="685800"/>
            </a:xfrm>
            <a:prstGeom prst="roundRect">
              <a:avLst>
                <a:gd name="adj" fmla="val 16667"/>
              </a:avLst>
            </a:prstGeom>
            <a:ln>
              <a:headEnd/>
              <a:tailEnd/>
            </a:ln>
          </p:spPr>
          <p:style>
            <a:lnRef idx="0">
              <a:schemeClr val="accent6"/>
            </a:lnRef>
            <a:fillRef idx="3">
              <a:schemeClr val="accent6"/>
            </a:fillRef>
            <a:effectRef idx="3">
              <a:schemeClr val="accent6"/>
            </a:effectRef>
            <a:fontRef idx="minor">
              <a:schemeClr val="lt1"/>
            </a:fontRef>
          </p:style>
          <p:txBody>
            <a:bodyPr anchor="ctr"/>
            <a:lstStyle/>
            <a:p>
              <a:pPr lvl="1" indent="-257175">
                <a:defRPr/>
              </a:pPr>
              <a:r>
                <a:rPr lang="vi-VN" sz="5400" b="1">
                  <a:latin typeface="Times New Roman" pitchFamily="18" charset="0"/>
                  <a:cs typeface="Times New Roman" pitchFamily="18" charset="0"/>
                </a:rPr>
                <a:t>Lửa hỏa ngục thiêu đốt.</a:t>
              </a:r>
            </a:p>
          </p:txBody>
        </p:sp>
      </p:grpSp>
      <p:sp>
        <p:nvSpPr>
          <p:cNvPr id="10" name="Rectangle 9">
            <a:extLst>
              <a:ext uri="{FF2B5EF4-FFF2-40B4-BE49-F238E27FC236}">
                <a16:creationId xmlns:a16="http://schemas.microsoft.com/office/drawing/2014/main" id="{C560D8AB-9919-419B-BEBB-D2009B70CB50}"/>
              </a:ext>
            </a:extLst>
          </p:cNvPr>
          <p:cNvSpPr/>
          <p:nvPr/>
        </p:nvSpPr>
        <p:spPr>
          <a:xfrm>
            <a:off x="-48986" y="0"/>
            <a:ext cx="12240986" cy="247559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5400" b="1">
                <a:latin typeface="Arial" panose="020B0604020202020204" pitchFamily="34" charset="0"/>
                <a:cs typeface="Arial" panose="020B0604020202020204" pitchFamily="34" charset="0"/>
              </a:rPr>
              <a:t>2. </a:t>
            </a:r>
            <a:r>
              <a:rPr lang="vi-VN" sz="5400" b="1">
                <a:cs typeface="Arial" panose="020B0604020202020204" pitchFamily="34" charset="0"/>
              </a:rPr>
              <a:t>Với những người chửi anh em mình là quân phản đạo, thì </a:t>
            </a:r>
            <a:r>
              <a:rPr lang="vi-VN" sz="5400" b="1">
                <a:solidFill>
                  <a:srgbClr val="FF0000"/>
                </a:solidFill>
                <a:cs typeface="Arial" panose="020B0604020202020204" pitchFamily="34" charset="0"/>
              </a:rPr>
              <a:t>đáng bị điều gì?</a:t>
            </a:r>
            <a:endParaRPr lang="en-US" sz="540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649808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10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par>
                          <p:cTn id="8" fill="hold" nodeType="afterGroup">
                            <p:stCondLst>
                              <p:cond delay="1000"/>
                            </p:stCondLst>
                            <p:childTnLst>
                              <p:par>
                                <p:cTn id="9" presetID="4"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ox(in)">
                                      <p:cBhvr>
                                        <p:cTn id="11" dur="1000"/>
                                        <p:tgtEl>
                                          <p:spTgt spid="3"/>
                                        </p:tgtEl>
                                      </p:cBhvr>
                                    </p:animEffect>
                                  </p:childTnLst>
                                  <p:subTnLst>
                                    <p:audio>
                                      <p:cMediaNode>
                                        <p:cTn display="0" masterRel="sameClick">
                                          <p:stCondLst>
                                            <p:cond evt="begin" delay="0">
                                              <p:tn val="9"/>
                                            </p:cond>
                                          </p:stCondLst>
                                          <p:endCondLst>
                                            <p:cond evt="onStopAudio" delay="0">
                                              <p:tgtEl>
                                                <p:sldTgt/>
                                              </p:tgtEl>
                                            </p:cond>
                                          </p:endCondLst>
                                        </p:cTn>
                                        <p:tgtEl>
                                          <p:sndTgt r:embed="rId2" name="camera.wav"/>
                                        </p:tgtEl>
                                      </p:cMediaNode>
                                    </p:audio>
                                  </p:subTnLst>
                                </p:cTn>
                              </p:par>
                            </p:childTnLst>
                          </p:cTn>
                        </p:par>
                        <p:par>
                          <p:cTn id="12" fill="hold" nodeType="afterGroup">
                            <p:stCondLst>
                              <p:cond delay="2000"/>
                            </p:stCondLst>
                            <p:childTnLst>
                              <p:par>
                                <p:cTn id="13" presetID="4" presetClass="entr" presetSubtype="16"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ox(in)">
                                      <p:cBhvr>
                                        <p:cTn id="15" dur="1000"/>
                                        <p:tgtEl>
                                          <p:spTgt spid="5"/>
                                        </p:tgtEl>
                                      </p:cBhvr>
                                    </p:animEffect>
                                  </p:childTnLst>
                                  <p:subTnLst>
                                    <p:audio>
                                      <p:cMediaNode>
                                        <p:cTn display="0" masterRel="sameClick">
                                          <p:stCondLst>
                                            <p:cond evt="begin" delay="0">
                                              <p:tn val="13"/>
                                            </p:cond>
                                          </p:stCondLst>
                                          <p:endCondLst>
                                            <p:cond evt="onStopAudio" delay="0">
                                              <p:tgtEl>
                                                <p:sldTgt/>
                                              </p:tgtEl>
                                            </p:cond>
                                          </p:endCondLst>
                                        </p:cTn>
                                        <p:tgtEl>
                                          <p:sndTgt r:embed="rId2" name="camera.wav"/>
                                        </p:tgtEl>
                                      </p:cMediaNode>
                                    </p:audio>
                                  </p:subTnLst>
                                </p:cTn>
                              </p:par>
                            </p:childTnLst>
                          </p:cTn>
                        </p:par>
                        <p:par>
                          <p:cTn id="16" fill="hold" nodeType="afterGroup">
                            <p:stCondLst>
                              <p:cond delay="3000"/>
                            </p:stCondLst>
                            <p:childTnLst>
                              <p:par>
                                <p:cTn id="17" presetID="4" presetClass="entr" presetSubtype="16"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ox(in)">
                                      <p:cBhvr>
                                        <p:cTn id="19" dur="1000"/>
                                        <p:tgtEl>
                                          <p:spTgt spid="6"/>
                                        </p:tgtEl>
                                      </p:cBhvr>
                                    </p:animEffect>
                                  </p:childTnLst>
                                  <p:subTnLst>
                                    <p:audio>
                                      <p:cMediaNode>
                                        <p:cTn display="0" masterRel="sameClick">
                                          <p:stCondLst>
                                            <p:cond evt="begin" delay="0">
                                              <p:tn val="17"/>
                                            </p:cond>
                                          </p:stCondLst>
                                          <p:endCondLst>
                                            <p:cond evt="onStopAudio" delay="0">
                                              <p:tgtEl>
                                                <p:sldTgt/>
                                              </p:tgtEl>
                                            </p:cond>
                                          </p:endCondLst>
                                        </p:cTn>
                                        <p:tgtEl>
                                          <p:sndTgt r:embed="rId2" name="camera.wav"/>
                                        </p:tgtEl>
                                      </p:cMediaNode>
                                    </p:audio>
                                  </p:subTnLst>
                                </p:cTn>
                              </p:par>
                            </p:childTnLst>
                          </p:cTn>
                        </p:par>
                        <p:par>
                          <p:cTn id="20" fill="hold" nodeType="afterGroup">
                            <p:stCondLst>
                              <p:cond delay="4000"/>
                            </p:stCondLst>
                            <p:childTnLst>
                              <p:par>
                                <p:cTn id="21" presetID="9"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dissolve">
                                      <p:cBhvr>
                                        <p:cTn id="23"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37"/>
                    </p:tgtEl>
                  </p:cond>
                </p:stCondLst>
                <p:endSync evt="end" delay="0">
                  <p:rtn val="all"/>
                </p:endSync>
                <p:childTnLst>
                  <p:par>
                    <p:cTn id="25" fill="hold" nodeType="clickPar">
                      <p:stCondLst>
                        <p:cond delay="0"/>
                      </p:stCondLst>
                      <p:childTnLst>
                        <p:par>
                          <p:cTn id="26" fill="hold" nodeType="withGroup">
                            <p:stCondLst>
                              <p:cond delay="0"/>
                            </p:stCondLst>
                            <p:childTnLst>
                              <p:par>
                                <p:cTn id="27" presetID="21" presetClass="entr" presetSubtype="4"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heel(4)">
                                      <p:cBhvr>
                                        <p:cTn id="29" dur="2000"/>
                                        <p:tgtEl>
                                          <p:spTgt spid="9"/>
                                        </p:tgtEl>
                                      </p:cBhvr>
                                    </p:animEffect>
                                  </p:childTnLst>
                                  <p:subTnLst>
                                    <p:audio>
                                      <p:cMediaNode>
                                        <p:cTn display="0" masterRel="sameClick">
                                          <p:stCondLst>
                                            <p:cond evt="begin" delay="0">
                                              <p:tn val="27"/>
                                            </p:cond>
                                          </p:stCondLst>
                                          <p:endCondLst>
                                            <p:cond evt="onStopAudio" delay="0">
                                              <p:tgtEl>
                                                <p:sldTgt/>
                                              </p:tgtEl>
                                            </p:cond>
                                          </p:endCondLst>
                                        </p:cTn>
                                        <p:tgtEl>
                                          <p:sndTgt r:embed="rId3" name="dap_an2.wav"/>
                                        </p:tgtEl>
                                      </p:cMediaNode>
                                    </p:audio>
                                  </p:subTnLst>
                                </p:cTn>
                              </p:par>
                            </p:childTnLst>
                          </p:cTn>
                        </p:par>
                      </p:childTnLst>
                    </p:cTn>
                  </p:par>
                </p:childTnLst>
              </p:cTn>
              <p:nextCondLst>
                <p:cond evt="onClick" delay="0">
                  <p:tgtEl>
                    <p:spTgt spid="37"/>
                  </p:tgtEl>
                </p:cond>
              </p:nextCondLst>
            </p:seq>
          </p:childTnLst>
        </p:cTn>
      </p:par>
    </p:tnLst>
    <p:bldLst>
      <p:bldP spid="3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48986" y="0"/>
            <a:ext cx="12240986" cy="68580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200"/>
          </a:p>
        </p:txBody>
      </p:sp>
      <p:grpSp>
        <p:nvGrpSpPr>
          <p:cNvPr id="2" name="Group 34"/>
          <p:cNvGrpSpPr>
            <a:grpSpLocks/>
          </p:cNvGrpSpPr>
          <p:nvPr/>
        </p:nvGrpSpPr>
        <p:grpSpPr bwMode="auto">
          <a:xfrm>
            <a:off x="-48986" y="2613480"/>
            <a:ext cx="12240986" cy="800100"/>
            <a:chOff x="1104" y="1632"/>
            <a:chExt cx="5466" cy="432"/>
          </a:xfrm>
        </p:grpSpPr>
        <p:sp>
          <p:nvSpPr>
            <p:cNvPr id="7"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sz="2700" b="1">
                  <a:solidFill>
                    <a:srgbClr val="003300"/>
                  </a:solidFill>
                  <a:effectLst>
                    <a:outerShdw blurRad="38100" dist="38100" dir="2700000" algn="tl">
                      <a:srgbClr val="000000"/>
                    </a:outerShdw>
                  </a:effectLst>
                  <a:latin typeface="Times New Roman" pitchFamily="18" charset="0"/>
                  <a:cs typeface="Arial" charset="0"/>
                </a:rPr>
                <a:t>A</a:t>
              </a:r>
            </a:p>
          </p:txBody>
        </p:sp>
        <p:sp>
          <p:nvSpPr>
            <p:cNvPr id="8"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a:defRPr/>
              </a:pPr>
              <a:r>
                <a:rPr lang="vi-VN" sz="5400" b="1">
                  <a:latin typeface="Times New Roman" pitchFamily="18" charset="0"/>
                  <a:cs typeface="Times New Roman" pitchFamily="18" charset="0"/>
                </a:rPr>
                <a:t>Sỉ vả.</a:t>
              </a:r>
            </a:p>
          </p:txBody>
        </p:sp>
      </p:grpSp>
      <p:sp>
        <p:nvSpPr>
          <p:cNvPr id="37" name="Rounded Rectangle 36"/>
          <p:cNvSpPr/>
          <p:nvPr/>
        </p:nvSpPr>
        <p:spPr>
          <a:xfrm>
            <a:off x="5553074" y="6262914"/>
            <a:ext cx="1085850" cy="4572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a:latin typeface="Times New Roman" panose="02020603050405020304" pitchFamily="18" charset="0"/>
                <a:cs typeface="Times New Roman" panose="02020603050405020304" pitchFamily="18" charset="0"/>
              </a:rPr>
              <a:t>Đáp án</a:t>
            </a:r>
          </a:p>
        </p:txBody>
      </p:sp>
      <p:grpSp>
        <p:nvGrpSpPr>
          <p:cNvPr id="3" name="Group 34"/>
          <p:cNvGrpSpPr>
            <a:grpSpLocks/>
          </p:cNvGrpSpPr>
          <p:nvPr/>
        </p:nvGrpSpPr>
        <p:grpSpPr bwMode="auto">
          <a:xfrm>
            <a:off x="-48986" y="3508829"/>
            <a:ext cx="12240986" cy="800100"/>
            <a:chOff x="1104" y="1632"/>
            <a:chExt cx="5466" cy="432"/>
          </a:xfrm>
        </p:grpSpPr>
        <p:sp>
          <p:nvSpPr>
            <p:cNvPr id="38"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sz="2700" b="1">
                  <a:solidFill>
                    <a:srgbClr val="003300"/>
                  </a:solidFill>
                  <a:effectLst>
                    <a:outerShdw blurRad="38100" dist="38100" dir="2700000" algn="tl">
                      <a:srgbClr val="000000"/>
                    </a:outerShdw>
                  </a:effectLst>
                  <a:latin typeface="Times New Roman" pitchFamily="18" charset="0"/>
                  <a:cs typeface="Arial" charset="0"/>
                </a:rPr>
                <a:t>B</a:t>
              </a:r>
            </a:p>
          </p:txBody>
        </p:sp>
        <p:sp>
          <p:nvSpPr>
            <p:cNvPr id="39"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a:defRPr/>
              </a:pPr>
              <a:r>
                <a:rPr lang="it-IT" sz="5400" b="1">
                  <a:latin typeface="Times New Roman" pitchFamily="18" charset="0"/>
                  <a:cs typeface="Times New Roman" pitchFamily="18" charset="0"/>
                </a:rPr>
                <a:t>Đánh đòn.</a:t>
              </a:r>
              <a:endParaRPr lang="vi-VN" sz="5400" b="1">
                <a:latin typeface="Times New Roman" pitchFamily="18" charset="0"/>
                <a:cs typeface="Times New Roman" pitchFamily="18" charset="0"/>
              </a:endParaRPr>
            </a:p>
          </p:txBody>
        </p:sp>
      </p:grpSp>
      <p:grpSp>
        <p:nvGrpSpPr>
          <p:cNvPr id="5" name="Group 34"/>
          <p:cNvGrpSpPr>
            <a:grpSpLocks/>
          </p:cNvGrpSpPr>
          <p:nvPr/>
        </p:nvGrpSpPr>
        <p:grpSpPr bwMode="auto">
          <a:xfrm>
            <a:off x="-48984" y="4366079"/>
            <a:ext cx="12240986" cy="800100"/>
            <a:chOff x="1104" y="1632"/>
            <a:chExt cx="5466" cy="432"/>
          </a:xfrm>
        </p:grpSpPr>
        <p:sp>
          <p:nvSpPr>
            <p:cNvPr id="41"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sz="2700" b="1">
                  <a:solidFill>
                    <a:srgbClr val="003300"/>
                  </a:solidFill>
                  <a:effectLst>
                    <a:outerShdw blurRad="38100" dist="38100" dir="2700000" algn="tl">
                      <a:srgbClr val="000000"/>
                    </a:outerShdw>
                  </a:effectLst>
                  <a:latin typeface="Times New Roman" pitchFamily="18" charset="0"/>
                  <a:cs typeface="Arial" charset="0"/>
                </a:rPr>
                <a:t>C</a:t>
              </a:r>
            </a:p>
          </p:txBody>
        </p:sp>
        <p:sp>
          <p:nvSpPr>
            <p:cNvPr id="42"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a:defRPr/>
              </a:pPr>
              <a:r>
                <a:rPr lang="vi-VN" sz="5400" b="1">
                  <a:latin typeface="Times New Roman" pitchFamily="18" charset="0"/>
                  <a:cs typeface="Times New Roman" pitchFamily="18" charset="0"/>
                </a:rPr>
                <a:t>Kết án ném đá.</a:t>
              </a:r>
            </a:p>
          </p:txBody>
        </p:sp>
      </p:grpSp>
      <p:grpSp>
        <p:nvGrpSpPr>
          <p:cNvPr id="6" name="Group 34"/>
          <p:cNvGrpSpPr>
            <a:grpSpLocks/>
          </p:cNvGrpSpPr>
          <p:nvPr/>
        </p:nvGrpSpPr>
        <p:grpSpPr bwMode="auto">
          <a:xfrm>
            <a:off x="-48965" y="5223329"/>
            <a:ext cx="12240864" cy="800100"/>
            <a:chOff x="1104" y="1632"/>
            <a:chExt cx="4783" cy="432"/>
          </a:xfrm>
        </p:grpSpPr>
        <p:sp>
          <p:nvSpPr>
            <p:cNvPr id="44" name="AutoShape 35"/>
            <p:cNvSpPr>
              <a:spLocks noChangeArrowheads="1"/>
            </p:cNvSpPr>
            <p:nvPr/>
          </p:nvSpPr>
          <p:spPr bwMode="auto">
            <a:xfrm>
              <a:off x="1104" y="1632"/>
              <a:ext cx="378"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sz="2700" b="1">
                  <a:solidFill>
                    <a:srgbClr val="003300"/>
                  </a:solidFill>
                  <a:effectLst>
                    <a:outerShdw blurRad="38100" dist="38100" dir="2700000" algn="tl">
                      <a:srgbClr val="000000"/>
                    </a:outerShdw>
                  </a:effectLst>
                  <a:latin typeface="Times New Roman" pitchFamily="18" charset="0"/>
                  <a:cs typeface="Arial" charset="0"/>
                </a:rPr>
                <a:t>D</a:t>
              </a:r>
            </a:p>
          </p:txBody>
        </p:sp>
        <p:sp>
          <p:nvSpPr>
            <p:cNvPr id="45" name="Rounded Rectangle 12"/>
            <p:cNvSpPr>
              <a:spLocks noChangeArrowheads="1"/>
            </p:cNvSpPr>
            <p:nvPr/>
          </p:nvSpPr>
          <p:spPr bwMode="auto">
            <a:xfrm>
              <a:off x="1524" y="1632"/>
              <a:ext cx="4363"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a:defRPr/>
              </a:pPr>
              <a:r>
                <a:rPr lang="vi-VN" sz="5400" b="1">
                  <a:latin typeface="Times New Roman" pitchFamily="18" charset="0"/>
                  <a:cs typeface="Times New Roman" pitchFamily="18" charset="0"/>
                </a:rPr>
                <a:t>Đưa ra tòa.</a:t>
              </a:r>
            </a:p>
          </p:txBody>
        </p:sp>
      </p:grpSp>
      <p:grpSp>
        <p:nvGrpSpPr>
          <p:cNvPr id="9" name="Group 33"/>
          <p:cNvGrpSpPr>
            <a:grpSpLocks/>
          </p:cNvGrpSpPr>
          <p:nvPr/>
        </p:nvGrpSpPr>
        <p:grpSpPr bwMode="auto">
          <a:xfrm>
            <a:off x="-48988" y="5212261"/>
            <a:ext cx="12222862" cy="814807"/>
            <a:chOff x="-1907887" y="6185104"/>
            <a:chExt cx="10551366" cy="698392"/>
          </a:xfrm>
        </p:grpSpPr>
        <p:sp>
          <p:nvSpPr>
            <p:cNvPr id="19" name="AutoShape 46"/>
            <p:cNvSpPr>
              <a:spLocks noChangeArrowheads="1"/>
            </p:cNvSpPr>
            <p:nvPr/>
          </p:nvSpPr>
          <p:spPr bwMode="auto">
            <a:xfrm>
              <a:off x="-1907887" y="6185104"/>
              <a:ext cx="835154" cy="685800"/>
            </a:xfrm>
            <a:prstGeom prst="flowChartAlternateProcess">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algn="ctr">
                <a:defRPr/>
              </a:pPr>
              <a:r>
                <a:rPr lang="en-US" sz="2700" b="1">
                  <a:solidFill>
                    <a:schemeClr val="bg1"/>
                  </a:solidFill>
                  <a:effectLst>
                    <a:outerShdw blurRad="38100" dist="38100" dir="2700000" algn="tl">
                      <a:srgbClr val="000000"/>
                    </a:outerShdw>
                  </a:effectLst>
                  <a:latin typeface="Times New Roman" pitchFamily="18" charset="0"/>
                  <a:cs typeface="Times New Roman" pitchFamily="18" charset="0"/>
                </a:rPr>
                <a:t>D</a:t>
              </a:r>
            </a:p>
          </p:txBody>
        </p:sp>
        <p:sp>
          <p:nvSpPr>
            <p:cNvPr id="33" name="Rounded Rectangle 12"/>
            <p:cNvSpPr>
              <a:spLocks noChangeArrowheads="1"/>
            </p:cNvSpPr>
            <p:nvPr/>
          </p:nvSpPr>
          <p:spPr bwMode="auto">
            <a:xfrm>
              <a:off x="-980064" y="6197696"/>
              <a:ext cx="9623543" cy="685800"/>
            </a:xfrm>
            <a:prstGeom prst="roundRect">
              <a:avLst>
                <a:gd name="adj" fmla="val 16667"/>
              </a:avLst>
            </a:prstGeom>
            <a:ln>
              <a:headEnd/>
              <a:tailEnd/>
            </a:ln>
          </p:spPr>
          <p:style>
            <a:lnRef idx="0">
              <a:schemeClr val="accent6"/>
            </a:lnRef>
            <a:fillRef idx="3">
              <a:schemeClr val="accent6"/>
            </a:fillRef>
            <a:effectRef idx="3">
              <a:schemeClr val="accent6"/>
            </a:effectRef>
            <a:fontRef idx="minor">
              <a:schemeClr val="lt1"/>
            </a:fontRef>
          </p:style>
          <p:txBody>
            <a:bodyPr anchor="ctr"/>
            <a:lstStyle/>
            <a:p>
              <a:pPr lvl="1" indent="-257175">
                <a:defRPr/>
              </a:pPr>
              <a:r>
                <a:rPr lang="vi-VN" sz="5400" b="1">
                  <a:latin typeface="Times New Roman" pitchFamily="18" charset="0"/>
                  <a:cs typeface="Times New Roman" pitchFamily="18" charset="0"/>
                </a:rPr>
                <a:t>Đưa ra tòa.</a:t>
              </a:r>
            </a:p>
          </p:txBody>
        </p:sp>
      </p:grpSp>
      <p:sp>
        <p:nvSpPr>
          <p:cNvPr id="10" name="Rectangle 9">
            <a:extLst>
              <a:ext uri="{FF2B5EF4-FFF2-40B4-BE49-F238E27FC236}">
                <a16:creationId xmlns:a16="http://schemas.microsoft.com/office/drawing/2014/main" id="{C560D8AB-9919-419B-BEBB-D2009B70CB50}"/>
              </a:ext>
            </a:extLst>
          </p:cNvPr>
          <p:cNvSpPr/>
          <p:nvPr/>
        </p:nvSpPr>
        <p:spPr>
          <a:xfrm>
            <a:off x="-48986" y="0"/>
            <a:ext cx="12240986" cy="2374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6000" b="1">
                <a:latin typeface="Arial" panose="020B0604020202020204" pitchFamily="34" charset="0"/>
                <a:cs typeface="Arial" panose="020B0604020202020204" pitchFamily="34" charset="0"/>
              </a:rPr>
              <a:t>3. </a:t>
            </a:r>
            <a:r>
              <a:rPr lang="vi-VN" sz="6600" b="1">
                <a:cs typeface="Arial" panose="020B0604020202020204" pitchFamily="34" charset="0"/>
              </a:rPr>
              <a:t>Ai giận anh em mình, thì đáng bị </a:t>
            </a:r>
            <a:r>
              <a:rPr lang="vi-VN" sz="6600" b="1">
                <a:solidFill>
                  <a:srgbClr val="FF0000"/>
                </a:solidFill>
                <a:cs typeface="Arial" panose="020B0604020202020204" pitchFamily="34" charset="0"/>
              </a:rPr>
              <a:t>điều gì?</a:t>
            </a:r>
            <a:endParaRPr lang="en-US" sz="600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82661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10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par>
                          <p:cTn id="8" fill="hold" nodeType="afterGroup">
                            <p:stCondLst>
                              <p:cond delay="1000"/>
                            </p:stCondLst>
                            <p:childTnLst>
                              <p:par>
                                <p:cTn id="9" presetID="4"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ox(in)">
                                      <p:cBhvr>
                                        <p:cTn id="11" dur="1000"/>
                                        <p:tgtEl>
                                          <p:spTgt spid="3"/>
                                        </p:tgtEl>
                                      </p:cBhvr>
                                    </p:animEffect>
                                  </p:childTnLst>
                                  <p:subTnLst>
                                    <p:audio>
                                      <p:cMediaNode>
                                        <p:cTn display="0" masterRel="sameClick">
                                          <p:stCondLst>
                                            <p:cond evt="begin" delay="0">
                                              <p:tn val="9"/>
                                            </p:cond>
                                          </p:stCondLst>
                                          <p:endCondLst>
                                            <p:cond evt="onStopAudio" delay="0">
                                              <p:tgtEl>
                                                <p:sldTgt/>
                                              </p:tgtEl>
                                            </p:cond>
                                          </p:endCondLst>
                                        </p:cTn>
                                        <p:tgtEl>
                                          <p:sndTgt r:embed="rId2" name="camera.wav"/>
                                        </p:tgtEl>
                                      </p:cMediaNode>
                                    </p:audio>
                                  </p:subTnLst>
                                </p:cTn>
                              </p:par>
                            </p:childTnLst>
                          </p:cTn>
                        </p:par>
                        <p:par>
                          <p:cTn id="12" fill="hold" nodeType="afterGroup">
                            <p:stCondLst>
                              <p:cond delay="2000"/>
                            </p:stCondLst>
                            <p:childTnLst>
                              <p:par>
                                <p:cTn id="13" presetID="4" presetClass="entr" presetSubtype="16"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ox(in)">
                                      <p:cBhvr>
                                        <p:cTn id="15" dur="1000"/>
                                        <p:tgtEl>
                                          <p:spTgt spid="5"/>
                                        </p:tgtEl>
                                      </p:cBhvr>
                                    </p:animEffect>
                                  </p:childTnLst>
                                  <p:subTnLst>
                                    <p:audio>
                                      <p:cMediaNode>
                                        <p:cTn display="0" masterRel="sameClick">
                                          <p:stCondLst>
                                            <p:cond evt="begin" delay="0">
                                              <p:tn val="13"/>
                                            </p:cond>
                                          </p:stCondLst>
                                          <p:endCondLst>
                                            <p:cond evt="onStopAudio" delay="0">
                                              <p:tgtEl>
                                                <p:sldTgt/>
                                              </p:tgtEl>
                                            </p:cond>
                                          </p:endCondLst>
                                        </p:cTn>
                                        <p:tgtEl>
                                          <p:sndTgt r:embed="rId2" name="camera.wav"/>
                                        </p:tgtEl>
                                      </p:cMediaNode>
                                    </p:audio>
                                  </p:subTnLst>
                                </p:cTn>
                              </p:par>
                            </p:childTnLst>
                          </p:cTn>
                        </p:par>
                        <p:par>
                          <p:cTn id="16" fill="hold" nodeType="afterGroup">
                            <p:stCondLst>
                              <p:cond delay="3000"/>
                            </p:stCondLst>
                            <p:childTnLst>
                              <p:par>
                                <p:cTn id="17" presetID="4" presetClass="entr" presetSubtype="16"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ox(in)">
                                      <p:cBhvr>
                                        <p:cTn id="19" dur="1000"/>
                                        <p:tgtEl>
                                          <p:spTgt spid="6"/>
                                        </p:tgtEl>
                                      </p:cBhvr>
                                    </p:animEffect>
                                  </p:childTnLst>
                                  <p:subTnLst>
                                    <p:audio>
                                      <p:cMediaNode>
                                        <p:cTn display="0" masterRel="sameClick">
                                          <p:stCondLst>
                                            <p:cond evt="begin" delay="0">
                                              <p:tn val="17"/>
                                            </p:cond>
                                          </p:stCondLst>
                                          <p:endCondLst>
                                            <p:cond evt="onStopAudio" delay="0">
                                              <p:tgtEl>
                                                <p:sldTgt/>
                                              </p:tgtEl>
                                            </p:cond>
                                          </p:endCondLst>
                                        </p:cTn>
                                        <p:tgtEl>
                                          <p:sndTgt r:embed="rId2" name="camera.wav"/>
                                        </p:tgtEl>
                                      </p:cMediaNode>
                                    </p:audio>
                                  </p:subTnLst>
                                </p:cTn>
                              </p:par>
                            </p:childTnLst>
                          </p:cTn>
                        </p:par>
                        <p:par>
                          <p:cTn id="20" fill="hold" nodeType="afterGroup">
                            <p:stCondLst>
                              <p:cond delay="4000"/>
                            </p:stCondLst>
                            <p:childTnLst>
                              <p:par>
                                <p:cTn id="21" presetID="9"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dissolve">
                                      <p:cBhvr>
                                        <p:cTn id="23"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37"/>
                    </p:tgtEl>
                  </p:cond>
                </p:stCondLst>
                <p:endSync evt="end" delay="0">
                  <p:rtn val="all"/>
                </p:endSync>
                <p:childTnLst>
                  <p:par>
                    <p:cTn id="25" fill="hold" nodeType="clickPar">
                      <p:stCondLst>
                        <p:cond delay="0"/>
                      </p:stCondLst>
                      <p:childTnLst>
                        <p:par>
                          <p:cTn id="26" fill="hold" nodeType="withGroup">
                            <p:stCondLst>
                              <p:cond delay="0"/>
                            </p:stCondLst>
                            <p:childTnLst>
                              <p:par>
                                <p:cTn id="27" presetID="21" presetClass="entr" presetSubtype="4"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heel(4)">
                                      <p:cBhvr>
                                        <p:cTn id="29" dur="2000"/>
                                        <p:tgtEl>
                                          <p:spTgt spid="9"/>
                                        </p:tgtEl>
                                      </p:cBhvr>
                                    </p:animEffect>
                                  </p:childTnLst>
                                  <p:subTnLst>
                                    <p:audio>
                                      <p:cMediaNode>
                                        <p:cTn display="0" masterRel="sameClick">
                                          <p:stCondLst>
                                            <p:cond evt="begin" delay="0">
                                              <p:tn val="27"/>
                                            </p:cond>
                                          </p:stCondLst>
                                          <p:endCondLst>
                                            <p:cond evt="onStopAudio" delay="0">
                                              <p:tgtEl>
                                                <p:sldTgt/>
                                              </p:tgtEl>
                                            </p:cond>
                                          </p:endCondLst>
                                        </p:cTn>
                                        <p:tgtEl>
                                          <p:sndTgt r:embed="rId3" name="dap_an2.wav"/>
                                        </p:tgtEl>
                                      </p:cMediaNode>
                                    </p:audio>
                                  </p:subTnLst>
                                </p:cTn>
                              </p:par>
                            </p:childTnLst>
                          </p:cTn>
                        </p:par>
                      </p:childTnLst>
                    </p:cTn>
                  </p:par>
                </p:childTnLst>
              </p:cTn>
              <p:nextCondLst>
                <p:cond evt="onClick" delay="0">
                  <p:tgtEl>
                    <p:spTgt spid="37"/>
                  </p:tgtEl>
                </p:cond>
              </p:nextCondLst>
            </p:seq>
          </p:childTnLst>
        </p:cTn>
      </p:par>
    </p:tnLst>
    <p:bldLst>
      <p:bldP spid="3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48986" y="0"/>
            <a:ext cx="12240986" cy="68580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200"/>
          </a:p>
        </p:txBody>
      </p:sp>
      <p:grpSp>
        <p:nvGrpSpPr>
          <p:cNvPr id="2" name="Group 34"/>
          <p:cNvGrpSpPr>
            <a:grpSpLocks/>
          </p:cNvGrpSpPr>
          <p:nvPr/>
        </p:nvGrpSpPr>
        <p:grpSpPr bwMode="auto">
          <a:xfrm>
            <a:off x="-48986" y="2613480"/>
            <a:ext cx="12240986" cy="800100"/>
            <a:chOff x="1104" y="1632"/>
            <a:chExt cx="5466" cy="432"/>
          </a:xfrm>
        </p:grpSpPr>
        <p:sp>
          <p:nvSpPr>
            <p:cNvPr id="7"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sz="2700" b="1">
                  <a:solidFill>
                    <a:srgbClr val="003300"/>
                  </a:solidFill>
                  <a:effectLst>
                    <a:outerShdw blurRad="38100" dist="38100" dir="2700000" algn="tl">
                      <a:srgbClr val="000000"/>
                    </a:outerShdw>
                  </a:effectLst>
                  <a:latin typeface="Times New Roman" pitchFamily="18" charset="0"/>
                  <a:cs typeface="Arial" charset="0"/>
                </a:rPr>
                <a:t>A</a:t>
              </a:r>
            </a:p>
          </p:txBody>
        </p:sp>
        <p:sp>
          <p:nvSpPr>
            <p:cNvPr id="8"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a:defRPr/>
              </a:pPr>
              <a:r>
                <a:rPr lang="vi-VN" sz="5400" b="1">
                  <a:latin typeface="Times New Roman" pitchFamily="18" charset="0"/>
                  <a:cs typeface="Times New Roman" pitchFamily="18" charset="0"/>
                </a:rPr>
                <a:t>Trừng phạt nó.</a:t>
              </a:r>
            </a:p>
          </p:txBody>
        </p:sp>
      </p:grpSp>
      <p:sp>
        <p:nvSpPr>
          <p:cNvPr id="37" name="Rounded Rectangle 36"/>
          <p:cNvSpPr/>
          <p:nvPr/>
        </p:nvSpPr>
        <p:spPr>
          <a:xfrm>
            <a:off x="5553074" y="6262914"/>
            <a:ext cx="1085850" cy="4572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a:latin typeface="Times New Roman" panose="02020603050405020304" pitchFamily="18" charset="0"/>
                <a:cs typeface="Times New Roman" panose="02020603050405020304" pitchFamily="18" charset="0"/>
              </a:rPr>
              <a:t>Đáp án</a:t>
            </a:r>
          </a:p>
        </p:txBody>
      </p:sp>
      <p:grpSp>
        <p:nvGrpSpPr>
          <p:cNvPr id="3" name="Group 34"/>
          <p:cNvGrpSpPr>
            <a:grpSpLocks/>
          </p:cNvGrpSpPr>
          <p:nvPr/>
        </p:nvGrpSpPr>
        <p:grpSpPr bwMode="auto">
          <a:xfrm>
            <a:off x="-48986" y="3508829"/>
            <a:ext cx="12240986" cy="800100"/>
            <a:chOff x="1104" y="1632"/>
            <a:chExt cx="5466" cy="432"/>
          </a:xfrm>
        </p:grpSpPr>
        <p:sp>
          <p:nvSpPr>
            <p:cNvPr id="38"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sz="2700" b="1">
                  <a:solidFill>
                    <a:srgbClr val="003300"/>
                  </a:solidFill>
                  <a:effectLst>
                    <a:outerShdw blurRad="38100" dist="38100" dir="2700000" algn="tl">
                      <a:srgbClr val="000000"/>
                    </a:outerShdw>
                  </a:effectLst>
                  <a:latin typeface="Times New Roman" pitchFamily="18" charset="0"/>
                  <a:cs typeface="Arial" charset="0"/>
                </a:rPr>
                <a:t>B</a:t>
              </a:r>
            </a:p>
          </p:txBody>
        </p:sp>
        <p:sp>
          <p:nvSpPr>
            <p:cNvPr id="39"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a:defRPr/>
              </a:pPr>
              <a:r>
                <a:rPr lang="vi-VN" sz="4800" b="1">
                  <a:latin typeface="Times New Roman" pitchFamily="18" charset="0"/>
                  <a:cs typeface="Times New Roman" pitchFamily="18" charset="0"/>
                </a:rPr>
                <a:t>Đừng bao giờ dùng tay phải mà phạm tội</a:t>
              </a:r>
            </a:p>
          </p:txBody>
        </p:sp>
      </p:grpSp>
      <p:grpSp>
        <p:nvGrpSpPr>
          <p:cNvPr id="5" name="Group 34"/>
          <p:cNvGrpSpPr>
            <a:grpSpLocks/>
          </p:cNvGrpSpPr>
          <p:nvPr/>
        </p:nvGrpSpPr>
        <p:grpSpPr bwMode="auto">
          <a:xfrm>
            <a:off x="-48984" y="4366079"/>
            <a:ext cx="12240986" cy="800100"/>
            <a:chOff x="1104" y="1632"/>
            <a:chExt cx="5466" cy="432"/>
          </a:xfrm>
        </p:grpSpPr>
        <p:sp>
          <p:nvSpPr>
            <p:cNvPr id="41"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sz="2700" b="1">
                  <a:solidFill>
                    <a:srgbClr val="003300"/>
                  </a:solidFill>
                  <a:effectLst>
                    <a:outerShdw blurRad="38100" dist="38100" dir="2700000" algn="tl">
                      <a:srgbClr val="000000"/>
                    </a:outerShdw>
                  </a:effectLst>
                  <a:latin typeface="Times New Roman" pitchFamily="18" charset="0"/>
                  <a:cs typeface="Arial" charset="0"/>
                </a:rPr>
                <a:t>C</a:t>
              </a:r>
            </a:p>
          </p:txBody>
        </p:sp>
        <p:sp>
          <p:nvSpPr>
            <p:cNvPr id="42"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a:defRPr/>
              </a:pPr>
              <a:r>
                <a:rPr lang="vi-VN" sz="5400" b="1">
                  <a:latin typeface="Times New Roman" pitchFamily="18" charset="0"/>
                  <a:cs typeface="Times New Roman" pitchFamily="18" charset="0"/>
                </a:rPr>
                <a:t>Cột chặt lại.</a:t>
              </a:r>
            </a:p>
          </p:txBody>
        </p:sp>
      </p:grpSp>
      <p:grpSp>
        <p:nvGrpSpPr>
          <p:cNvPr id="6" name="Group 34"/>
          <p:cNvGrpSpPr>
            <a:grpSpLocks/>
          </p:cNvGrpSpPr>
          <p:nvPr/>
        </p:nvGrpSpPr>
        <p:grpSpPr bwMode="auto">
          <a:xfrm>
            <a:off x="-48965" y="5223329"/>
            <a:ext cx="12240864" cy="800100"/>
            <a:chOff x="1104" y="1632"/>
            <a:chExt cx="4783" cy="432"/>
          </a:xfrm>
        </p:grpSpPr>
        <p:sp>
          <p:nvSpPr>
            <p:cNvPr id="44" name="AutoShape 35"/>
            <p:cNvSpPr>
              <a:spLocks noChangeArrowheads="1"/>
            </p:cNvSpPr>
            <p:nvPr/>
          </p:nvSpPr>
          <p:spPr bwMode="auto">
            <a:xfrm>
              <a:off x="1104" y="1632"/>
              <a:ext cx="378"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sz="2700" b="1">
                  <a:solidFill>
                    <a:srgbClr val="003300"/>
                  </a:solidFill>
                  <a:effectLst>
                    <a:outerShdw blurRad="38100" dist="38100" dir="2700000" algn="tl">
                      <a:srgbClr val="000000"/>
                    </a:outerShdw>
                  </a:effectLst>
                  <a:latin typeface="Times New Roman" pitchFamily="18" charset="0"/>
                  <a:cs typeface="Arial" charset="0"/>
                </a:rPr>
                <a:t>D</a:t>
              </a:r>
            </a:p>
          </p:txBody>
        </p:sp>
        <p:sp>
          <p:nvSpPr>
            <p:cNvPr id="45" name="Rounded Rectangle 12"/>
            <p:cNvSpPr>
              <a:spLocks noChangeArrowheads="1"/>
            </p:cNvSpPr>
            <p:nvPr/>
          </p:nvSpPr>
          <p:spPr bwMode="auto">
            <a:xfrm>
              <a:off x="1524" y="1632"/>
              <a:ext cx="4363"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a:defRPr/>
              </a:pPr>
              <a:r>
                <a:rPr lang="vi-VN" sz="4800" b="1">
                  <a:latin typeface="Times New Roman" pitchFamily="18" charset="0"/>
                  <a:cs typeface="Times New Roman" pitchFamily="18" charset="0"/>
                </a:rPr>
                <a:t>Chặt mà ném đi.</a:t>
              </a:r>
              <a:endParaRPr lang="pt-BR" sz="4800" b="1">
                <a:latin typeface="Times New Roman" pitchFamily="18" charset="0"/>
                <a:cs typeface="Times New Roman" pitchFamily="18" charset="0"/>
              </a:endParaRPr>
            </a:p>
          </p:txBody>
        </p:sp>
      </p:grpSp>
      <p:grpSp>
        <p:nvGrpSpPr>
          <p:cNvPr id="9" name="Group 33"/>
          <p:cNvGrpSpPr>
            <a:grpSpLocks/>
          </p:cNvGrpSpPr>
          <p:nvPr/>
        </p:nvGrpSpPr>
        <p:grpSpPr bwMode="auto">
          <a:xfrm>
            <a:off x="-49072" y="5222410"/>
            <a:ext cx="12241072" cy="801065"/>
            <a:chOff x="-1907887" y="6161910"/>
            <a:chExt cx="10567090" cy="686619"/>
          </a:xfrm>
        </p:grpSpPr>
        <p:sp>
          <p:nvSpPr>
            <p:cNvPr id="19" name="AutoShape 46"/>
            <p:cNvSpPr>
              <a:spLocks noChangeArrowheads="1"/>
            </p:cNvSpPr>
            <p:nvPr/>
          </p:nvSpPr>
          <p:spPr bwMode="auto">
            <a:xfrm>
              <a:off x="-1907887" y="6162729"/>
              <a:ext cx="835154" cy="685800"/>
            </a:xfrm>
            <a:prstGeom prst="flowChartAlternateProcess">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algn="ctr">
                <a:defRPr/>
              </a:pPr>
              <a:r>
                <a:rPr lang="en-US" sz="2700" b="1">
                  <a:solidFill>
                    <a:schemeClr val="bg1"/>
                  </a:solidFill>
                  <a:effectLst>
                    <a:outerShdw blurRad="38100" dist="38100" dir="2700000" algn="tl">
                      <a:srgbClr val="000000"/>
                    </a:outerShdw>
                  </a:effectLst>
                  <a:latin typeface="Times New Roman" pitchFamily="18" charset="0"/>
                  <a:cs typeface="Times New Roman" pitchFamily="18" charset="0"/>
                </a:rPr>
                <a:t>D</a:t>
              </a:r>
            </a:p>
          </p:txBody>
        </p:sp>
        <p:sp>
          <p:nvSpPr>
            <p:cNvPr id="33" name="Rounded Rectangle 12"/>
            <p:cNvSpPr>
              <a:spLocks noChangeArrowheads="1"/>
            </p:cNvSpPr>
            <p:nvPr/>
          </p:nvSpPr>
          <p:spPr bwMode="auto">
            <a:xfrm>
              <a:off x="-964340" y="6161910"/>
              <a:ext cx="9623543" cy="685800"/>
            </a:xfrm>
            <a:prstGeom prst="roundRect">
              <a:avLst>
                <a:gd name="adj" fmla="val 16667"/>
              </a:avLst>
            </a:prstGeom>
            <a:ln>
              <a:headEnd/>
              <a:tailEnd/>
            </a:ln>
          </p:spPr>
          <p:style>
            <a:lnRef idx="0">
              <a:schemeClr val="accent6"/>
            </a:lnRef>
            <a:fillRef idx="3">
              <a:schemeClr val="accent6"/>
            </a:fillRef>
            <a:effectRef idx="3">
              <a:schemeClr val="accent6"/>
            </a:effectRef>
            <a:fontRef idx="minor">
              <a:schemeClr val="lt1"/>
            </a:fontRef>
          </p:style>
          <p:txBody>
            <a:bodyPr anchor="ctr"/>
            <a:lstStyle/>
            <a:p>
              <a:pPr lvl="1" indent="-257175">
                <a:defRPr/>
              </a:pPr>
              <a:r>
                <a:rPr lang="vi-VN" sz="4800" b="1">
                  <a:latin typeface="Times New Roman" pitchFamily="18" charset="0"/>
                  <a:cs typeface="Times New Roman" pitchFamily="18" charset="0"/>
                </a:rPr>
                <a:t>Chặt mà ném đi.</a:t>
              </a:r>
            </a:p>
          </p:txBody>
        </p:sp>
      </p:grpSp>
      <p:sp>
        <p:nvSpPr>
          <p:cNvPr id="10" name="Rectangle 9">
            <a:extLst>
              <a:ext uri="{FF2B5EF4-FFF2-40B4-BE49-F238E27FC236}">
                <a16:creationId xmlns:a16="http://schemas.microsoft.com/office/drawing/2014/main" id="{C560D8AB-9919-419B-BEBB-D2009B70CB50}"/>
              </a:ext>
            </a:extLst>
          </p:cNvPr>
          <p:cNvSpPr/>
          <p:nvPr/>
        </p:nvSpPr>
        <p:spPr>
          <a:xfrm>
            <a:off x="-48986" y="0"/>
            <a:ext cx="12240986" cy="2374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6000" b="1">
                <a:latin typeface="Arial" panose="020B0604020202020204" pitchFamily="34" charset="0"/>
                <a:cs typeface="Arial" panose="020B0604020202020204" pitchFamily="34" charset="0"/>
              </a:rPr>
              <a:t>4. </a:t>
            </a:r>
            <a:r>
              <a:rPr lang="en-US" sz="6000" b="1">
                <a:solidFill>
                  <a:schemeClr val="tx1"/>
                </a:solidFill>
                <a:latin typeface="Arial" panose="020B0604020202020204" pitchFamily="34" charset="0"/>
                <a:cs typeface="Arial" panose="020B0604020202020204" pitchFamily="34" charset="0"/>
              </a:rPr>
              <a:t>Nếu tay phải của anh làm cớ cho anh sa ngã thì </a:t>
            </a:r>
            <a:r>
              <a:rPr lang="en-US" sz="6000" b="1">
                <a:solidFill>
                  <a:srgbClr val="FF0000"/>
                </a:solidFill>
                <a:latin typeface="Arial" panose="020B0604020202020204" pitchFamily="34" charset="0"/>
                <a:cs typeface="Arial" panose="020B0604020202020204" pitchFamily="34" charset="0"/>
              </a:rPr>
              <a:t>hãy làm gì?</a:t>
            </a:r>
            <a:endParaRPr lang="en-US" sz="600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919888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10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par>
                          <p:cTn id="8" fill="hold" nodeType="afterGroup">
                            <p:stCondLst>
                              <p:cond delay="1000"/>
                            </p:stCondLst>
                            <p:childTnLst>
                              <p:par>
                                <p:cTn id="9" presetID="4"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ox(in)">
                                      <p:cBhvr>
                                        <p:cTn id="11" dur="1000"/>
                                        <p:tgtEl>
                                          <p:spTgt spid="3"/>
                                        </p:tgtEl>
                                      </p:cBhvr>
                                    </p:animEffect>
                                  </p:childTnLst>
                                  <p:subTnLst>
                                    <p:audio>
                                      <p:cMediaNode>
                                        <p:cTn display="0" masterRel="sameClick">
                                          <p:stCondLst>
                                            <p:cond evt="begin" delay="0">
                                              <p:tn val="9"/>
                                            </p:cond>
                                          </p:stCondLst>
                                          <p:endCondLst>
                                            <p:cond evt="onStopAudio" delay="0">
                                              <p:tgtEl>
                                                <p:sldTgt/>
                                              </p:tgtEl>
                                            </p:cond>
                                          </p:endCondLst>
                                        </p:cTn>
                                        <p:tgtEl>
                                          <p:sndTgt r:embed="rId2" name="camera.wav"/>
                                        </p:tgtEl>
                                      </p:cMediaNode>
                                    </p:audio>
                                  </p:subTnLst>
                                </p:cTn>
                              </p:par>
                            </p:childTnLst>
                          </p:cTn>
                        </p:par>
                        <p:par>
                          <p:cTn id="12" fill="hold" nodeType="afterGroup">
                            <p:stCondLst>
                              <p:cond delay="2000"/>
                            </p:stCondLst>
                            <p:childTnLst>
                              <p:par>
                                <p:cTn id="13" presetID="4" presetClass="entr" presetSubtype="16"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ox(in)">
                                      <p:cBhvr>
                                        <p:cTn id="15" dur="1000"/>
                                        <p:tgtEl>
                                          <p:spTgt spid="5"/>
                                        </p:tgtEl>
                                      </p:cBhvr>
                                    </p:animEffect>
                                  </p:childTnLst>
                                  <p:subTnLst>
                                    <p:audio>
                                      <p:cMediaNode>
                                        <p:cTn display="0" masterRel="sameClick">
                                          <p:stCondLst>
                                            <p:cond evt="begin" delay="0">
                                              <p:tn val="13"/>
                                            </p:cond>
                                          </p:stCondLst>
                                          <p:endCondLst>
                                            <p:cond evt="onStopAudio" delay="0">
                                              <p:tgtEl>
                                                <p:sldTgt/>
                                              </p:tgtEl>
                                            </p:cond>
                                          </p:endCondLst>
                                        </p:cTn>
                                        <p:tgtEl>
                                          <p:sndTgt r:embed="rId2" name="camera.wav"/>
                                        </p:tgtEl>
                                      </p:cMediaNode>
                                    </p:audio>
                                  </p:subTnLst>
                                </p:cTn>
                              </p:par>
                            </p:childTnLst>
                          </p:cTn>
                        </p:par>
                        <p:par>
                          <p:cTn id="16" fill="hold" nodeType="afterGroup">
                            <p:stCondLst>
                              <p:cond delay="3000"/>
                            </p:stCondLst>
                            <p:childTnLst>
                              <p:par>
                                <p:cTn id="17" presetID="4" presetClass="entr" presetSubtype="16"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ox(in)">
                                      <p:cBhvr>
                                        <p:cTn id="19" dur="1000"/>
                                        <p:tgtEl>
                                          <p:spTgt spid="6"/>
                                        </p:tgtEl>
                                      </p:cBhvr>
                                    </p:animEffect>
                                  </p:childTnLst>
                                  <p:subTnLst>
                                    <p:audio>
                                      <p:cMediaNode>
                                        <p:cTn display="0" masterRel="sameClick">
                                          <p:stCondLst>
                                            <p:cond evt="begin" delay="0">
                                              <p:tn val="17"/>
                                            </p:cond>
                                          </p:stCondLst>
                                          <p:endCondLst>
                                            <p:cond evt="onStopAudio" delay="0">
                                              <p:tgtEl>
                                                <p:sldTgt/>
                                              </p:tgtEl>
                                            </p:cond>
                                          </p:endCondLst>
                                        </p:cTn>
                                        <p:tgtEl>
                                          <p:sndTgt r:embed="rId2" name="camera.wav"/>
                                        </p:tgtEl>
                                      </p:cMediaNode>
                                    </p:audio>
                                  </p:subTnLst>
                                </p:cTn>
                              </p:par>
                            </p:childTnLst>
                          </p:cTn>
                        </p:par>
                        <p:par>
                          <p:cTn id="20" fill="hold" nodeType="afterGroup">
                            <p:stCondLst>
                              <p:cond delay="4000"/>
                            </p:stCondLst>
                            <p:childTnLst>
                              <p:par>
                                <p:cTn id="21" presetID="9"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dissolve">
                                      <p:cBhvr>
                                        <p:cTn id="23"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37"/>
                    </p:tgtEl>
                  </p:cond>
                </p:stCondLst>
                <p:endSync evt="end" delay="0">
                  <p:rtn val="all"/>
                </p:endSync>
                <p:childTnLst>
                  <p:par>
                    <p:cTn id="25" fill="hold" nodeType="clickPar">
                      <p:stCondLst>
                        <p:cond delay="0"/>
                      </p:stCondLst>
                      <p:childTnLst>
                        <p:par>
                          <p:cTn id="26" fill="hold" nodeType="withGroup">
                            <p:stCondLst>
                              <p:cond delay="0"/>
                            </p:stCondLst>
                            <p:childTnLst>
                              <p:par>
                                <p:cTn id="27" presetID="21" presetClass="entr" presetSubtype="4"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heel(4)">
                                      <p:cBhvr>
                                        <p:cTn id="29" dur="2000"/>
                                        <p:tgtEl>
                                          <p:spTgt spid="9"/>
                                        </p:tgtEl>
                                      </p:cBhvr>
                                    </p:animEffect>
                                  </p:childTnLst>
                                  <p:subTnLst>
                                    <p:audio>
                                      <p:cMediaNode>
                                        <p:cTn display="0" masterRel="sameClick">
                                          <p:stCondLst>
                                            <p:cond evt="begin" delay="0">
                                              <p:tn val="27"/>
                                            </p:cond>
                                          </p:stCondLst>
                                          <p:endCondLst>
                                            <p:cond evt="onStopAudio" delay="0">
                                              <p:tgtEl>
                                                <p:sldTgt/>
                                              </p:tgtEl>
                                            </p:cond>
                                          </p:endCondLst>
                                        </p:cTn>
                                        <p:tgtEl>
                                          <p:sndTgt r:embed="rId3" name="dap_an2.wav"/>
                                        </p:tgtEl>
                                      </p:cMediaNode>
                                    </p:audio>
                                  </p:subTnLst>
                                </p:cTn>
                              </p:par>
                            </p:childTnLst>
                          </p:cTn>
                        </p:par>
                      </p:childTnLst>
                    </p:cTn>
                  </p:par>
                </p:childTnLst>
              </p:cTn>
              <p:nextCondLst>
                <p:cond evt="onClick" delay="0">
                  <p:tgtEl>
                    <p:spTgt spid="37"/>
                  </p:tgtEl>
                </p:cond>
              </p:nextCondLst>
            </p:seq>
          </p:childTnLst>
        </p:cTn>
      </p:par>
    </p:tnLst>
    <p:bldLst>
      <p:bldP spid="3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48986" y="0"/>
            <a:ext cx="12240986" cy="68580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200"/>
          </a:p>
        </p:txBody>
      </p:sp>
      <p:grpSp>
        <p:nvGrpSpPr>
          <p:cNvPr id="2" name="Group 34"/>
          <p:cNvGrpSpPr>
            <a:grpSpLocks/>
          </p:cNvGrpSpPr>
          <p:nvPr/>
        </p:nvGrpSpPr>
        <p:grpSpPr bwMode="auto">
          <a:xfrm>
            <a:off x="-48986" y="2613480"/>
            <a:ext cx="12240986" cy="800100"/>
            <a:chOff x="1104" y="1632"/>
            <a:chExt cx="5466" cy="432"/>
          </a:xfrm>
        </p:grpSpPr>
        <p:sp>
          <p:nvSpPr>
            <p:cNvPr id="7"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sz="2700" b="1">
                  <a:solidFill>
                    <a:srgbClr val="003300"/>
                  </a:solidFill>
                  <a:effectLst>
                    <a:outerShdw blurRad="38100" dist="38100" dir="2700000" algn="tl">
                      <a:srgbClr val="000000"/>
                    </a:outerShdw>
                  </a:effectLst>
                  <a:latin typeface="Times New Roman" pitchFamily="18" charset="0"/>
                  <a:cs typeface="Arial" charset="0"/>
                </a:rPr>
                <a:t>A</a:t>
              </a:r>
            </a:p>
          </p:txBody>
        </p:sp>
        <p:sp>
          <p:nvSpPr>
            <p:cNvPr id="8"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a:defRPr/>
              </a:pPr>
              <a:r>
                <a:rPr lang="vi-VN" sz="5400" b="1">
                  <a:latin typeface="Times New Roman" pitchFamily="18" charset="0"/>
                  <a:cs typeface="Times New Roman" pitchFamily="18" charset="0"/>
                </a:rPr>
                <a:t>Đừng thề chi cả.</a:t>
              </a:r>
            </a:p>
          </p:txBody>
        </p:sp>
      </p:grpSp>
      <p:sp>
        <p:nvSpPr>
          <p:cNvPr id="37" name="Rounded Rectangle 36"/>
          <p:cNvSpPr/>
          <p:nvPr/>
        </p:nvSpPr>
        <p:spPr>
          <a:xfrm>
            <a:off x="5553074" y="6262914"/>
            <a:ext cx="1085850" cy="4572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a:latin typeface="Times New Roman" panose="02020603050405020304" pitchFamily="18" charset="0"/>
                <a:cs typeface="Times New Roman" panose="02020603050405020304" pitchFamily="18" charset="0"/>
              </a:rPr>
              <a:t>Đáp án</a:t>
            </a:r>
          </a:p>
        </p:txBody>
      </p:sp>
      <p:grpSp>
        <p:nvGrpSpPr>
          <p:cNvPr id="3" name="Group 34"/>
          <p:cNvGrpSpPr>
            <a:grpSpLocks/>
          </p:cNvGrpSpPr>
          <p:nvPr/>
        </p:nvGrpSpPr>
        <p:grpSpPr bwMode="auto">
          <a:xfrm>
            <a:off x="-48986" y="3508829"/>
            <a:ext cx="12240986" cy="800100"/>
            <a:chOff x="1104" y="1632"/>
            <a:chExt cx="5466" cy="432"/>
          </a:xfrm>
        </p:grpSpPr>
        <p:sp>
          <p:nvSpPr>
            <p:cNvPr id="38"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sz="2700" b="1">
                  <a:solidFill>
                    <a:srgbClr val="003300"/>
                  </a:solidFill>
                  <a:effectLst>
                    <a:outerShdw blurRad="38100" dist="38100" dir="2700000" algn="tl">
                      <a:srgbClr val="000000"/>
                    </a:outerShdw>
                  </a:effectLst>
                  <a:latin typeface="Times New Roman" pitchFamily="18" charset="0"/>
                  <a:cs typeface="Arial" charset="0"/>
                </a:rPr>
                <a:t>B</a:t>
              </a:r>
            </a:p>
          </p:txBody>
        </p:sp>
        <p:sp>
          <p:nvSpPr>
            <p:cNvPr id="39"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a:defRPr/>
              </a:pPr>
              <a:r>
                <a:rPr lang="vi-VN" sz="5400" b="1">
                  <a:latin typeface="Times New Roman" pitchFamily="18" charset="0"/>
                  <a:cs typeface="Times New Roman" pitchFamily="18" charset="0"/>
                </a:rPr>
                <a:t>Chỉ thề khi có lý do.</a:t>
              </a:r>
            </a:p>
          </p:txBody>
        </p:sp>
      </p:grpSp>
      <p:grpSp>
        <p:nvGrpSpPr>
          <p:cNvPr id="5" name="Group 34"/>
          <p:cNvGrpSpPr>
            <a:grpSpLocks/>
          </p:cNvGrpSpPr>
          <p:nvPr/>
        </p:nvGrpSpPr>
        <p:grpSpPr bwMode="auto">
          <a:xfrm>
            <a:off x="-48984" y="4366079"/>
            <a:ext cx="12240986" cy="800100"/>
            <a:chOff x="1104" y="1632"/>
            <a:chExt cx="5466" cy="432"/>
          </a:xfrm>
        </p:grpSpPr>
        <p:sp>
          <p:nvSpPr>
            <p:cNvPr id="41"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sz="2700" b="1">
                  <a:solidFill>
                    <a:srgbClr val="003300"/>
                  </a:solidFill>
                  <a:effectLst>
                    <a:outerShdw blurRad="38100" dist="38100" dir="2700000" algn="tl">
                      <a:srgbClr val="000000"/>
                    </a:outerShdw>
                  </a:effectLst>
                  <a:latin typeface="Times New Roman" pitchFamily="18" charset="0"/>
                  <a:cs typeface="Arial" charset="0"/>
                </a:rPr>
                <a:t>C</a:t>
              </a:r>
            </a:p>
          </p:txBody>
        </p:sp>
        <p:sp>
          <p:nvSpPr>
            <p:cNvPr id="42"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a:defRPr/>
              </a:pPr>
              <a:r>
                <a:rPr lang="vi-VN" sz="5400" b="1">
                  <a:latin typeface="Times New Roman" pitchFamily="18" charset="0"/>
                  <a:cs typeface="Times New Roman" pitchFamily="18" charset="0"/>
                </a:rPr>
                <a:t>Khi có việc cần là cứ thề.</a:t>
              </a:r>
            </a:p>
          </p:txBody>
        </p:sp>
      </p:grpSp>
      <p:grpSp>
        <p:nvGrpSpPr>
          <p:cNvPr id="6" name="Group 34"/>
          <p:cNvGrpSpPr>
            <a:grpSpLocks/>
          </p:cNvGrpSpPr>
          <p:nvPr/>
        </p:nvGrpSpPr>
        <p:grpSpPr bwMode="auto">
          <a:xfrm>
            <a:off x="-48965" y="5223329"/>
            <a:ext cx="12240864" cy="800100"/>
            <a:chOff x="1104" y="1632"/>
            <a:chExt cx="4783" cy="432"/>
          </a:xfrm>
        </p:grpSpPr>
        <p:sp>
          <p:nvSpPr>
            <p:cNvPr id="44" name="AutoShape 35"/>
            <p:cNvSpPr>
              <a:spLocks noChangeArrowheads="1"/>
            </p:cNvSpPr>
            <p:nvPr/>
          </p:nvSpPr>
          <p:spPr bwMode="auto">
            <a:xfrm>
              <a:off x="1104" y="1632"/>
              <a:ext cx="378"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sz="2700" b="1">
                  <a:solidFill>
                    <a:srgbClr val="003300"/>
                  </a:solidFill>
                  <a:effectLst>
                    <a:outerShdw blurRad="38100" dist="38100" dir="2700000" algn="tl">
                      <a:srgbClr val="000000"/>
                    </a:outerShdw>
                  </a:effectLst>
                  <a:latin typeface="Times New Roman" pitchFamily="18" charset="0"/>
                  <a:cs typeface="Arial" charset="0"/>
                </a:rPr>
                <a:t>D</a:t>
              </a:r>
            </a:p>
          </p:txBody>
        </p:sp>
        <p:sp>
          <p:nvSpPr>
            <p:cNvPr id="45" name="Rounded Rectangle 12"/>
            <p:cNvSpPr>
              <a:spLocks noChangeArrowheads="1"/>
            </p:cNvSpPr>
            <p:nvPr/>
          </p:nvSpPr>
          <p:spPr bwMode="auto">
            <a:xfrm>
              <a:off x="1524" y="1632"/>
              <a:ext cx="4363"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a:defRPr/>
              </a:pPr>
              <a:r>
                <a:rPr lang="vi-VN" sz="5400" b="1">
                  <a:latin typeface="Times New Roman" pitchFamily="18" charset="0"/>
                  <a:cs typeface="Times New Roman" pitchFamily="18" charset="0"/>
                </a:rPr>
                <a:t>Chỉ thề những việc quan trọng.</a:t>
              </a:r>
              <a:endParaRPr lang="vi-VN" sz="4800" b="1">
                <a:latin typeface="Times New Roman" pitchFamily="18" charset="0"/>
                <a:cs typeface="Times New Roman" pitchFamily="18" charset="0"/>
              </a:endParaRPr>
            </a:p>
          </p:txBody>
        </p:sp>
      </p:grpSp>
      <p:grpSp>
        <p:nvGrpSpPr>
          <p:cNvPr id="9" name="Group 33"/>
          <p:cNvGrpSpPr>
            <a:grpSpLocks/>
          </p:cNvGrpSpPr>
          <p:nvPr/>
        </p:nvGrpSpPr>
        <p:grpSpPr bwMode="auto">
          <a:xfrm>
            <a:off x="-48971" y="2614914"/>
            <a:ext cx="12231907" cy="816817"/>
            <a:chOff x="-1907887" y="3936431"/>
            <a:chExt cx="10559176" cy="700131"/>
          </a:xfrm>
        </p:grpSpPr>
        <p:sp>
          <p:nvSpPr>
            <p:cNvPr id="19" name="AutoShape 46"/>
            <p:cNvSpPr>
              <a:spLocks noChangeArrowheads="1"/>
            </p:cNvSpPr>
            <p:nvPr/>
          </p:nvSpPr>
          <p:spPr bwMode="auto">
            <a:xfrm>
              <a:off x="-1907887" y="3936431"/>
              <a:ext cx="835154" cy="685800"/>
            </a:xfrm>
            <a:prstGeom prst="flowChartAlternateProcess">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algn="ctr">
                <a:defRPr/>
              </a:pPr>
              <a:r>
                <a:rPr lang="en-US" sz="2700" b="1">
                  <a:solidFill>
                    <a:schemeClr val="bg1"/>
                  </a:solidFill>
                  <a:effectLst>
                    <a:outerShdw blurRad="38100" dist="38100" dir="2700000" algn="tl">
                      <a:srgbClr val="000000"/>
                    </a:outerShdw>
                  </a:effectLst>
                  <a:latin typeface="Times New Roman" pitchFamily="18" charset="0"/>
                  <a:cs typeface="Times New Roman" pitchFamily="18" charset="0"/>
                </a:rPr>
                <a:t>A</a:t>
              </a:r>
            </a:p>
          </p:txBody>
        </p:sp>
        <p:sp>
          <p:nvSpPr>
            <p:cNvPr id="33" name="Rounded Rectangle 12"/>
            <p:cNvSpPr>
              <a:spLocks noChangeArrowheads="1"/>
            </p:cNvSpPr>
            <p:nvPr/>
          </p:nvSpPr>
          <p:spPr bwMode="auto">
            <a:xfrm>
              <a:off x="-972254" y="3950762"/>
              <a:ext cx="9623543" cy="685800"/>
            </a:xfrm>
            <a:prstGeom prst="roundRect">
              <a:avLst>
                <a:gd name="adj" fmla="val 16667"/>
              </a:avLst>
            </a:prstGeom>
            <a:ln>
              <a:headEnd/>
              <a:tailEnd/>
            </a:ln>
          </p:spPr>
          <p:style>
            <a:lnRef idx="0">
              <a:schemeClr val="accent6"/>
            </a:lnRef>
            <a:fillRef idx="3">
              <a:schemeClr val="accent6"/>
            </a:fillRef>
            <a:effectRef idx="3">
              <a:schemeClr val="accent6"/>
            </a:effectRef>
            <a:fontRef idx="minor">
              <a:schemeClr val="lt1"/>
            </a:fontRef>
          </p:style>
          <p:txBody>
            <a:bodyPr anchor="ctr"/>
            <a:lstStyle/>
            <a:p>
              <a:pPr lvl="1" indent="-257175">
                <a:defRPr/>
              </a:pPr>
              <a:r>
                <a:rPr lang="vi-VN" sz="5400" b="1">
                  <a:latin typeface="Times New Roman" pitchFamily="18" charset="0"/>
                  <a:cs typeface="Times New Roman" pitchFamily="18" charset="0"/>
                </a:rPr>
                <a:t>Đừng thề chi cả.</a:t>
              </a:r>
            </a:p>
          </p:txBody>
        </p:sp>
      </p:grpSp>
      <p:sp>
        <p:nvSpPr>
          <p:cNvPr id="10" name="Rectangle 9">
            <a:extLst>
              <a:ext uri="{FF2B5EF4-FFF2-40B4-BE49-F238E27FC236}">
                <a16:creationId xmlns:a16="http://schemas.microsoft.com/office/drawing/2014/main" id="{C560D8AB-9919-419B-BEBB-D2009B70CB50}"/>
              </a:ext>
            </a:extLst>
          </p:cNvPr>
          <p:cNvSpPr/>
          <p:nvPr/>
        </p:nvSpPr>
        <p:spPr>
          <a:xfrm>
            <a:off x="-48986" y="0"/>
            <a:ext cx="12240986" cy="2374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5400" b="1">
                <a:solidFill>
                  <a:schemeClr val="tx1"/>
                </a:solidFill>
                <a:latin typeface="Arial" panose="020B0604020202020204" pitchFamily="34" charset="0"/>
                <a:cs typeface="Arial" panose="020B0604020202020204" pitchFamily="34" charset="0"/>
              </a:rPr>
              <a:t>5. </a:t>
            </a:r>
            <a:r>
              <a:rPr lang="vi-VN" sz="7200" b="1">
                <a:solidFill>
                  <a:schemeClr val="tx1"/>
                </a:solidFill>
                <a:cs typeface="Arial" panose="020B0604020202020204" pitchFamily="34" charset="0"/>
              </a:rPr>
              <a:t>Với lời thề, Đức Giêsu khuyên bảo </a:t>
            </a:r>
            <a:r>
              <a:rPr lang="vi-VN" sz="7200" b="1">
                <a:solidFill>
                  <a:srgbClr val="FF0000"/>
                </a:solidFill>
                <a:cs typeface="Arial" panose="020B0604020202020204" pitchFamily="34" charset="0"/>
              </a:rPr>
              <a:t>điều gì?</a:t>
            </a:r>
            <a:endParaRPr lang="en-US" sz="540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815215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10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par>
                          <p:cTn id="8" fill="hold" nodeType="afterGroup">
                            <p:stCondLst>
                              <p:cond delay="1000"/>
                            </p:stCondLst>
                            <p:childTnLst>
                              <p:par>
                                <p:cTn id="9" presetID="4"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ox(in)">
                                      <p:cBhvr>
                                        <p:cTn id="11" dur="1000"/>
                                        <p:tgtEl>
                                          <p:spTgt spid="3"/>
                                        </p:tgtEl>
                                      </p:cBhvr>
                                    </p:animEffect>
                                  </p:childTnLst>
                                  <p:subTnLst>
                                    <p:audio>
                                      <p:cMediaNode>
                                        <p:cTn display="0" masterRel="sameClick">
                                          <p:stCondLst>
                                            <p:cond evt="begin" delay="0">
                                              <p:tn val="9"/>
                                            </p:cond>
                                          </p:stCondLst>
                                          <p:endCondLst>
                                            <p:cond evt="onStopAudio" delay="0">
                                              <p:tgtEl>
                                                <p:sldTgt/>
                                              </p:tgtEl>
                                            </p:cond>
                                          </p:endCondLst>
                                        </p:cTn>
                                        <p:tgtEl>
                                          <p:sndTgt r:embed="rId2" name="camera.wav"/>
                                        </p:tgtEl>
                                      </p:cMediaNode>
                                    </p:audio>
                                  </p:subTnLst>
                                </p:cTn>
                              </p:par>
                            </p:childTnLst>
                          </p:cTn>
                        </p:par>
                        <p:par>
                          <p:cTn id="12" fill="hold" nodeType="afterGroup">
                            <p:stCondLst>
                              <p:cond delay="2000"/>
                            </p:stCondLst>
                            <p:childTnLst>
                              <p:par>
                                <p:cTn id="13" presetID="4" presetClass="entr" presetSubtype="16"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ox(in)">
                                      <p:cBhvr>
                                        <p:cTn id="15" dur="1000"/>
                                        <p:tgtEl>
                                          <p:spTgt spid="5"/>
                                        </p:tgtEl>
                                      </p:cBhvr>
                                    </p:animEffect>
                                  </p:childTnLst>
                                  <p:subTnLst>
                                    <p:audio>
                                      <p:cMediaNode>
                                        <p:cTn display="0" masterRel="sameClick">
                                          <p:stCondLst>
                                            <p:cond evt="begin" delay="0">
                                              <p:tn val="13"/>
                                            </p:cond>
                                          </p:stCondLst>
                                          <p:endCondLst>
                                            <p:cond evt="onStopAudio" delay="0">
                                              <p:tgtEl>
                                                <p:sldTgt/>
                                              </p:tgtEl>
                                            </p:cond>
                                          </p:endCondLst>
                                        </p:cTn>
                                        <p:tgtEl>
                                          <p:sndTgt r:embed="rId2" name="camera.wav"/>
                                        </p:tgtEl>
                                      </p:cMediaNode>
                                    </p:audio>
                                  </p:subTnLst>
                                </p:cTn>
                              </p:par>
                            </p:childTnLst>
                          </p:cTn>
                        </p:par>
                        <p:par>
                          <p:cTn id="16" fill="hold" nodeType="afterGroup">
                            <p:stCondLst>
                              <p:cond delay="3000"/>
                            </p:stCondLst>
                            <p:childTnLst>
                              <p:par>
                                <p:cTn id="17" presetID="4" presetClass="entr" presetSubtype="16"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ox(in)">
                                      <p:cBhvr>
                                        <p:cTn id="19" dur="1000"/>
                                        <p:tgtEl>
                                          <p:spTgt spid="6"/>
                                        </p:tgtEl>
                                      </p:cBhvr>
                                    </p:animEffect>
                                  </p:childTnLst>
                                  <p:subTnLst>
                                    <p:audio>
                                      <p:cMediaNode>
                                        <p:cTn display="0" masterRel="sameClick">
                                          <p:stCondLst>
                                            <p:cond evt="begin" delay="0">
                                              <p:tn val="17"/>
                                            </p:cond>
                                          </p:stCondLst>
                                          <p:endCondLst>
                                            <p:cond evt="onStopAudio" delay="0">
                                              <p:tgtEl>
                                                <p:sldTgt/>
                                              </p:tgtEl>
                                            </p:cond>
                                          </p:endCondLst>
                                        </p:cTn>
                                        <p:tgtEl>
                                          <p:sndTgt r:embed="rId2" name="camera.wav"/>
                                        </p:tgtEl>
                                      </p:cMediaNode>
                                    </p:audio>
                                  </p:subTnLst>
                                </p:cTn>
                              </p:par>
                            </p:childTnLst>
                          </p:cTn>
                        </p:par>
                        <p:par>
                          <p:cTn id="20" fill="hold" nodeType="afterGroup">
                            <p:stCondLst>
                              <p:cond delay="4000"/>
                            </p:stCondLst>
                            <p:childTnLst>
                              <p:par>
                                <p:cTn id="21" presetID="9"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dissolve">
                                      <p:cBhvr>
                                        <p:cTn id="23"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37"/>
                    </p:tgtEl>
                  </p:cond>
                </p:stCondLst>
                <p:endSync evt="end" delay="0">
                  <p:rtn val="all"/>
                </p:endSync>
                <p:childTnLst>
                  <p:par>
                    <p:cTn id="25" fill="hold" nodeType="clickPar">
                      <p:stCondLst>
                        <p:cond delay="0"/>
                      </p:stCondLst>
                      <p:childTnLst>
                        <p:par>
                          <p:cTn id="26" fill="hold" nodeType="withGroup">
                            <p:stCondLst>
                              <p:cond delay="0"/>
                            </p:stCondLst>
                            <p:childTnLst>
                              <p:par>
                                <p:cTn id="27" presetID="21" presetClass="entr" presetSubtype="4"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heel(4)">
                                      <p:cBhvr>
                                        <p:cTn id="29" dur="2000"/>
                                        <p:tgtEl>
                                          <p:spTgt spid="9"/>
                                        </p:tgtEl>
                                      </p:cBhvr>
                                    </p:animEffect>
                                  </p:childTnLst>
                                  <p:subTnLst>
                                    <p:audio>
                                      <p:cMediaNode>
                                        <p:cTn display="0" masterRel="sameClick">
                                          <p:stCondLst>
                                            <p:cond evt="begin" delay="0">
                                              <p:tn val="27"/>
                                            </p:cond>
                                          </p:stCondLst>
                                          <p:endCondLst>
                                            <p:cond evt="onStopAudio" delay="0">
                                              <p:tgtEl>
                                                <p:sldTgt/>
                                              </p:tgtEl>
                                            </p:cond>
                                          </p:endCondLst>
                                        </p:cTn>
                                        <p:tgtEl>
                                          <p:sndTgt r:embed="rId3" name="dap_an2.wav"/>
                                        </p:tgtEl>
                                      </p:cMediaNode>
                                    </p:audio>
                                  </p:subTnLst>
                                </p:cTn>
                              </p:par>
                            </p:childTnLst>
                          </p:cTn>
                        </p:par>
                      </p:childTnLst>
                    </p:cTn>
                  </p:par>
                </p:childTnLst>
              </p:cTn>
              <p:nextCondLst>
                <p:cond evt="onClick" delay="0">
                  <p:tgtEl>
                    <p:spTgt spid="37"/>
                  </p:tgtEl>
                </p:cond>
              </p:nextCondLst>
            </p:seq>
          </p:childTnLst>
        </p:cTn>
      </p:par>
    </p:tnLst>
    <p:bldLst>
      <p:bldP spid="3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sp>
        <p:nvSpPr>
          <p:cNvPr id="3" name="AutoShape 9">
            <a:hlinkClick r:id="rId3" action="ppaction://hlinksldjump"/>
          </p:cNvPr>
          <p:cNvSpPr>
            <a:spLocks noChangeArrowheads="1"/>
          </p:cNvSpPr>
          <p:nvPr/>
        </p:nvSpPr>
        <p:spPr bwMode="auto">
          <a:xfrm>
            <a:off x="1524000" y="5943600"/>
            <a:ext cx="9144000" cy="914400"/>
          </a:xfrm>
          <a:prstGeom prst="flowChartAlternateProcess">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pPr algn="ctr"/>
            <a:r>
              <a:rPr lang="en-US" altLang="en-US" sz="6000" b="1">
                <a:effectLst>
                  <a:outerShdw blurRad="38100" dist="38100" dir="2700000" algn="tl">
                    <a:srgbClr val="000000"/>
                  </a:outerShdw>
                </a:effectLst>
              </a:rPr>
              <a:t>TÌM Ô CHỮ</a:t>
            </a:r>
          </a:p>
        </p:txBody>
      </p:sp>
    </p:spTree>
    <p:extLst>
      <p:ext uri="{BB962C8B-B14F-4D97-AF65-F5344CB8AC3E}">
        <p14:creationId xmlns:p14="http://schemas.microsoft.com/office/powerpoint/2010/main" val="833522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ppt_w</p:attrName>
                                        </p:attrNameLst>
                                      </p:cBhvr>
                                      <p:tavLst>
                                        <p:tav tm="0" fmla="#ppt_w*sin(2.5*pi*$)">
                                          <p:val>
                                            <p:fltVal val="0"/>
                                          </p:val>
                                        </p:tav>
                                        <p:tav tm="100000">
                                          <p:val>
                                            <p:fltVal val="1"/>
                                          </p:val>
                                        </p:tav>
                                      </p:tavLst>
                                    </p:anim>
                                    <p:anim calcmode="lin" valueType="num">
                                      <p:cBhvr>
                                        <p:cTn id="9" dur="5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7999"/>
          </a:xfrm>
        </p:spPr>
        <p:txBody>
          <a:bodyPr>
            <a:noAutofit/>
          </a:bodyPr>
          <a:lstStyle/>
          <a:p>
            <a:pPr algn="just">
              <a:lnSpc>
                <a:spcPct val="100000"/>
              </a:lnSpc>
              <a:spcBef>
                <a:spcPts val="450"/>
              </a:spcBef>
              <a:spcAft>
                <a:spcPts val="450"/>
              </a:spcAft>
            </a:pPr>
            <a:r>
              <a:rPr lang="vi-VN" sz="8800" b="1">
                <a:latin typeface="Tahoma" panose="020B0604030504040204" pitchFamily="34" charset="0"/>
                <a:ea typeface="Tahoma" panose="020B0604030504040204" pitchFamily="34" charset="0"/>
                <a:cs typeface="Tahoma" panose="020B0604030504040204" pitchFamily="34" charset="0"/>
              </a:rPr>
              <a:t>Thầy đến không phải là để bãi bỏ, nhưng là để kiện toàn. Vì, Thầy bảo thật anh em,</a:t>
            </a:r>
            <a:endParaRPr lang="en-US" sz="8800" b="1">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5039323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1">
            <a:extLst>
              <a:ext uri="{FF2B5EF4-FFF2-40B4-BE49-F238E27FC236}">
                <a16:creationId xmlns:a16="http://schemas.microsoft.com/office/drawing/2014/main" id="{D721C701-DEA9-4953-9AE0-9724C9955AF2}"/>
              </a:ext>
            </a:extLst>
          </p:cNvPr>
          <p:cNvSpPr/>
          <p:nvPr/>
        </p:nvSpPr>
        <p:spPr>
          <a:xfrm>
            <a:off x="11555" y="12892"/>
            <a:ext cx="880196" cy="641241"/>
          </a:xfrm>
          <a:prstGeom prst="hear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t>1</a:t>
            </a:r>
            <a:endParaRPr lang="vi-VN" sz="4000" b="1"/>
          </a:p>
        </p:txBody>
      </p:sp>
      <p:sp>
        <p:nvSpPr>
          <p:cNvPr id="148" name="C2">
            <a:extLst>
              <a:ext uri="{FF2B5EF4-FFF2-40B4-BE49-F238E27FC236}">
                <a16:creationId xmlns:a16="http://schemas.microsoft.com/office/drawing/2014/main" id="{5DA30047-9529-4C3E-9772-18B84296F03E}"/>
              </a:ext>
            </a:extLst>
          </p:cNvPr>
          <p:cNvSpPr/>
          <p:nvPr/>
        </p:nvSpPr>
        <p:spPr>
          <a:xfrm>
            <a:off x="11555" y="684131"/>
            <a:ext cx="880196" cy="641241"/>
          </a:xfrm>
          <a:prstGeom prst="hear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t>2</a:t>
            </a:r>
            <a:endParaRPr lang="vi-VN" sz="4000" b="1"/>
          </a:p>
        </p:txBody>
      </p:sp>
      <p:sp>
        <p:nvSpPr>
          <p:cNvPr id="149" name="C3">
            <a:extLst>
              <a:ext uri="{FF2B5EF4-FFF2-40B4-BE49-F238E27FC236}">
                <a16:creationId xmlns:a16="http://schemas.microsoft.com/office/drawing/2014/main" id="{A8D9E899-0A1F-44DE-9367-F34351CD13A1}"/>
              </a:ext>
            </a:extLst>
          </p:cNvPr>
          <p:cNvSpPr/>
          <p:nvPr/>
        </p:nvSpPr>
        <p:spPr>
          <a:xfrm>
            <a:off x="11555" y="1332804"/>
            <a:ext cx="880196" cy="641241"/>
          </a:xfrm>
          <a:prstGeom prst="hear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t>3</a:t>
            </a:r>
            <a:endParaRPr lang="vi-VN" sz="4000" b="1"/>
          </a:p>
        </p:txBody>
      </p:sp>
      <p:sp>
        <p:nvSpPr>
          <p:cNvPr id="150" name="C4">
            <a:extLst>
              <a:ext uri="{FF2B5EF4-FFF2-40B4-BE49-F238E27FC236}">
                <a16:creationId xmlns:a16="http://schemas.microsoft.com/office/drawing/2014/main" id="{A284E94A-99FF-4AF0-9E2A-C51941AF41AD}"/>
              </a:ext>
            </a:extLst>
          </p:cNvPr>
          <p:cNvSpPr/>
          <p:nvPr/>
        </p:nvSpPr>
        <p:spPr>
          <a:xfrm>
            <a:off x="12700" y="1953689"/>
            <a:ext cx="880196" cy="641241"/>
          </a:xfrm>
          <a:prstGeom prst="hear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t>4</a:t>
            </a:r>
            <a:endParaRPr lang="vi-VN" sz="4000" b="1"/>
          </a:p>
        </p:txBody>
      </p:sp>
      <p:sp>
        <p:nvSpPr>
          <p:cNvPr id="151" name="C5">
            <a:extLst>
              <a:ext uri="{FF2B5EF4-FFF2-40B4-BE49-F238E27FC236}">
                <a16:creationId xmlns:a16="http://schemas.microsoft.com/office/drawing/2014/main" id="{9BFBF487-2FFA-4A77-9EA0-B19BD22521E8}"/>
              </a:ext>
            </a:extLst>
          </p:cNvPr>
          <p:cNvSpPr/>
          <p:nvPr/>
        </p:nvSpPr>
        <p:spPr>
          <a:xfrm>
            <a:off x="12995" y="2574230"/>
            <a:ext cx="880196" cy="641241"/>
          </a:xfrm>
          <a:prstGeom prst="hear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t>5</a:t>
            </a:r>
            <a:endParaRPr lang="vi-VN" sz="4000" b="1"/>
          </a:p>
        </p:txBody>
      </p:sp>
      <p:sp>
        <p:nvSpPr>
          <p:cNvPr id="51" name="C5">
            <a:extLst>
              <a:ext uri="{FF2B5EF4-FFF2-40B4-BE49-F238E27FC236}">
                <a16:creationId xmlns:a16="http://schemas.microsoft.com/office/drawing/2014/main" id="{EF1A1A8A-17F7-40ED-ABD6-0EA95C4153BD}"/>
              </a:ext>
            </a:extLst>
          </p:cNvPr>
          <p:cNvSpPr/>
          <p:nvPr/>
        </p:nvSpPr>
        <p:spPr>
          <a:xfrm>
            <a:off x="11555" y="3194768"/>
            <a:ext cx="880196" cy="641241"/>
          </a:xfrm>
          <a:prstGeom prst="hear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t>6</a:t>
            </a:r>
            <a:endParaRPr lang="vi-VN" sz="4000" b="1"/>
          </a:p>
        </p:txBody>
      </p:sp>
      <p:sp>
        <p:nvSpPr>
          <p:cNvPr id="10" name="Rectangle 9">
            <a:hlinkClick r:id="rId2" action="ppaction://hlinksldjump"/>
            <a:extLst>
              <a:ext uri="{FF2B5EF4-FFF2-40B4-BE49-F238E27FC236}">
                <a16:creationId xmlns:a16="http://schemas.microsoft.com/office/drawing/2014/main" id="{88D370C5-712C-42E4-8B24-57DC40D481BE}"/>
              </a:ext>
            </a:extLst>
          </p:cNvPr>
          <p:cNvSpPr/>
          <p:nvPr/>
        </p:nvSpPr>
        <p:spPr>
          <a:xfrm>
            <a:off x="10751208" y="70948"/>
            <a:ext cx="1402119" cy="1386884"/>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t>HÀNG</a:t>
            </a:r>
          </a:p>
          <a:p>
            <a:pPr algn="ctr"/>
            <a:r>
              <a:rPr lang="en-US" sz="3600" b="1"/>
              <a:t> DỌC</a:t>
            </a:r>
          </a:p>
        </p:txBody>
      </p:sp>
      <p:sp>
        <p:nvSpPr>
          <p:cNvPr id="71" name="C5">
            <a:extLst>
              <a:ext uri="{FF2B5EF4-FFF2-40B4-BE49-F238E27FC236}">
                <a16:creationId xmlns:a16="http://schemas.microsoft.com/office/drawing/2014/main" id="{256F90D4-A3D1-4452-BC1C-66AD0E97C033}"/>
              </a:ext>
            </a:extLst>
          </p:cNvPr>
          <p:cNvSpPr/>
          <p:nvPr/>
        </p:nvSpPr>
        <p:spPr>
          <a:xfrm>
            <a:off x="1440" y="3808287"/>
            <a:ext cx="880196" cy="641241"/>
          </a:xfrm>
          <a:prstGeom prst="hear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t>7</a:t>
            </a:r>
            <a:endParaRPr lang="vi-VN" sz="4000" b="1"/>
          </a:p>
        </p:txBody>
      </p:sp>
      <p:graphicFrame>
        <p:nvGraphicFramePr>
          <p:cNvPr id="2" name="Table 3">
            <a:extLst>
              <a:ext uri="{FF2B5EF4-FFF2-40B4-BE49-F238E27FC236}">
                <a16:creationId xmlns:a16="http://schemas.microsoft.com/office/drawing/2014/main" id="{831A6978-A2EC-4310-8056-4ADA6BB6D75C}"/>
              </a:ext>
            </a:extLst>
          </p:cNvPr>
          <p:cNvGraphicFramePr>
            <a:graphicFrameLocks noGrp="1"/>
          </p:cNvGraphicFramePr>
          <p:nvPr>
            <p:extLst>
              <p:ext uri="{D42A27DB-BD31-4B8C-83A1-F6EECF244321}">
                <p14:modId xmlns:p14="http://schemas.microsoft.com/office/powerpoint/2010/main" val="137813348"/>
              </p:ext>
            </p:extLst>
          </p:nvPr>
        </p:nvGraphicFramePr>
        <p:xfrm>
          <a:off x="1346200" y="13910"/>
          <a:ext cx="6733090" cy="5120640"/>
        </p:xfrm>
        <a:graphic>
          <a:graphicData uri="http://schemas.openxmlformats.org/drawingml/2006/table">
            <a:tbl>
              <a:tblPr firstRow="1" bandRow="1">
                <a:tableStyleId>{5940675A-B579-460E-94D1-54222C63F5DA}</a:tableStyleId>
              </a:tblPr>
              <a:tblGrid>
                <a:gridCol w="673309">
                  <a:extLst>
                    <a:ext uri="{9D8B030D-6E8A-4147-A177-3AD203B41FA5}">
                      <a16:colId xmlns:a16="http://schemas.microsoft.com/office/drawing/2014/main" val="1477678043"/>
                    </a:ext>
                  </a:extLst>
                </a:gridCol>
                <a:gridCol w="673309">
                  <a:extLst>
                    <a:ext uri="{9D8B030D-6E8A-4147-A177-3AD203B41FA5}">
                      <a16:colId xmlns:a16="http://schemas.microsoft.com/office/drawing/2014/main" val="2356153170"/>
                    </a:ext>
                  </a:extLst>
                </a:gridCol>
                <a:gridCol w="673309">
                  <a:extLst>
                    <a:ext uri="{9D8B030D-6E8A-4147-A177-3AD203B41FA5}">
                      <a16:colId xmlns:a16="http://schemas.microsoft.com/office/drawing/2014/main" val="535985818"/>
                    </a:ext>
                  </a:extLst>
                </a:gridCol>
                <a:gridCol w="673309">
                  <a:extLst>
                    <a:ext uri="{9D8B030D-6E8A-4147-A177-3AD203B41FA5}">
                      <a16:colId xmlns:a16="http://schemas.microsoft.com/office/drawing/2014/main" val="1743134784"/>
                    </a:ext>
                  </a:extLst>
                </a:gridCol>
                <a:gridCol w="673309">
                  <a:extLst>
                    <a:ext uri="{9D8B030D-6E8A-4147-A177-3AD203B41FA5}">
                      <a16:colId xmlns:a16="http://schemas.microsoft.com/office/drawing/2014/main" val="4137164561"/>
                    </a:ext>
                  </a:extLst>
                </a:gridCol>
                <a:gridCol w="673309">
                  <a:extLst>
                    <a:ext uri="{9D8B030D-6E8A-4147-A177-3AD203B41FA5}">
                      <a16:colId xmlns:a16="http://schemas.microsoft.com/office/drawing/2014/main" val="3948434602"/>
                    </a:ext>
                  </a:extLst>
                </a:gridCol>
                <a:gridCol w="673309">
                  <a:extLst>
                    <a:ext uri="{9D8B030D-6E8A-4147-A177-3AD203B41FA5}">
                      <a16:colId xmlns:a16="http://schemas.microsoft.com/office/drawing/2014/main" val="2886751452"/>
                    </a:ext>
                  </a:extLst>
                </a:gridCol>
                <a:gridCol w="673309">
                  <a:extLst>
                    <a:ext uri="{9D8B030D-6E8A-4147-A177-3AD203B41FA5}">
                      <a16:colId xmlns:a16="http://schemas.microsoft.com/office/drawing/2014/main" val="532594679"/>
                    </a:ext>
                  </a:extLst>
                </a:gridCol>
                <a:gridCol w="673309">
                  <a:extLst>
                    <a:ext uri="{9D8B030D-6E8A-4147-A177-3AD203B41FA5}">
                      <a16:colId xmlns:a16="http://schemas.microsoft.com/office/drawing/2014/main" val="3665494410"/>
                    </a:ext>
                  </a:extLst>
                </a:gridCol>
                <a:gridCol w="673309">
                  <a:extLst>
                    <a:ext uri="{9D8B030D-6E8A-4147-A177-3AD203B41FA5}">
                      <a16:colId xmlns:a16="http://schemas.microsoft.com/office/drawing/2014/main" val="1021267771"/>
                    </a:ext>
                  </a:extLst>
                </a:gridCol>
              </a:tblGrid>
              <a:tr h="632203">
                <a:tc>
                  <a:txBody>
                    <a:bodyPr/>
                    <a:lstStyle/>
                    <a:p>
                      <a:pPr algn="ctr"/>
                      <a:endParaRPr lang="en-US" sz="3600" b="1"/>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b="1"/>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600" b="1"/>
                        <a:t>Ó</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600" b="1"/>
                        <a:t>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600" b="1"/>
                        <a:t>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600" b="1"/>
                        <a: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600" b="1"/>
                        <a:t>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600" b="1"/>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600" b="1"/>
                        <a:t>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endParaRPr lang="en-US" sz="3600" b="1"/>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36462875"/>
                  </a:ext>
                </a:extLst>
              </a:tr>
              <a:tr h="632203">
                <a:tc>
                  <a:txBody>
                    <a:bodyPr/>
                    <a:lstStyle/>
                    <a:p>
                      <a:pPr algn="ctr"/>
                      <a:r>
                        <a:rPr lang="en-US" sz="3600" b="1"/>
                        <a:t>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600" b="1"/>
                        <a:t>Ứ</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600" b="1"/>
                        <a:t>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600" b="1"/>
                        <a:t>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600" b="1"/>
                        <a:t>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600" b="1"/>
                        <a:t>Ê</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600" b="1"/>
                        <a: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600" b="1"/>
                        <a:t>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endParaRPr lang="en-US" sz="3600" b="1"/>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3600" b="1"/>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46443813"/>
                  </a:ext>
                </a:extLst>
              </a:tr>
              <a:tr h="632203">
                <a:tc>
                  <a:txBody>
                    <a:bodyPr/>
                    <a:lstStyle/>
                    <a:p>
                      <a:pPr algn="ctr"/>
                      <a:endParaRPr lang="en-US" sz="3600" b="1"/>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b="1"/>
                        <a:t>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600" b="1"/>
                        <a: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600" b="1"/>
                        <a:t>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600" b="1"/>
                        <a:t>Ê</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600" b="1"/>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600" b="1"/>
                        <a:t>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600" b="1"/>
                        <a: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600" b="1"/>
                        <a:t>Ú</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600" b="1"/>
                        <a: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1290960030"/>
                  </a:ext>
                </a:extLst>
              </a:tr>
              <a:tr h="632203">
                <a:tc>
                  <a:txBody>
                    <a:bodyPr/>
                    <a:lstStyle/>
                    <a:p>
                      <a:pPr algn="ctr"/>
                      <a:endParaRPr lang="en-US" sz="3600" b="1"/>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b="1"/>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600" b="1"/>
                        <a:t>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600" b="1"/>
                        <a:t>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600" b="1"/>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600" b="1"/>
                        <a: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600" b="1"/>
                        <a:t>Ứ</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endParaRPr lang="en-US" sz="3600" b="1"/>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3600" b="1"/>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3600" b="1"/>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06703934"/>
                  </a:ext>
                </a:extLst>
              </a:tr>
              <a:tr h="632203">
                <a:tc>
                  <a:txBody>
                    <a:bodyPr/>
                    <a:lstStyle/>
                    <a:p>
                      <a:pPr algn="ctr"/>
                      <a:r>
                        <a:rPr lang="en-US" sz="3600" b="1"/>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600" b="1"/>
                        <a:t>Ư</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600" b="1"/>
                        <a:t>Ớ</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600" b="1"/>
                        <a:t>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600" b="1"/>
                        <a:t>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600" b="1"/>
                        <a:t>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600" b="1"/>
                        <a:t>Ờ</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600" b="1"/>
                        <a:t>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endParaRPr lang="en-US" sz="3600" b="1"/>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3600" b="1"/>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9805464"/>
                  </a:ext>
                </a:extLst>
              </a:tr>
              <a:tr h="632203">
                <a:tc>
                  <a:txBody>
                    <a:bodyPr/>
                    <a:lstStyle/>
                    <a:p>
                      <a:pPr algn="ctr"/>
                      <a:endParaRPr lang="en-US" sz="3600" b="1"/>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3600" b="1"/>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3600" b="1"/>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b="1"/>
                        <a:t>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600" b="1"/>
                        <a:t>Ồ</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600" b="1"/>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600" b="1"/>
                        <a:t>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600" b="1"/>
                        <a:t>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600" b="1"/>
                        <a:t>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endParaRPr lang="en-US" sz="3600" b="1"/>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97610755"/>
                  </a:ext>
                </a:extLst>
              </a:tr>
              <a:tr h="632203">
                <a:tc>
                  <a:txBody>
                    <a:bodyPr/>
                    <a:lstStyle/>
                    <a:p>
                      <a:pPr algn="ctr"/>
                      <a:endParaRPr lang="en-US" sz="3600" b="1"/>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3600" b="1"/>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b="1"/>
                        <a:t>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600" b="1"/>
                        <a:t>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600" b="1"/>
                        <a:t>Ả</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600" b="1"/>
                        <a: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600" b="1"/>
                        <a:t>Ế</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600" b="1"/>
                        <a:t>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endParaRPr lang="en-US" sz="3600" b="1"/>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3600" b="1"/>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4493687"/>
                  </a:ext>
                </a:extLst>
              </a:tr>
              <a:tr h="632203">
                <a:tc>
                  <a:txBody>
                    <a:bodyPr/>
                    <a:lstStyle/>
                    <a:p>
                      <a:pPr algn="ctr"/>
                      <a:endParaRPr lang="en-US" sz="3600" b="1"/>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b="1"/>
                        <a: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600" b="1"/>
                        <a:t>Ỏ</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600" b="1"/>
                        <a: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600" b="1"/>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600" b="1"/>
                        <a:t>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600" b="1"/>
                        <a:t>Ụ</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600" b="1"/>
                        <a:t>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endParaRPr lang="en-US" sz="3600" b="1"/>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3600" b="1"/>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0480078"/>
                  </a:ext>
                </a:extLst>
              </a:tr>
            </a:tbl>
          </a:graphicData>
        </a:graphic>
      </p:graphicFrame>
      <p:sp>
        <p:nvSpPr>
          <p:cNvPr id="62" name="C5">
            <a:extLst>
              <a:ext uri="{FF2B5EF4-FFF2-40B4-BE49-F238E27FC236}">
                <a16:creationId xmlns:a16="http://schemas.microsoft.com/office/drawing/2014/main" id="{75A07810-B876-4EAA-8272-E7A699A89C00}"/>
              </a:ext>
            </a:extLst>
          </p:cNvPr>
          <p:cNvSpPr/>
          <p:nvPr/>
        </p:nvSpPr>
        <p:spPr>
          <a:xfrm>
            <a:off x="11555" y="4401103"/>
            <a:ext cx="880196" cy="641241"/>
          </a:xfrm>
          <a:prstGeom prst="hear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t>8</a:t>
            </a:r>
            <a:endParaRPr lang="vi-VN" sz="4000" b="1"/>
          </a:p>
        </p:txBody>
      </p:sp>
      <p:sp>
        <p:nvSpPr>
          <p:cNvPr id="95" name="Rectangle 94">
            <a:extLst>
              <a:ext uri="{FF2B5EF4-FFF2-40B4-BE49-F238E27FC236}">
                <a16:creationId xmlns:a16="http://schemas.microsoft.com/office/drawing/2014/main" id="{043F4BD3-947F-4F2A-BFD3-4F3485CF97A5}"/>
              </a:ext>
            </a:extLst>
          </p:cNvPr>
          <p:cNvSpPr/>
          <p:nvPr/>
        </p:nvSpPr>
        <p:spPr>
          <a:xfrm>
            <a:off x="4041219" y="0"/>
            <a:ext cx="666750" cy="6412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B87063FB-590F-4FF8-8C18-C69D1B14DB6C}"/>
              </a:ext>
            </a:extLst>
          </p:cNvPr>
          <p:cNvSpPr/>
          <p:nvPr/>
        </p:nvSpPr>
        <p:spPr>
          <a:xfrm>
            <a:off x="3371850" y="0"/>
            <a:ext cx="666750" cy="6412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74F86E6E-BE02-4325-BC21-74E78FD70FEE}"/>
              </a:ext>
            </a:extLst>
          </p:cNvPr>
          <p:cNvSpPr/>
          <p:nvPr/>
        </p:nvSpPr>
        <p:spPr>
          <a:xfrm>
            <a:off x="5391150" y="0"/>
            <a:ext cx="666750" cy="6412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BC7E23B2-09C1-4D85-A294-E23549B960CE}"/>
              </a:ext>
            </a:extLst>
          </p:cNvPr>
          <p:cNvSpPr/>
          <p:nvPr/>
        </p:nvSpPr>
        <p:spPr>
          <a:xfrm>
            <a:off x="4712156" y="0"/>
            <a:ext cx="666750" cy="6412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a:extLst>
              <a:ext uri="{FF2B5EF4-FFF2-40B4-BE49-F238E27FC236}">
                <a16:creationId xmlns:a16="http://schemas.microsoft.com/office/drawing/2014/main" id="{F511347F-092B-4AB1-93E1-E07DE5C08355}"/>
              </a:ext>
            </a:extLst>
          </p:cNvPr>
          <p:cNvSpPr/>
          <p:nvPr/>
        </p:nvSpPr>
        <p:spPr>
          <a:xfrm>
            <a:off x="6729966" y="0"/>
            <a:ext cx="666750" cy="6412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BFCBE8DE-0B8B-459D-8EAE-C94D98E856CC}"/>
              </a:ext>
            </a:extLst>
          </p:cNvPr>
          <p:cNvSpPr/>
          <p:nvPr/>
        </p:nvSpPr>
        <p:spPr>
          <a:xfrm>
            <a:off x="6065677" y="0"/>
            <a:ext cx="666750" cy="6412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15C73437-6003-4BD9-88F1-E906559D66F2}"/>
              </a:ext>
            </a:extLst>
          </p:cNvPr>
          <p:cNvSpPr/>
          <p:nvPr/>
        </p:nvSpPr>
        <p:spPr>
          <a:xfrm>
            <a:off x="2686815" y="0"/>
            <a:ext cx="666750" cy="6412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106">
            <a:extLst>
              <a:ext uri="{FF2B5EF4-FFF2-40B4-BE49-F238E27FC236}">
                <a16:creationId xmlns:a16="http://schemas.microsoft.com/office/drawing/2014/main" id="{DD546EA0-D05D-45A9-8097-E9F7D9925218}"/>
              </a:ext>
            </a:extLst>
          </p:cNvPr>
          <p:cNvSpPr/>
          <p:nvPr/>
        </p:nvSpPr>
        <p:spPr>
          <a:xfrm>
            <a:off x="2022526" y="0"/>
            <a:ext cx="666750" cy="6412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a:extLst>
              <a:ext uri="{FF2B5EF4-FFF2-40B4-BE49-F238E27FC236}">
                <a16:creationId xmlns:a16="http://schemas.microsoft.com/office/drawing/2014/main" id="{4FAC7874-E7E3-4F51-ABE8-184B637BE622}"/>
              </a:ext>
            </a:extLst>
          </p:cNvPr>
          <p:cNvSpPr/>
          <p:nvPr/>
        </p:nvSpPr>
        <p:spPr>
          <a:xfrm>
            <a:off x="3363453" y="641241"/>
            <a:ext cx="666750" cy="6412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AFB52C59-6CF1-4F53-A6DC-79283A536C51}"/>
              </a:ext>
            </a:extLst>
          </p:cNvPr>
          <p:cNvSpPr/>
          <p:nvPr/>
        </p:nvSpPr>
        <p:spPr>
          <a:xfrm>
            <a:off x="2694084" y="641241"/>
            <a:ext cx="666750" cy="6412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81C24694-0EA6-4CD9-8EAE-36EDC731F3F9}"/>
              </a:ext>
            </a:extLst>
          </p:cNvPr>
          <p:cNvSpPr/>
          <p:nvPr/>
        </p:nvSpPr>
        <p:spPr>
          <a:xfrm>
            <a:off x="4713384" y="641241"/>
            <a:ext cx="666750" cy="6412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376F8663-8D9B-4A41-89D1-C8CB0BEE065C}"/>
              </a:ext>
            </a:extLst>
          </p:cNvPr>
          <p:cNvSpPr/>
          <p:nvPr/>
        </p:nvSpPr>
        <p:spPr>
          <a:xfrm>
            <a:off x="4044015" y="641241"/>
            <a:ext cx="666750" cy="6412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Rectangle 128">
            <a:extLst>
              <a:ext uri="{FF2B5EF4-FFF2-40B4-BE49-F238E27FC236}">
                <a16:creationId xmlns:a16="http://schemas.microsoft.com/office/drawing/2014/main" id="{DE4DC101-4AB5-43C6-8C57-A54C0DA42BE3}"/>
              </a:ext>
            </a:extLst>
          </p:cNvPr>
          <p:cNvSpPr/>
          <p:nvPr/>
        </p:nvSpPr>
        <p:spPr>
          <a:xfrm>
            <a:off x="6052200" y="641241"/>
            <a:ext cx="666750" cy="6412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Rectangle 129">
            <a:extLst>
              <a:ext uri="{FF2B5EF4-FFF2-40B4-BE49-F238E27FC236}">
                <a16:creationId xmlns:a16="http://schemas.microsoft.com/office/drawing/2014/main" id="{D2DD3839-6773-487D-B563-C5ECDCC4990A}"/>
              </a:ext>
            </a:extLst>
          </p:cNvPr>
          <p:cNvSpPr/>
          <p:nvPr/>
        </p:nvSpPr>
        <p:spPr>
          <a:xfrm>
            <a:off x="5387911" y="641241"/>
            <a:ext cx="666750" cy="6412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a:extLst>
              <a:ext uri="{FF2B5EF4-FFF2-40B4-BE49-F238E27FC236}">
                <a16:creationId xmlns:a16="http://schemas.microsoft.com/office/drawing/2014/main" id="{0D43F1BB-ACD4-4418-AE7C-8AF76078B045}"/>
              </a:ext>
            </a:extLst>
          </p:cNvPr>
          <p:cNvSpPr/>
          <p:nvPr/>
        </p:nvSpPr>
        <p:spPr>
          <a:xfrm>
            <a:off x="2014129" y="641241"/>
            <a:ext cx="666750" cy="6412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ectangle 139">
            <a:extLst>
              <a:ext uri="{FF2B5EF4-FFF2-40B4-BE49-F238E27FC236}">
                <a16:creationId xmlns:a16="http://schemas.microsoft.com/office/drawing/2014/main" id="{CB7821AC-825B-424C-8C8E-3855810E52C9}"/>
              </a:ext>
            </a:extLst>
          </p:cNvPr>
          <p:cNvSpPr/>
          <p:nvPr/>
        </p:nvSpPr>
        <p:spPr>
          <a:xfrm>
            <a:off x="1344760" y="641241"/>
            <a:ext cx="666750" cy="6412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ectangle 140">
            <a:extLst>
              <a:ext uri="{FF2B5EF4-FFF2-40B4-BE49-F238E27FC236}">
                <a16:creationId xmlns:a16="http://schemas.microsoft.com/office/drawing/2014/main" id="{D4EFC8AF-A3D1-401F-8009-ED91071FA3F0}"/>
              </a:ext>
            </a:extLst>
          </p:cNvPr>
          <p:cNvSpPr/>
          <p:nvPr/>
        </p:nvSpPr>
        <p:spPr>
          <a:xfrm>
            <a:off x="4041219" y="1282482"/>
            <a:ext cx="666750" cy="6412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Rectangle 141">
            <a:extLst>
              <a:ext uri="{FF2B5EF4-FFF2-40B4-BE49-F238E27FC236}">
                <a16:creationId xmlns:a16="http://schemas.microsoft.com/office/drawing/2014/main" id="{0C664928-8B52-4DE9-A169-99267D4D7DF3}"/>
              </a:ext>
            </a:extLst>
          </p:cNvPr>
          <p:cNvSpPr/>
          <p:nvPr/>
        </p:nvSpPr>
        <p:spPr>
          <a:xfrm>
            <a:off x="3371850" y="1282482"/>
            <a:ext cx="666750" cy="6412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4CFB40C4-B9CC-4639-A3BE-0C34610A2ACD}"/>
              </a:ext>
            </a:extLst>
          </p:cNvPr>
          <p:cNvSpPr/>
          <p:nvPr/>
        </p:nvSpPr>
        <p:spPr>
          <a:xfrm>
            <a:off x="5391150" y="1282482"/>
            <a:ext cx="666750" cy="6412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Rectangle 143">
            <a:extLst>
              <a:ext uri="{FF2B5EF4-FFF2-40B4-BE49-F238E27FC236}">
                <a16:creationId xmlns:a16="http://schemas.microsoft.com/office/drawing/2014/main" id="{3E4925DE-C145-43C0-88AF-2E4C832BB9ED}"/>
              </a:ext>
            </a:extLst>
          </p:cNvPr>
          <p:cNvSpPr/>
          <p:nvPr/>
        </p:nvSpPr>
        <p:spPr>
          <a:xfrm>
            <a:off x="4712156" y="1282482"/>
            <a:ext cx="666750" cy="6412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Rectangle 167">
            <a:extLst>
              <a:ext uri="{FF2B5EF4-FFF2-40B4-BE49-F238E27FC236}">
                <a16:creationId xmlns:a16="http://schemas.microsoft.com/office/drawing/2014/main" id="{141FFDE0-F17C-4DD6-B7F2-55813FCB0C48}"/>
              </a:ext>
            </a:extLst>
          </p:cNvPr>
          <p:cNvSpPr/>
          <p:nvPr/>
        </p:nvSpPr>
        <p:spPr>
          <a:xfrm>
            <a:off x="6729966" y="1282482"/>
            <a:ext cx="666750" cy="6412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Rectangle 170">
            <a:extLst>
              <a:ext uri="{FF2B5EF4-FFF2-40B4-BE49-F238E27FC236}">
                <a16:creationId xmlns:a16="http://schemas.microsoft.com/office/drawing/2014/main" id="{01D899DA-82DF-40E8-B582-54D74CF89F62}"/>
              </a:ext>
            </a:extLst>
          </p:cNvPr>
          <p:cNvSpPr/>
          <p:nvPr/>
        </p:nvSpPr>
        <p:spPr>
          <a:xfrm>
            <a:off x="6065677" y="1282482"/>
            <a:ext cx="666750" cy="6412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Rectangle 173">
            <a:extLst>
              <a:ext uri="{FF2B5EF4-FFF2-40B4-BE49-F238E27FC236}">
                <a16:creationId xmlns:a16="http://schemas.microsoft.com/office/drawing/2014/main" id="{C490DF67-0312-4E95-AE46-64599A41E937}"/>
              </a:ext>
            </a:extLst>
          </p:cNvPr>
          <p:cNvSpPr/>
          <p:nvPr/>
        </p:nvSpPr>
        <p:spPr>
          <a:xfrm>
            <a:off x="2686815" y="1282482"/>
            <a:ext cx="666750" cy="6412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Rectangle 175">
            <a:extLst>
              <a:ext uri="{FF2B5EF4-FFF2-40B4-BE49-F238E27FC236}">
                <a16:creationId xmlns:a16="http://schemas.microsoft.com/office/drawing/2014/main" id="{908C88CA-5375-439D-9DE0-D52EDF38C1E8}"/>
              </a:ext>
            </a:extLst>
          </p:cNvPr>
          <p:cNvSpPr/>
          <p:nvPr/>
        </p:nvSpPr>
        <p:spPr>
          <a:xfrm>
            <a:off x="2022526" y="1282482"/>
            <a:ext cx="666750" cy="6412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Rectangle 176">
            <a:extLst>
              <a:ext uri="{FF2B5EF4-FFF2-40B4-BE49-F238E27FC236}">
                <a16:creationId xmlns:a16="http://schemas.microsoft.com/office/drawing/2014/main" id="{EE53F8FF-14AC-4478-AD9D-DB8BB2E29990}"/>
              </a:ext>
            </a:extLst>
          </p:cNvPr>
          <p:cNvSpPr/>
          <p:nvPr/>
        </p:nvSpPr>
        <p:spPr>
          <a:xfrm>
            <a:off x="7408770" y="1282481"/>
            <a:ext cx="666750" cy="6412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Rectangle 177">
            <a:extLst>
              <a:ext uri="{FF2B5EF4-FFF2-40B4-BE49-F238E27FC236}">
                <a16:creationId xmlns:a16="http://schemas.microsoft.com/office/drawing/2014/main" id="{F4E2CE31-55F9-476A-B416-38CD18E64B67}"/>
              </a:ext>
            </a:extLst>
          </p:cNvPr>
          <p:cNvSpPr/>
          <p:nvPr/>
        </p:nvSpPr>
        <p:spPr>
          <a:xfrm>
            <a:off x="4046030" y="1937633"/>
            <a:ext cx="666750" cy="6412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Rectangle 178">
            <a:extLst>
              <a:ext uri="{FF2B5EF4-FFF2-40B4-BE49-F238E27FC236}">
                <a16:creationId xmlns:a16="http://schemas.microsoft.com/office/drawing/2014/main" id="{07E5F1F0-AF5F-4296-B19B-3F0E359FDF72}"/>
              </a:ext>
            </a:extLst>
          </p:cNvPr>
          <p:cNvSpPr/>
          <p:nvPr/>
        </p:nvSpPr>
        <p:spPr>
          <a:xfrm>
            <a:off x="3366501" y="1937633"/>
            <a:ext cx="666750" cy="6412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Rectangle 179">
            <a:extLst>
              <a:ext uri="{FF2B5EF4-FFF2-40B4-BE49-F238E27FC236}">
                <a16:creationId xmlns:a16="http://schemas.microsoft.com/office/drawing/2014/main" id="{4F59763D-B829-41ED-9F53-92A2CCE131C3}"/>
              </a:ext>
            </a:extLst>
          </p:cNvPr>
          <p:cNvSpPr/>
          <p:nvPr/>
        </p:nvSpPr>
        <p:spPr>
          <a:xfrm>
            <a:off x="5386336" y="1937633"/>
            <a:ext cx="666750" cy="6412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Rectangle 180">
            <a:extLst>
              <a:ext uri="{FF2B5EF4-FFF2-40B4-BE49-F238E27FC236}">
                <a16:creationId xmlns:a16="http://schemas.microsoft.com/office/drawing/2014/main" id="{F3862052-74AF-49FB-86A7-FF27ACF1D8F3}"/>
              </a:ext>
            </a:extLst>
          </p:cNvPr>
          <p:cNvSpPr/>
          <p:nvPr/>
        </p:nvSpPr>
        <p:spPr>
          <a:xfrm>
            <a:off x="4711887" y="1937633"/>
            <a:ext cx="666750" cy="6412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a:extLst>
              <a:ext uri="{FF2B5EF4-FFF2-40B4-BE49-F238E27FC236}">
                <a16:creationId xmlns:a16="http://schemas.microsoft.com/office/drawing/2014/main" id="{12212299-03DF-447B-A967-9037AA6C73D4}"/>
              </a:ext>
            </a:extLst>
          </p:cNvPr>
          <p:cNvSpPr/>
          <p:nvPr/>
        </p:nvSpPr>
        <p:spPr>
          <a:xfrm>
            <a:off x="2686546" y="1937633"/>
            <a:ext cx="666750" cy="6412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Rectangle 182">
            <a:extLst>
              <a:ext uri="{FF2B5EF4-FFF2-40B4-BE49-F238E27FC236}">
                <a16:creationId xmlns:a16="http://schemas.microsoft.com/office/drawing/2014/main" id="{69425A3D-CDA9-44E1-AECD-8822AC4DC099}"/>
              </a:ext>
            </a:extLst>
          </p:cNvPr>
          <p:cNvSpPr/>
          <p:nvPr/>
        </p:nvSpPr>
        <p:spPr>
          <a:xfrm>
            <a:off x="2022257" y="1937633"/>
            <a:ext cx="666750" cy="6412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Rectangle 183">
            <a:extLst>
              <a:ext uri="{FF2B5EF4-FFF2-40B4-BE49-F238E27FC236}">
                <a16:creationId xmlns:a16="http://schemas.microsoft.com/office/drawing/2014/main" id="{6F761837-A65C-4C1F-A16D-47483605A2AB}"/>
              </a:ext>
            </a:extLst>
          </p:cNvPr>
          <p:cNvSpPr/>
          <p:nvPr/>
        </p:nvSpPr>
        <p:spPr>
          <a:xfrm>
            <a:off x="3358376" y="2576552"/>
            <a:ext cx="666750" cy="6412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Rectangle 184">
            <a:extLst>
              <a:ext uri="{FF2B5EF4-FFF2-40B4-BE49-F238E27FC236}">
                <a16:creationId xmlns:a16="http://schemas.microsoft.com/office/drawing/2014/main" id="{B5236E58-085B-4237-9175-91EAA4998D48}"/>
              </a:ext>
            </a:extLst>
          </p:cNvPr>
          <p:cNvSpPr/>
          <p:nvPr/>
        </p:nvSpPr>
        <p:spPr>
          <a:xfrm>
            <a:off x="2689007" y="2576552"/>
            <a:ext cx="666750" cy="6412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Rectangle 185">
            <a:extLst>
              <a:ext uri="{FF2B5EF4-FFF2-40B4-BE49-F238E27FC236}">
                <a16:creationId xmlns:a16="http://schemas.microsoft.com/office/drawing/2014/main" id="{8E11DED6-3012-4C0A-918A-4905B28F31FE}"/>
              </a:ext>
            </a:extLst>
          </p:cNvPr>
          <p:cNvSpPr/>
          <p:nvPr/>
        </p:nvSpPr>
        <p:spPr>
          <a:xfrm>
            <a:off x="4708307" y="2576552"/>
            <a:ext cx="666750" cy="6412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Rectangle 186">
            <a:extLst>
              <a:ext uri="{FF2B5EF4-FFF2-40B4-BE49-F238E27FC236}">
                <a16:creationId xmlns:a16="http://schemas.microsoft.com/office/drawing/2014/main" id="{BAF46E91-651C-4412-8633-CB98DC9245A7}"/>
              </a:ext>
            </a:extLst>
          </p:cNvPr>
          <p:cNvSpPr/>
          <p:nvPr/>
        </p:nvSpPr>
        <p:spPr>
          <a:xfrm>
            <a:off x="4038938" y="2576552"/>
            <a:ext cx="666750" cy="6412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Rectangle 188">
            <a:extLst>
              <a:ext uri="{FF2B5EF4-FFF2-40B4-BE49-F238E27FC236}">
                <a16:creationId xmlns:a16="http://schemas.microsoft.com/office/drawing/2014/main" id="{0236A3F7-4359-4A31-952C-66BFC260E552}"/>
              </a:ext>
            </a:extLst>
          </p:cNvPr>
          <p:cNvSpPr/>
          <p:nvPr/>
        </p:nvSpPr>
        <p:spPr>
          <a:xfrm>
            <a:off x="6047123" y="2576552"/>
            <a:ext cx="666750" cy="6412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Rectangle 189">
            <a:extLst>
              <a:ext uri="{FF2B5EF4-FFF2-40B4-BE49-F238E27FC236}">
                <a16:creationId xmlns:a16="http://schemas.microsoft.com/office/drawing/2014/main" id="{75E2A4C5-456D-48FD-8F90-FBF9448D37EE}"/>
              </a:ext>
            </a:extLst>
          </p:cNvPr>
          <p:cNvSpPr/>
          <p:nvPr/>
        </p:nvSpPr>
        <p:spPr>
          <a:xfrm>
            <a:off x="5382834" y="2576552"/>
            <a:ext cx="666750" cy="6412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Rectangle 190">
            <a:extLst>
              <a:ext uri="{FF2B5EF4-FFF2-40B4-BE49-F238E27FC236}">
                <a16:creationId xmlns:a16="http://schemas.microsoft.com/office/drawing/2014/main" id="{8CA85D4D-EDCB-4F69-958D-9CDA744DD299}"/>
              </a:ext>
            </a:extLst>
          </p:cNvPr>
          <p:cNvSpPr/>
          <p:nvPr/>
        </p:nvSpPr>
        <p:spPr>
          <a:xfrm>
            <a:off x="2009052" y="2576552"/>
            <a:ext cx="666750" cy="6412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Rectangle 191">
            <a:extLst>
              <a:ext uri="{FF2B5EF4-FFF2-40B4-BE49-F238E27FC236}">
                <a16:creationId xmlns:a16="http://schemas.microsoft.com/office/drawing/2014/main" id="{CB84C202-4FDD-4C4E-91E7-96F9E6DAFC42}"/>
              </a:ext>
            </a:extLst>
          </p:cNvPr>
          <p:cNvSpPr/>
          <p:nvPr/>
        </p:nvSpPr>
        <p:spPr>
          <a:xfrm>
            <a:off x="1339683" y="2576552"/>
            <a:ext cx="666750" cy="6412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Rectangle 192">
            <a:extLst>
              <a:ext uri="{FF2B5EF4-FFF2-40B4-BE49-F238E27FC236}">
                <a16:creationId xmlns:a16="http://schemas.microsoft.com/office/drawing/2014/main" id="{A99FBBA6-6B39-4B5D-A1FD-D02960B3CDE4}"/>
              </a:ext>
            </a:extLst>
          </p:cNvPr>
          <p:cNvSpPr/>
          <p:nvPr/>
        </p:nvSpPr>
        <p:spPr>
          <a:xfrm>
            <a:off x="4041219" y="3215470"/>
            <a:ext cx="666750" cy="6412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Rectangle 193">
            <a:extLst>
              <a:ext uri="{FF2B5EF4-FFF2-40B4-BE49-F238E27FC236}">
                <a16:creationId xmlns:a16="http://schemas.microsoft.com/office/drawing/2014/main" id="{8B63FD1F-562F-413E-97C6-C164D2009EA1}"/>
              </a:ext>
            </a:extLst>
          </p:cNvPr>
          <p:cNvSpPr/>
          <p:nvPr/>
        </p:nvSpPr>
        <p:spPr>
          <a:xfrm>
            <a:off x="3371850" y="3215470"/>
            <a:ext cx="666750" cy="6412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Rectangle 194">
            <a:extLst>
              <a:ext uri="{FF2B5EF4-FFF2-40B4-BE49-F238E27FC236}">
                <a16:creationId xmlns:a16="http://schemas.microsoft.com/office/drawing/2014/main" id="{13565FE6-C8C9-4F99-B363-45B2E7E2D9C2}"/>
              </a:ext>
            </a:extLst>
          </p:cNvPr>
          <p:cNvSpPr/>
          <p:nvPr/>
        </p:nvSpPr>
        <p:spPr>
          <a:xfrm>
            <a:off x="5391150" y="3215470"/>
            <a:ext cx="666750" cy="6412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Rectangle 195">
            <a:extLst>
              <a:ext uri="{FF2B5EF4-FFF2-40B4-BE49-F238E27FC236}">
                <a16:creationId xmlns:a16="http://schemas.microsoft.com/office/drawing/2014/main" id="{B4D13109-60CC-4520-8B90-3F01B14363D5}"/>
              </a:ext>
            </a:extLst>
          </p:cNvPr>
          <p:cNvSpPr/>
          <p:nvPr/>
        </p:nvSpPr>
        <p:spPr>
          <a:xfrm>
            <a:off x="4712156" y="3215470"/>
            <a:ext cx="666750" cy="6412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Rectangle 196">
            <a:extLst>
              <a:ext uri="{FF2B5EF4-FFF2-40B4-BE49-F238E27FC236}">
                <a16:creationId xmlns:a16="http://schemas.microsoft.com/office/drawing/2014/main" id="{F85D2588-3584-4647-B26E-9B4F1D3E7731}"/>
              </a:ext>
            </a:extLst>
          </p:cNvPr>
          <p:cNvSpPr/>
          <p:nvPr/>
        </p:nvSpPr>
        <p:spPr>
          <a:xfrm>
            <a:off x="6729966" y="3215470"/>
            <a:ext cx="666750" cy="6412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Rectangle 197">
            <a:extLst>
              <a:ext uri="{FF2B5EF4-FFF2-40B4-BE49-F238E27FC236}">
                <a16:creationId xmlns:a16="http://schemas.microsoft.com/office/drawing/2014/main" id="{AC779AB3-3B30-4A71-B499-F12D8009FC39}"/>
              </a:ext>
            </a:extLst>
          </p:cNvPr>
          <p:cNvSpPr/>
          <p:nvPr/>
        </p:nvSpPr>
        <p:spPr>
          <a:xfrm>
            <a:off x="6065677" y="3215470"/>
            <a:ext cx="666750" cy="6412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Rectangle 198">
            <a:extLst>
              <a:ext uri="{FF2B5EF4-FFF2-40B4-BE49-F238E27FC236}">
                <a16:creationId xmlns:a16="http://schemas.microsoft.com/office/drawing/2014/main" id="{FC709C31-C501-4CA7-87A7-79B510E2A1B4}"/>
              </a:ext>
            </a:extLst>
          </p:cNvPr>
          <p:cNvSpPr/>
          <p:nvPr/>
        </p:nvSpPr>
        <p:spPr>
          <a:xfrm>
            <a:off x="3358376" y="3849757"/>
            <a:ext cx="666750" cy="6412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Rectangle 199">
            <a:extLst>
              <a:ext uri="{FF2B5EF4-FFF2-40B4-BE49-F238E27FC236}">
                <a16:creationId xmlns:a16="http://schemas.microsoft.com/office/drawing/2014/main" id="{224A8695-8ED5-464A-8EF7-54AFD054D1A4}"/>
              </a:ext>
            </a:extLst>
          </p:cNvPr>
          <p:cNvSpPr/>
          <p:nvPr/>
        </p:nvSpPr>
        <p:spPr>
          <a:xfrm>
            <a:off x="2689007" y="3849757"/>
            <a:ext cx="666750" cy="6412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Rectangle 200">
            <a:extLst>
              <a:ext uri="{FF2B5EF4-FFF2-40B4-BE49-F238E27FC236}">
                <a16:creationId xmlns:a16="http://schemas.microsoft.com/office/drawing/2014/main" id="{26AB197A-E4B0-4B10-8FCE-100220FC047E}"/>
              </a:ext>
            </a:extLst>
          </p:cNvPr>
          <p:cNvSpPr/>
          <p:nvPr/>
        </p:nvSpPr>
        <p:spPr>
          <a:xfrm>
            <a:off x="4708307" y="3849757"/>
            <a:ext cx="666750" cy="6412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Rectangle 201">
            <a:extLst>
              <a:ext uri="{FF2B5EF4-FFF2-40B4-BE49-F238E27FC236}">
                <a16:creationId xmlns:a16="http://schemas.microsoft.com/office/drawing/2014/main" id="{90749B40-5464-47FB-9886-7740CF5635ED}"/>
              </a:ext>
            </a:extLst>
          </p:cNvPr>
          <p:cNvSpPr/>
          <p:nvPr/>
        </p:nvSpPr>
        <p:spPr>
          <a:xfrm>
            <a:off x="4029313" y="3849757"/>
            <a:ext cx="666750" cy="6412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Rectangle 202">
            <a:extLst>
              <a:ext uri="{FF2B5EF4-FFF2-40B4-BE49-F238E27FC236}">
                <a16:creationId xmlns:a16="http://schemas.microsoft.com/office/drawing/2014/main" id="{FD77507B-C594-4AAF-8AF4-596E703EB071}"/>
              </a:ext>
            </a:extLst>
          </p:cNvPr>
          <p:cNvSpPr/>
          <p:nvPr/>
        </p:nvSpPr>
        <p:spPr>
          <a:xfrm>
            <a:off x="6047123" y="3849757"/>
            <a:ext cx="666750" cy="6412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Rectangle 203">
            <a:extLst>
              <a:ext uri="{FF2B5EF4-FFF2-40B4-BE49-F238E27FC236}">
                <a16:creationId xmlns:a16="http://schemas.microsoft.com/office/drawing/2014/main" id="{853D34C7-65F2-4C82-943E-3D3C6041AC66}"/>
              </a:ext>
            </a:extLst>
          </p:cNvPr>
          <p:cNvSpPr/>
          <p:nvPr/>
        </p:nvSpPr>
        <p:spPr>
          <a:xfrm>
            <a:off x="5382834" y="3849757"/>
            <a:ext cx="666750" cy="6412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Rectangle 204">
            <a:extLst>
              <a:ext uri="{FF2B5EF4-FFF2-40B4-BE49-F238E27FC236}">
                <a16:creationId xmlns:a16="http://schemas.microsoft.com/office/drawing/2014/main" id="{C8B319AD-249C-46F2-9E6A-FDDF97061AC6}"/>
              </a:ext>
            </a:extLst>
          </p:cNvPr>
          <p:cNvSpPr/>
          <p:nvPr/>
        </p:nvSpPr>
        <p:spPr>
          <a:xfrm>
            <a:off x="2695665" y="4497941"/>
            <a:ext cx="666750" cy="6412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Rectangle 205">
            <a:extLst>
              <a:ext uri="{FF2B5EF4-FFF2-40B4-BE49-F238E27FC236}">
                <a16:creationId xmlns:a16="http://schemas.microsoft.com/office/drawing/2014/main" id="{30FE07DE-3DDD-4258-B067-65E73EDA72EC}"/>
              </a:ext>
            </a:extLst>
          </p:cNvPr>
          <p:cNvSpPr/>
          <p:nvPr/>
        </p:nvSpPr>
        <p:spPr>
          <a:xfrm>
            <a:off x="2013596" y="4497941"/>
            <a:ext cx="666750" cy="6412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Rectangle 206">
            <a:extLst>
              <a:ext uri="{FF2B5EF4-FFF2-40B4-BE49-F238E27FC236}">
                <a16:creationId xmlns:a16="http://schemas.microsoft.com/office/drawing/2014/main" id="{1C23D2D1-4055-431B-A48F-E4F04827B3F5}"/>
              </a:ext>
            </a:extLst>
          </p:cNvPr>
          <p:cNvSpPr/>
          <p:nvPr/>
        </p:nvSpPr>
        <p:spPr>
          <a:xfrm>
            <a:off x="4045596" y="4497941"/>
            <a:ext cx="666750" cy="6412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Rectangle 207">
            <a:extLst>
              <a:ext uri="{FF2B5EF4-FFF2-40B4-BE49-F238E27FC236}">
                <a16:creationId xmlns:a16="http://schemas.microsoft.com/office/drawing/2014/main" id="{681F05FC-D1A6-4DDB-B3C1-CCDB48AFA456}"/>
              </a:ext>
            </a:extLst>
          </p:cNvPr>
          <p:cNvSpPr/>
          <p:nvPr/>
        </p:nvSpPr>
        <p:spPr>
          <a:xfrm>
            <a:off x="3366602" y="4497941"/>
            <a:ext cx="666750" cy="6412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Rectangle 208">
            <a:extLst>
              <a:ext uri="{FF2B5EF4-FFF2-40B4-BE49-F238E27FC236}">
                <a16:creationId xmlns:a16="http://schemas.microsoft.com/office/drawing/2014/main" id="{70CB30D1-2281-4FF9-B97B-E1E30F6B543D}"/>
              </a:ext>
            </a:extLst>
          </p:cNvPr>
          <p:cNvSpPr/>
          <p:nvPr/>
        </p:nvSpPr>
        <p:spPr>
          <a:xfrm>
            <a:off x="5384412" y="4497941"/>
            <a:ext cx="666750" cy="6412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Rectangle 209">
            <a:extLst>
              <a:ext uri="{FF2B5EF4-FFF2-40B4-BE49-F238E27FC236}">
                <a16:creationId xmlns:a16="http://schemas.microsoft.com/office/drawing/2014/main" id="{A57C15DB-DF83-4017-BF52-C38D03EE64D5}"/>
              </a:ext>
            </a:extLst>
          </p:cNvPr>
          <p:cNvSpPr/>
          <p:nvPr/>
        </p:nvSpPr>
        <p:spPr>
          <a:xfrm>
            <a:off x="4720123" y="4497941"/>
            <a:ext cx="666750" cy="6412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Rectangle 210">
            <a:extLst>
              <a:ext uri="{FF2B5EF4-FFF2-40B4-BE49-F238E27FC236}">
                <a16:creationId xmlns:a16="http://schemas.microsoft.com/office/drawing/2014/main" id="{08A4CC4B-2201-4D78-8356-FD3B4D1AE968}"/>
              </a:ext>
            </a:extLst>
          </p:cNvPr>
          <p:cNvSpPr/>
          <p:nvPr/>
        </p:nvSpPr>
        <p:spPr>
          <a:xfrm>
            <a:off x="6063216" y="4497940"/>
            <a:ext cx="666750" cy="6412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72EC8D90-D05D-4C89-8B83-EFBA05E2E6BA}"/>
              </a:ext>
            </a:extLst>
          </p:cNvPr>
          <p:cNvSpPr/>
          <p:nvPr/>
        </p:nvSpPr>
        <p:spPr>
          <a:xfrm>
            <a:off x="11555" y="5189504"/>
            <a:ext cx="12141772" cy="166849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lvl="0" algn="ctr"/>
            <a:r>
              <a:rPr lang="en-US" sz="4800" b="1" cap="all"/>
              <a:t>1. Nhưng hễ có thì phải nói có, không thì phải </a:t>
            </a:r>
            <a:r>
              <a:rPr lang="en-US" sz="4800" b="1" cap="all">
                <a:solidFill>
                  <a:srgbClr val="FF0000"/>
                </a:solidFill>
              </a:rPr>
              <a:t>… …</a:t>
            </a:r>
            <a:r>
              <a:rPr lang="en-US" sz="4800" b="1" cap="all"/>
              <a:t> Thêm thắt điều gì là do ác quỷ.</a:t>
            </a:r>
            <a:endParaRPr lang="en-US" sz="4800" b="1"/>
          </a:p>
        </p:txBody>
      </p:sp>
      <p:sp>
        <p:nvSpPr>
          <p:cNvPr id="212" name="Rectangle 211">
            <a:extLst>
              <a:ext uri="{FF2B5EF4-FFF2-40B4-BE49-F238E27FC236}">
                <a16:creationId xmlns:a16="http://schemas.microsoft.com/office/drawing/2014/main" id="{FD09CC0C-95C7-42EA-8AAF-E00249D29318}"/>
              </a:ext>
            </a:extLst>
          </p:cNvPr>
          <p:cNvSpPr/>
          <p:nvPr/>
        </p:nvSpPr>
        <p:spPr>
          <a:xfrm>
            <a:off x="12128" y="5189504"/>
            <a:ext cx="12141772" cy="166849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lvl="0" algn="ctr"/>
            <a:r>
              <a:rPr lang="en-US" sz="4000" b="1" cap="all"/>
              <a:t>2.	NẾU MẮT PHẢI CỦA ANH LÀM CỚ CHO ANH SA NGÃ, THÌ HÃY MÓC MÀ NÉM ĐI. </a:t>
            </a:r>
            <a:r>
              <a:rPr lang="en-US" sz="4000" b="1" cap="all">
                <a:solidFill>
                  <a:srgbClr val="FF0000"/>
                </a:solidFill>
              </a:rPr>
              <a:t>ĐÂY LÀ LỜI KHUYÊN CỦA AI?</a:t>
            </a:r>
            <a:endParaRPr lang="en-US" sz="4000" b="1">
              <a:solidFill>
                <a:srgbClr val="FF0000"/>
              </a:solidFill>
            </a:endParaRPr>
          </a:p>
        </p:txBody>
      </p:sp>
      <p:sp>
        <p:nvSpPr>
          <p:cNvPr id="226" name="Rectangle 225">
            <a:extLst>
              <a:ext uri="{FF2B5EF4-FFF2-40B4-BE49-F238E27FC236}">
                <a16:creationId xmlns:a16="http://schemas.microsoft.com/office/drawing/2014/main" id="{2FDE16CF-8036-4273-8177-FC403A9A5660}"/>
              </a:ext>
            </a:extLst>
          </p:cNvPr>
          <p:cNvSpPr/>
          <p:nvPr/>
        </p:nvSpPr>
        <p:spPr>
          <a:xfrm>
            <a:off x="25114" y="5177405"/>
            <a:ext cx="12141772" cy="166849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lvl="0" algn="ctr"/>
            <a:r>
              <a:rPr lang="en-US" sz="5400" b="1" cap="all"/>
              <a:t>3.	ĐỨC GIÊSU KHUYÊN: ĐỪNG CHỈ TRỜI MÀ THỀ, VÌ ĐÓ LÀ NGAI </a:t>
            </a:r>
            <a:r>
              <a:rPr lang="en-US" sz="5400" b="1" cap="all">
                <a:solidFill>
                  <a:srgbClr val="FF0000"/>
                </a:solidFill>
              </a:rPr>
              <a:t>CỦA AI?</a:t>
            </a:r>
            <a:endParaRPr lang="en-US" sz="5400" b="1">
              <a:solidFill>
                <a:srgbClr val="FF0000"/>
              </a:solidFill>
            </a:endParaRPr>
          </a:p>
        </p:txBody>
      </p:sp>
      <p:sp>
        <p:nvSpPr>
          <p:cNvPr id="227" name="Rectangle 226">
            <a:extLst>
              <a:ext uri="{FF2B5EF4-FFF2-40B4-BE49-F238E27FC236}">
                <a16:creationId xmlns:a16="http://schemas.microsoft.com/office/drawing/2014/main" id="{63FC06BC-2FF2-4118-9D9A-68F0E78B989C}"/>
              </a:ext>
            </a:extLst>
          </p:cNvPr>
          <p:cNvSpPr/>
          <p:nvPr/>
        </p:nvSpPr>
        <p:spPr>
          <a:xfrm>
            <a:off x="38100" y="5177405"/>
            <a:ext cx="12141772" cy="166849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lvl="0" algn="ctr"/>
            <a:r>
              <a:rPr lang="vi-VN" sz="4400" b="1" cap="all"/>
              <a:t>4.	ANH EM ĐỪNG TƯỞNG THẦY ĐẾN ĐỂ BÃI BỎ LUẬT MÔ-SÊ HOẶC LỜI CÁC </a:t>
            </a:r>
            <a:r>
              <a:rPr lang="vi-VN" sz="4400" b="1" cap="all">
                <a:solidFill>
                  <a:srgbClr val="FF0000"/>
                </a:solidFill>
              </a:rPr>
              <a:t>… …</a:t>
            </a:r>
            <a:endParaRPr lang="en-US" sz="4400" b="1">
              <a:solidFill>
                <a:srgbClr val="FF0000"/>
              </a:solidFill>
            </a:endParaRPr>
          </a:p>
        </p:txBody>
      </p:sp>
      <p:sp>
        <p:nvSpPr>
          <p:cNvPr id="228" name="Rectangle 227">
            <a:extLst>
              <a:ext uri="{FF2B5EF4-FFF2-40B4-BE49-F238E27FC236}">
                <a16:creationId xmlns:a16="http://schemas.microsoft.com/office/drawing/2014/main" id="{8842C2EC-0C14-4EF8-B5FB-8779E344FEF8}"/>
              </a:ext>
            </a:extLst>
          </p:cNvPr>
          <p:cNvSpPr/>
          <p:nvPr/>
        </p:nvSpPr>
        <p:spPr>
          <a:xfrm>
            <a:off x="50228" y="5189504"/>
            <a:ext cx="12141772" cy="166849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lvl="0" algn="ctr"/>
            <a:r>
              <a:rPr lang="vi-VN" sz="4300" b="1" cap="all"/>
              <a:t>5.</a:t>
            </a:r>
            <a:r>
              <a:rPr lang="en-US" sz="4300" b="1" cap="all"/>
              <a:t> </a:t>
            </a:r>
            <a:r>
              <a:rPr lang="vi-VN" sz="4300" b="1" cap="all"/>
              <a:t>	CÒN AI TUÂN HÀNH VÀ DẠY LÀM NHƯ THẾ, THÌ SẼ ĐƯỢC GỌI LÀ LỚN TRONG </a:t>
            </a:r>
            <a:r>
              <a:rPr lang="vi-VN" sz="4300" b="1" cap="all">
                <a:solidFill>
                  <a:srgbClr val="FF0000"/>
                </a:solidFill>
              </a:rPr>
              <a:t>… …</a:t>
            </a:r>
            <a:endParaRPr lang="en-US" sz="4300" b="1">
              <a:solidFill>
                <a:srgbClr val="FF0000"/>
              </a:solidFill>
            </a:endParaRPr>
          </a:p>
        </p:txBody>
      </p:sp>
      <p:sp>
        <p:nvSpPr>
          <p:cNvPr id="229" name="Rectangle 228">
            <a:extLst>
              <a:ext uri="{FF2B5EF4-FFF2-40B4-BE49-F238E27FC236}">
                <a16:creationId xmlns:a16="http://schemas.microsoft.com/office/drawing/2014/main" id="{DE11875E-3D87-4454-BBDA-E92F78DA39A3}"/>
              </a:ext>
            </a:extLst>
          </p:cNvPr>
          <p:cNvSpPr/>
          <p:nvPr/>
        </p:nvSpPr>
        <p:spPr>
          <a:xfrm>
            <a:off x="25114" y="5177405"/>
            <a:ext cx="12141772" cy="166849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lvl="0" algn="ctr"/>
            <a:r>
              <a:rPr lang="vi-VN" sz="4800" b="1" cap="all"/>
              <a:t>6.	</a:t>
            </a:r>
            <a:r>
              <a:rPr lang="en-US" sz="4800" b="1" cap="all"/>
              <a:t> </a:t>
            </a:r>
            <a:r>
              <a:rPr lang="vi-VN" sz="4800" b="1" cap="all"/>
              <a:t>BỊ ĐIỆU RA TRƯỚC THƯỢNG HỘI ĐỒNG KHI MẮNG ANH EM MÌNH </a:t>
            </a:r>
            <a:r>
              <a:rPr lang="vi-VN" sz="4800" b="1" cap="all">
                <a:solidFill>
                  <a:srgbClr val="FF0000"/>
                </a:solidFill>
              </a:rPr>
              <a:t>LÀ GÌ</a:t>
            </a:r>
            <a:r>
              <a:rPr lang="vi-VN" sz="4800" b="1" cap="all"/>
              <a:t>?</a:t>
            </a:r>
            <a:endParaRPr lang="en-US" sz="4800" b="1">
              <a:solidFill>
                <a:srgbClr val="FF0000"/>
              </a:solidFill>
            </a:endParaRPr>
          </a:p>
        </p:txBody>
      </p:sp>
      <p:sp>
        <p:nvSpPr>
          <p:cNvPr id="230" name="Rectangle 229">
            <a:extLst>
              <a:ext uri="{FF2B5EF4-FFF2-40B4-BE49-F238E27FC236}">
                <a16:creationId xmlns:a16="http://schemas.microsoft.com/office/drawing/2014/main" id="{86E4E50D-54CD-4684-816B-0CED63D62787}"/>
              </a:ext>
            </a:extLst>
          </p:cNvPr>
          <p:cNvSpPr/>
          <p:nvPr/>
        </p:nvSpPr>
        <p:spPr>
          <a:xfrm>
            <a:off x="36669" y="5189504"/>
            <a:ext cx="12141772" cy="166849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lvl="0" algn="ctr"/>
            <a:r>
              <a:rPr lang="vi-VN" sz="3600" b="1" cap="all"/>
              <a:t>7.	THẦY BẢO THẬT CHO ANH BIẾT: ANH SẼ KHÔNG RA KHỎI ĐÓ, TRƯỚC KHI </a:t>
            </a:r>
            <a:r>
              <a:rPr lang="vi-VN" sz="3600" b="1" cap="all">
                <a:solidFill>
                  <a:srgbClr val="FF0000"/>
                </a:solidFill>
              </a:rPr>
              <a:t>… …</a:t>
            </a:r>
            <a:r>
              <a:rPr lang="vi-VN" sz="3600" b="1" cap="all"/>
              <a:t> ĐỒNG XU CUỐI CÙNG.</a:t>
            </a:r>
            <a:endParaRPr lang="en-US" sz="3600" b="1">
              <a:solidFill>
                <a:srgbClr val="FF0000"/>
              </a:solidFill>
            </a:endParaRPr>
          </a:p>
        </p:txBody>
      </p:sp>
      <p:sp>
        <p:nvSpPr>
          <p:cNvPr id="231" name="Rectangle 230">
            <a:extLst>
              <a:ext uri="{FF2B5EF4-FFF2-40B4-BE49-F238E27FC236}">
                <a16:creationId xmlns:a16="http://schemas.microsoft.com/office/drawing/2014/main" id="{42CCDFD9-F5EB-4859-B47A-8C37684DBA24}"/>
              </a:ext>
            </a:extLst>
          </p:cNvPr>
          <p:cNvSpPr/>
          <p:nvPr/>
        </p:nvSpPr>
        <p:spPr>
          <a:xfrm>
            <a:off x="24828" y="5177405"/>
            <a:ext cx="12141772" cy="166849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lvl="0" algn="ctr"/>
            <a:r>
              <a:rPr lang="vi-VN" sz="5400" b="1" cap="all"/>
              <a:t>8.	</a:t>
            </a:r>
            <a:r>
              <a:rPr lang="vi-VN" sz="5400" b="1" cap="all">
                <a:solidFill>
                  <a:srgbClr val="FF0000"/>
                </a:solidFill>
              </a:rPr>
              <a:t>ĐÂY LÀ NƠI </a:t>
            </a:r>
            <a:r>
              <a:rPr lang="vi-VN" sz="5400" b="1" cap="all"/>
              <a:t>CON NGƯỜI SẼ BỊ PHẠT KHI SA NGÃ PHẠM TỘI.</a:t>
            </a:r>
            <a:endParaRPr lang="en-US" sz="5400" b="1">
              <a:solidFill>
                <a:srgbClr val="FF0000"/>
              </a:solidFill>
            </a:endParaRPr>
          </a:p>
        </p:txBody>
      </p:sp>
    </p:spTree>
    <p:extLst>
      <p:ext uri="{BB962C8B-B14F-4D97-AF65-F5344CB8AC3E}">
        <p14:creationId xmlns:p14="http://schemas.microsoft.com/office/powerpoint/2010/main" val="5395072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19" presetClass="emph" presetSubtype="0" fill="hold" grpId="0" nodeType="withEffect">
                                  <p:stCondLst>
                                    <p:cond delay="0"/>
                                  </p:stCondLst>
                                  <p:childTnLst>
                                    <p:animClr clrSpc="rgb" dir="cw">
                                      <p:cBhvr override="childStyle">
                                        <p:cTn id="9" dur="500" fill="hold"/>
                                        <p:tgtEl>
                                          <p:spTgt spid="95"/>
                                        </p:tgtEl>
                                        <p:attrNameLst>
                                          <p:attrName>style.color</p:attrName>
                                        </p:attrNameLst>
                                      </p:cBhvr>
                                      <p:to>
                                        <a:schemeClr val="accent2"/>
                                      </p:to>
                                    </p:animClr>
                                    <p:animClr clrSpc="rgb" dir="cw">
                                      <p:cBhvr>
                                        <p:cTn id="10" dur="500" fill="hold"/>
                                        <p:tgtEl>
                                          <p:spTgt spid="95"/>
                                        </p:tgtEl>
                                        <p:attrNameLst>
                                          <p:attrName>fillcolor</p:attrName>
                                        </p:attrNameLst>
                                      </p:cBhvr>
                                      <p:to>
                                        <a:schemeClr val="accent2"/>
                                      </p:to>
                                    </p:animClr>
                                    <p:set>
                                      <p:cBhvr>
                                        <p:cTn id="11" dur="500" fill="hold"/>
                                        <p:tgtEl>
                                          <p:spTgt spid="95"/>
                                        </p:tgtEl>
                                        <p:attrNameLst>
                                          <p:attrName>fill.type</p:attrName>
                                        </p:attrNameLst>
                                      </p:cBhvr>
                                      <p:to>
                                        <p:strVal val="solid"/>
                                      </p:to>
                                    </p:set>
                                    <p:set>
                                      <p:cBhvr>
                                        <p:cTn id="12" dur="500" fill="hold"/>
                                        <p:tgtEl>
                                          <p:spTgt spid="95"/>
                                        </p:tgtEl>
                                        <p:attrNameLst>
                                          <p:attrName>fill.on</p:attrName>
                                        </p:attrNameLst>
                                      </p:cBhvr>
                                      <p:to>
                                        <p:strVal val="true"/>
                                      </p:to>
                                    </p:set>
                                  </p:childTnLst>
                                </p:cTn>
                              </p:par>
                              <p:par>
                                <p:cTn id="13" presetID="19" presetClass="emph" presetSubtype="0" fill="hold" grpId="0" nodeType="withEffect">
                                  <p:stCondLst>
                                    <p:cond delay="0"/>
                                  </p:stCondLst>
                                  <p:childTnLst>
                                    <p:animClr clrSpc="rgb" dir="cw">
                                      <p:cBhvr override="childStyle">
                                        <p:cTn id="14" dur="500" fill="hold"/>
                                        <p:tgtEl>
                                          <p:spTgt spid="99"/>
                                        </p:tgtEl>
                                        <p:attrNameLst>
                                          <p:attrName>style.color</p:attrName>
                                        </p:attrNameLst>
                                      </p:cBhvr>
                                      <p:to>
                                        <a:schemeClr val="accent2"/>
                                      </p:to>
                                    </p:animClr>
                                    <p:animClr clrSpc="rgb" dir="cw">
                                      <p:cBhvr>
                                        <p:cTn id="15" dur="500" fill="hold"/>
                                        <p:tgtEl>
                                          <p:spTgt spid="99"/>
                                        </p:tgtEl>
                                        <p:attrNameLst>
                                          <p:attrName>fillcolor</p:attrName>
                                        </p:attrNameLst>
                                      </p:cBhvr>
                                      <p:to>
                                        <a:schemeClr val="accent2"/>
                                      </p:to>
                                    </p:animClr>
                                    <p:set>
                                      <p:cBhvr>
                                        <p:cTn id="16" dur="500" fill="hold"/>
                                        <p:tgtEl>
                                          <p:spTgt spid="99"/>
                                        </p:tgtEl>
                                        <p:attrNameLst>
                                          <p:attrName>fill.type</p:attrName>
                                        </p:attrNameLst>
                                      </p:cBhvr>
                                      <p:to>
                                        <p:strVal val="solid"/>
                                      </p:to>
                                    </p:set>
                                    <p:set>
                                      <p:cBhvr>
                                        <p:cTn id="17" dur="500" fill="hold"/>
                                        <p:tgtEl>
                                          <p:spTgt spid="99"/>
                                        </p:tgtEl>
                                        <p:attrNameLst>
                                          <p:attrName>fill.on</p:attrName>
                                        </p:attrNameLst>
                                      </p:cBhvr>
                                      <p:to>
                                        <p:strVal val="true"/>
                                      </p:to>
                                    </p:set>
                                  </p:childTnLst>
                                </p:cTn>
                              </p:par>
                              <p:par>
                                <p:cTn id="18" presetID="19" presetClass="emph" presetSubtype="0" fill="hold" grpId="0" nodeType="withEffect">
                                  <p:stCondLst>
                                    <p:cond delay="0"/>
                                  </p:stCondLst>
                                  <p:childTnLst>
                                    <p:animClr clrSpc="rgb" dir="cw">
                                      <p:cBhvr override="childStyle">
                                        <p:cTn id="19" dur="500" fill="hold"/>
                                        <p:tgtEl>
                                          <p:spTgt spid="100"/>
                                        </p:tgtEl>
                                        <p:attrNameLst>
                                          <p:attrName>style.color</p:attrName>
                                        </p:attrNameLst>
                                      </p:cBhvr>
                                      <p:to>
                                        <a:schemeClr val="accent2"/>
                                      </p:to>
                                    </p:animClr>
                                    <p:animClr clrSpc="rgb" dir="cw">
                                      <p:cBhvr>
                                        <p:cTn id="20" dur="500" fill="hold"/>
                                        <p:tgtEl>
                                          <p:spTgt spid="100"/>
                                        </p:tgtEl>
                                        <p:attrNameLst>
                                          <p:attrName>fillcolor</p:attrName>
                                        </p:attrNameLst>
                                      </p:cBhvr>
                                      <p:to>
                                        <a:schemeClr val="accent2"/>
                                      </p:to>
                                    </p:animClr>
                                    <p:set>
                                      <p:cBhvr>
                                        <p:cTn id="21" dur="500" fill="hold"/>
                                        <p:tgtEl>
                                          <p:spTgt spid="100"/>
                                        </p:tgtEl>
                                        <p:attrNameLst>
                                          <p:attrName>fill.type</p:attrName>
                                        </p:attrNameLst>
                                      </p:cBhvr>
                                      <p:to>
                                        <p:strVal val="solid"/>
                                      </p:to>
                                    </p:set>
                                    <p:set>
                                      <p:cBhvr>
                                        <p:cTn id="22" dur="500" fill="hold"/>
                                        <p:tgtEl>
                                          <p:spTgt spid="100"/>
                                        </p:tgtEl>
                                        <p:attrNameLst>
                                          <p:attrName>fill.on</p:attrName>
                                        </p:attrNameLst>
                                      </p:cBhvr>
                                      <p:to>
                                        <p:strVal val="true"/>
                                      </p:to>
                                    </p:set>
                                  </p:childTnLst>
                                </p:cTn>
                              </p:par>
                              <p:par>
                                <p:cTn id="23" presetID="19" presetClass="emph" presetSubtype="0" fill="hold" grpId="0" nodeType="withEffect">
                                  <p:stCondLst>
                                    <p:cond delay="0"/>
                                  </p:stCondLst>
                                  <p:childTnLst>
                                    <p:animClr clrSpc="rgb" dir="cw">
                                      <p:cBhvr override="childStyle">
                                        <p:cTn id="24" dur="500" fill="hold"/>
                                        <p:tgtEl>
                                          <p:spTgt spid="101"/>
                                        </p:tgtEl>
                                        <p:attrNameLst>
                                          <p:attrName>style.color</p:attrName>
                                        </p:attrNameLst>
                                      </p:cBhvr>
                                      <p:to>
                                        <a:schemeClr val="accent2"/>
                                      </p:to>
                                    </p:animClr>
                                    <p:animClr clrSpc="rgb" dir="cw">
                                      <p:cBhvr>
                                        <p:cTn id="25" dur="500" fill="hold"/>
                                        <p:tgtEl>
                                          <p:spTgt spid="101"/>
                                        </p:tgtEl>
                                        <p:attrNameLst>
                                          <p:attrName>fillcolor</p:attrName>
                                        </p:attrNameLst>
                                      </p:cBhvr>
                                      <p:to>
                                        <a:schemeClr val="accent2"/>
                                      </p:to>
                                    </p:animClr>
                                    <p:set>
                                      <p:cBhvr>
                                        <p:cTn id="26" dur="500" fill="hold"/>
                                        <p:tgtEl>
                                          <p:spTgt spid="101"/>
                                        </p:tgtEl>
                                        <p:attrNameLst>
                                          <p:attrName>fill.type</p:attrName>
                                        </p:attrNameLst>
                                      </p:cBhvr>
                                      <p:to>
                                        <p:strVal val="solid"/>
                                      </p:to>
                                    </p:set>
                                    <p:set>
                                      <p:cBhvr>
                                        <p:cTn id="27" dur="500" fill="hold"/>
                                        <p:tgtEl>
                                          <p:spTgt spid="101"/>
                                        </p:tgtEl>
                                        <p:attrNameLst>
                                          <p:attrName>fill.on</p:attrName>
                                        </p:attrNameLst>
                                      </p:cBhvr>
                                      <p:to>
                                        <p:strVal val="true"/>
                                      </p:to>
                                    </p:set>
                                  </p:childTnLst>
                                </p:cTn>
                              </p:par>
                              <p:par>
                                <p:cTn id="28" presetID="19" presetClass="emph" presetSubtype="0" fill="hold" grpId="0" nodeType="withEffect">
                                  <p:stCondLst>
                                    <p:cond delay="0"/>
                                  </p:stCondLst>
                                  <p:childTnLst>
                                    <p:animClr clrSpc="rgb" dir="cw">
                                      <p:cBhvr override="childStyle">
                                        <p:cTn id="29" dur="500" fill="hold"/>
                                        <p:tgtEl>
                                          <p:spTgt spid="102"/>
                                        </p:tgtEl>
                                        <p:attrNameLst>
                                          <p:attrName>style.color</p:attrName>
                                        </p:attrNameLst>
                                      </p:cBhvr>
                                      <p:to>
                                        <a:schemeClr val="accent2"/>
                                      </p:to>
                                    </p:animClr>
                                    <p:animClr clrSpc="rgb" dir="cw">
                                      <p:cBhvr>
                                        <p:cTn id="30" dur="500" fill="hold"/>
                                        <p:tgtEl>
                                          <p:spTgt spid="102"/>
                                        </p:tgtEl>
                                        <p:attrNameLst>
                                          <p:attrName>fillcolor</p:attrName>
                                        </p:attrNameLst>
                                      </p:cBhvr>
                                      <p:to>
                                        <a:schemeClr val="accent2"/>
                                      </p:to>
                                    </p:animClr>
                                    <p:set>
                                      <p:cBhvr>
                                        <p:cTn id="31" dur="500" fill="hold"/>
                                        <p:tgtEl>
                                          <p:spTgt spid="102"/>
                                        </p:tgtEl>
                                        <p:attrNameLst>
                                          <p:attrName>fill.type</p:attrName>
                                        </p:attrNameLst>
                                      </p:cBhvr>
                                      <p:to>
                                        <p:strVal val="solid"/>
                                      </p:to>
                                    </p:set>
                                    <p:set>
                                      <p:cBhvr>
                                        <p:cTn id="32" dur="500" fill="hold"/>
                                        <p:tgtEl>
                                          <p:spTgt spid="102"/>
                                        </p:tgtEl>
                                        <p:attrNameLst>
                                          <p:attrName>fill.on</p:attrName>
                                        </p:attrNameLst>
                                      </p:cBhvr>
                                      <p:to>
                                        <p:strVal val="true"/>
                                      </p:to>
                                    </p:set>
                                  </p:childTnLst>
                                </p:cTn>
                              </p:par>
                              <p:par>
                                <p:cTn id="33" presetID="19" presetClass="emph" presetSubtype="0" fill="hold" grpId="0" nodeType="withEffect">
                                  <p:stCondLst>
                                    <p:cond delay="0"/>
                                  </p:stCondLst>
                                  <p:childTnLst>
                                    <p:animClr clrSpc="rgb" dir="cw">
                                      <p:cBhvr override="childStyle">
                                        <p:cTn id="34" dur="500" fill="hold"/>
                                        <p:tgtEl>
                                          <p:spTgt spid="103"/>
                                        </p:tgtEl>
                                        <p:attrNameLst>
                                          <p:attrName>style.color</p:attrName>
                                        </p:attrNameLst>
                                      </p:cBhvr>
                                      <p:to>
                                        <a:schemeClr val="accent2"/>
                                      </p:to>
                                    </p:animClr>
                                    <p:animClr clrSpc="rgb" dir="cw">
                                      <p:cBhvr>
                                        <p:cTn id="35" dur="500" fill="hold"/>
                                        <p:tgtEl>
                                          <p:spTgt spid="103"/>
                                        </p:tgtEl>
                                        <p:attrNameLst>
                                          <p:attrName>fillcolor</p:attrName>
                                        </p:attrNameLst>
                                      </p:cBhvr>
                                      <p:to>
                                        <a:schemeClr val="accent2"/>
                                      </p:to>
                                    </p:animClr>
                                    <p:set>
                                      <p:cBhvr>
                                        <p:cTn id="36" dur="500" fill="hold"/>
                                        <p:tgtEl>
                                          <p:spTgt spid="103"/>
                                        </p:tgtEl>
                                        <p:attrNameLst>
                                          <p:attrName>fill.type</p:attrName>
                                        </p:attrNameLst>
                                      </p:cBhvr>
                                      <p:to>
                                        <p:strVal val="solid"/>
                                      </p:to>
                                    </p:set>
                                    <p:set>
                                      <p:cBhvr>
                                        <p:cTn id="37" dur="500" fill="hold"/>
                                        <p:tgtEl>
                                          <p:spTgt spid="103"/>
                                        </p:tgtEl>
                                        <p:attrNameLst>
                                          <p:attrName>fill.on</p:attrName>
                                        </p:attrNameLst>
                                      </p:cBhvr>
                                      <p:to>
                                        <p:strVal val="true"/>
                                      </p:to>
                                    </p:set>
                                  </p:childTnLst>
                                </p:cTn>
                              </p:par>
                              <p:par>
                                <p:cTn id="38" presetID="19" presetClass="emph" presetSubtype="0" fill="hold" grpId="0" nodeType="withEffect">
                                  <p:stCondLst>
                                    <p:cond delay="0"/>
                                  </p:stCondLst>
                                  <p:childTnLst>
                                    <p:animClr clrSpc="rgb" dir="cw">
                                      <p:cBhvr override="childStyle">
                                        <p:cTn id="39" dur="500" fill="hold"/>
                                        <p:tgtEl>
                                          <p:spTgt spid="104"/>
                                        </p:tgtEl>
                                        <p:attrNameLst>
                                          <p:attrName>style.color</p:attrName>
                                        </p:attrNameLst>
                                      </p:cBhvr>
                                      <p:to>
                                        <a:schemeClr val="accent2"/>
                                      </p:to>
                                    </p:animClr>
                                    <p:animClr clrSpc="rgb" dir="cw">
                                      <p:cBhvr>
                                        <p:cTn id="40" dur="500" fill="hold"/>
                                        <p:tgtEl>
                                          <p:spTgt spid="104"/>
                                        </p:tgtEl>
                                        <p:attrNameLst>
                                          <p:attrName>fillcolor</p:attrName>
                                        </p:attrNameLst>
                                      </p:cBhvr>
                                      <p:to>
                                        <a:schemeClr val="accent2"/>
                                      </p:to>
                                    </p:animClr>
                                    <p:set>
                                      <p:cBhvr>
                                        <p:cTn id="41" dur="500" fill="hold"/>
                                        <p:tgtEl>
                                          <p:spTgt spid="104"/>
                                        </p:tgtEl>
                                        <p:attrNameLst>
                                          <p:attrName>fill.type</p:attrName>
                                        </p:attrNameLst>
                                      </p:cBhvr>
                                      <p:to>
                                        <p:strVal val="solid"/>
                                      </p:to>
                                    </p:set>
                                    <p:set>
                                      <p:cBhvr>
                                        <p:cTn id="42" dur="500" fill="hold"/>
                                        <p:tgtEl>
                                          <p:spTgt spid="104"/>
                                        </p:tgtEl>
                                        <p:attrNameLst>
                                          <p:attrName>fill.on</p:attrName>
                                        </p:attrNameLst>
                                      </p:cBhvr>
                                      <p:to>
                                        <p:strVal val="true"/>
                                      </p:to>
                                    </p:set>
                                  </p:childTnLst>
                                </p:cTn>
                              </p:par>
                              <p:par>
                                <p:cTn id="43" presetID="19" presetClass="emph" presetSubtype="0" fill="hold" grpId="0" nodeType="withEffect">
                                  <p:stCondLst>
                                    <p:cond delay="0"/>
                                  </p:stCondLst>
                                  <p:childTnLst>
                                    <p:animClr clrSpc="rgb" dir="cw">
                                      <p:cBhvr override="childStyle">
                                        <p:cTn id="44" dur="500" fill="hold"/>
                                        <p:tgtEl>
                                          <p:spTgt spid="107"/>
                                        </p:tgtEl>
                                        <p:attrNameLst>
                                          <p:attrName>style.color</p:attrName>
                                        </p:attrNameLst>
                                      </p:cBhvr>
                                      <p:to>
                                        <a:schemeClr val="accent2"/>
                                      </p:to>
                                    </p:animClr>
                                    <p:animClr clrSpc="rgb" dir="cw">
                                      <p:cBhvr>
                                        <p:cTn id="45" dur="500" fill="hold"/>
                                        <p:tgtEl>
                                          <p:spTgt spid="107"/>
                                        </p:tgtEl>
                                        <p:attrNameLst>
                                          <p:attrName>fillcolor</p:attrName>
                                        </p:attrNameLst>
                                      </p:cBhvr>
                                      <p:to>
                                        <a:schemeClr val="accent2"/>
                                      </p:to>
                                    </p:animClr>
                                    <p:set>
                                      <p:cBhvr>
                                        <p:cTn id="46" dur="500" fill="hold"/>
                                        <p:tgtEl>
                                          <p:spTgt spid="107"/>
                                        </p:tgtEl>
                                        <p:attrNameLst>
                                          <p:attrName>fill.type</p:attrName>
                                        </p:attrNameLst>
                                      </p:cBhvr>
                                      <p:to>
                                        <p:strVal val="solid"/>
                                      </p:to>
                                    </p:set>
                                    <p:set>
                                      <p:cBhvr>
                                        <p:cTn id="47" dur="500" fill="hold"/>
                                        <p:tgtEl>
                                          <p:spTgt spid="107"/>
                                        </p:tgtEl>
                                        <p:attrNameLst>
                                          <p:attrName>fill.on</p:attrName>
                                        </p:attrNameLst>
                                      </p:cBhvr>
                                      <p:to>
                                        <p:strVal val="true"/>
                                      </p:to>
                                    </p:set>
                                  </p:childTnLst>
                                </p:cTn>
                              </p:par>
                            </p:childTnLst>
                          </p:cTn>
                        </p:par>
                      </p:childTnLst>
                    </p:cTn>
                  </p:par>
                  <p:par>
                    <p:cTn id="48" fill="hold">
                      <p:stCondLst>
                        <p:cond delay="indefinite"/>
                      </p:stCondLst>
                      <p:childTnLst>
                        <p:par>
                          <p:cTn id="49" fill="hold">
                            <p:stCondLst>
                              <p:cond delay="0"/>
                            </p:stCondLst>
                            <p:childTnLst>
                              <p:par>
                                <p:cTn id="50" presetID="6" presetClass="exit" presetSubtype="32" fill="hold" grpId="1" nodeType="clickEffect">
                                  <p:stCondLst>
                                    <p:cond delay="0"/>
                                  </p:stCondLst>
                                  <p:childTnLst>
                                    <p:animEffect transition="out" filter="circle(out)">
                                      <p:cBhvr>
                                        <p:cTn id="51" dur="2000"/>
                                        <p:tgtEl>
                                          <p:spTgt spid="95"/>
                                        </p:tgtEl>
                                      </p:cBhvr>
                                    </p:animEffect>
                                    <p:set>
                                      <p:cBhvr>
                                        <p:cTn id="52" dur="1" fill="hold">
                                          <p:stCondLst>
                                            <p:cond delay="1999"/>
                                          </p:stCondLst>
                                        </p:cTn>
                                        <p:tgtEl>
                                          <p:spTgt spid="95"/>
                                        </p:tgtEl>
                                        <p:attrNameLst>
                                          <p:attrName>style.visibility</p:attrName>
                                        </p:attrNameLst>
                                      </p:cBhvr>
                                      <p:to>
                                        <p:strVal val="hidden"/>
                                      </p:to>
                                    </p:set>
                                  </p:childTnLst>
                                </p:cTn>
                              </p:par>
                              <p:par>
                                <p:cTn id="53" presetID="6" presetClass="exit" presetSubtype="32" fill="hold" grpId="1" nodeType="withEffect">
                                  <p:stCondLst>
                                    <p:cond delay="0"/>
                                  </p:stCondLst>
                                  <p:childTnLst>
                                    <p:animEffect transition="out" filter="circle(out)">
                                      <p:cBhvr>
                                        <p:cTn id="54" dur="2000"/>
                                        <p:tgtEl>
                                          <p:spTgt spid="99"/>
                                        </p:tgtEl>
                                      </p:cBhvr>
                                    </p:animEffect>
                                    <p:set>
                                      <p:cBhvr>
                                        <p:cTn id="55" dur="1" fill="hold">
                                          <p:stCondLst>
                                            <p:cond delay="1999"/>
                                          </p:stCondLst>
                                        </p:cTn>
                                        <p:tgtEl>
                                          <p:spTgt spid="99"/>
                                        </p:tgtEl>
                                        <p:attrNameLst>
                                          <p:attrName>style.visibility</p:attrName>
                                        </p:attrNameLst>
                                      </p:cBhvr>
                                      <p:to>
                                        <p:strVal val="hidden"/>
                                      </p:to>
                                    </p:set>
                                  </p:childTnLst>
                                </p:cTn>
                              </p:par>
                              <p:par>
                                <p:cTn id="56" presetID="6" presetClass="exit" presetSubtype="32" fill="hold" grpId="1" nodeType="withEffect">
                                  <p:stCondLst>
                                    <p:cond delay="0"/>
                                  </p:stCondLst>
                                  <p:childTnLst>
                                    <p:animEffect transition="out" filter="circle(out)">
                                      <p:cBhvr>
                                        <p:cTn id="57" dur="2000"/>
                                        <p:tgtEl>
                                          <p:spTgt spid="100"/>
                                        </p:tgtEl>
                                      </p:cBhvr>
                                    </p:animEffect>
                                    <p:set>
                                      <p:cBhvr>
                                        <p:cTn id="58" dur="1" fill="hold">
                                          <p:stCondLst>
                                            <p:cond delay="1999"/>
                                          </p:stCondLst>
                                        </p:cTn>
                                        <p:tgtEl>
                                          <p:spTgt spid="100"/>
                                        </p:tgtEl>
                                        <p:attrNameLst>
                                          <p:attrName>style.visibility</p:attrName>
                                        </p:attrNameLst>
                                      </p:cBhvr>
                                      <p:to>
                                        <p:strVal val="hidden"/>
                                      </p:to>
                                    </p:set>
                                  </p:childTnLst>
                                </p:cTn>
                              </p:par>
                              <p:par>
                                <p:cTn id="59" presetID="6" presetClass="exit" presetSubtype="32" fill="hold" grpId="1" nodeType="withEffect">
                                  <p:stCondLst>
                                    <p:cond delay="0"/>
                                  </p:stCondLst>
                                  <p:childTnLst>
                                    <p:animEffect transition="out" filter="circle(out)">
                                      <p:cBhvr>
                                        <p:cTn id="60" dur="2000"/>
                                        <p:tgtEl>
                                          <p:spTgt spid="101"/>
                                        </p:tgtEl>
                                      </p:cBhvr>
                                    </p:animEffect>
                                    <p:set>
                                      <p:cBhvr>
                                        <p:cTn id="61" dur="1" fill="hold">
                                          <p:stCondLst>
                                            <p:cond delay="1999"/>
                                          </p:stCondLst>
                                        </p:cTn>
                                        <p:tgtEl>
                                          <p:spTgt spid="101"/>
                                        </p:tgtEl>
                                        <p:attrNameLst>
                                          <p:attrName>style.visibility</p:attrName>
                                        </p:attrNameLst>
                                      </p:cBhvr>
                                      <p:to>
                                        <p:strVal val="hidden"/>
                                      </p:to>
                                    </p:set>
                                  </p:childTnLst>
                                </p:cTn>
                              </p:par>
                              <p:par>
                                <p:cTn id="62" presetID="6" presetClass="exit" presetSubtype="32" fill="hold" grpId="1" nodeType="withEffect">
                                  <p:stCondLst>
                                    <p:cond delay="0"/>
                                  </p:stCondLst>
                                  <p:childTnLst>
                                    <p:animEffect transition="out" filter="circle(out)">
                                      <p:cBhvr>
                                        <p:cTn id="63" dur="2000"/>
                                        <p:tgtEl>
                                          <p:spTgt spid="102"/>
                                        </p:tgtEl>
                                      </p:cBhvr>
                                    </p:animEffect>
                                    <p:set>
                                      <p:cBhvr>
                                        <p:cTn id="64" dur="1" fill="hold">
                                          <p:stCondLst>
                                            <p:cond delay="1999"/>
                                          </p:stCondLst>
                                        </p:cTn>
                                        <p:tgtEl>
                                          <p:spTgt spid="102"/>
                                        </p:tgtEl>
                                        <p:attrNameLst>
                                          <p:attrName>style.visibility</p:attrName>
                                        </p:attrNameLst>
                                      </p:cBhvr>
                                      <p:to>
                                        <p:strVal val="hidden"/>
                                      </p:to>
                                    </p:set>
                                  </p:childTnLst>
                                </p:cTn>
                              </p:par>
                              <p:par>
                                <p:cTn id="65" presetID="6" presetClass="exit" presetSubtype="32" fill="hold" grpId="1" nodeType="withEffect">
                                  <p:stCondLst>
                                    <p:cond delay="0"/>
                                  </p:stCondLst>
                                  <p:childTnLst>
                                    <p:animEffect transition="out" filter="circle(out)">
                                      <p:cBhvr>
                                        <p:cTn id="66" dur="2000"/>
                                        <p:tgtEl>
                                          <p:spTgt spid="103"/>
                                        </p:tgtEl>
                                      </p:cBhvr>
                                    </p:animEffect>
                                    <p:set>
                                      <p:cBhvr>
                                        <p:cTn id="67" dur="1" fill="hold">
                                          <p:stCondLst>
                                            <p:cond delay="1999"/>
                                          </p:stCondLst>
                                        </p:cTn>
                                        <p:tgtEl>
                                          <p:spTgt spid="103"/>
                                        </p:tgtEl>
                                        <p:attrNameLst>
                                          <p:attrName>style.visibility</p:attrName>
                                        </p:attrNameLst>
                                      </p:cBhvr>
                                      <p:to>
                                        <p:strVal val="hidden"/>
                                      </p:to>
                                    </p:set>
                                  </p:childTnLst>
                                </p:cTn>
                              </p:par>
                              <p:par>
                                <p:cTn id="68" presetID="6" presetClass="exit" presetSubtype="32" fill="hold" grpId="1" nodeType="withEffect">
                                  <p:stCondLst>
                                    <p:cond delay="0"/>
                                  </p:stCondLst>
                                  <p:childTnLst>
                                    <p:animEffect transition="out" filter="circle(out)">
                                      <p:cBhvr>
                                        <p:cTn id="69" dur="2000"/>
                                        <p:tgtEl>
                                          <p:spTgt spid="104"/>
                                        </p:tgtEl>
                                      </p:cBhvr>
                                    </p:animEffect>
                                    <p:set>
                                      <p:cBhvr>
                                        <p:cTn id="70" dur="1" fill="hold">
                                          <p:stCondLst>
                                            <p:cond delay="1999"/>
                                          </p:stCondLst>
                                        </p:cTn>
                                        <p:tgtEl>
                                          <p:spTgt spid="104"/>
                                        </p:tgtEl>
                                        <p:attrNameLst>
                                          <p:attrName>style.visibility</p:attrName>
                                        </p:attrNameLst>
                                      </p:cBhvr>
                                      <p:to>
                                        <p:strVal val="hidden"/>
                                      </p:to>
                                    </p:set>
                                  </p:childTnLst>
                                </p:cTn>
                              </p:par>
                              <p:par>
                                <p:cTn id="71" presetID="6" presetClass="exit" presetSubtype="32" fill="hold" grpId="1" nodeType="withEffect">
                                  <p:stCondLst>
                                    <p:cond delay="0"/>
                                  </p:stCondLst>
                                  <p:childTnLst>
                                    <p:animEffect transition="out" filter="circle(out)">
                                      <p:cBhvr>
                                        <p:cTn id="72" dur="2000"/>
                                        <p:tgtEl>
                                          <p:spTgt spid="107"/>
                                        </p:tgtEl>
                                      </p:cBhvr>
                                    </p:animEffect>
                                    <p:set>
                                      <p:cBhvr>
                                        <p:cTn id="73" dur="1" fill="hold">
                                          <p:stCondLst>
                                            <p:cond delay="1999"/>
                                          </p:stCondLst>
                                        </p:cTn>
                                        <p:tgtEl>
                                          <p:spTgt spid="107"/>
                                        </p:tgtEl>
                                        <p:attrNameLst>
                                          <p:attrName>style.visibility</p:attrName>
                                        </p:attrNameLst>
                                      </p:cBhvr>
                                      <p:to>
                                        <p:strVal val="hidden"/>
                                      </p:to>
                                    </p:set>
                                  </p:childTnLst>
                                </p:cTn>
                              </p:par>
                              <p:par>
                                <p:cTn id="74" presetID="6" presetClass="exit" presetSubtype="32" fill="hold" grpId="1" nodeType="withEffect">
                                  <p:stCondLst>
                                    <p:cond delay="0"/>
                                  </p:stCondLst>
                                  <p:childTnLst>
                                    <p:animEffect transition="out" filter="circle(out)">
                                      <p:cBhvr>
                                        <p:cTn id="75" dur="2000"/>
                                        <p:tgtEl>
                                          <p:spTgt spid="4"/>
                                        </p:tgtEl>
                                      </p:cBhvr>
                                    </p:animEffect>
                                    <p:set>
                                      <p:cBhvr>
                                        <p:cTn id="76" dur="1" fill="hold">
                                          <p:stCondLst>
                                            <p:cond delay="19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77" restart="whenNotActive" fill="hold" evtFilter="cancelBubble" nodeType="interactiveSeq">
                <p:stCondLst>
                  <p:cond evt="onClick" delay="0">
                    <p:tgtEl>
                      <p:spTgt spid="148"/>
                    </p:tgtEl>
                  </p:cond>
                </p:stCondLst>
                <p:endSync evt="end" delay="0">
                  <p:rtn val="all"/>
                </p:endSync>
                <p:childTnLst>
                  <p:par>
                    <p:cTn id="78" fill="hold">
                      <p:stCondLst>
                        <p:cond delay="0"/>
                      </p:stCondLst>
                      <p:childTnLst>
                        <p:par>
                          <p:cTn id="79" fill="hold">
                            <p:stCondLst>
                              <p:cond delay="0"/>
                            </p:stCondLst>
                            <p:childTnLst>
                              <p:par>
                                <p:cTn id="80" presetID="6" presetClass="entr" presetSubtype="16" fill="hold" grpId="0" nodeType="clickEffect">
                                  <p:stCondLst>
                                    <p:cond delay="0"/>
                                  </p:stCondLst>
                                  <p:childTnLst>
                                    <p:set>
                                      <p:cBhvr>
                                        <p:cTn id="81" dur="1" fill="hold">
                                          <p:stCondLst>
                                            <p:cond delay="0"/>
                                          </p:stCondLst>
                                        </p:cTn>
                                        <p:tgtEl>
                                          <p:spTgt spid="212"/>
                                        </p:tgtEl>
                                        <p:attrNameLst>
                                          <p:attrName>style.visibility</p:attrName>
                                        </p:attrNameLst>
                                      </p:cBhvr>
                                      <p:to>
                                        <p:strVal val="visible"/>
                                      </p:to>
                                    </p:set>
                                    <p:animEffect transition="in" filter="circle(in)">
                                      <p:cBhvr>
                                        <p:cTn id="82" dur="2000"/>
                                        <p:tgtEl>
                                          <p:spTgt spid="212"/>
                                        </p:tgtEl>
                                      </p:cBhvr>
                                    </p:animEffect>
                                  </p:childTnLst>
                                </p:cTn>
                              </p:par>
                              <p:par>
                                <p:cTn id="83" presetID="19" presetClass="emph" presetSubtype="0" fill="hold" grpId="0" nodeType="withEffect">
                                  <p:stCondLst>
                                    <p:cond delay="0"/>
                                  </p:stCondLst>
                                  <p:childTnLst>
                                    <p:animClr clrSpc="rgb" dir="cw">
                                      <p:cBhvr override="childStyle">
                                        <p:cTn id="84" dur="500" fill="hold"/>
                                        <p:tgtEl>
                                          <p:spTgt spid="108"/>
                                        </p:tgtEl>
                                        <p:attrNameLst>
                                          <p:attrName>style.color</p:attrName>
                                        </p:attrNameLst>
                                      </p:cBhvr>
                                      <p:to>
                                        <a:schemeClr val="accent2"/>
                                      </p:to>
                                    </p:animClr>
                                    <p:animClr clrSpc="rgb" dir="cw">
                                      <p:cBhvr>
                                        <p:cTn id="85" dur="500" fill="hold"/>
                                        <p:tgtEl>
                                          <p:spTgt spid="108"/>
                                        </p:tgtEl>
                                        <p:attrNameLst>
                                          <p:attrName>fillcolor</p:attrName>
                                        </p:attrNameLst>
                                      </p:cBhvr>
                                      <p:to>
                                        <a:schemeClr val="accent2"/>
                                      </p:to>
                                    </p:animClr>
                                    <p:set>
                                      <p:cBhvr>
                                        <p:cTn id="86" dur="500" fill="hold"/>
                                        <p:tgtEl>
                                          <p:spTgt spid="108"/>
                                        </p:tgtEl>
                                        <p:attrNameLst>
                                          <p:attrName>fill.type</p:attrName>
                                        </p:attrNameLst>
                                      </p:cBhvr>
                                      <p:to>
                                        <p:strVal val="solid"/>
                                      </p:to>
                                    </p:set>
                                    <p:set>
                                      <p:cBhvr>
                                        <p:cTn id="87" dur="500" fill="hold"/>
                                        <p:tgtEl>
                                          <p:spTgt spid="108"/>
                                        </p:tgtEl>
                                        <p:attrNameLst>
                                          <p:attrName>fill.on</p:attrName>
                                        </p:attrNameLst>
                                      </p:cBhvr>
                                      <p:to>
                                        <p:strVal val="true"/>
                                      </p:to>
                                    </p:set>
                                  </p:childTnLst>
                                </p:cTn>
                              </p:par>
                              <p:par>
                                <p:cTn id="88" presetID="19" presetClass="emph" presetSubtype="0" fill="hold" grpId="0" nodeType="withEffect">
                                  <p:stCondLst>
                                    <p:cond delay="0"/>
                                  </p:stCondLst>
                                  <p:childTnLst>
                                    <p:animClr clrSpc="rgb" dir="cw">
                                      <p:cBhvr override="childStyle">
                                        <p:cTn id="89" dur="500" fill="hold"/>
                                        <p:tgtEl>
                                          <p:spTgt spid="109"/>
                                        </p:tgtEl>
                                        <p:attrNameLst>
                                          <p:attrName>style.color</p:attrName>
                                        </p:attrNameLst>
                                      </p:cBhvr>
                                      <p:to>
                                        <a:schemeClr val="accent2"/>
                                      </p:to>
                                    </p:animClr>
                                    <p:animClr clrSpc="rgb" dir="cw">
                                      <p:cBhvr>
                                        <p:cTn id="90" dur="500" fill="hold"/>
                                        <p:tgtEl>
                                          <p:spTgt spid="109"/>
                                        </p:tgtEl>
                                        <p:attrNameLst>
                                          <p:attrName>fillcolor</p:attrName>
                                        </p:attrNameLst>
                                      </p:cBhvr>
                                      <p:to>
                                        <a:schemeClr val="accent2"/>
                                      </p:to>
                                    </p:animClr>
                                    <p:set>
                                      <p:cBhvr>
                                        <p:cTn id="91" dur="500" fill="hold"/>
                                        <p:tgtEl>
                                          <p:spTgt spid="109"/>
                                        </p:tgtEl>
                                        <p:attrNameLst>
                                          <p:attrName>fill.type</p:attrName>
                                        </p:attrNameLst>
                                      </p:cBhvr>
                                      <p:to>
                                        <p:strVal val="solid"/>
                                      </p:to>
                                    </p:set>
                                    <p:set>
                                      <p:cBhvr>
                                        <p:cTn id="92" dur="500" fill="hold"/>
                                        <p:tgtEl>
                                          <p:spTgt spid="109"/>
                                        </p:tgtEl>
                                        <p:attrNameLst>
                                          <p:attrName>fill.on</p:attrName>
                                        </p:attrNameLst>
                                      </p:cBhvr>
                                      <p:to>
                                        <p:strVal val="true"/>
                                      </p:to>
                                    </p:set>
                                  </p:childTnLst>
                                </p:cTn>
                              </p:par>
                              <p:par>
                                <p:cTn id="93" presetID="19" presetClass="emph" presetSubtype="0" fill="hold" grpId="0" nodeType="withEffect">
                                  <p:stCondLst>
                                    <p:cond delay="0"/>
                                  </p:stCondLst>
                                  <p:childTnLst>
                                    <p:animClr clrSpc="rgb" dir="cw">
                                      <p:cBhvr override="childStyle">
                                        <p:cTn id="94" dur="500" fill="hold"/>
                                        <p:tgtEl>
                                          <p:spTgt spid="110"/>
                                        </p:tgtEl>
                                        <p:attrNameLst>
                                          <p:attrName>style.color</p:attrName>
                                        </p:attrNameLst>
                                      </p:cBhvr>
                                      <p:to>
                                        <a:schemeClr val="accent2"/>
                                      </p:to>
                                    </p:animClr>
                                    <p:animClr clrSpc="rgb" dir="cw">
                                      <p:cBhvr>
                                        <p:cTn id="95" dur="500" fill="hold"/>
                                        <p:tgtEl>
                                          <p:spTgt spid="110"/>
                                        </p:tgtEl>
                                        <p:attrNameLst>
                                          <p:attrName>fillcolor</p:attrName>
                                        </p:attrNameLst>
                                      </p:cBhvr>
                                      <p:to>
                                        <a:schemeClr val="accent2"/>
                                      </p:to>
                                    </p:animClr>
                                    <p:set>
                                      <p:cBhvr>
                                        <p:cTn id="96" dur="500" fill="hold"/>
                                        <p:tgtEl>
                                          <p:spTgt spid="110"/>
                                        </p:tgtEl>
                                        <p:attrNameLst>
                                          <p:attrName>fill.type</p:attrName>
                                        </p:attrNameLst>
                                      </p:cBhvr>
                                      <p:to>
                                        <p:strVal val="solid"/>
                                      </p:to>
                                    </p:set>
                                    <p:set>
                                      <p:cBhvr>
                                        <p:cTn id="97" dur="500" fill="hold"/>
                                        <p:tgtEl>
                                          <p:spTgt spid="110"/>
                                        </p:tgtEl>
                                        <p:attrNameLst>
                                          <p:attrName>fill.on</p:attrName>
                                        </p:attrNameLst>
                                      </p:cBhvr>
                                      <p:to>
                                        <p:strVal val="true"/>
                                      </p:to>
                                    </p:set>
                                  </p:childTnLst>
                                </p:cTn>
                              </p:par>
                              <p:par>
                                <p:cTn id="98" presetID="19" presetClass="emph" presetSubtype="0" fill="hold" grpId="0" nodeType="withEffect">
                                  <p:stCondLst>
                                    <p:cond delay="0"/>
                                  </p:stCondLst>
                                  <p:childTnLst>
                                    <p:animClr clrSpc="rgb" dir="cw">
                                      <p:cBhvr override="childStyle">
                                        <p:cTn id="99" dur="500" fill="hold"/>
                                        <p:tgtEl>
                                          <p:spTgt spid="111"/>
                                        </p:tgtEl>
                                        <p:attrNameLst>
                                          <p:attrName>style.color</p:attrName>
                                        </p:attrNameLst>
                                      </p:cBhvr>
                                      <p:to>
                                        <a:schemeClr val="accent2"/>
                                      </p:to>
                                    </p:animClr>
                                    <p:animClr clrSpc="rgb" dir="cw">
                                      <p:cBhvr>
                                        <p:cTn id="100" dur="500" fill="hold"/>
                                        <p:tgtEl>
                                          <p:spTgt spid="111"/>
                                        </p:tgtEl>
                                        <p:attrNameLst>
                                          <p:attrName>fillcolor</p:attrName>
                                        </p:attrNameLst>
                                      </p:cBhvr>
                                      <p:to>
                                        <a:schemeClr val="accent2"/>
                                      </p:to>
                                    </p:animClr>
                                    <p:set>
                                      <p:cBhvr>
                                        <p:cTn id="101" dur="500" fill="hold"/>
                                        <p:tgtEl>
                                          <p:spTgt spid="111"/>
                                        </p:tgtEl>
                                        <p:attrNameLst>
                                          <p:attrName>fill.type</p:attrName>
                                        </p:attrNameLst>
                                      </p:cBhvr>
                                      <p:to>
                                        <p:strVal val="solid"/>
                                      </p:to>
                                    </p:set>
                                    <p:set>
                                      <p:cBhvr>
                                        <p:cTn id="102" dur="500" fill="hold"/>
                                        <p:tgtEl>
                                          <p:spTgt spid="111"/>
                                        </p:tgtEl>
                                        <p:attrNameLst>
                                          <p:attrName>fill.on</p:attrName>
                                        </p:attrNameLst>
                                      </p:cBhvr>
                                      <p:to>
                                        <p:strVal val="true"/>
                                      </p:to>
                                    </p:set>
                                  </p:childTnLst>
                                </p:cTn>
                              </p:par>
                              <p:par>
                                <p:cTn id="103" presetID="19" presetClass="emph" presetSubtype="0" fill="hold" grpId="0" nodeType="withEffect">
                                  <p:stCondLst>
                                    <p:cond delay="0"/>
                                  </p:stCondLst>
                                  <p:childTnLst>
                                    <p:animClr clrSpc="rgb" dir="cw">
                                      <p:cBhvr override="childStyle">
                                        <p:cTn id="104" dur="500" fill="hold"/>
                                        <p:tgtEl>
                                          <p:spTgt spid="129"/>
                                        </p:tgtEl>
                                        <p:attrNameLst>
                                          <p:attrName>style.color</p:attrName>
                                        </p:attrNameLst>
                                      </p:cBhvr>
                                      <p:to>
                                        <a:schemeClr val="accent2"/>
                                      </p:to>
                                    </p:animClr>
                                    <p:animClr clrSpc="rgb" dir="cw">
                                      <p:cBhvr>
                                        <p:cTn id="105" dur="500" fill="hold"/>
                                        <p:tgtEl>
                                          <p:spTgt spid="129"/>
                                        </p:tgtEl>
                                        <p:attrNameLst>
                                          <p:attrName>fillcolor</p:attrName>
                                        </p:attrNameLst>
                                      </p:cBhvr>
                                      <p:to>
                                        <a:schemeClr val="accent2"/>
                                      </p:to>
                                    </p:animClr>
                                    <p:set>
                                      <p:cBhvr>
                                        <p:cTn id="106" dur="500" fill="hold"/>
                                        <p:tgtEl>
                                          <p:spTgt spid="129"/>
                                        </p:tgtEl>
                                        <p:attrNameLst>
                                          <p:attrName>fill.type</p:attrName>
                                        </p:attrNameLst>
                                      </p:cBhvr>
                                      <p:to>
                                        <p:strVal val="solid"/>
                                      </p:to>
                                    </p:set>
                                    <p:set>
                                      <p:cBhvr>
                                        <p:cTn id="107" dur="500" fill="hold"/>
                                        <p:tgtEl>
                                          <p:spTgt spid="129"/>
                                        </p:tgtEl>
                                        <p:attrNameLst>
                                          <p:attrName>fill.on</p:attrName>
                                        </p:attrNameLst>
                                      </p:cBhvr>
                                      <p:to>
                                        <p:strVal val="true"/>
                                      </p:to>
                                    </p:set>
                                  </p:childTnLst>
                                </p:cTn>
                              </p:par>
                              <p:par>
                                <p:cTn id="108" presetID="19" presetClass="emph" presetSubtype="0" fill="hold" grpId="0" nodeType="withEffect">
                                  <p:stCondLst>
                                    <p:cond delay="0"/>
                                  </p:stCondLst>
                                  <p:childTnLst>
                                    <p:animClr clrSpc="rgb" dir="cw">
                                      <p:cBhvr override="childStyle">
                                        <p:cTn id="109" dur="500" fill="hold"/>
                                        <p:tgtEl>
                                          <p:spTgt spid="130"/>
                                        </p:tgtEl>
                                        <p:attrNameLst>
                                          <p:attrName>style.color</p:attrName>
                                        </p:attrNameLst>
                                      </p:cBhvr>
                                      <p:to>
                                        <a:schemeClr val="accent2"/>
                                      </p:to>
                                    </p:animClr>
                                    <p:animClr clrSpc="rgb" dir="cw">
                                      <p:cBhvr>
                                        <p:cTn id="110" dur="500" fill="hold"/>
                                        <p:tgtEl>
                                          <p:spTgt spid="130"/>
                                        </p:tgtEl>
                                        <p:attrNameLst>
                                          <p:attrName>fillcolor</p:attrName>
                                        </p:attrNameLst>
                                      </p:cBhvr>
                                      <p:to>
                                        <a:schemeClr val="accent2"/>
                                      </p:to>
                                    </p:animClr>
                                    <p:set>
                                      <p:cBhvr>
                                        <p:cTn id="111" dur="500" fill="hold"/>
                                        <p:tgtEl>
                                          <p:spTgt spid="130"/>
                                        </p:tgtEl>
                                        <p:attrNameLst>
                                          <p:attrName>fill.type</p:attrName>
                                        </p:attrNameLst>
                                      </p:cBhvr>
                                      <p:to>
                                        <p:strVal val="solid"/>
                                      </p:to>
                                    </p:set>
                                    <p:set>
                                      <p:cBhvr>
                                        <p:cTn id="112" dur="500" fill="hold"/>
                                        <p:tgtEl>
                                          <p:spTgt spid="130"/>
                                        </p:tgtEl>
                                        <p:attrNameLst>
                                          <p:attrName>fill.on</p:attrName>
                                        </p:attrNameLst>
                                      </p:cBhvr>
                                      <p:to>
                                        <p:strVal val="true"/>
                                      </p:to>
                                    </p:set>
                                  </p:childTnLst>
                                </p:cTn>
                              </p:par>
                              <p:par>
                                <p:cTn id="113" presetID="19" presetClass="emph" presetSubtype="0" fill="hold" grpId="0" nodeType="withEffect">
                                  <p:stCondLst>
                                    <p:cond delay="0"/>
                                  </p:stCondLst>
                                  <p:childTnLst>
                                    <p:animClr clrSpc="rgb" dir="cw">
                                      <p:cBhvr override="childStyle">
                                        <p:cTn id="114" dur="500" fill="hold"/>
                                        <p:tgtEl>
                                          <p:spTgt spid="139"/>
                                        </p:tgtEl>
                                        <p:attrNameLst>
                                          <p:attrName>style.color</p:attrName>
                                        </p:attrNameLst>
                                      </p:cBhvr>
                                      <p:to>
                                        <a:schemeClr val="accent2"/>
                                      </p:to>
                                    </p:animClr>
                                    <p:animClr clrSpc="rgb" dir="cw">
                                      <p:cBhvr>
                                        <p:cTn id="115" dur="500" fill="hold"/>
                                        <p:tgtEl>
                                          <p:spTgt spid="139"/>
                                        </p:tgtEl>
                                        <p:attrNameLst>
                                          <p:attrName>fillcolor</p:attrName>
                                        </p:attrNameLst>
                                      </p:cBhvr>
                                      <p:to>
                                        <a:schemeClr val="accent2"/>
                                      </p:to>
                                    </p:animClr>
                                    <p:set>
                                      <p:cBhvr>
                                        <p:cTn id="116" dur="500" fill="hold"/>
                                        <p:tgtEl>
                                          <p:spTgt spid="139"/>
                                        </p:tgtEl>
                                        <p:attrNameLst>
                                          <p:attrName>fill.type</p:attrName>
                                        </p:attrNameLst>
                                      </p:cBhvr>
                                      <p:to>
                                        <p:strVal val="solid"/>
                                      </p:to>
                                    </p:set>
                                    <p:set>
                                      <p:cBhvr>
                                        <p:cTn id="117" dur="500" fill="hold"/>
                                        <p:tgtEl>
                                          <p:spTgt spid="139"/>
                                        </p:tgtEl>
                                        <p:attrNameLst>
                                          <p:attrName>fill.on</p:attrName>
                                        </p:attrNameLst>
                                      </p:cBhvr>
                                      <p:to>
                                        <p:strVal val="true"/>
                                      </p:to>
                                    </p:set>
                                  </p:childTnLst>
                                </p:cTn>
                              </p:par>
                              <p:par>
                                <p:cTn id="118" presetID="19" presetClass="emph" presetSubtype="0" fill="hold" grpId="0" nodeType="withEffect">
                                  <p:stCondLst>
                                    <p:cond delay="0"/>
                                  </p:stCondLst>
                                  <p:childTnLst>
                                    <p:animClr clrSpc="rgb" dir="cw">
                                      <p:cBhvr override="childStyle">
                                        <p:cTn id="119" dur="500" fill="hold"/>
                                        <p:tgtEl>
                                          <p:spTgt spid="140"/>
                                        </p:tgtEl>
                                        <p:attrNameLst>
                                          <p:attrName>style.color</p:attrName>
                                        </p:attrNameLst>
                                      </p:cBhvr>
                                      <p:to>
                                        <a:schemeClr val="accent2"/>
                                      </p:to>
                                    </p:animClr>
                                    <p:animClr clrSpc="rgb" dir="cw">
                                      <p:cBhvr>
                                        <p:cTn id="120" dur="500" fill="hold"/>
                                        <p:tgtEl>
                                          <p:spTgt spid="140"/>
                                        </p:tgtEl>
                                        <p:attrNameLst>
                                          <p:attrName>fillcolor</p:attrName>
                                        </p:attrNameLst>
                                      </p:cBhvr>
                                      <p:to>
                                        <a:schemeClr val="accent2"/>
                                      </p:to>
                                    </p:animClr>
                                    <p:set>
                                      <p:cBhvr>
                                        <p:cTn id="121" dur="500" fill="hold"/>
                                        <p:tgtEl>
                                          <p:spTgt spid="140"/>
                                        </p:tgtEl>
                                        <p:attrNameLst>
                                          <p:attrName>fill.type</p:attrName>
                                        </p:attrNameLst>
                                      </p:cBhvr>
                                      <p:to>
                                        <p:strVal val="solid"/>
                                      </p:to>
                                    </p:set>
                                    <p:set>
                                      <p:cBhvr>
                                        <p:cTn id="122" dur="500" fill="hold"/>
                                        <p:tgtEl>
                                          <p:spTgt spid="140"/>
                                        </p:tgtEl>
                                        <p:attrNameLst>
                                          <p:attrName>fill.on</p:attrName>
                                        </p:attrNameLst>
                                      </p:cBhvr>
                                      <p:to>
                                        <p:strVal val="true"/>
                                      </p:to>
                                    </p:set>
                                  </p:childTnLst>
                                </p:cTn>
                              </p:par>
                            </p:childTnLst>
                          </p:cTn>
                        </p:par>
                      </p:childTnLst>
                    </p:cTn>
                  </p:par>
                  <p:par>
                    <p:cTn id="123" fill="hold">
                      <p:stCondLst>
                        <p:cond delay="indefinite"/>
                      </p:stCondLst>
                      <p:childTnLst>
                        <p:par>
                          <p:cTn id="124" fill="hold">
                            <p:stCondLst>
                              <p:cond delay="0"/>
                            </p:stCondLst>
                            <p:childTnLst>
                              <p:par>
                                <p:cTn id="125" presetID="6" presetClass="exit" presetSubtype="32" fill="hold" grpId="1" nodeType="clickEffect">
                                  <p:stCondLst>
                                    <p:cond delay="0"/>
                                  </p:stCondLst>
                                  <p:childTnLst>
                                    <p:animEffect transition="out" filter="circle(out)">
                                      <p:cBhvr>
                                        <p:cTn id="126" dur="2000"/>
                                        <p:tgtEl>
                                          <p:spTgt spid="108"/>
                                        </p:tgtEl>
                                      </p:cBhvr>
                                    </p:animEffect>
                                    <p:set>
                                      <p:cBhvr>
                                        <p:cTn id="127" dur="1" fill="hold">
                                          <p:stCondLst>
                                            <p:cond delay="1999"/>
                                          </p:stCondLst>
                                        </p:cTn>
                                        <p:tgtEl>
                                          <p:spTgt spid="108"/>
                                        </p:tgtEl>
                                        <p:attrNameLst>
                                          <p:attrName>style.visibility</p:attrName>
                                        </p:attrNameLst>
                                      </p:cBhvr>
                                      <p:to>
                                        <p:strVal val="hidden"/>
                                      </p:to>
                                    </p:set>
                                  </p:childTnLst>
                                </p:cTn>
                              </p:par>
                              <p:par>
                                <p:cTn id="128" presetID="6" presetClass="exit" presetSubtype="32" fill="hold" grpId="1" nodeType="withEffect">
                                  <p:stCondLst>
                                    <p:cond delay="0"/>
                                  </p:stCondLst>
                                  <p:childTnLst>
                                    <p:animEffect transition="out" filter="circle(out)">
                                      <p:cBhvr>
                                        <p:cTn id="129" dur="2000"/>
                                        <p:tgtEl>
                                          <p:spTgt spid="109"/>
                                        </p:tgtEl>
                                      </p:cBhvr>
                                    </p:animEffect>
                                    <p:set>
                                      <p:cBhvr>
                                        <p:cTn id="130" dur="1" fill="hold">
                                          <p:stCondLst>
                                            <p:cond delay="1999"/>
                                          </p:stCondLst>
                                        </p:cTn>
                                        <p:tgtEl>
                                          <p:spTgt spid="109"/>
                                        </p:tgtEl>
                                        <p:attrNameLst>
                                          <p:attrName>style.visibility</p:attrName>
                                        </p:attrNameLst>
                                      </p:cBhvr>
                                      <p:to>
                                        <p:strVal val="hidden"/>
                                      </p:to>
                                    </p:set>
                                  </p:childTnLst>
                                </p:cTn>
                              </p:par>
                              <p:par>
                                <p:cTn id="131" presetID="6" presetClass="exit" presetSubtype="32" fill="hold" grpId="1" nodeType="withEffect">
                                  <p:stCondLst>
                                    <p:cond delay="0"/>
                                  </p:stCondLst>
                                  <p:childTnLst>
                                    <p:animEffect transition="out" filter="circle(out)">
                                      <p:cBhvr>
                                        <p:cTn id="132" dur="2000"/>
                                        <p:tgtEl>
                                          <p:spTgt spid="110"/>
                                        </p:tgtEl>
                                      </p:cBhvr>
                                    </p:animEffect>
                                    <p:set>
                                      <p:cBhvr>
                                        <p:cTn id="133" dur="1" fill="hold">
                                          <p:stCondLst>
                                            <p:cond delay="1999"/>
                                          </p:stCondLst>
                                        </p:cTn>
                                        <p:tgtEl>
                                          <p:spTgt spid="110"/>
                                        </p:tgtEl>
                                        <p:attrNameLst>
                                          <p:attrName>style.visibility</p:attrName>
                                        </p:attrNameLst>
                                      </p:cBhvr>
                                      <p:to>
                                        <p:strVal val="hidden"/>
                                      </p:to>
                                    </p:set>
                                  </p:childTnLst>
                                </p:cTn>
                              </p:par>
                              <p:par>
                                <p:cTn id="134" presetID="6" presetClass="exit" presetSubtype="32" fill="hold" grpId="1" nodeType="withEffect">
                                  <p:stCondLst>
                                    <p:cond delay="0"/>
                                  </p:stCondLst>
                                  <p:childTnLst>
                                    <p:animEffect transition="out" filter="circle(out)">
                                      <p:cBhvr>
                                        <p:cTn id="135" dur="2000"/>
                                        <p:tgtEl>
                                          <p:spTgt spid="111"/>
                                        </p:tgtEl>
                                      </p:cBhvr>
                                    </p:animEffect>
                                    <p:set>
                                      <p:cBhvr>
                                        <p:cTn id="136" dur="1" fill="hold">
                                          <p:stCondLst>
                                            <p:cond delay="1999"/>
                                          </p:stCondLst>
                                        </p:cTn>
                                        <p:tgtEl>
                                          <p:spTgt spid="111"/>
                                        </p:tgtEl>
                                        <p:attrNameLst>
                                          <p:attrName>style.visibility</p:attrName>
                                        </p:attrNameLst>
                                      </p:cBhvr>
                                      <p:to>
                                        <p:strVal val="hidden"/>
                                      </p:to>
                                    </p:set>
                                  </p:childTnLst>
                                </p:cTn>
                              </p:par>
                              <p:par>
                                <p:cTn id="137" presetID="6" presetClass="exit" presetSubtype="32" fill="hold" grpId="1" nodeType="withEffect">
                                  <p:stCondLst>
                                    <p:cond delay="0"/>
                                  </p:stCondLst>
                                  <p:childTnLst>
                                    <p:animEffect transition="out" filter="circle(out)">
                                      <p:cBhvr>
                                        <p:cTn id="138" dur="2000"/>
                                        <p:tgtEl>
                                          <p:spTgt spid="129"/>
                                        </p:tgtEl>
                                      </p:cBhvr>
                                    </p:animEffect>
                                    <p:set>
                                      <p:cBhvr>
                                        <p:cTn id="139" dur="1" fill="hold">
                                          <p:stCondLst>
                                            <p:cond delay="1999"/>
                                          </p:stCondLst>
                                        </p:cTn>
                                        <p:tgtEl>
                                          <p:spTgt spid="129"/>
                                        </p:tgtEl>
                                        <p:attrNameLst>
                                          <p:attrName>style.visibility</p:attrName>
                                        </p:attrNameLst>
                                      </p:cBhvr>
                                      <p:to>
                                        <p:strVal val="hidden"/>
                                      </p:to>
                                    </p:set>
                                  </p:childTnLst>
                                </p:cTn>
                              </p:par>
                              <p:par>
                                <p:cTn id="140" presetID="6" presetClass="exit" presetSubtype="32" fill="hold" grpId="1" nodeType="withEffect">
                                  <p:stCondLst>
                                    <p:cond delay="0"/>
                                  </p:stCondLst>
                                  <p:childTnLst>
                                    <p:animEffect transition="out" filter="circle(out)">
                                      <p:cBhvr>
                                        <p:cTn id="141" dur="2000"/>
                                        <p:tgtEl>
                                          <p:spTgt spid="130"/>
                                        </p:tgtEl>
                                      </p:cBhvr>
                                    </p:animEffect>
                                    <p:set>
                                      <p:cBhvr>
                                        <p:cTn id="142" dur="1" fill="hold">
                                          <p:stCondLst>
                                            <p:cond delay="1999"/>
                                          </p:stCondLst>
                                        </p:cTn>
                                        <p:tgtEl>
                                          <p:spTgt spid="130"/>
                                        </p:tgtEl>
                                        <p:attrNameLst>
                                          <p:attrName>style.visibility</p:attrName>
                                        </p:attrNameLst>
                                      </p:cBhvr>
                                      <p:to>
                                        <p:strVal val="hidden"/>
                                      </p:to>
                                    </p:set>
                                  </p:childTnLst>
                                </p:cTn>
                              </p:par>
                              <p:par>
                                <p:cTn id="143" presetID="6" presetClass="exit" presetSubtype="32" fill="hold" grpId="1" nodeType="withEffect">
                                  <p:stCondLst>
                                    <p:cond delay="0"/>
                                  </p:stCondLst>
                                  <p:childTnLst>
                                    <p:animEffect transition="out" filter="circle(out)">
                                      <p:cBhvr>
                                        <p:cTn id="144" dur="2000"/>
                                        <p:tgtEl>
                                          <p:spTgt spid="139"/>
                                        </p:tgtEl>
                                      </p:cBhvr>
                                    </p:animEffect>
                                    <p:set>
                                      <p:cBhvr>
                                        <p:cTn id="145" dur="1" fill="hold">
                                          <p:stCondLst>
                                            <p:cond delay="1999"/>
                                          </p:stCondLst>
                                        </p:cTn>
                                        <p:tgtEl>
                                          <p:spTgt spid="139"/>
                                        </p:tgtEl>
                                        <p:attrNameLst>
                                          <p:attrName>style.visibility</p:attrName>
                                        </p:attrNameLst>
                                      </p:cBhvr>
                                      <p:to>
                                        <p:strVal val="hidden"/>
                                      </p:to>
                                    </p:set>
                                  </p:childTnLst>
                                </p:cTn>
                              </p:par>
                              <p:par>
                                <p:cTn id="146" presetID="6" presetClass="exit" presetSubtype="32" fill="hold" grpId="1" nodeType="withEffect">
                                  <p:stCondLst>
                                    <p:cond delay="0"/>
                                  </p:stCondLst>
                                  <p:childTnLst>
                                    <p:animEffect transition="out" filter="circle(out)">
                                      <p:cBhvr>
                                        <p:cTn id="147" dur="2000"/>
                                        <p:tgtEl>
                                          <p:spTgt spid="140"/>
                                        </p:tgtEl>
                                      </p:cBhvr>
                                    </p:animEffect>
                                    <p:set>
                                      <p:cBhvr>
                                        <p:cTn id="148" dur="1" fill="hold">
                                          <p:stCondLst>
                                            <p:cond delay="1999"/>
                                          </p:stCondLst>
                                        </p:cTn>
                                        <p:tgtEl>
                                          <p:spTgt spid="140"/>
                                        </p:tgtEl>
                                        <p:attrNameLst>
                                          <p:attrName>style.visibility</p:attrName>
                                        </p:attrNameLst>
                                      </p:cBhvr>
                                      <p:to>
                                        <p:strVal val="hidden"/>
                                      </p:to>
                                    </p:set>
                                  </p:childTnLst>
                                </p:cTn>
                              </p:par>
                              <p:par>
                                <p:cTn id="149" presetID="6" presetClass="exit" presetSubtype="32" fill="hold" grpId="1" nodeType="withEffect">
                                  <p:stCondLst>
                                    <p:cond delay="0"/>
                                  </p:stCondLst>
                                  <p:childTnLst>
                                    <p:animEffect transition="out" filter="circle(out)">
                                      <p:cBhvr>
                                        <p:cTn id="150" dur="2000"/>
                                        <p:tgtEl>
                                          <p:spTgt spid="212"/>
                                        </p:tgtEl>
                                      </p:cBhvr>
                                    </p:animEffect>
                                    <p:set>
                                      <p:cBhvr>
                                        <p:cTn id="151" dur="1" fill="hold">
                                          <p:stCondLst>
                                            <p:cond delay="1999"/>
                                          </p:stCondLst>
                                        </p:cTn>
                                        <p:tgtEl>
                                          <p:spTgt spid="212"/>
                                        </p:tgtEl>
                                        <p:attrNameLst>
                                          <p:attrName>style.visibility</p:attrName>
                                        </p:attrNameLst>
                                      </p:cBhvr>
                                      <p:to>
                                        <p:strVal val="hidden"/>
                                      </p:to>
                                    </p:set>
                                  </p:childTnLst>
                                </p:cTn>
                              </p:par>
                            </p:childTnLst>
                          </p:cTn>
                        </p:par>
                      </p:childTnLst>
                    </p:cTn>
                  </p:par>
                </p:childTnLst>
              </p:cTn>
              <p:nextCondLst>
                <p:cond evt="onClick" delay="0">
                  <p:tgtEl>
                    <p:spTgt spid="148"/>
                  </p:tgtEl>
                </p:cond>
              </p:nextCondLst>
            </p:seq>
            <p:seq concurrent="1" nextAc="seek">
              <p:cTn id="152" restart="whenNotActive" fill="hold" evtFilter="cancelBubble" nodeType="interactiveSeq">
                <p:stCondLst>
                  <p:cond evt="onClick" delay="0">
                    <p:tgtEl>
                      <p:spTgt spid="149"/>
                    </p:tgtEl>
                  </p:cond>
                </p:stCondLst>
                <p:endSync evt="end" delay="0">
                  <p:rtn val="all"/>
                </p:endSync>
                <p:childTnLst>
                  <p:par>
                    <p:cTn id="153" fill="hold">
                      <p:stCondLst>
                        <p:cond delay="0"/>
                      </p:stCondLst>
                      <p:childTnLst>
                        <p:par>
                          <p:cTn id="154" fill="hold">
                            <p:stCondLst>
                              <p:cond delay="0"/>
                            </p:stCondLst>
                            <p:childTnLst>
                              <p:par>
                                <p:cTn id="155" presetID="6" presetClass="entr" presetSubtype="16" fill="hold" grpId="0" nodeType="clickEffect">
                                  <p:stCondLst>
                                    <p:cond delay="0"/>
                                  </p:stCondLst>
                                  <p:childTnLst>
                                    <p:set>
                                      <p:cBhvr>
                                        <p:cTn id="156" dur="1" fill="hold">
                                          <p:stCondLst>
                                            <p:cond delay="0"/>
                                          </p:stCondLst>
                                        </p:cTn>
                                        <p:tgtEl>
                                          <p:spTgt spid="226"/>
                                        </p:tgtEl>
                                        <p:attrNameLst>
                                          <p:attrName>style.visibility</p:attrName>
                                        </p:attrNameLst>
                                      </p:cBhvr>
                                      <p:to>
                                        <p:strVal val="visible"/>
                                      </p:to>
                                    </p:set>
                                    <p:animEffect transition="in" filter="circle(in)">
                                      <p:cBhvr>
                                        <p:cTn id="157" dur="2000"/>
                                        <p:tgtEl>
                                          <p:spTgt spid="226"/>
                                        </p:tgtEl>
                                      </p:cBhvr>
                                    </p:animEffect>
                                  </p:childTnLst>
                                </p:cTn>
                              </p:par>
                              <p:par>
                                <p:cTn id="158" presetID="19" presetClass="emph" presetSubtype="0" fill="hold" grpId="0" nodeType="withEffect">
                                  <p:stCondLst>
                                    <p:cond delay="0"/>
                                  </p:stCondLst>
                                  <p:childTnLst>
                                    <p:animClr clrSpc="rgb" dir="cw">
                                      <p:cBhvr override="childStyle">
                                        <p:cTn id="159" dur="500" fill="hold"/>
                                        <p:tgtEl>
                                          <p:spTgt spid="141"/>
                                        </p:tgtEl>
                                        <p:attrNameLst>
                                          <p:attrName>style.color</p:attrName>
                                        </p:attrNameLst>
                                      </p:cBhvr>
                                      <p:to>
                                        <a:schemeClr val="accent2"/>
                                      </p:to>
                                    </p:animClr>
                                    <p:animClr clrSpc="rgb" dir="cw">
                                      <p:cBhvr>
                                        <p:cTn id="160" dur="500" fill="hold"/>
                                        <p:tgtEl>
                                          <p:spTgt spid="141"/>
                                        </p:tgtEl>
                                        <p:attrNameLst>
                                          <p:attrName>fillcolor</p:attrName>
                                        </p:attrNameLst>
                                      </p:cBhvr>
                                      <p:to>
                                        <a:schemeClr val="accent2"/>
                                      </p:to>
                                    </p:animClr>
                                    <p:set>
                                      <p:cBhvr>
                                        <p:cTn id="161" dur="500" fill="hold"/>
                                        <p:tgtEl>
                                          <p:spTgt spid="141"/>
                                        </p:tgtEl>
                                        <p:attrNameLst>
                                          <p:attrName>fill.type</p:attrName>
                                        </p:attrNameLst>
                                      </p:cBhvr>
                                      <p:to>
                                        <p:strVal val="solid"/>
                                      </p:to>
                                    </p:set>
                                    <p:set>
                                      <p:cBhvr>
                                        <p:cTn id="162" dur="500" fill="hold"/>
                                        <p:tgtEl>
                                          <p:spTgt spid="141"/>
                                        </p:tgtEl>
                                        <p:attrNameLst>
                                          <p:attrName>fill.on</p:attrName>
                                        </p:attrNameLst>
                                      </p:cBhvr>
                                      <p:to>
                                        <p:strVal val="true"/>
                                      </p:to>
                                    </p:set>
                                  </p:childTnLst>
                                </p:cTn>
                              </p:par>
                              <p:par>
                                <p:cTn id="163" presetID="19" presetClass="emph" presetSubtype="0" fill="hold" grpId="0" nodeType="withEffect">
                                  <p:stCondLst>
                                    <p:cond delay="0"/>
                                  </p:stCondLst>
                                  <p:childTnLst>
                                    <p:animClr clrSpc="rgb" dir="cw">
                                      <p:cBhvr override="childStyle">
                                        <p:cTn id="164" dur="500" fill="hold"/>
                                        <p:tgtEl>
                                          <p:spTgt spid="142"/>
                                        </p:tgtEl>
                                        <p:attrNameLst>
                                          <p:attrName>style.color</p:attrName>
                                        </p:attrNameLst>
                                      </p:cBhvr>
                                      <p:to>
                                        <a:schemeClr val="accent2"/>
                                      </p:to>
                                    </p:animClr>
                                    <p:animClr clrSpc="rgb" dir="cw">
                                      <p:cBhvr>
                                        <p:cTn id="165" dur="500" fill="hold"/>
                                        <p:tgtEl>
                                          <p:spTgt spid="142"/>
                                        </p:tgtEl>
                                        <p:attrNameLst>
                                          <p:attrName>fillcolor</p:attrName>
                                        </p:attrNameLst>
                                      </p:cBhvr>
                                      <p:to>
                                        <a:schemeClr val="accent2"/>
                                      </p:to>
                                    </p:animClr>
                                    <p:set>
                                      <p:cBhvr>
                                        <p:cTn id="166" dur="500" fill="hold"/>
                                        <p:tgtEl>
                                          <p:spTgt spid="142"/>
                                        </p:tgtEl>
                                        <p:attrNameLst>
                                          <p:attrName>fill.type</p:attrName>
                                        </p:attrNameLst>
                                      </p:cBhvr>
                                      <p:to>
                                        <p:strVal val="solid"/>
                                      </p:to>
                                    </p:set>
                                    <p:set>
                                      <p:cBhvr>
                                        <p:cTn id="167" dur="500" fill="hold"/>
                                        <p:tgtEl>
                                          <p:spTgt spid="142"/>
                                        </p:tgtEl>
                                        <p:attrNameLst>
                                          <p:attrName>fill.on</p:attrName>
                                        </p:attrNameLst>
                                      </p:cBhvr>
                                      <p:to>
                                        <p:strVal val="true"/>
                                      </p:to>
                                    </p:set>
                                  </p:childTnLst>
                                </p:cTn>
                              </p:par>
                              <p:par>
                                <p:cTn id="168" presetID="19" presetClass="emph" presetSubtype="0" fill="hold" grpId="0" nodeType="withEffect">
                                  <p:stCondLst>
                                    <p:cond delay="0"/>
                                  </p:stCondLst>
                                  <p:childTnLst>
                                    <p:animClr clrSpc="rgb" dir="cw">
                                      <p:cBhvr override="childStyle">
                                        <p:cTn id="169" dur="500" fill="hold"/>
                                        <p:tgtEl>
                                          <p:spTgt spid="143"/>
                                        </p:tgtEl>
                                        <p:attrNameLst>
                                          <p:attrName>style.color</p:attrName>
                                        </p:attrNameLst>
                                      </p:cBhvr>
                                      <p:to>
                                        <a:schemeClr val="accent2"/>
                                      </p:to>
                                    </p:animClr>
                                    <p:animClr clrSpc="rgb" dir="cw">
                                      <p:cBhvr>
                                        <p:cTn id="170" dur="500" fill="hold"/>
                                        <p:tgtEl>
                                          <p:spTgt spid="143"/>
                                        </p:tgtEl>
                                        <p:attrNameLst>
                                          <p:attrName>fillcolor</p:attrName>
                                        </p:attrNameLst>
                                      </p:cBhvr>
                                      <p:to>
                                        <a:schemeClr val="accent2"/>
                                      </p:to>
                                    </p:animClr>
                                    <p:set>
                                      <p:cBhvr>
                                        <p:cTn id="171" dur="500" fill="hold"/>
                                        <p:tgtEl>
                                          <p:spTgt spid="143"/>
                                        </p:tgtEl>
                                        <p:attrNameLst>
                                          <p:attrName>fill.type</p:attrName>
                                        </p:attrNameLst>
                                      </p:cBhvr>
                                      <p:to>
                                        <p:strVal val="solid"/>
                                      </p:to>
                                    </p:set>
                                    <p:set>
                                      <p:cBhvr>
                                        <p:cTn id="172" dur="500" fill="hold"/>
                                        <p:tgtEl>
                                          <p:spTgt spid="143"/>
                                        </p:tgtEl>
                                        <p:attrNameLst>
                                          <p:attrName>fill.on</p:attrName>
                                        </p:attrNameLst>
                                      </p:cBhvr>
                                      <p:to>
                                        <p:strVal val="true"/>
                                      </p:to>
                                    </p:set>
                                  </p:childTnLst>
                                </p:cTn>
                              </p:par>
                              <p:par>
                                <p:cTn id="173" presetID="19" presetClass="emph" presetSubtype="0" fill="hold" grpId="0" nodeType="withEffect">
                                  <p:stCondLst>
                                    <p:cond delay="0"/>
                                  </p:stCondLst>
                                  <p:childTnLst>
                                    <p:animClr clrSpc="rgb" dir="cw">
                                      <p:cBhvr override="childStyle">
                                        <p:cTn id="174" dur="500" fill="hold"/>
                                        <p:tgtEl>
                                          <p:spTgt spid="144"/>
                                        </p:tgtEl>
                                        <p:attrNameLst>
                                          <p:attrName>style.color</p:attrName>
                                        </p:attrNameLst>
                                      </p:cBhvr>
                                      <p:to>
                                        <a:schemeClr val="accent2"/>
                                      </p:to>
                                    </p:animClr>
                                    <p:animClr clrSpc="rgb" dir="cw">
                                      <p:cBhvr>
                                        <p:cTn id="175" dur="500" fill="hold"/>
                                        <p:tgtEl>
                                          <p:spTgt spid="144"/>
                                        </p:tgtEl>
                                        <p:attrNameLst>
                                          <p:attrName>fillcolor</p:attrName>
                                        </p:attrNameLst>
                                      </p:cBhvr>
                                      <p:to>
                                        <a:schemeClr val="accent2"/>
                                      </p:to>
                                    </p:animClr>
                                    <p:set>
                                      <p:cBhvr>
                                        <p:cTn id="176" dur="500" fill="hold"/>
                                        <p:tgtEl>
                                          <p:spTgt spid="144"/>
                                        </p:tgtEl>
                                        <p:attrNameLst>
                                          <p:attrName>fill.type</p:attrName>
                                        </p:attrNameLst>
                                      </p:cBhvr>
                                      <p:to>
                                        <p:strVal val="solid"/>
                                      </p:to>
                                    </p:set>
                                    <p:set>
                                      <p:cBhvr>
                                        <p:cTn id="177" dur="500" fill="hold"/>
                                        <p:tgtEl>
                                          <p:spTgt spid="144"/>
                                        </p:tgtEl>
                                        <p:attrNameLst>
                                          <p:attrName>fill.on</p:attrName>
                                        </p:attrNameLst>
                                      </p:cBhvr>
                                      <p:to>
                                        <p:strVal val="true"/>
                                      </p:to>
                                    </p:set>
                                  </p:childTnLst>
                                </p:cTn>
                              </p:par>
                              <p:par>
                                <p:cTn id="178" presetID="19" presetClass="emph" presetSubtype="0" fill="hold" grpId="0" nodeType="withEffect">
                                  <p:stCondLst>
                                    <p:cond delay="0"/>
                                  </p:stCondLst>
                                  <p:childTnLst>
                                    <p:animClr clrSpc="rgb" dir="cw">
                                      <p:cBhvr override="childStyle">
                                        <p:cTn id="179" dur="500" fill="hold"/>
                                        <p:tgtEl>
                                          <p:spTgt spid="168"/>
                                        </p:tgtEl>
                                        <p:attrNameLst>
                                          <p:attrName>style.color</p:attrName>
                                        </p:attrNameLst>
                                      </p:cBhvr>
                                      <p:to>
                                        <a:schemeClr val="accent2"/>
                                      </p:to>
                                    </p:animClr>
                                    <p:animClr clrSpc="rgb" dir="cw">
                                      <p:cBhvr>
                                        <p:cTn id="180" dur="500" fill="hold"/>
                                        <p:tgtEl>
                                          <p:spTgt spid="168"/>
                                        </p:tgtEl>
                                        <p:attrNameLst>
                                          <p:attrName>fillcolor</p:attrName>
                                        </p:attrNameLst>
                                      </p:cBhvr>
                                      <p:to>
                                        <a:schemeClr val="accent2"/>
                                      </p:to>
                                    </p:animClr>
                                    <p:set>
                                      <p:cBhvr>
                                        <p:cTn id="181" dur="500" fill="hold"/>
                                        <p:tgtEl>
                                          <p:spTgt spid="168"/>
                                        </p:tgtEl>
                                        <p:attrNameLst>
                                          <p:attrName>fill.type</p:attrName>
                                        </p:attrNameLst>
                                      </p:cBhvr>
                                      <p:to>
                                        <p:strVal val="solid"/>
                                      </p:to>
                                    </p:set>
                                    <p:set>
                                      <p:cBhvr>
                                        <p:cTn id="182" dur="500" fill="hold"/>
                                        <p:tgtEl>
                                          <p:spTgt spid="168"/>
                                        </p:tgtEl>
                                        <p:attrNameLst>
                                          <p:attrName>fill.on</p:attrName>
                                        </p:attrNameLst>
                                      </p:cBhvr>
                                      <p:to>
                                        <p:strVal val="true"/>
                                      </p:to>
                                    </p:set>
                                  </p:childTnLst>
                                </p:cTn>
                              </p:par>
                              <p:par>
                                <p:cTn id="183" presetID="19" presetClass="emph" presetSubtype="0" fill="hold" grpId="0" nodeType="withEffect">
                                  <p:stCondLst>
                                    <p:cond delay="0"/>
                                  </p:stCondLst>
                                  <p:childTnLst>
                                    <p:animClr clrSpc="rgb" dir="cw">
                                      <p:cBhvr override="childStyle">
                                        <p:cTn id="184" dur="500" fill="hold"/>
                                        <p:tgtEl>
                                          <p:spTgt spid="171"/>
                                        </p:tgtEl>
                                        <p:attrNameLst>
                                          <p:attrName>style.color</p:attrName>
                                        </p:attrNameLst>
                                      </p:cBhvr>
                                      <p:to>
                                        <a:schemeClr val="accent2"/>
                                      </p:to>
                                    </p:animClr>
                                    <p:animClr clrSpc="rgb" dir="cw">
                                      <p:cBhvr>
                                        <p:cTn id="185" dur="500" fill="hold"/>
                                        <p:tgtEl>
                                          <p:spTgt spid="171"/>
                                        </p:tgtEl>
                                        <p:attrNameLst>
                                          <p:attrName>fillcolor</p:attrName>
                                        </p:attrNameLst>
                                      </p:cBhvr>
                                      <p:to>
                                        <a:schemeClr val="accent2"/>
                                      </p:to>
                                    </p:animClr>
                                    <p:set>
                                      <p:cBhvr>
                                        <p:cTn id="186" dur="500" fill="hold"/>
                                        <p:tgtEl>
                                          <p:spTgt spid="171"/>
                                        </p:tgtEl>
                                        <p:attrNameLst>
                                          <p:attrName>fill.type</p:attrName>
                                        </p:attrNameLst>
                                      </p:cBhvr>
                                      <p:to>
                                        <p:strVal val="solid"/>
                                      </p:to>
                                    </p:set>
                                    <p:set>
                                      <p:cBhvr>
                                        <p:cTn id="187" dur="500" fill="hold"/>
                                        <p:tgtEl>
                                          <p:spTgt spid="171"/>
                                        </p:tgtEl>
                                        <p:attrNameLst>
                                          <p:attrName>fill.on</p:attrName>
                                        </p:attrNameLst>
                                      </p:cBhvr>
                                      <p:to>
                                        <p:strVal val="true"/>
                                      </p:to>
                                    </p:set>
                                  </p:childTnLst>
                                </p:cTn>
                              </p:par>
                              <p:par>
                                <p:cTn id="188" presetID="19" presetClass="emph" presetSubtype="0" fill="hold" grpId="0" nodeType="withEffect">
                                  <p:stCondLst>
                                    <p:cond delay="0"/>
                                  </p:stCondLst>
                                  <p:childTnLst>
                                    <p:animClr clrSpc="rgb" dir="cw">
                                      <p:cBhvr override="childStyle">
                                        <p:cTn id="189" dur="500" fill="hold"/>
                                        <p:tgtEl>
                                          <p:spTgt spid="174"/>
                                        </p:tgtEl>
                                        <p:attrNameLst>
                                          <p:attrName>style.color</p:attrName>
                                        </p:attrNameLst>
                                      </p:cBhvr>
                                      <p:to>
                                        <a:schemeClr val="accent2"/>
                                      </p:to>
                                    </p:animClr>
                                    <p:animClr clrSpc="rgb" dir="cw">
                                      <p:cBhvr>
                                        <p:cTn id="190" dur="500" fill="hold"/>
                                        <p:tgtEl>
                                          <p:spTgt spid="174"/>
                                        </p:tgtEl>
                                        <p:attrNameLst>
                                          <p:attrName>fillcolor</p:attrName>
                                        </p:attrNameLst>
                                      </p:cBhvr>
                                      <p:to>
                                        <a:schemeClr val="accent2"/>
                                      </p:to>
                                    </p:animClr>
                                    <p:set>
                                      <p:cBhvr>
                                        <p:cTn id="191" dur="500" fill="hold"/>
                                        <p:tgtEl>
                                          <p:spTgt spid="174"/>
                                        </p:tgtEl>
                                        <p:attrNameLst>
                                          <p:attrName>fill.type</p:attrName>
                                        </p:attrNameLst>
                                      </p:cBhvr>
                                      <p:to>
                                        <p:strVal val="solid"/>
                                      </p:to>
                                    </p:set>
                                    <p:set>
                                      <p:cBhvr>
                                        <p:cTn id="192" dur="500" fill="hold"/>
                                        <p:tgtEl>
                                          <p:spTgt spid="174"/>
                                        </p:tgtEl>
                                        <p:attrNameLst>
                                          <p:attrName>fill.on</p:attrName>
                                        </p:attrNameLst>
                                      </p:cBhvr>
                                      <p:to>
                                        <p:strVal val="true"/>
                                      </p:to>
                                    </p:set>
                                  </p:childTnLst>
                                </p:cTn>
                              </p:par>
                              <p:par>
                                <p:cTn id="193" presetID="19" presetClass="emph" presetSubtype="0" fill="hold" grpId="0" nodeType="withEffect">
                                  <p:stCondLst>
                                    <p:cond delay="0"/>
                                  </p:stCondLst>
                                  <p:childTnLst>
                                    <p:animClr clrSpc="rgb" dir="cw">
                                      <p:cBhvr override="childStyle">
                                        <p:cTn id="194" dur="500" fill="hold"/>
                                        <p:tgtEl>
                                          <p:spTgt spid="176"/>
                                        </p:tgtEl>
                                        <p:attrNameLst>
                                          <p:attrName>style.color</p:attrName>
                                        </p:attrNameLst>
                                      </p:cBhvr>
                                      <p:to>
                                        <a:schemeClr val="accent2"/>
                                      </p:to>
                                    </p:animClr>
                                    <p:animClr clrSpc="rgb" dir="cw">
                                      <p:cBhvr>
                                        <p:cTn id="195" dur="500" fill="hold"/>
                                        <p:tgtEl>
                                          <p:spTgt spid="176"/>
                                        </p:tgtEl>
                                        <p:attrNameLst>
                                          <p:attrName>fillcolor</p:attrName>
                                        </p:attrNameLst>
                                      </p:cBhvr>
                                      <p:to>
                                        <a:schemeClr val="accent2"/>
                                      </p:to>
                                    </p:animClr>
                                    <p:set>
                                      <p:cBhvr>
                                        <p:cTn id="196" dur="500" fill="hold"/>
                                        <p:tgtEl>
                                          <p:spTgt spid="176"/>
                                        </p:tgtEl>
                                        <p:attrNameLst>
                                          <p:attrName>fill.type</p:attrName>
                                        </p:attrNameLst>
                                      </p:cBhvr>
                                      <p:to>
                                        <p:strVal val="solid"/>
                                      </p:to>
                                    </p:set>
                                    <p:set>
                                      <p:cBhvr>
                                        <p:cTn id="197" dur="500" fill="hold"/>
                                        <p:tgtEl>
                                          <p:spTgt spid="176"/>
                                        </p:tgtEl>
                                        <p:attrNameLst>
                                          <p:attrName>fill.on</p:attrName>
                                        </p:attrNameLst>
                                      </p:cBhvr>
                                      <p:to>
                                        <p:strVal val="true"/>
                                      </p:to>
                                    </p:set>
                                  </p:childTnLst>
                                </p:cTn>
                              </p:par>
                              <p:par>
                                <p:cTn id="198" presetID="19" presetClass="emph" presetSubtype="0" fill="hold" grpId="0" nodeType="withEffect">
                                  <p:stCondLst>
                                    <p:cond delay="0"/>
                                  </p:stCondLst>
                                  <p:childTnLst>
                                    <p:animClr clrSpc="rgb" dir="cw">
                                      <p:cBhvr override="childStyle">
                                        <p:cTn id="199" dur="500" fill="hold"/>
                                        <p:tgtEl>
                                          <p:spTgt spid="177"/>
                                        </p:tgtEl>
                                        <p:attrNameLst>
                                          <p:attrName>style.color</p:attrName>
                                        </p:attrNameLst>
                                      </p:cBhvr>
                                      <p:to>
                                        <a:schemeClr val="accent2"/>
                                      </p:to>
                                    </p:animClr>
                                    <p:animClr clrSpc="rgb" dir="cw">
                                      <p:cBhvr>
                                        <p:cTn id="200" dur="500" fill="hold"/>
                                        <p:tgtEl>
                                          <p:spTgt spid="177"/>
                                        </p:tgtEl>
                                        <p:attrNameLst>
                                          <p:attrName>fillcolor</p:attrName>
                                        </p:attrNameLst>
                                      </p:cBhvr>
                                      <p:to>
                                        <a:schemeClr val="accent2"/>
                                      </p:to>
                                    </p:animClr>
                                    <p:set>
                                      <p:cBhvr>
                                        <p:cTn id="201" dur="500" fill="hold"/>
                                        <p:tgtEl>
                                          <p:spTgt spid="177"/>
                                        </p:tgtEl>
                                        <p:attrNameLst>
                                          <p:attrName>fill.type</p:attrName>
                                        </p:attrNameLst>
                                      </p:cBhvr>
                                      <p:to>
                                        <p:strVal val="solid"/>
                                      </p:to>
                                    </p:set>
                                    <p:set>
                                      <p:cBhvr>
                                        <p:cTn id="202" dur="500" fill="hold"/>
                                        <p:tgtEl>
                                          <p:spTgt spid="177"/>
                                        </p:tgtEl>
                                        <p:attrNameLst>
                                          <p:attrName>fill.on</p:attrName>
                                        </p:attrNameLst>
                                      </p:cBhvr>
                                      <p:to>
                                        <p:strVal val="true"/>
                                      </p:to>
                                    </p:set>
                                  </p:childTnLst>
                                </p:cTn>
                              </p:par>
                            </p:childTnLst>
                          </p:cTn>
                        </p:par>
                      </p:childTnLst>
                    </p:cTn>
                  </p:par>
                  <p:par>
                    <p:cTn id="203" fill="hold">
                      <p:stCondLst>
                        <p:cond delay="indefinite"/>
                      </p:stCondLst>
                      <p:childTnLst>
                        <p:par>
                          <p:cTn id="204" fill="hold">
                            <p:stCondLst>
                              <p:cond delay="0"/>
                            </p:stCondLst>
                            <p:childTnLst>
                              <p:par>
                                <p:cTn id="205" presetID="6" presetClass="exit" presetSubtype="32" fill="hold" grpId="1" nodeType="clickEffect">
                                  <p:stCondLst>
                                    <p:cond delay="0"/>
                                  </p:stCondLst>
                                  <p:childTnLst>
                                    <p:animEffect transition="out" filter="circle(out)">
                                      <p:cBhvr>
                                        <p:cTn id="206" dur="2000"/>
                                        <p:tgtEl>
                                          <p:spTgt spid="141"/>
                                        </p:tgtEl>
                                      </p:cBhvr>
                                    </p:animEffect>
                                    <p:set>
                                      <p:cBhvr>
                                        <p:cTn id="207" dur="1" fill="hold">
                                          <p:stCondLst>
                                            <p:cond delay="1999"/>
                                          </p:stCondLst>
                                        </p:cTn>
                                        <p:tgtEl>
                                          <p:spTgt spid="141"/>
                                        </p:tgtEl>
                                        <p:attrNameLst>
                                          <p:attrName>style.visibility</p:attrName>
                                        </p:attrNameLst>
                                      </p:cBhvr>
                                      <p:to>
                                        <p:strVal val="hidden"/>
                                      </p:to>
                                    </p:set>
                                  </p:childTnLst>
                                </p:cTn>
                              </p:par>
                              <p:par>
                                <p:cTn id="208" presetID="6" presetClass="exit" presetSubtype="32" fill="hold" grpId="1" nodeType="withEffect">
                                  <p:stCondLst>
                                    <p:cond delay="0"/>
                                  </p:stCondLst>
                                  <p:childTnLst>
                                    <p:animEffect transition="out" filter="circle(out)">
                                      <p:cBhvr>
                                        <p:cTn id="209" dur="2000"/>
                                        <p:tgtEl>
                                          <p:spTgt spid="142"/>
                                        </p:tgtEl>
                                      </p:cBhvr>
                                    </p:animEffect>
                                    <p:set>
                                      <p:cBhvr>
                                        <p:cTn id="210" dur="1" fill="hold">
                                          <p:stCondLst>
                                            <p:cond delay="1999"/>
                                          </p:stCondLst>
                                        </p:cTn>
                                        <p:tgtEl>
                                          <p:spTgt spid="142"/>
                                        </p:tgtEl>
                                        <p:attrNameLst>
                                          <p:attrName>style.visibility</p:attrName>
                                        </p:attrNameLst>
                                      </p:cBhvr>
                                      <p:to>
                                        <p:strVal val="hidden"/>
                                      </p:to>
                                    </p:set>
                                  </p:childTnLst>
                                </p:cTn>
                              </p:par>
                              <p:par>
                                <p:cTn id="211" presetID="6" presetClass="exit" presetSubtype="32" fill="hold" grpId="1" nodeType="withEffect">
                                  <p:stCondLst>
                                    <p:cond delay="0"/>
                                  </p:stCondLst>
                                  <p:childTnLst>
                                    <p:animEffect transition="out" filter="circle(out)">
                                      <p:cBhvr>
                                        <p:cTn id="212" dur="2000"/>
                                        <p:tgtEl>
                                          <p:spTgt spid="143"/>
                                        </p:tgtEl>
                                      </p:cBhvr>
                                    </p:animEffect>
                                    <p:set>
                                      <p:cBhvr>
                                        <p:cTn id="213" dur="1" fill="hold">
                                          <p:stCondLst>
                                            <p:cond delay="1999"/>
                                          </p:stCondLst>
                                        </p:cTn>
                                        <p:tgtEl>
                                          <p:spTgt spid="143"/>
                                        </p:tgtEl>
                                        <p:attrNameLst>
                                          <p:attrName>style.visibility</p:attrName>
                                        </p:attrNameLst>
                                      </p:cBhvr>
                                      <p:to>
                                        <p:strVal val="hidden"/>
                                      </p:to>
                                    </p:set>
                                  </p:childTnLst>
                                </p:cTn>
                              </p:par>
                              <p:par>
                                <p:cTn id="214" presetID="6" presetClass="exit" presetSubtype="32" fill="hold" grpId="1" nodeType="withEffect">
                                  <p:stCondLst>
                                    <p:cond delay="0"/>
                                  </p:stCondLst>
                                  <p:childTnLst>
                                    <p:animEffect transition="out" filter="circle(out)">
                                      <p:cBhvr>
                                        <p:cTn id="215" dur="2000"/>
                                        <p:tgtEl>
                                          <p:spTgt spid="144"/>
                                        </p:tgtEl>
                                      </p:cBhvr>
                                    </p:animEffect>
                                    <p:set>
                                      <p:cBhvr>
                                        <p:cTn id="216" dur="1" fill="hold">
                                          <p:stCondLst>
                                            <p:cond delay="1999"/>
                                          </p:stCondLst>
                                        </p:cTn>
                                        <p:tgtEl>
                                          <p:spTgt spid="144"/>
                                        </p:tgtEl>
                                        <p:attrNameLst>
                                          <p:attrName>style.visibility</p:attrName>
                                        </p:attrNameLst>
                                      </p:cBhvr>
                                      <p:to>
                                        <p:strVal val="hidden"/>
                                      </p:to>
                                    </p:set>
                                  </p:childTnLst>
                                </p:cTn>
                              </p:par>
                              <p:par>
                                <p:cTn id="217" presetID="6" presetClass="exit" presetSubtype="32" fill="hold" grpId="1" nodeType="withEffect">
                                  <p:stCondLst>
                                    <p:cond delay="0"/>
                                  </p:stCondLst>
                                  <p:childTnLst>
                                    <p:animEffect transition="out" filter="circle(out)">
                                      <p:cBhvr>
                                        <p:cTn id="218" dur="2000"/>
                                        <p:tgtEl>
                                          <p:spTgt spid="168"/>
                                        </p:tgtEl>
                                      </p:cBhvr>
                                    </p:animEffect>
                                    <p:set>
                                      <p:cBhvr>
                                        <p:cTn id="219" dur="1" fill="hold">
                                          <p:stCondLst>
                                            <p:cond delay="1999"/>
                                          </p:stCondLst>
                                        </p:cTn>
                                        <p:tgtEl>
                                          <p:spTgt spid="168"/>
                                        </p:tgtEl>
                                        <p:attrNameLst>
                                          <p:attrName>style.visibility</p:attrName>
                                        </p:attrNameLst>
                                      </p:cBhvr>
                                      <p:to>
                                        <p:strVal val="hidden"/>
                                      </p:to>
                                    </p:set>
                                  </p:childTnLst>
                                </p:cTn>
                              </p:par>
                              <p:par>
                                <p:cTn id="220" presetID="6" presetClass="exit" presetSubtype="32" fill="hold" grpId="1" nodeType="withEffect">
                                  <p:stCondLst>
                                    <p:cond delay="0"/>
                                  </p:stCondLst>
                                  <p:childTnLst>
                                    <p:animEffect transition="out" filter="circle(out)">
                                      <p:cBhvr>
                                        <p:cTn id="221" dur="2000"/>
                                        <p:tgtEl>
                                          <p:spTgt spid="171"/>
                                        </p:tgtEl>
                                      </p:cBhvr>
                                    </p:animEffect>
                                    <p:set>
                                      <p:cBhvr>
                                        <p:cTn id="222" dur="1" fill="hold">
                                          <p:stCondLst>
                                            <p:cond delay="1999"/>
                                          </p:stCondLst>
                                        </p:cTn>
                                        <p:tgtEl>
                                          <p:spTgt spid="171"/>
                                        </p:tgtEl>
                                        <p:attrNameLst>
                                          <p:attrName>style.visibility</p:attrName>
                                        </p:attrNameLst>
                                      </p:cBhvr>
                                      <p:to>
                                        <p:strVal val="hidden"/>
                                      </p:to>
                                    </p:set>
                                  </p:childTnLst>
                                </p:cTn>
                              </p:par>
                              <p:par>
                                <p:cTn id="223" presetID="6" presetClass="exit" presetSubtype="32" fill="hold" grpId="1" nodeType="withEffect">
                                  <p:stCondLst>
                                    <p:cond delay="0"/>
                                  </p:stCondLst>
                                  <p:childTnLst>
                                    <p:animEffect transition="out" filter="circle(out)">
                                      <p:cBhvr>
                                        <p:cTn id="224" dur="2000"/>
                                        <p:tgtEl>
                                          <p:spTgt spid="174"/>
                                        </p:tgtEl>
                                      </p:cBhvr>
                                    </p:animEffect>
                                    <p:set>
                                      <p:cBhvr>
                                        <p:cTn id="225" dur="1" fill="hold">
                                          <p:stCondLst>
                                            <p:cond delay="1999"/>
                                          </p:stCondLst>
                                        </p:cTn>
                                        <p:tgtEl>
                                          <p:spTgt spid="174"/>
                                        </p:tgtEl>
                                        <p:attrNameLst>
                                          <p:attrName>style.visibility</p:attrName>
                                        </p:attrNameLst>
                                      </p:cBhvr>
                                      <p:to>
                                        <p:strVal val="hidden"/>
                                      </p:to>
                                    </p:set>
                                  </p:childTnLst>
                                </p:cTn>
                              </p:par>
                              <p:par>
                                <p:cTn id="226" presetID="6" presetClass="exit" presetSubtype="32" fill="hold" grpId="1" nodeType="withEffect">
                                  <p:stCondLst>
                                    <p:cond delay="0"/>
                                  </p:stCondLst>
                                  <p:childTnLst>
                                    <p:animEffect transition="out" filter="circle(out)">
                                      <p:cBhvr>
                                        <p:cTn id="227" dur="2000"/>
                                        <p:tgtEl>
                                          <p:spTgt spid="176"/>
                                        </p:tgtEl>
                                      </p:cBhvr>
                                    </p:animEffect>
                                    <p:set>
                                      <p:cBhvr>
                                        <p:cTn id="228" dur="1" fill="hold">
                                          <p:stCondLst>
                                            <p:cond delay="1999"/>
                                          </p:stCondLst>
                                        </p:cTn>
                                        <p:tgtEl>
                                          <p:spTgt spid="176"/>
                                        </p:tgtEl>
                                        <p:attrNameLst>
                                          <p:attrName>style.visibility</p:attrName>
                                        </p:attrNameLst>
                                      </p:cBhvr>
                                      <p:to>
                                        <p:strVal val="hidden"/>
                                      </p:to>
                                    </p:set>
                                  </p:childTnLst>
                                </p:cTn>
                              </p:par>
                              <p:par>
                                <p:cTn id="229" presetID="6" presetClass="exit" presetSubtype="32" fill="hold" grpId="1" nodeType="withEffect">
                                  <p:stCondLst>
                                    <p:cond delay="0"/>
                                  </p:stCondLst>
                                  <p:childTnLst>
                                    <p:animEffect transition="out" filter="circle(out)">
                                      <p:cBhvr>
                                        <p:cTn id="230" dur="2000"/>
                                        <p:tgtEl>
                                          <p:spTgt spid="177"/>
                                        </p:tgtEl>
                                      </p:cBhvr>
                                    </p:animEffect>
                                    <p:set>
                                      <p:cBhvr>
                                        <p:cTn id="231" dur="1" fill="hold">
                                          <p:stCondLst>
                                            <p:cond delay="1999"/>
                                          </p:stCondLst>
                                        </p:cTn>
                                        <p:tgtEl>
                                          <p:spTgt spid="177"/>
                                        </p:tgtEl>
                                        <p:attrNameLst>
                                          <p:attrName>style.visibility</p:attrName>
                                        </p:attrNameLst>
                                      </p:cBhvr>
                                      <p:to>
                                        <p:strVal val="hidden"/>
                                      </p:to>
                                    </p:set>
                                  </p:childTnLst>
                                </p:cTn>
                              </p:par>
                              <p:par>
                                <p:cTn id="232" presetID="6" presetClass="exit" presetSubtype="32" fill="hold" grpId="1" nodeType="withEffect">
                                  <p:stCondLst>
                                    <p:cond delay="0"/>
                                  </p:stCondLst>
                                  <p:childTnLst>
                                    <p:animEffect transition="out" filter="circle(out)">
                                      <p:cBhvr>
                                        <p:cTn id="233" dur="2000"/>
                                        <p:tgtEl>
                                          <p:spTgt spid="226"/>
                                        </p:tgtEl>
                                      </p:cBhvr>
                                    </p:animEffect>
                                    <p:set>
                                      <p:cBhvr>
                                        <p:cTn id="234" dur="1" fill="hold">
                                          <p:stCondLst>
                                            <p:cond delay="1999"/>
                                          </p:stCondLst>
                                        </p:cTn>
                                        <p:tgtEl>
                                          <p:spTgt spid="226"/>
                                        </p:tgtEl>
                                        <p:attrNameLst>
                                          <p:attrName>style.visibility</p:attrName>
                                        </p:attrNameLst>
                                      </p:cBhvr>
                                      <p:to>
                                        <p:strVal val="hidden"/>
                                      </p:to>
                                    </p:set>
                                  </p:childTnLst>
                                </p:cTn>
                              </p:par>
                            </p:childTnLst>
                          </p:cTn>
                        </p:par>
                      </p:childTnLst>
                    </p:cTn>
                  </p:par>
                </p:childTnLst>
              </p:cTn>
              <p:nextCondLst>
                <p:cond evt="onClick" delay="0">
                  <p:tgtEl>
                    <p:spTgt spid="149"/>
                  </p:tgtEl>
                </p:cond>
              </p:nextCondLst>
            </p:seq>
            <p:seq concurrent="1" nextAc="seek">
              <p:cTn id="235" restart="whenNotActive" fill="hold" evtFilter="cancelBubble" nodeType="interactiveSeq">
                <p:stCondLst>
                  <p:cond evt="onClick" delay="0">
                    <p:tgtEl>
                      <p:spTgt spid="150"/>
                    </p:tgtEl>
                  </p:cond>
                </p:stCondLst>
                <p:endSync evt="end" delay="0">
                  <p:rtn val="all"/>
                </p:endSync>
                <p:childTnLst>
                  <p:par>
                    <p:cTn id="236" fill="hold">
                      <p:stCondLst>
                        <p:cond delay="0"/>
                      </p:stCondLst>
                      <p:childTnLst>
                        <p:par>
                          <p:cTn id="237" fill="hold">
                            <p:stCondLst>
                              <p:cond delay="0"/>
                            </p:stCondLst>
                            <p:childTnLst>
                              <p:par>
                                <p:cTn id="238" presetID="6" presetClass="entr" presetSubtype="16" fill="hold" grpId="0" nodeType="clickEffect">
                                  <p:stCondLst>
                                    <p:cond delay="0"/>
                                  </p:stCondLst>
                                  <p:childTnLst>
                                    <p:set>
                                      <p:cBhvr>
                                        <p:cTn id="239" dur="1" fill="hold">
                                          <p:stCondLst>
                                            <p:cond delay="0"/>
                                          </p:stCondLst>
                                        </p:cTn>
                                        <p:tgtEl>
                                          <p:spTgt spid="227"/>
                                        </p:tgtEl>
                                        <p:attrNameLst>
                                          <p:attrName>style.visibility</p:attrName>
                                        </p:attrNameLst>
                                      </p:cBhvr>
                                      <p:to>
                                        <p:strVal val="visible"/>
                                      </p:to>
                                    </p:set>
                                    <p:animEffect transition="in" filter="circle(in)">
                                      <p:cBhvr>
                                        <p:cTn id="240" dur="2000"/>
                                        <p:tgtEl>
                                          <p:spTgt spid="227"/>
                                        </p:tgtEl>
                                      </p:cBhvr>
                                    </p:animEffect>
                                  </p:childTnLst>
                                </p:cTn>
                              </p:par>
                              <p:par>
                                <p:cTn id="241" presetID="19" presetClass="emph" presetSubtype="0" fill="hold" grpId="0" nodeType="withEffect">
                                  <p:stCondLst>
                                    <p:cond delay="0"/>
                                  </p:stCondLst>
                                  <p:childTnLst>
                                    <p:animClr clrSpc="rgb" dir="cw">
                                      <p:cBhvr override="childStyle">
                                        <p:cTn id="242" dur="500" fill="hold"/>
                                        <p:tgtEl>
                                          <p:spTgt spid="178"/>
                                        </p:tgtEl>
                                        <p:attrNameLst>
                                          <p:attrName>style.color</p:attrName>
                                        </p:attrNameLst>
                                      </p:cBhvr>
                                      <p:to>
                                        <a:schemeClr val="accent2"/>
                                      </p:to>
                                    </p:animClr>
                                    <p:animClr clrSpc="rgb" dir="cw">
                                      <p:cBhvr>
                                        <p:cTn id="243" dur="500" fill="hold"/>
                                        <p:tgtEl>
                                          <p:spTgt spid="178"/>
                                        </p:tgtEl>
                                        <p:attrNameLst>
                                          <p:attrName>fillcolor</p:attrName>
                                        </p:attrNameLst>
                                      </p:cBhvr>
                                      <p:to>
                                        <a:schemeClr val="accent2"/>
                                      </p:to>
                                    </p:animClr>
                                    <p:set>
                                      <p:cBhvr>
                                        <p:cTn id="244" dur="500" fill="hold"/>
                                        <p:tgtEl>
                                          <p:spTgt spid="178"/>
                                        </p:tgtEl>
                                        <p:attrNameLst>
                                          <p:attrName>fill.type</p:attrName>
                                        </p:attrNameLst>
                                      </p:cBhvr>
                                      <p:to>
                                        <p:strVal val="solid"/>
                                      </p:to>
                                    </p:set>
                                    <p:set>
                                      <p:cBhvr>
                                        <p:cTn id="245" dur="500" fill="hold"/>
                                        <p:tgtEl>
                                          <p:spTgt spid="178"/>
                                        </p:tgtEl>
                                        <p:attrNameLst>
                                          <p:attrName>fill.on</p:attrName>
                                        </p:attrNameLst>
                                      </p:cBhvr>
                                      <p:to>
                                        <p:strVal val="true"/>
                                      </p:to>
                                    </p:set>
                                  </p:childTnLst>
                                </p:cTn>
                              </p:par>
                              <p:par>
                                <p:cTn id="246" presetID="19" presetClass="emph" presetSubtype="0" fill="hold" grpId="0" nodeType="withEffect">
                                  <p:stCondLst>
                                    <p:cond delay="0"/>
                                  </p:stCondLst>
                                  <p:childTnLst>
                                    <p:animClr clrSpc="rgb" dir="cw">
                                      <p:cBhvr override="childStyle">
                                        <p:cTn id="247" dur="500" fill="hold"/>
                                        <p:tgtEl>
                                          <p:spTgt spid="179"/>
                                        </p:tgtEl>
                                        <p:attrNameLst>
                                          <p:attrName>style.color</p:attrName>
                                        </p:attrNameLst>
                                      </p:cBhvr>
                                      <p:to>
                                        <a:schemeClr val="accent2"/>
                                      </p:to>
                                    </p:animClr>
                                    <p:animClr clrSpc="rgb" dir="cw">
                                      <p:cBhvr>
                                        <p:cTn id="248" dur="500" fill="hold"/>
                                        <p:tgtEl>
                                          <p:spTgt spid="179"/>
                                        </p:tgtEl>
                                        <p:attrNameLst>
                                          <p:attrName>fillcolor</p:attrName>
                                        </p:attrNameLst>
                                      </p:cBhvr>
                                      <p:to>
                                        <a:schemeClr val="accent2"/>
                                      </p:to>
                                    </p:animClr>
                                    <p:set>
                                      <p:cBhvr>
                                        <p:cTn id="249" dur="500" fill="hold"/>
                                        <p:tgtEl>
                                          <p:spTgt spid="179"/>
                                        </p:tgtEl>
                                        <p:attrNameLst>
                                          <p:attrName>fill.type</p:attrName>
                                        </p:attrNameLst>
                                      </p:cBhvr>
                                      <p:to>
                                        <p:strVal val="solid"/>
                                      </p:to>
                                    </p:set>
                                    <p:set>
                                      <p:cBhvr>
                                        <p:cTn id="250" dur="500" fill="hold"/>
                                        <p:tgtEl>
                                          <p:spTgt spid="179"/>
                                        </p:tgtEl>
                                        <p:attrNameLst>
                                          <p:attrName>fill.on</p:attrName>
                                        </p:attrNameLst>
                                      </p:cBhvr>
                                      <p:to>
                                        <p:strVal val="true"/>
                                      </p:to>
                                    </p:set>
                                  </p:childTnLst>
                                </p:cTn>
                              </p:par>
                              <p:par>
                                <p:cTn id="251" presetID="19" presetClass="emph" presetSubtype="0" fill="hold" grpId="0" nodeType="withEffect">
                                  <p:stCondLst>
                                    <p:cond delay="0"/>
                                  </p:stCondLst>
                                  <p:childTnLst>
                                    <p:animClr clrSpc="rgb" dir="cw">
                                      <p:cBhvr override="childStyle">
                                        <p:cTn id="252" dur="500" fill="hold"/>
                                        <p:tgtEl>
                                          <p:spTgt spid="180"/>
                                        </p:tgtEl>
                                        <p:attrNameLst>
                                          <p:attrName>style.color</p:attrName>
                                        </p:attrNameLst>
                                      </p:cBhvr>
                                      <p:to>
                                        <a:schemeClr val="accent2"/>
                                      </p:to>
                                    </p:animClr>
                                    <p:animClr clrSpc="rgb" dir="cw">
                                      <p:cBhvr>
                                        <p:cTn id="253" dur="500" fill="hold"/>
                                        <p:tgtEl>
                                          <p:spTgt spid="180"/>
                                        </p:tgtEl>
                                        <p:attrNameLst>
                                          <p:attrName>fillcolor</p:attrName>
                                        </p:attrNameLst>
                                      </p:cBhvr>
                                      <p:to>
                                        <a:schemeClr val="accent2"/>
                                      </p:to>
                                    </p:animClr>
                                    <p:set>
                                      <p:cBhvr>
                                        <p:cTn id="254" dur="500" fill="hold"/>
                                        <p:tgtEl>
                                          <p:spTgt spid="180"/>
                                        </p:tgtEl>
                                        <p:attrNameLst>
                                          <p:attrName>fill.type</p:attrName>
                                        </p:attrNameLst>
                                      </p:cBhvr>
                                      <p:to>
                                        <p:strVal val="solid"/>
                                      </p:to>
                                    </p:set>
                                    <p:set>
                                      <p:cBhvr>
                                        <p:cTn id="255" dur="500" fill="hold"/>
                                        <p:tgtEl>
                                          <p:spTgt spid="180"/>
                                        </p:tgtEl>
                                        <p:attrNameLst>
                                          <p:attrName>fill.on</p:attrName>
                                        </p:attrNameLst>
                                      </p:cBhvr>
                                      <p:to>
                                        <p:strVal val="true"/>
                                      </p:to>
                                    </p:set>
                                  </p:childTnLst>
                                </p:cTn>
                              </p:par>
                              <p:par>
                                <p:cTn id="256" presetID="19" presetClass="emph" presetSubtype="0" fill="hold" grpId="0" nodeType="withEffect">
                                  <p:stCondLst>
                                    <p:cond delay="0"/>
                                  </p:stCondLst>
                                  <p:childTnLst>
                                    <p:animClr clrSpc="rgb" dir="cw">
                                      <p:cBhvr override="childStyle">
                                        <p:cTn id="257" dur="500" fill="hold"/>
                                        <p:tgtEl>
                                          <p:spTgt spid="181"/>
                                        </p:tgtEl>
                                        <p:attrNameLst>
                                          <p:attrName>style.color</p:attrName>
                                        </p:attrNameLst>
                                      </p:cBhvr>
                                      <p:to>
                                        <a:schemeClr val="accent2"/>
                                      </p:to>
                                    </p:animClr>
                                    <p:animClr clrSpc="rgb" dir="cw">
                                      <p:cBhvr>
                                        <p:cTn id="258" dur="500" fill="hold"/>
                                        <p:tgtEl>
                                          <p:spTgt spid="181"/>
                                        </p:tgtEl>
                                        <p:attrNameLst>
                                          <p:attrName>fillcolor</p:attrName>
                                        </p:attrNameLst>
                                      </p:cBhvr>
                                      <p:to>
                                        <a:schemeClr val="accent2"/>
                                      </p:to>
                                    </p:animClr>
                                    <p:set>
                                      <p:cBhvr>
                                        <p:cTn id="259" dur="500" fill="hold"/>
                                        <p:tgtEl>
                                          <p:spTgt spid="181"/>
                                        </p:tgtEl>
                                        <p:attrNameLst>
                                          <p:attrName>fill.type</p:attrName>
                                        </p:attrNameLst>
                                      </p:cBhvr>
                                      <p:to>
                                        <p:strVal val="solid"/>
                                      </p:to>
                                    </p:set>
                                    <p:set>
                                      <p:cBhvr>
                                        <p:cTn id="260" dur="500" fill="hold"/>
                                        <p:tgtEl>
                                          <p:spTgt spid="181"/>
                                        </p:tgtEl>
                                        <p:attrNameLst>
                                          <p:attrName>fill.on</p:attrName>
                                        </p:attrNameLst>
                                      </p:cBhvr>
                                      <p:to>
                                        <p:strVal val="true"/>
                                      </p:to>
                                    </p:set>
                                  </p:childTnLst>
                                </p:cTn>
                              </p:par>
                              <p:par>
                                <p:cTn id="261" presetID="19" presetClass="emph" presetSubtype="0" fill="hold" grpId="0" nodeType="withEffect">
                                  <p:stCondLst>
                                    <p:cond delay="0"/>
                                  </p:stCondLst>
                                  <p:childTnLst>
                                    <p:animClr clrSpc="rgb" dir="cw">
                                      <p:cBhvr override="childStyle">
                                        <p:cTn id="262" dur="500" fill="hold"/>
                                        <p:tgtEl>
                                          <p:spTgt spid="182"/>
                                        </p:tgtEl>
                                        <p:attrNameLst>
                                          <p:attrName>style.color</p:attrName>
                                        </p:attrNameLst>
                                      </p:cBhvr>
                                      <p:to>
                                        <a:schemeClr val="accent2"/>
                                      </p:to>
                                    </p:animClr>
                                    <p:animClr clrSpc="rgb" dir="cw">
                                      <p:cBhvr>
                                        <p:cTn id="263" dur="500" fill="hold"/>
                                        <p:tgtEl>
                                          <p:spTgt spid="182"/>
                                        </p:tgtEl>
                                        <p:attrNameLst>
                                          <p:attrName>fillcolor</p:attrName>
                                        </p:attrNameLst>
                                      </p:cBhvr>
                                      <p:to>
                                        <a:schemeClr val="accent2"/>
                                      </p:to>
                                    </p:animClr>
                                    <p:set>
                                      <p:cBhvr>
                                        <p:cTn id="264" dur="500" fill="hold"/>
                                        <p:tgtEl>
                                          <p:spTgt spid="182"/>
                                        </p:tgtEl>
                                        <p:attrNameLst>
                                          <p:attrName>fill.type</p:attrName>
                                        </p:attrNameLst>
                                      </p:cBhvr>
                                      <p:to>
                                        <p:strVal val="solid"/>
                                      </p:to>
                                    </p:set>
                                    <p:set>
                                      <p:cBhvr>
                                        <p:cTn id="265" dur="500" fill="hold"/>
                                        <p:tgtEl>
                                          <p:spTgt spid="182"/>
                                        </p:tgtEl>
                                        <p:attrNameLst>
                                          <p:attrName>fill.on</p:attrName>
                                        </p:attrNameLst>
                                      </p:cBhvr>
                                      <p:to>
                                        <p:strVal val="true"/>
                                      </p:to>
                                    </p:set>
                                  </p:childTnLst>
                                </p:cTn>
                              </p:par>
                              <p:par>
                                <p:cTn id="266" presetID="19" presetClass="emph" presetSubtype="0" fill="hold" grpId="0" nodeType="withEffect">
                                  <p:stCondLst>
                                    <p:cond delay="0"/>
                                  </p:stCondLst>
                                  <p:childTnLst>
                                    <p:animClr clrSpc="rgb" dir="cw">
                                      <p:cBhvr override="childStyle">
                                        <p:cTn id="267" dur="500" fill="hold"/>
                                        <p:tgtEl>
                                          <p:spTgt spid="183"/>
                                        </p:tgtEl>
                                        <p:attrNameLst>
                                          <p:attrName>style.color</p:attrName>
                                        </p:attrNameLst>
                                      </p:cBhvr>
                                      <p:to>
                                        <a:schemeClr val="accent2"/>
                                      </p:to>
                                    </p:animClr>
                                    <p:animClr clrSpc="rgb" dir="cw">
                                      <p:cBhvr>
                                        <p:cTn id="268" dur="500" fill="hold"/>
                                        <p:tgtEl>
                                          <p:spTgt spid="183"/>
                                        </p:tgtEl>
                                        <p:attrNameLst>
                                          <p:attrName>fillcolor</p:attrName>
                                        </p:attrNameLst>
                                      </p:cBhvr>
                                      <p:to>
                                        <a:schemeClr val="accent2"/>
                                      </p:to>
                                    </p:animClr>
                                    <p:set>
                                      <p:cBhvr>
                                        <p:cTn id="269" dur="500" fill="hold"/>
                                        <p:tgtEl>
                                          <p:spTgt spid="183"/>
                                        </p:tgtEl>
                                        <p:attrNameLst>
                                          <p:attrName>fill.type</p:attrName>
                                        </p:attrNameLst>
                                      </p:cBhvr>
                                      <p:to>
                                        <p:strVal val="solid"/>
                                      </p:to>
                                    </p:set>
                                    <p:set>
                                      <p:cBhvr>
                                        <p:cTn id="270" dur="500" fill="hold"/>
                                        <p:tgtEl>
                                          <p:spTgt spid="183"/>
                                        </p:tgtEl>
                                        <p:attrNameLst>
                                          <p:attrName>fill.on</p:attrName>
                                        </p:attrNameLst>
                                      </p:cBhvr>
                                      <p:to>
                                        <p:strVal val="true"/>
                                      </p:to>
                                    </p:set>
                                  </p:childTnLst>
                                </p:cTn>
                              </p:par>
                            </p:childTnLst>
                          </p:cTn>
                        </p:par>
                      </p:childTnLst>
                    </p:cTn>
                  </p:par>
                  <p:par>
                    <p:cTn id="271" fill="hold">
                      <p:stCondLst>
                        <p:cond delay="indefinite"/>
                      </p:stCondLst>
                      <p:childTnLst>
                        <p:par>
                          <p:cTn id="272" fill="hold">
                            <p:stCondLst>
                              <p:cond delay="0"/>
                            </p:stCondLst>
                            <p:childTnLst>
                              <p:par>
                                <p:cTn id="273" presetID="6" presetClass="exit" presetSubtype="32" fill="hold" grpId="1" nodeType="clickEffect">
                                  <p:stCondLst>
                                    <p:cond delay="0"/>
                                  </p:stCondLst>
                                  <p:childTnLst>
                                    <p:animEffect transition="out" filter="circle(out)">
                                      <p:cBhvr>
                                        <p:cTn id="274" dur="2000"/>
                                        <p:tgtEl>
                                          <p:spTgt spid="178"/>
                                        </p:tgtEl>
                                      </p:cBhvr>
                                    </p:animEffect>
                                    <p:set>
                                      <p:cBhvr>
                                        <p:cTn id="275" dur="1" fill="hold">
                                          <p:stCondLst>
                                            <p:cond delay="1999"/>
                                          </p:stCondLst>
                                        </p:cTn>
                                        <p:tgtEl>
                                          <p:spTgt spid="178"/>
                                        </p:tgtEl>
                                        <p:attrNameLst>
                                          <p:attrName>style.visibility</p:attrName>
                                        </p:attrNameLst>
                                      </p:cBhvr>
                                      <p:to>
                                        <p:strVal val="hidden"/>
                                      </p:to>
                                    </p:set>
                                  </p:childTnLst>
                                </p:cTn>
                              </p:par>
                              <p:par>
                                <p:cTn id="276" presetID="6" presetClass="exit" presetSubtype="32" fill="hold" grpId="1" nodeType="withEffect">
                                  <p:stCondLst>
                                    <p:cond delay="0"/>
                                  </p:stCondLst>
                                  <p:childTnLst>
                                    <p:animEffect transition="out" filter="circle(out)">
                                      <p:cBhvr>
                                        <p:cTn id="277" dur="2000"/>
                                        <p:tgtEl>
                                          <p:spTgt spid="179"/>
                                        </p:tgtEl>
                                      </p:cBhvr>
                                    </p:animEffect>
                                    <p:set>
                                      <p:cBhvr>
                                        <p:cTn id="278" dur="1" fill="hold">
                                          <p:stCondLst>
                                            <p:cond delay="1999"/>
                                          </p:stCondLst>
                                        </p:cTn>
                                        <p:tgtEl>
                                          <p:spTgt spid="179"/>
                                        </p:tgtEl>
                                        <p:attrNameLst>
                                          <p:attrName>style.visibility</p:attrName>
                                        </p:attrNameLst>
                                      </p:cBhvr>
                                      <p:to>
                                        <p:strVal val="hidden"/>
                                      </p:to>
                                    </p:set>
                                  </p:childTnLst>
                                </p:cTn>
                              </p:par>
                              <p:par>
                                <p:cTn id="279" presetID="6" presetClass="exit" presetSubtype="32" fill="hold" grpId="1" nodeType="withEffect">
                                  <p:stCondLst>
                                    <p:cond delay="0"/>
                                  </p:stCondLst>
                                  <p:childTnLst>
                                    <p:animEffect transition="out" filter="circle(out)">
                                      <p:cBhvr>
                                        <p:cTn id="280" dur="2000"/>
                                        <p:tgtEl>
                                          <p:spTgt spid="180"/>
                                        </p:tgtEl>
                                      </p:cBhvr>
                                    </p:animEffect>
                                    <p:set>
                                      <p:cBhvr>
                                        <p:cTn id="281" dur="1" fill="hold">
                                          <p:stCondLst>
                                            <p:cond delay="1999"/>
                                          </p:stCondLst>
                                        </p:cTn>
                                        <p:tgtEl>
                                          <p:spTgt spid="180"/>
                                        </p:tgtEl>
                                        <p:attrNameLst>
                                          <p:attrName>style.visibility</p:attrName>
                                        </p:attrNameLst>
                                      </p:cBhvr>
                                      <p:to>
                                        <p:strVal val="hidden"/>
                                      </p:to>
                                    </p:set>
                                  </p:childTnLst>
                                </p:cTn>
                              </p:par>
                              <p:par>
                                <p:cTn id="282" presetID="6" presetClass="exit" presetSubtype="32" fill="hold" grpId="1" nodeType="withEffect">
                                  <p:stCondLst>
                                    <p:cond delay="0"/>
                                  </p:stCondLst>
                                  <p:childTnLst>
                                    <p:animEffect transition="out" filter="circle(out)">
                                      <p:cBhvr>
                                        <p:cTn id="283" dur="2000"/>
                                        <p:tgtEl>
                                          <p:spTgt spid="181"/>
                                        </p:tgtEl>
                                      </p:cBhvr>
                                    </p:animEffect>
                                    <p:set>
                                      <p:cBhvr>
                                        <p:cTn id="284" dur="1" fill="hold">
                                          <p:stCondLst>
                                            <p:cond delay="1999"/>
                                          </p:stCondLst>
                                        </p:cTn>
                                        <p:tgtEl>
                                          <p:spTgt spid="181"/>
                                        </p:tgtEl>
                                        <p:attrNameLst>
                                          <p:attrName>style.visibility</p:attrName>
                                        </p:attrNameLst>
                                      </p:cBhvr>
                                      <p:to>
                                        <p:strVal val="hidden"/>
                                      </p:to>
                                    </p:set>
                                  </p:childTnLst>
                                </p:cTn>
                              </p:par>
                              <p:par>
                                <p:cTn id="285" presetID="6" presetClass="exit" presetSubtype="32" fill="hold" grpId="1" nodeType="withEffect">
                                  <p:stCondLst>
                                    <p:cond delay="0"/>
                                  </p:stCondLst>
                                  <p:childTnLst>
                                    <p:animEffect transition="out" filter="circle(out)">
                                      <p:cBhvr>
                                        <p:cTn id="286" dur="2000"/>
                                        <p:tgtEl>
                                          <p:spTgt spid="182"/>
                                        </p:tgtEl>
                                      </p:cBhvr>
                                    </p:animEffect>
                                    <p:set>
                                      <p:cBhvr>
                                        <p:cTn id="287" dur="1" fill="hold">
                                          <p:stCondLst>
                                            <p:cond delay="1999"/>
                                          </p:stCondLst>
                                        </p:cTn>
                                        <p:tgtEl>
                                          <p:spTgt spid="182"/>
                                        </p:tgtEl>
                                        <p:attrNameLst>
                                          <p:attrName>style.visibility</p:attrName>
                                        </p:attrNameLst>
                                      </p:cBhvr>
                                      <p:to>
                                        <p:strVal val="hidden"/>
                                      </p:to>
                                    </p:set>
                                  </p:childTnLst>
                                </p:cTn>
                              </p:par>
                              <p:par>
                                <p:cTn id="288" presetID="6" presetClass="exit" presetSubtype="32" fill="hold" grpId="1" nodeType="withEffect">
                                  <p:stCondLst>
                                    <p:cond delay="0"/>
                                  </p:stCondLst>
                                  <p:childTnLst>
                                    <p:animEffect transition="out" filter="circle(out)">
                                      <p:cBhvr>
                                        <p:cTn id="289" dur="2000"/>
                                        <p:tgtEl>
                                          <p:spTgt spid="183"/>
                                        </p:tgtEl>
                                      </p:cBhvr>
                                    </p:animEffect>
                                    <p:set>
                                      <p:cBhvr>
                                        <p:cTn id="290" dur="1" fill="hold">
                                          <p:stCondLst>
                                            <p:cond delay="1999"/>
                                          </p:stCondLst>
                                        </p:cTn>
                                        <p:tgtEl>
                                          <p:spTgt spid="183"/>
                                        </p:tgtEl>
                                        <p:attrNameLst>
                                          <p:attrName>style.visibility</p:attrName>
                                        </p:attrNameLst>
                                      </p:cBhvr>
                                      <p:to>
                                        <p:strVal val="hidden"/>
                                      </p:to>
                                    </p:set>
                                  </p:childTnLst>
                                </p:cTn>
                              </p:par>
                              <p:par>
                                <p:cTn id="291" presetID="6" presetClass="exit" presetSubtype="32" fill="hold" grpId="1" nodeType="withEffect">
                                  <p:stCondLst>
                                    <p:cond delay="0"/>
                                  </p:stCondLst>
                                  <p:childTnLst>
                                    <p:animEffect transition="out" filter="circle(out)">
                                      <p:cBhvr>
                                        <p:cTn id="292" dur="2000"/>
                                        <p:tgtEl>
                                          <p:spTgt spid="227"/>
                                        </p:tgtEl>
                                      </p:cBhvr>
                                    </p:animEffect>
                                    <p:set>
                                      <p:cBhvr>
                                        <p:cTn id="293" dur="1" fill="hold">
                                          <p:stCondLst>
                                            <p:cond delay="1999"/>
                                          </p:stCondLst>
                                        </p:cTn>
                                        <p:tgtEl>
                                          <p:spTgt spid="227"/>
                                        </p:tgtEl>
                                        <p:attrNameLst>
                                          <p:attrName>style.visibility</p:attrName>
                                        </p:attrNameLst>
                                      </p:cBhvr>
                                      <p:to>
                                        <p:strVal val="hidden"/>
                                      </p:to>
                                    </p:set>
                                  </p:childTnLst>
                                </p:cTn>
                              </p:par>
                            </p:childTnLst>
                          </p:cTn>
                        </p:par>
                      </p:childTnLst>
                    </p:cTn>
                  </p:par>
                </p:childTnLst>
              </p:cTn>
              <p:nextCondLst>
                <p:cond evt="onClick" delay="0">
                  <p:tgtEl>
                    <p:spTgt spid="150"/>
                  </p:tgtEl>
                </p:cond>
              </p:nextCondLst>
            </p:seq>
            <p:seq concurrent="1" nextAc="seek">
              <p:cTn id="294" restart="whenNotActive" fill="hold" evtFilter="cancelBubble" nodeType="interactiveSeq">
                <p:stCondLst>
                  <p:cond evt="onClick" delay="0">
                    <p:tgtEl>
                      <p:spTgt spid="151"/>
                    </p:tgtEl>
                  </p:cond>
                </p:stCondLst>
                <p:endSync evt="end" delay="0">
                  <p:rtn val="all"/>
                </p:endSync>
                <p:childTnLst>
                  <p:par>
                    <p:cTn id="295" fill="hold">
                      <p:stCondLst>
                        <p:cond delay="0"/>
                      </p:stCondLst>
                      <p:childTnLst>
                        <p:par>
                          <p:cTn id="296" fill="hold">
                            <p:stCondLst>
                              <p:cond delay="0"/>
                            </p:stCondLst>
                            <p:childTnLst>
                              <p:par>
                                <p:cTn id="297" presetID="6" presetClass="entr" presetSubtype="16" fill="hold" grpId="0" nodeType="clickEffect">
                                  <p:stCondLst>
                                    <p:cond delay="0"/>
                                  </p:stCondLst>
                                  <p:childTnLst>
                                    <p:set>
                                      <p:cBhvr>
                                        <p:cTn id="298" dur="1" fill="hold">
                                          <p:stCondLst>
                                            <p:cond delay="0"/>
                                          </p:stCondLst>
                                        </p:cTn>
                                        <p:tgtEl>
                                          <p:spTgt spid="228"/>
                                        </p:tgtEl>
                                        <p:attrNameLst>
                                          <p:attrName>style.visibility</p:attrName>
                                        </p:attrNameLst>
                                      </p:cBhvr>
                                      <p:to>
                                        <p:strVal val="visible"/>
                                      </p:to>
                                    </p:set>
                                    <p:animEffect transition="in" filter="circle(in)">
                                      <p:cBhvr>
                                        <p:cTn id="299" dur="2000"/>
                                        <p:tgtEl>
                                          <p:spTgt spid="228"/>
                                        </p:tgtEl>
                                      </p:cBhvr>
                                    </p:animEffect>
                                  </p:childTnLst>
                                </p:cTn>
                              </p:par>
                              <p:par>
                                <p:cTn id="300" presetID="19" presetClass="emph" presetSubtype="0" fill="hold" grpId="0" nodeType="withEffect">
                                  <p:stCondLst>
                                    <p:cond delay="0"/>
                                  </p:stCondLst>
                                  <p:childTnLst>
                                    <p:animClr clrSpc="rgb" dir="cw">
                                      <p:cBhvr override="childStyle">
                                        <p:cTn id="301" dur="500" fill="hold"/>
                                        <p:tgtEl>
                                          <p:spTgt spid="184"/>
                                        </p:tgtEl>
                                        <p:attrNameLst>
                                          <p:attrName>style.color</p:attrName>
                                        </p:attrNameLst>
                                      </p:cBhvr>
                                      <p:to>
                                        <a:schemeClr val="accent2"/>
                                      </p:to>
                                    </p:animClr>
                                    <p:animClr clrSpc="rgb" dir="cw">
                                      <p:cBhvr>
                                        <p:cTn id="302" dur="500" fill="hold"/>
                                        <p:tgtEl>
                                          <p:spTgt spid="184"/>
                                        </p:tgtEl>
                                        <p:attrNameLst>
                                          <p:attrName>fillcolor</p:attrName>
                                        </p:attrNameLst>
                                      </p:cBhvr>
                                      <p:to>
                                        <a:schemeClr val="accent2"/>
                                      </p:to>
                                    </p:animClr>
                                    <p:set>
                                      <p:cBhvr>
                                        <p:cTn id="303" dur="500" fill="hold"/>
                                        <p:tgtEl>
                                          <p:spTgt spid="184"/>
                                        </p:tgtEl>
                                        <p:attrNameLst>
                                          <p:attrName>fill.type</p:attrName>
                                        </p:attrNameLst>
                                      </p:cBhvr>
                                      <p:to>
                                        <p:strVal val="solid"/>
                                      </p:to>
                                    </p:set>
                                    <p:set>
                                      <p:cBhvr>
                                        <p:cTn id="304" dur="500" fill="hold"/>
                                        <p:tgtEl>
                                          <p:spTgt spid="184"/>
                                        </p:tgtEl>
                                        <p:attrNameLst>
                                          <p:attrName>fill.on</p:attrName>
                                        </p:attrNameLst>
                                      </p:cBhvr>
                                      <p:to>
                                        <p:strVal val="true"/>
                                      </p:to>
                                    </p:set>
                                  </p:childTnLst>
                                </p:cTn>
                              </p:par>
                              <p:par>
                                <p:cTn id="305" presetID="19" presetClass="emph" presetSubtype="0" fill="hold" grpId="0" nodeType="withEffect">
                                  <p:stCondLst>
                                    <p:cond delay="0"/>
                                  </p:stCondLst>
                                  <p:childTnLst>
                                    <p:animClr clrSpc="rgb" dir="cw">
                                      <p:cBhvr override="childStyle">
                                        <p:cTn id="306" dur="500" fill="hold"/>
                                        <p:tgtEl>
                                          <p:spTgt spid="185"/>
                                        </p:tgtEl>
                                        <p:attrNameLst>
                                          <p:attrName>style.color</p:attrName>
                                        </p:attrNameLst>
                                      </p:cBhvr>
                                      <p:to>
                                        <a:schemeClr val="accent2"/>
                                      </p:to>
                                    </p:animClr>
                                    <p:animClr clrSpc="rgb" dir="cw">
                                      <p:cBhvr>
                                        <p:cTn id="307" dur="500" fill="hold"/>
                                        <p:tgtEl>
                                          <p:spTgt spid="185"/>
                                        </p:tgtEl>
                                        <p:attrNameLst>
                                          <p:attrName>fillcolor</p:attrName>
                                        </p:attrNameLst>
                                      </p:cBhvr>
                                      <p:to>
                                        <a:schemeClr val="accent2"/>
                                      </p:to>
                                    </p:animClr>
                                    <p:set>
                                      <p:cBhvr>
                                        <p:cTn id="308" dur="500" fill="hold"/>
                                        <p:tgtEl>
                                          <p:spTgt spid="185"/>
                                        </p:tgtEl>
                                        <p:attrNameLst>
                                          <p:attrName>fill.type</p:attrName>
                                        </p:attrNameLst>
                                      </p:cBhvr>
                                      <p:to>
                                        <p:strVal val="solid"/>
                                      </p:to>
                                    </p:set>
                                    <p:set>
                                      <p:cBhvr>
                                        <p:cTn id="309" dur="500" fill="hold"/>
                                        <p:tgtEl>
                                          <p:spTgt spid="185"/>
                                        </p:tgtEl>
                                        <p:attrNameLst>
                                          <p:attrName>fill.on</p:attrName>
                                        </p:attrNameLst>
                                      </p:cBhvr>
                                      <p:to>
                                        <p:strVal val="true"/>
                                      </p:to>
                                    </p:set>
                                  </p:childTnLst>
                                </p:cTn>
                              </p:par>
                              <p:par>
                                <p:cTn id="310" presetID="19" presetClass="emph" presetSubtype="0" fill="hold" grpId="0" nodeType="withEffect">
                                  <p:stCondLst>
                                    <p:cond delay="0"/>
                                  </p:stCondLst>
                                  <p:childTnLst>
                                    <p:animClr clrSpc="rgb" dir="cw">
                                      <p:cBhvr override="childStyle">
                                        <p:cTn id="311" dur="500" fill="hold"/>
                                        <p:tgtEl>
                                          <p:spTgt spid="186"/>
                                        </p:tgtEl>
                                        <p:attrNameLst>
                                          <p:attrName>style.color</p:attrName>
                                        </p:attrNameLst>
                                      </p:cBhvr>
                                      <p:to>
                                        <a:schemeClr val="accent2"/>
                                      </p:to>
                                    </p:animClr>
                                    <p:animClr clrSpc="rgb" dir="cw">
                                      <p:cBhvr>
                                        <p:cTn id="312" dur="500" fill="hold"/>
                                        <p:tgtEl>
                                          <p:spTgt spid="186"/>
                                        </p:tgtEl>
                                        <p:attrNameLst>
                                          <p:attrName>fillcolor</p:attrName>
                                        </p:attrNameLst>
                                      </p:cBhvr>
                                      <p:to>
                                        <a:schemeClr val="accent2"/>
                                      </p:to>
                                    </p:animClr>
                                    <p:set>
                                      <p:cBhvr>
                                        <p:cTn id="313" dur="500" fill="hold"/>
                                        <p:tgtEl>
                                          <p:spTgt spid="186"/>
                                        </p:tgtEl>
                                        <p:attrNameLst>
                                          <p:attrName>fill.type</p:attrName>
                                        </p:attrNameLst>
                                      </p:cBhvr>
                                      <p:to>
                                        <p:strVal val="solid"/>
                                      </p:to>
                                    </p:set>
                                    <p:set>
                                      <p:cBhvr>
                                        <p:cTn id="314" dur="500" fill="hold"/>
                                        <p:tgtEl>
                                          <p:spTgt spid="186"/>
                                        </p:tgtEl>
                                        <p:attrNameLst>
                                          <p:attrName>fill.on</p:attrName>
                                        </p:attrNameLst>
                                      </p:cBhvr>
                                      <p:to>
                                        <p:strVal val="true"/>
                                      </p:to>
                                    </p:set>
                                  </p:childTnLst>
                                </p:cTn>
                              </p:par>
                              <p:par>
                                <p:cTn id="315" presetID="19" presetClass="emph" presetSubtype="0" fill="hold" grpId="0" nodeType="withEffect">
                                  <p:stCondLst>
                                    <p:cond delay="0"/>
                                  </p:stCondLst>
                                  <p:childTnLst>
                                    <p:animClr clrSpc="rgb" dir="cw">
                                      <p:cBhvr override="childStyle">
                                        <p:cTn id="316" dur="500" fill="hold"/>
                                        <p:tgtEl>
                                          <p:spTgt spid="187"/>
                                        </p:tgtEl>
                                        <p:attrNameLst>
                                          <p:attrName>style.color</p:attrName>
                                        </p:attrNameLst>
                                      </p:cBhvr>
                                      <p:to>
                                        <a:schemeClr val="accent2"/>
                                      </p:to>
                                    </p:animClr>
                                    <p:animClr clrSpc="rgb" dir="cw">
                                      <p:cBhvr>
                                        <p:cTn id="317" dur="500" fill="hold"/>
                                        <p:tgtEl>
                                          <p:spTgt spid="187"/>
                                        </p:tgtEl>
                                        <p:attrNameLst>
                                          <p:attrName>fillcolor</p:attrName>
                                        </p:attrNameLst>
                                      </p:cBhvr>
                                      <p:to>
                                        <a:schemeClr val="accent2"/>
                                      </p:to>
                                    </p:animClr>
                                    <p:set>
                                      <p:cBhvr>
                                        <p:cTn id="318" dur="500" fill="hold"/>
                                        <p:tgtEl>
                                          <p:spTgt spid="187"/>
                                        </p:tgtEl>
                                        <p:attrNameLst>
                                          <p:attrName>fill.type</p:attrName>
                                        </p:attrNameLst>
                                      </p:cBhvr>
                                      <p:to>
                                        <p:strVal val="solid"/>
                                      </p:to>
                                    </p:set>
                                    <p:set>
                                      <p:cBhvr>
                                        <p:cTn id="319" dur="500" fill="hold"/>
                                        <p:tgtEl>
                                          <p:spTgt spid="187"/>
                                        </p:tgtEl>
                                        <p:attrNameLst>
                                          <p:attrName>fill.on</p:attrName>
                                        </p:attrNameLst>
                                      </p:cBhvr>
                                      <p:to>
                                        <p:strVal val="true"/>
                                      </p:to>
                                    </p:set>
                                  </p:childTnLst>
                                </p:cTn>
                              </p:par>
                              <p:par>
                                <p:cTn id="320" presetID="19" presetClass="emph" presetSubtype="0" fill="hold" grpId="0" nodeType="withEffect">
                                  <p:stCondLst>
                                    <p:cond delay="0"/>
                                  </p:stCondLst>
                                  <p:childTnLst>
                                    <p:animClr clrSpc="rgb" dir="cw">
                                      <p:cBhvr override="childStyle">
                                        <p:cTn id="321" dur="500" fill="hold"/>
                                        <p:tgtEl>
                                          <p:spTgt spid="189"/>
                                        </p:tgtEl>
                                        <p:attrNameLst>
                                          <p:attrName>style.color</p:attrName>
                                        </p:attrNameLst>
                                      </p:cBhvr>
                                      <p:to>
                                        <a:schemeClr val="accent2"/>
                                      </p:to>
                                    </p:animClr>
                                    <p:animClr clrSpc="rgb" dir="cw">
                                      <p:cBhvr>
                                        <p:cTn id="322" dur="500" fill="hold"/>
                                        <p:tgtEl>
                                          <p:spTgt spid="189"/>
                                        </p:tgtEl>
                                        <p:attrNameLst>
                                          <p:attrName>fillcolor</p:attrName>
                                        </p:attrNameLst>
                                      </p:cBhvr>
                                      <p:to>
                                        <a:schemeClr val="accent2"/>
                                      </p:to>
                                    </p:animClr>
                                    <p:set>
                                      <p:cBhvr>
                                        <p:cTn id="323" dur="500" fill="hold"/>
                                        <p:tgtEl>
                                          <p:spTgt spid="189"/>
                                        </p:tgtEl>
                                        <p:attrNameLst>
                                          <p:attrName>fill.type</p:attrName>
                                        </p:attrNameLst>
                                      </p:cBhvr>
                                      <p:to>
                                        <p:strVal val="solid"/>
                                      </p:to>
                                    </p:set>
                                    <p:set>
                                      <p:cBhvr>
                                        <p:cTn id="324" dur="500" fill="hold"/>
                                        <p:tgtEl>
                                          <p:spTgt spid="189"/>
                                        </p:tgtEl>
                                        <p:attrNameLst>
                                          <p:attrName>fill.on</p:attrName>
                                        </p:attrNameLst>
                                      </p:cBhvr>
                                      <p:to>
                                        <p:strVal val="true"/>
                                      </p:to>
                                    </p:set>
                                  </p:childTnLst>
                                </p:cTn>
                              </p:par>
                              <p:par>
                                <p:cTn id="325" presetID="19" presetClass="emph" presetSubtype="0" fill="hold" grpId="0" nodeType="withEffect">
                                  <p:stCondLst>
                                    <p:cond delay="0"/>
                                  </p:stCondLst>
                                  <p:childTnLst>
                                    <p:animClr clrSpc="rgb" dir="cw">
                                      <p:cBhvr override="childStyle">
                                        <p:cTn id="326" dur="500" fill="hold"/>
                                        <p:tgtEl>
                                          <p:spTgt spid="190"/>
                                        </p:tgtEl>
                                        <p:attrNameLst>
                                          <p:attrName>style.color</p:attrName>
                                        </p:attrNameLst>
                                      </p:cBhvr>
                                      <p:to>
                                        <a:schemeClr val="accent2"/>
                                      </p:to>
                                    </p:animClr>
                                    <p:animClr clrSpc="rgb" dir="cw">
                                      <p:cBhvr>
                                        <p:cTn id="327" dur="500" fill="hold"/>
                                        <p:tgtEl>
                                          <p:spTgt spid="190"/>
                                        </p:tgtEl>
                                        <p:attrNameLst>
                                          <p:attrName>fillcolor</p:attrName>
                                        </p:attrNameLst>
                                      </p:cBhvr>
                                      <p:to>
                                        <a:schemeClr val="accent2"/>
                                      </p:to>
                                    </p:animClr>
                                    <p:set>
                                      <p:cBhvr>
                                        <p:cTn id="328" dur="500" fill="hold"/>
                                        <p:tgtEl>
                                          <p:spTgt spid="190"/>
                                        </p:tgtEl>
                                        <p:attrNameLst>
                                          <p:attrName>fill.type</p:attrName>
                                        </p:attrNameLst>
                                      </p:cBhvr>
                                      <p:to>
                                        <p:strVal val="solid"/>
                                      </p:to>
                                    </p:set>
                                    <p:set>
                                      <p:cBhvr>
                                        <p:cTn id="329" dur="500" fill="hold"/>
                                        <p:tgtEl>
                                          <p:spTgt spid="190"/>
                                        </p:tgtEl>
                                        <p:attrNameLst>
                                          <p:attrName>fill.on</p:attrName>
                                        </p:attrNameLst>
                                      </p:cBhvr>
                                      <p:to>
                                        <p:strVal val="true"/>
                                      </p:to>
                                    </p:set>
                                  </p:childTnLst>
                                </p:cTn>
                              </p:par>
                              <p:par>
                                <p:cTn id="330" presetID="19" presetClass="emph" presetSubtype="0" fill="hold" grpId="0" nodeType="withEffect">
                                  <p:stCondLst>
                                    <p:cond delay="0"/>
                                  </p:stCondLst>
                                  <p:childTnLst>
                                    <p:animClr clrSpc="rgb" dir="cw">
                                      <p:cBhvr override="childStyle">
                                        <p:cTn id="331" dur="500" fill="hold"/>
                                        <p:tgtEl>
                                          <p:spTgt spid="191"/>
                                        </p:tgtEl>
                                        <p:attrNameLst>
                                          <p:attrName>style.color</p:attrName>
                                        </p:attrNameLst>
                                      </p:cBhvr>
                                      <p:to>
                                        <a:schemeClr val="accent2"/>
                                      </p:to>
                                    </p:animClr>
                                    <p:animClr clrSpc="rgb" dir="cw">
                                      <p:cBhvr>
                                        <p:cTn id="332" dur="500" fill="hold"/>
                                        <p:tgtEl>
                                          <p:spTgt spid="191"/>
                                        </p:tgtEl>
                                        <p:attrNameLst>
                                          <p:attrName>fillcolor</p:attrName>
                                        </p:attrNameLst>
                                      </p:cBhvr>
                                      <p:to>
                                        <a:schemeClr val="accent2"/>
                                      </p:to>
                                    </p:animClr>
                                    <p:set>
                                      <p:cBhvr>
                                        <p:cTn id="333" dur="500" fill="hold"/>
                                        <p:tgtEl>
                                          <p:spTgt spid="191"/>
                                        </p:tgtEl>
                                        <p:attrNameLst>
                                          <p:attrName>fill.type</p:attrName>
                                        </p:attrNameLst>
                                      </p:cBhvr>
                                      <p:to>
                                        <p:strVal val="solid"/>
                                      </p:to>
                                    </p:set>
                                    <p:set>
                                      <p:cBhvr>
                                        <p:cTn id="334" dur="500" fill="hold"/>
                                        <p:tgtEl>
                                          <p:spTgt spid="191"/>
                                        </p:tgtEl>
                                        <p:attrNameLst>
                                          <p:attrName>fill.on</p:attrName>
                                        </p:attrNameLst>
                                      </p:cBhvr>
                                      <p:to>
                                        <p:strVal val="true"/>
                                      </p:to>
                                    </p:set>
                                  </p:childTnLst>
                                </p:cTn>
                              </p:par>
                              <p:par>
                                <p:cTn id="335" presetID="19" presetClass="emph" presetSubtype="0" fill="hold" grpId="0" nodeType="withEffect">
                                  <p:stCondLst>
                                    <p:cond delay="0"/>
                                  </p:stCondLst>
                                  <p:childTnLst>
                                    <p:animClr clrSpc="rgb" dir="cw">
                                      <p:cBhvr override="childStyle">
                                        <p:cTn id="336" dur="500" fill="hold"/>
                                        <p:tgtEl>
                                          <p:spTgt spid="192"/>
                                        </p:tgtEl>
                                        <p:attrNameLst>
                                          <p:attrName>style.color</p:attrName>
                                        </p:attrNameLst>
                                      </p:cBhvr>
                                      <p:to>
                                        <a:schemeClr val="accent2"/>
                                      </p:to>
                                    </p:animClr>
                                    <p:animClr clrSpc="rgb" dir="cw">
                                      <p:cBhvr>
                                        <p:cTn id="337" dur="500" fill="hold"/>
                                        <p:tgtEl>
                                          <p:spTgt spid="192"/>
                                        </p:tgtEl>
                                        <p:attrNameLst>
                                          <p:attrName>fillcolor</p:attrName>
                                        </p:attrNameLst>
                                      </p:cBhvr>
                                      <p:to>
                                        <a:schemeClr val="accent2"/>
                                      </p:to>
                                    </p:animClr>
                                    <p:set>
                                      <p:cBhvr>
                                        <p:cTn id="338" dur="500" fill="hold"/>
                                        <p:tgtEl>
                                          <p:spTgt spid="192"/>
                                        </p:tgtEl>
                                        <p:attrNameLst>
                                          <p:attrName>fill.type</p:attrName>
                                        </p:attrNameLst>
                                      </p:cBhvr>
                                      <p:to>
                                        <p:strVal val="solid"/>
                                      </p:to>
                                    </p:set>
                                    <p:set>
                                      <p:cBhvr>
                                        <p:cTn id="339" dur="500" fill="hold"/>
                                        <p:tgtEl>
                                          <p:spTgt spid="192"/>
                                        </p:tgtEl>
                                        <p:attrNameLst>
                                          <p:attrName>fill.on</p:attrName>
                                        </p:attrNameLst>
                                      </p:cBhvr>
                                      <p:to>
                                        <p:strVal val="true"/>
                                      </p:to>
                                    </p:set>
                                  </p:childTnLst>
                                </p:cTn>
                              </p:par>
                            </p:childTnLst>
                          </p:cTn>
                        </p:par>
                      </p:childTnLst>
                    </p:cTn>
                  </p:par>
                  <p:par>
                    <p:cTn id="340" fill="hold">
                      <p:stCondLst>
                        <p:cond delay="indefinite"/>
                      </p:stCondLst>
                      <p:childTnLst>
                        <p:par>
                          <p:cTn id="341" fill="hold">
                            <p:stCondLst>
                              <p:cond delay="0"/>
                            </p:stCondLst>
                            <p:childTnLst>
                              <p:par>
                                <p:cTn id="342" presetID="6" presetClass="exit" presetSubtype="32" fill="hold" grpId="1" nodeType="clickEffect">
                                  <p:stCondLst>
                                    <p:cond delay="0"/>
                                  </p:stCondLst>
                                  <p:childTnLst>
                                    <p:animEffect transition="out" filter="circle(out)">
                                      <p:cBhvr>
                                        <p:cTn id="343" dur="2000"/>
                                        <p:tgtEl>
                                          <p:spTgt spid="184"/>
                                        </p:tgtEl>
                                      </p:cBhvr>
                                    </p:animEffect>
                                    <p:set>
                                      <p:cBhvr>
                                        <p:cTn id="344" dur="1" fill="hold">
                                          <p:stCondLst>
                                            <p:cond delay="1999"/>
                                          </p:stCondLst>
                                        </p:cTn>
                                        <p:tgtEl>
                                          <p:spTgt spid="184"/>
                                        </p:tgtEl>
                                        <p:attrNameLst>
                                          <p:attrName>style.visibility</p:attrName>
                                        </p:attrNameLst>
                                      </p:cBhvr>
                                      <p:to>
                                        <p:strVal val="hidden"/>
                                      </p:to>
                                    </p:set>
                                  </p:childTnLst>
                                </p:cTn>
                              </p:par>
                              <p:par>
                                <p:cTn id="345" presetID="6" presetClass="exit" presetSubtype="32" fill="hold" grpId="1" nodeType="withEffect">
                                  <p:stCondLst>
                                    <p:cond delay="0"/>
                                  </p:stCondLst>
                                  <p:childTnLst>
                                    <p:animEffect transition="out" filter="circle(out)">
                                      <p:cBhvr>
                                        <p:cTn id="346" dur="2000"/>
                                        <p:tgtEl>
                                          <p:spTgt spid="185"/>
                                        </p:tgtEl>
                                      </p:cBhvr>
                                    </p:animEffect>
                                    <p:set>
                                      <p:cBhvr>
                                        <p:cTn id="347" dur="1" fill="hold">
                                          <p:stCondLst>
                                            <p:cond delay="1999"/>
                                          </p:stCondLst>
                                        </p:cTn>
                                        <p:tgtEl>
                                          <p:spTgt spid="185"/>
                                        </p:tgtEl>
                                        <p:attrNameLst>
                                          <p:attrName>style.visibility</p:attrName>
                                        </p:attrNameLst>
                                      </p:cBhvr>
                                      <p:to>
                                        <p:strVal val="hidden"/>
                                      </p:to>
                                    </p:set>
                                  </p:childTnLst>
                                </p:cTn>
                              </p:par>
                              <p:par>
                                <p:cTn id="348" presetID="6" presetClass="exit" presetSubtype="32" fill="hold" grpId="1" nodeType="withEffect">
                                  <p:stCondLst>
                                    <p:cond delay="0"/>
                                  </p:stCondLst>
                                  <p:childTnLst>
                                    <p:animEffect transition="out" filter="circle(out)">
                                      <p:cBhvr>
                                        <p:cTn id="349" dur="2000"/>
                                        <p:tgtEl>
                                          <p:spTgt spid="186"/>
                                        </p:tgtEl>
                                      </p:cBhvr>
                                    </p:animEffect>
                                    <p:set>
                                      <p:cBhvr>
                                        <p:cTn id="350" dur="1" fill="hold">
                                          <p:stCondLst>
                                            <p:cond delay="1999"/>
                                          </p:stCondLst>
                                        </p:cTn>
                                        <p:tgtEl>
                                          <p:spTgt spid="186"/>
                                        </p:tgtEl>
                                        <p:attrNameLst>
                                          <p:attrName>style.visibility</p:attrName>
                                        </p:attrNameLst>
                                      </p:cBhvr>
                                      <p:to>
                                        <p:strVal val="hidden"/>
                                      </p:to>
                                    </p:set>
                                  </p:childTnLst>
                                </p:cTn>
                              </p:par>
                              <p:par>
                                <p:cTn id="351" presetID="6" presetClass="exit" presetSubtype="32" fill="hold" grpId="1" nodeType="withEffect">
                                  <p:stCondLst>
                                    <p:cond delay="0"/>
                                  </p:stCondLst>
                                  <p:childTnLst>
                                    <p:animEffect transition="out" filter="circle(out)">
                                      <p:cBhvr>
                                        <p:cTn id="352" dur="2000"/>
                                        <p:tgtEl>
                                          <p:spTgt spid="187"/>
                                        </p:tgtEl>
                                      </p:cBhvr>
                                    </p:animEffect>
                                    <p:set>
                                      <p:cBhvr>
                                        <p:cTn id="353" dur="1" fill="hold">
                                          <p:stCondLst>
                                            <p:cond delay="1999"/>
                                          </p:stCondLst>
                                        </p:cTn>
                                        <p:tgtEl>
                                          <p:spTgt spid="187"/>
                                        </p:tgtEl>
                                        <p:attrNameLst>
                                          <p:attrName>style.visibility</p:attrName>
                                        </p:attrNameLst>
                                      </p:cBhvr>
                                      <p:to>
                                        <p:strVal val="hidden"/>
                                      </p:to>
                                    </p:set>
                                  </p:childTnLst>
                                </p:cTn>
                              </p:par>
                              <p:par>
                                <p:cTn id="354" presetID="6" presetClass="exit" presetSubtype="32" fill="hold" grpId="1" nodeType="withEffect">
                                  <p:stCondLst>
                                    <p:cond delay="0"/>
                                  </p:stCondLst>
                                  <p:childTnLst>
                                    <p:animEffect transition="out" filter="circle(out)">
                                      <p:cBhvr>
                                        <p:cTn id="355" dur="2000"/>
                                        <p:tgtEl>
                                          <p:spTgt spid="189"/>
                                        </p:tgtEl>
                                      </p:cBhvr>
                                    </p:animEffect>
                                    <p:set>
                                      <p:cBhvr>
                                        <p:cTn id="356" dur="1" fill="hold">
                                          <p:stCondLst>
                                            <p:cond delay="1999"/>
                                          </p:stCondLst>
                                        </p:cTn>
                                        <p:tgtEl>
                                          <p:spTgt spid="189"/>
                                        </p:tgtEl>
                                        <p:attrNameLst>
                                          <p:attrName>style.visibility</p:attrName>
                                        </p:attrNameLst>
                                      </p:cBhvr>
                                      <p:to>
                                        <p:strVal val="hidden"/>
                                      </p:to>
                                    </p:set>
                                  </p:childTnLst>
                                </p:cTn>
                              </p:par>
                              <p:par>
                                <p:cTn id="357" presetID="6" presetClass="exit" presetSubtype="32" fill="hold" grpId="1" nodeType="withEffect">
                                  <p:stCondLst>
                                    <p:cond delay="0"/>
                                  </p:stCondLst>
                                  <p:childTnLst>
                                    <p:animEffect transition="out" filter="circle(out)">
                                      <p:cBhvr>
                                        <p:cTn id="358" dur="2000"/>
                                        <p:tgtEl>
                                          <p:spTgt spid="190"/>
                                        </p:tgtEl>
                                      </p:cBhvr>
                                    </p:animEffect>
                                    <p:set>
                                      <p:cBhvr>
                                        <p:cTn id="359" dur="1" fill="hold">
                                          <p:stCondLst>
                                            <p:cond delay="1999"/>
                                          </p:stCondLst>
                                        </p:cTn>
                                        <p:tgtEl>
                                          <p:spTgt spid="190"/>
                                        </p:tgtEl>
                                        <p:attrNameLst>
                                          <p:attrName>style.visibility</p:attrName>
                                        </p:attrNameLst>
                                      </p:cBhvr>
                                      <p:to>
                                        <p:strVal val="hidden"/>
                                      </p:to>
                                    </p:set>
                                  </p:childTnLst>
                                </p:cTn>
                              </p:par>
                              <p:par>
                                <p:cTn id="360" presetID="6" presetClass="exit" presetSubtype="32" fill="hold" grpId="1" nodeType="withEffect">
                                  <p:stCondLst>
                                    <p:cond delay="0"/>
                                  </p:stCondLst>
                                  <p:childTnLst>
                                    <p:animEffect transition="out" filter="circle(out)">
                                      <p:cBhvr>
                                        <p:cTn id="361" dur="2000"/>
                                        <p:tgtEl>
                                          <p:spTgt spid="191"/>
                                        </p:tgtEl>
                                      </p:cBhvr>
                                    </p:animEffect>
                                    <p:set>
                                      <p:cBhvr>
                                        <p:cTn id="362" dur="1" fill="hold">
                                          <p:stCondLst>
                                            <p:cond delay="1999"/>
                                          </p:stCondLst>
                                        </p:cTn>
                                        <p:tgtEl>
                                          <p:spTgt spid="191"/>
                                        </p:tgtEl>
                                        <p:attrNameLst>
                                          <p:attrName>style.visibility</p:attrName>
                                        </p:attrNameLst>
                                      </p:cBhvr>
                                      <p:to>
                                        <p:strVal val="hidden"/>
                                      </p:to>
                                    </p:set>
                                  </p:childTnLst>
                                </p:cTn>
                              </p:par>
                              <p:par>
                                <p:cTn id="363" presetID="6" presetClass="exit" presetSubtype="32" fill="hold" grpId="1" nodeType="withEffect">
                                  <p:stCondLst>
                                    <p:cond delay="0"/>
                                  </p:stCondLst>
                                  <p:childTnLst>
                                    <p:animEffect transition="out" filter="circle(out)">
                                      <p:cBhvr>
                                        <p:cTn id="364" dur="2000"/>
                                        <p:tgtEl>
                                          <p:spTgt spid="192"/>
                                        </p:tgtEl>
                                      </p:cBhvr>
                                    </p:animEffect>
                                    <p:set>
                                      <p:cBhvr>
                                        <p:cTn id="365" dur="1" fill="hold">
                                          <p:stCondLst>
                                            <p:cond delay="1999"/>
                                          </p:stCondLst>
                                        </p:cTn>
                                        <p:tgtEl>
                                          <p:spTgt spid="192"/>
                                        </p:tgtEl>
                                        <p:attrNameLst>
                                          <p:attrName>style.visibility</p:attrName>
                                        </p:attrNameLst>
                                      </p:cBhvr>
                                      <p:to>
                                        <p:strVal val="hidden"/>
                                      </p:to>
                                    </p:set>
                                  </p:childTnLst>
                                </p:cTn>
                              </p:par>
                              <p:par>
                                <p:cTn id="366" presetID="6" presetClass="exit" presetSubtype="32" fill="hold" grpId="1" nodeType="withEffect">
                                  <p:stCondLst>
                                    <p:cond delay="0"/>
                                  </p:stCondLst>
                                  <p:childTnLst>
                                    <p:animEffect transition="out" filter="circle(out)">
                                      <p:cBhvr>
                                        <p:cTn id="367" dur="2000"/>
                                        <p:tgtEl>
                                          <p:spTgt spid="228"/>
                                        </p:tgtEl>
                                      </p:cBhvr>
                                    </p:animEffect>
                                    <p:set>
                                      <p:cBhvr>
                                        <p:cTn id="368" dur="1" fill="hold">
                                          <p:stCondLst>
                                            <p:cond delay="1999"/>
                                          </p:stCondLst>
                                        </p:cTn>
                                        <p:tgtEl>
                                          <p:spTgt spid="228"/>
                                        </p:tgtEl>
                                        <p:attrNameLst>
                                          <p:attrName>style.visibility</p:attrName>
                                        </p:attrNameLst>
                                      </p:cBhvr>
                                      <p:to>
                                        <p:strVal val="hidden"/>
                                      </p:to>
                                    </p:set>
                                  </p:childTnLst>
                                </p:cTn>
                              </p:par>
                            </p:childTnLst>
                          </p:cTn>
                        </p:par>
                      </p:childTnLst>
                    </p:cTn>
                  </p:par>
                </p:childTnLst>
              </p:cTn>
              <p:nextCondLst>
                <p:cond evt="onClick" delay="0">
                  <p:tgtEl>
                    <p:spTgt spid="151"/>
                  </p:tgtEl>
                </p:cond>
              </p:nextCondLst>
            </p:seq>
            <p:seq concurrent="1" nextAc="seek">
              <p:cTn id="369" restart="whenNotActive" fill="hold" evtFilter="cancelBubble" nodeType="interactiveSeq">
                <p:stCondLst>
                  <p:cond evt="onClick" delay="0">
                    <p:tgtEl>
                      <p:spTgt spid="51"/>
                    </p:tgtEl>
                  </p:cond>
                </p:stCondLst>
                <p:endSync evt="end" delay="0">
                  <p:rtn val="all"/>
                </p:endSync>
                <p:childTnLst>
                  <p:par>
                    <p:cTn id="370" fill="hold">
                      <p:stCondLst>
                        <p:cond delay="0"/>
                      </p:stCondLst>
                      <p:childTnLst>
                        <p:par>
                          <p:cTn id="371" fill="hold">
                            <p:stCondLst>
                              <p:cond delay="0"/>
                            </p:stCondLst>
                            <p:childTnLst>
                              <p:par>
                                <p:cTn id="372" presetID="6" presetClass="entr" presetSubtype="16" fill="hold" grpId="0" nodeType="clickEffect">
                                  <p:stCondLst>
                                    <p:cond delay="0"/>
                                  </p:stCondLst>
                                  <p:childTnLst>
                                    <p:set>
                                      <p:cBhvr>
                                        <p:cTn id="373" dur="1" fill="hold">
                                          <p:stCondLst>
                                            <p:cond delay="0"/>
                                          </p:stCondLst>
                                        </p:cTn>
                                        <p:tgtEl>
                                          <p:spTgt spid="229"/>
                                        </p:tgtEl>
                                        <p:attrNameLst>
                                          <p:attrName>style.visibility</p:attrName>
                                        </p:attrNameLst>
                                      </p:cBhvr>
                                      <p:to>
                                        <p:strVal val="visible"/>
                                      </p:to>
                                    </p:set>
                                    <p:animEffect transition="in" filter="circle(in)">
                                      <p:cBhvr>
                                        <p:cTn id="374" dur="2000"/>
                                        <p:tgtEl>
                                          <p:spTgt spid="229"/>
                                        </p:tgtEl>
                                      </p:cBhvr>
                                    </p:animEffect>
                                  </p:childTnLst>
                                </p:cTn>
                              </p:par>
                              <p:par>
                                <p:cTn id="375" presetID="19" presetClass="emph" presetSubtype="0" fill="hold" grpId="0" nodeType="withEffect">
                                  <p:stCondLst>
                                    <p:cond delay="0"/>
                                  </p:stCondLst>
                                  <p:childTnLst>
                                    <p:animClr clrSpc="rgb" dir="cw">
                                      <p:cBhvr override="childStyle">
                                        <p:cTn id="376" dur="500" fill="hold"/>
                                        <p:tgtEl>
                                          <p:spTgt spid="193"/>
                                        </p:tgtEl>
                                        <p:attrNameLst>
                                          <p:attrName>style.color</p:attrName>
                                        </p:attrNameLst>
                                      </p:cBhvr>
                                      <p:to>
                                        <a:schemeClr val="accent2"/>
                                      </p:to>
                                    </p:animClr>
                                    <p:animClr clrSpc="rgb" dir="cw">
                                      <p:cBhvr>
                                        <p:cTn id="377" dur="500" fill="hold"/>
                                        <p:tgtEl>
                                          <p:spTgt spid="193"/>
                                        </p:tgtEl>
                                        <p:attrNameLst>
                                          <p:attrName>fillcolor</p:attrName>
                                        </p:attrNameLst>
                                      </p:cBhvr>
                                      <p:to>
                                        <a:schemeClr val="accent2"/>
                                      </p:to>
                                    </p:animClr>
                                    <p:set>
                                      <p:cBhvr>
                                        <p:cTn id="378" dur="500" fill="hold"/>
                                        <p:tgtEl>
                                          <p:spTgt spid="193"/>
                                        </p:tgtEl>
                                        <p:attrNameLst>
                                          <p:attrName>fill.type</p:attrName>
                                        </p:attrNameLst>
                                      </p:cBhvr>
                                      <p:to>
                                        <p:strVal val="solid"/>
                                      </p:to>
                                    </p:set>
                                    <p:set>
                                      <p:cBhvr>
                                        <p:cTn id="379" dur="500" fill="hold"/>
                                        <p:tgtEl>
                                          <p:spTgt spid="193"/>
                                        </p:tgtEl>
                                        <p:attrNameLst>
                                          <p:attrName>fill.on</p:attrName>
                                        </p:attrNameLst>
                                      </p:cBhvr>
                                      <p:to>
                                        <p:strVal val="true"/>
                                      </p:to>
                                    </p:set>
                                  </p:childTnLst>
                                </p:cTn>
                              </p:par>
                              <p:par>
                                <p:cTn id="380" presetID="19" presetClass="emph" presetSubtype="0" fill="hold" grpId="0" nodeType="withEffect">
                                  <p:stCondLst>
                                    <p:cond delay="0"/>
                                  </p:stCondLst>
                                  <p:childTnLst>
                                    <p:animClr clrSpc="rgb" dir="cw">
                                      <p:cBhvr override="childStyle">
                                        <p:cTn id="381" dur="500" fill="hold"/>
                                        <p:tgtEl>
                                          <p:spTgt spid="194"/>
                                        </p:tgtEl>
                                        <p:attrNameLst>
                                          <p:attrName>style.color</p:attrName>
                                        </p:attrNameLst>
                                      </p:cBhvr>
                                      <p:to>
                                        <a:schemeClr val="accent2"/>
                                      </p:to>
                                    </p:animClr>
                                    <p:animClr clrSpc="rgb" dir="cw">
                                      <p:cBhvr>
                                        <p:cTn id="382" dur="500" fill="hold"/>
                                        <p:tgtEl>
                                          <p:spTgt spid="194"/>
                                        </p:tgtEl>
                                        <p:attrNameLst>
                                          <p:attrName>fillcolor</p:attrName>
                                        </p:attrNameLst>
                                      </p:cBhvr>
                                      <p:to>
                                        <a:schemeClr val="accent2"/>
                                      </p:to>
                                    </p:animClr>
                                    <p:set>
                                      <p:cBhvr>
                                        <p:cTn id="383" dur="500" fill="hold"/>
                                        <p:tgtEl>
                                          <p:spTgt spid="194"/>
                                        </p:tgtEl>
                                        <p:attrNameLst>
                                          <p:attrName>fill.type</p:attrName>
                                        </p:attrNameLst>
                                      </p:cBhvr>
                                      <p:to>
                                        <p:strVal val="solid"/>
                                      </p:to>
                                    </p:set>
                                    <p:set>
                                      <p:cBhvr>
                                        <p:cTn id="384" dur="500" fill="hold"/>
                                        <p:tgtEl>
                                          <p:spTgt spid="194"/>
                                        </p:tgtEl>
                                        <p:attrNameLst>
                                          <p:attrName>fill.on</p:attrName>
                                        </p:attrNameLst>
                                      </p:cBhvr>
                                      <p:to>
                                        <p:strVal val="true"/>
                                      </p:to>
                                    </p:set>
                                  </p:childTnLst>
                                </p:cTn>
                              </p:par>
                              <p:par>
                                <p:cTn id="385" presetID="19" presetClass="emph" presetSubtype="0" fill="hold" grpId="0" nodeType="withEffect">
                                  <p:stCondLst>
                                    <p:cond delay="0"/>
                                  </p:stCondLst>
                                  <p:childTnLst>
                                    <p:animClr clrSpc="rgb" dir="cw">
                                      <p:cBhvr override="childStyle">
                                        <p:cTn id="386" dur="500" fill="hold"/>
                                        <p:tgtEl>
                                          <p:spTgt spid="195"/>
                                        </p:tgtEl>
                                        <p:attrNameLst>
                                          <p:attrName>style.color</p:attrName>
                                        </p:attrNameLst>
                                      </p:cBhvr>
                                      <p:to>
                                        <a:schemeClr val="accent2"/>
                                      </p:to>
                                    </p:animClr>
                                    <p:animClr clrSpc="rgb" dir="cw">
                                      <p:cBhvr>
                                        <p:cTn id="387" dur="500" fill="hold"/>
                                        <p:tgtEl>
                                          <p:spTgt spid="195"/>
                                        </p:tgtEl>
                                        <p:attrNameLst>
                                          <p:attrName>fillcolor</p:attrName>
                                        </p:attrNameLst>
                                      </p:cBhvr>
                                      <p:to>
                                        <a:schemeClr val="accent2"/>
                                      </p:to>
                                    </p:animClr>
                                    <p:set>
                                      <p:cBhvr>
                                        <p:cTn id="388" dur="500" fill="hold"/>
                                        <p:tgtEl>
                                          <p:spTgt spid="195"/>
                                        </p:tgtEl>
                                        <p:attrNameLst>
                                          <p:attrName>fill.type</p:attrName>
                                        </p:attrNameLst>
                                      </p:cBhvr>
                                      <p:to>
                                        <p:strVal val="solid"/>
                                      </p:to>
                                    </p:set>
                                    <p:set>
                                      <p:cBhvr>
                                        <p:cTn id="389" dur="500" fill="hold"/>
                                        <p:tgtEl>
                                          <p:spTgt spid="195"/>
                                        </p:tgtEl>
                                        <p:attrNameLst>
                                          <p:attrName>fill.on</p:attrName>
                                        </p:attrNameLst>
                                      </p:cBhvr>
                                      <p:to>
                                        <p:strVal val="true"/>
                                      </p:to>
                                    </p:set>
                                  </p:childTnLst>
                                </p:cTn>
                              </p:par>
                              <p:par>
                                <p:cTn id="390" presetID="19" presetClass="emph" presetSubtype="0" fill="hold" grpId="0" nodeType="withEffect">
                                  <p:stCondLst>
                                    <p:cond delay="0"/>
                                  </p:stCondLst>
                                  <p:childTnLst>
                                    <p:animClr clrSpc="rgb" dir="cw">
                                      <p:cBhvr override="childStyle">
                                        <p:cTn id="391" dur="500" fill="hold"/>
                                        <p:tgtEl>
                                          <p:spTgt spid="196"/>
                                        </p:tgtEl>
                                        <p:attrNameLst>
                                          <p:attrName>style.color</p:attrName>
                                        </p:attrNameLst>
                                      </p:cBhvr>
                                      <p:to>
                                        <a:schemeClr val="accent2"/>
                                      </p:to>
                                    </p:animClr>
                                    <p:animClr clrSpc="rgb" dir="cw">
                                      <p:cBhvr>
                                        <p:cTn id="392" dur="500" fill="hold"/>
                                        <p:tgtEl>
                                          <p:spTgt spid="196"/>
                                        </p:tgtEl>
                                        <p:attrNameLst>
                                          <p:attrName>fillcolor</p:attrName>
                                        </p:attrNameLst>
                                      </p:cBhvr>
                                      <p:to>
                                        <a:schemeClr val="accent2"/>
                                      </p:to>
                                    </p:animClr>
                                    <p:set>
                                      <p:cBhvr>
                                        <p:cTn id="393" dur="500" fill="hold"/>
                                        <p:tgtEl>
                                          <p:spTgt spid="196"/>
                                        </p:tgtEl>
                                        <p:attrNameLst>
                                          <p:attrName>fill.type</p:attrName>
                                        </p:attrNameLst>
                                      </p:cBhvr>
                                      <p:to>
                                        <p:strVal val="solid"/>
                                      </p:to>
                                    </p:set>
                                    <p:set>
                                      <p:cBhvr>
                                        <p:cTn id="394" dur="500" fill="hold"/>
                                        <p:tgtEl>
                                          <p:spTgt spid="196"/>
                                        </p:tgtEl>
                                        <p:attrNameLst>
                                          <p:attrName>fill.on</p:attrName>
                                        </p:attrNameLst>
                                      </p:cBhvr>
                                      <p:to>
                                        <p:strVal val="true"/>
                                      </p:to>
                                    </p:set>
                                  </p:childTnLst>
                                </p:cTn>
                              </p:par>
                              <p:par>
                                <p:cTn id="395" presetID="19" presetClass="emph" presetSubtype="0" fill="hold" grpId="0" nodeType="withEffect">
                                  <p:stCondLst>
                                    <p:cond delay="0"/>
                                  </p:stCondLst>
                                  <p:childTnLst>
                                    <p:animClr clrSpc="rgb" dir="cw">
                                      <p:cBhvr override="childStyle">
                                        <p:cTn id="396" dur="500" fill="hold"/>
                                        <p:tgtEl>
                                          <p:spTgt spid="197"/>
                                        </p:tgtEl>
                                        <p:attrNameLst>
                                          <p:attrName>style.color</p:attrName>
                                        </p:attrNameLst>
                                      </p:cBhvr>
                                      <p:to>
                                        <a:schemeClr val="accent2"/>
                                      </p:to>
                                    </p:animClr>
                                    <p:animClr clrSpc="rgb" dir="cw">
                                      <p:cBhvr>
                                        <p:cTn id="397" dur="500" fill="hold"/>
                                        <p:tgtEl>
                                          <p:spTgt spid="197"/>
                                        </p:tgtEl>
                                        <p:attrNameLst>
                                          <p:attrName>fillcolor</p:attrName>
                                        </p:attrNameLst>
                                      </p:cBhvr>
                                      <p:to>
                                        <a:schemeClr val="accent2"/>
                                      </p:to>
                                    </p:animClr>
                                    <p:set>
                                      <p:cBhvr>
                                        <p:cTn id="398" dur="500" fill="hold"/>
                                        <p:tgtEl>
                                          <p:spTgt spid="197"/>
                                        </p:tgtEl>
                                        <p:attrNameLst>
                                          <p:attrName>fill.type</p:attrName>
                                        </p:attrNameLst>
                                      </p:cBhvr>
                                      <p:to>
                                        <p:strVal val="solid"/>
                                      </p:to>
                                    </p:set>
                                    <p:set>
                                      <p:cBhvr>
                                        <p:cTn id="399" dur="500" fill="hold"/>
                                        <p:tgtEl>
                                          <p:spTgt spid="197"/>
                                        </p:tgtEl>
                                        <p:attrNameLst>
                                          <p:attrName>fill.on</p:attrName>
                                        </p:attrNameLst>
                                      </p:cBhvr>
                                      <p:to>
                                        <p:strVal val="true"/>
                                      </p:to>
                                    </p:set>
                                  </p:childTnLst>
                                </p:cTn>
                              </p:par>
                              <p:par>
                                <p:cTn id="400" presetID="19" presetClass="emph" presetSubtype="0" fill="hold" grpId="0" nodeType="withEffect">
                                  <p:stCondLst>
                                    <p:cond delay="0"/>
                                  </p:stCondLst>
                                  <p:childTnLst>
                                    <p:animClr clrSpc="rgb" dir="cw">
                                      <p:cBhvr override="childStyle">
                                        <p:cTn id="401" dur="500" fill="hold"/>
                                        <p:tgtEl>
                                          <p:spTgt spid="198"/>
                                        </p:tgtEl>
                                        <p:attrNameLst>
                                          <p:attrName>style.color</p:attrName>
                                        </p:attrNameLst>
                                      </p:cBhvr>
                                      <p:to>
                                        <a:schemeClr val="accent2"/>
                                      </p:to>
                                    </p:animClr>
                                    <p:animClr clrSpc="rgb" dir="cw">
                                      <p:cBhvr>
                                        <p:cTn id="402" dur="500" fill="hold"/>
                                        <p:tgtEl>
                                          <p:spTgt spid="198"/>
                                        </p:tgtEl>
                                        <p:attrNameLst>
                                          <p:attrName>fillcolor</p:attrName>
                                        </p:attrNameLst>
                                      </p:cBhvr>
                                      <p:to>
                                        <a:schemeClr val="accent2"/>
                                      </p:to>
                                    </p:animClr>
                                    <p:set>
                                      <p:cBhvr>
                                        <p:cTn id="403" dur="500" fill="hold"/>
                                        <p:tgtEl>
                                          <p:spTgt spid="198"/>
                                        </p:tgtEl>
                                        <p:attrNameLst>
                                          <p:attrName>fill.type</p:attrName>
                                        </p:attrNameLst>
                                      </p:cBhvr>
                                      <p:to>
                                        <p:strVal val="solid"/>
                                      </p:to>
                                    </p:set>
                                    <p:set>
                                      <p:cBhvr>
                                        <p:cTn id="404" dur="500" fill="hold"/>
                                        <p:tgtEl>
                                          <p:spTgt spid="198"/>
                                        </p:tgtEl>
                                        <p:attrNameLst>
                                          <p:attrName>fill.on</p:attrName>
                                        </p:attrNameLst>
                                      </p:cBhvr>
                                      <p:to>
                                        <p:strVal val="true"/>
                                      </p:to>
                                    </p:set>
                                  </p:childTnLst>
                                </p:cTn>
                              </p:par>
                            </p:childTnLst>
                          </p:cTn>
                        </p:par>
                      </p:childTnLst>
                    </p:cTn>
                  </p:par>
                  <p:par>
                    <p:cTn id="405" fill="hold">
                      <p:stCondLst>
                        <p:cond delay="indefinite"/>
                      </p:stCondLst>
                      <p:childTnLst>
                        <p:par>
                          <p:cTn id="406" fill="hold">
                            <p:stCondLst>
                              <p:cond delay="0"/>
                            </p:stCondLst>
                            <p:childTnLst>
                              <p:par>
                                <p:cTn id="407" presetID="6" presetClass="exit" presetSubtype="32" fill="hold" grpId="1" nodeType="clickEffect">
                                  <p:stCondLst>
                                    <p:cond delay="0"/>
                                  </p:stCondLst>
                                  <p:childTnLst>
                                    <p:animEffect transition="out" filter="circle(out)">
                                      <p:cBhvr>
                                        <p:cTn id="408" dur="2000"/>
                                        <p:tgtEl>
                                          <p:spTgt spid="193"/>
                                        </p:tgtEl>
                                      </p:cBhvr>
                                    </p:animEffect>
                                    <p:set>
                                      <p:cBhvr>
                                        <p:cTn id="409" dur="1" fill="hold">
                                          <p:stCondLst>
                                            <p:cond delay="1999"/>
                                          </p:stCondLst>
                                        </p:cTn>
                                        <p:tgtEl>
                                          <p:spTgt spid="193"/>
                                        </p:tgtEl>
                                        <p:attrNameLst>
                                          <p:attrName>style.visibility</p:attrName>
                                        </p:attrNameLst>
                                      </p:cBhvr>
                                      <p:to>
                                        <p:strVal val="hidden"/>
                                      </p:to>
                                    </p:set>
                                  </p:childTnLst>
                                </p:cTn>
                              </p:par>
                              <p:par>
                                <p:cTn id="410" presetID="6" presetClass="exit" presetSubtype="32" fill="hold" grpId="1" nodeType="withEffect">
                                  <p:stCondLst>
                                    <p:cond delay="0"/>
                                  </p:stCondLst>
                                  <p:childTnLst>
                                    <p:animEffect transition="out" filter="circle(out)">
                                      <p:cBhvr>
                                        <p:cTn id="411" dur="2000"/>
                                        <p:tgtEl>
                                          <p:spTgt spid="194"/>
                                        </p:tgtEl>
                                      </p:cBhvr>
                                    </p:animEffect>
                                    <p:set>
                                      <p:cBhvr>
                                        <p:cTn id="412" dur="1" fill="hold">
                                          <p:stCondLst>
                                            <p:cond delay="1999"/>
                                          </p:stCondLst>
                                        </p:cTn>
                                        <p:tgtEl>
                                          <p:spTgt spid="194"/>
                                        </p:tgtEl>
                                        <p:attrNameLst>
                                          <p:attrName>style.visibility</p:attrName>
                                        </p:attrNameLst>
                                      </p:cBhvr>
                                      <p:to>
                                        <p:strVal val="hidden"/>
                                      </p:to>
                                    </p:set>
                                  </p:childTnLst>
                                </p:cTn>
                              </p:par>
                              <p:par>
                                <p:cTn id="413" presetID="6" presetClass="exit" presetSubtype="32" fill="hold" grpId="1" nodeType="withEffect">
                                  <p:stCondLst>
                                    <p:cond delay="0"/>
                                  </p:stCondLst>
                                  <p:childTnLst>
                                    <p:animEffect transition="out" filter="circle(out)">
                                      <p:cBhvr>
                                        <p:cTn id="414" dur="2000"/>
                                        <p:tgtEl>
                                          <p:spTgt spid="195"/>
                                        </p:tgtEl>
                                      </p:cBhvr>
                                    </p:animEffect>
                                    <p:set>
                                      <p:cBhvr>
                                        <p:cTn id="415" dur="1" fill="hold">
                                          <p:stCondLst>
                                            <p:cond delay="1999"/>
                                          </p:stCondLst>
                                        </p:cTn>
                                        <p:tgtEl>
                                          <p:spTgt spid="195"/>
                                        </p:tgtEl>
                                        <p:attrNameLst>
                                          <p:attrName>style.visibility</p:attrName>
                                        </p:attrNameLst>
                                      </p:cBhvr>
                                      <p:to>
                                        <p:strVal val="hidden"/>
                                      </p:to>
                                    </p:set>
                                  </p:childTnLst>
                                </p:cTn>
                              </p:par>
                              <p:par>
                                <p:cTn id="416" presetID="6" presetClass="exit" presetSubtype="32" fill="hold" grpId="1" nodeType="withEffect">
                                  <p:stCondLst>
                                    <p:cond delay="0"/>
                                  </p:stCondLst>
                                  <p:childTnLst>
                                    <p:animEffect transition="out" filter="circle(out)">
                                      <p:cBhvr>
                                        <p:cTn id="417" dur="2000"/>
                                        <p:tgtEl>
                                          <p:spTgt spid="196"/>
                                        </p:tgtEl>
                                      </p:cBhvr>
                                    </p:animEffect>
                                    <p:set>
                                      <p:cBhvr>
                                        <p:cTn id="418" dur="1" fill="hold">
                                          <p:stCondLst>
                                            <p:cond delay="1999"/>
                                          </p:stCondLst>
                                        </p:cTn>
                                        <p:tgtEl>
                                          <p:spTgt spid="196"/>
                                        </p:tgtEl>
                                        <p:attrNameLst>
                                          <p:attrName>style.visibility</p:attrName>
                                        </p:attrNameLst>
                                      </p:cBhvr>
                                      <p:to>
                                        <p:strVal val="hidden"/>
                                      </p:to>
                                    </p:set>
                                  </p:childTnLst>
                                </p:cTn>
                              </p:par>
                              <p:par>
                                <p:cTn id="419" presetID="6" presetClass="exit" presetSubtype="32" fill="hold" grpId="1" nodeType="withEffect">
                                  <p:stCondLst>
                                    <p:cond delay="0"/>
                                  </p:stCondLst>
                                  <p:childTnLst>
                                    <p:animEffect transition="out" filter="circle(out)">
                                      <p:cBhvr>
                                        <p:cTn id="420" dur="2000"/>
                                        <p:tgtEl>
                                          <p:spTgt spid="197"/>
                                        </p:tgtEl>
                                      </p:cBhvr>
                                    </p:animEffect>
                                    <p:set>
                                      <p:cBhvr>
                                        <p:cTn id="421" dur="1" fill="hold">
                                          <p:stCondLst>
                                            <p:cond delay="1999"/>
                                          </p:stCondLst>
                                        </p:cTn>
                                        <p:tgtEl>
                                          <p:spTgt spid="197"/>
                                        </p:tgtEl>
                                        <p:attrNameLst>
                                          <p:attrName>style.visibility</p:attrName>
                                        </p:attrNameLst>
                                      </p:cBhvr>
                                      <p:to>
                                        <p:strVal val="hidden"/>
                                      </p:to>
                                    </p:set>
                                  </p:childTnLst>
                                </p:cTn>
                              </p:par>
                              <p:par>
                                <p:cTn id="422" presetID="6" presetClass="exit" presetSubtype="32" fill="hold" grpId="1" nodeType="withEffect">
                                  <p:stCondLst>
                                    <p:cond delay="0"/>
                                  </p:stCondLst>
                                  <p:childTnLst>
                                    <p:animEffect transition="out" filter="circle(out)">
                                      <p:cBhvr>
                                        <p:cTn id="423" dur="2000"/>
                                        <p:tgtEl>
                                          <p:spTgt spid="198"/>
                                        </p:tgtEl>
                                      </p:cBhvr>
                                    </p:animEffect>
                                    <p:set>
                                      <p:cBhvr>
                                        <p:cTn id="424" dur="1" fill="hold">
                                          <p:stCondLst>
                                            <p:cond delay="1999"/>
                                          </p:stCondLst>
                                        </p:cTn>
                                        <p:tgtEl>
                                          <p:spTgt spid="198"/>
                                        </p:tgtEl>
                                        <p:attrNameLst>
                                          <p:attrName>style.visibility</p:attrName>
                                        </p:attrNameLst>
                                      </p:cBhvr>
                                      <p:to>
                                        <p:strVal val="hidden"/>
                                      </p:to>
                                    </p:set>
                                  </p:childTnLst>
                                </p:cTn>
                              </p:par>
                              <p:par>
                                <p:cTn id="425" presetID="6" presetClass="exit" presetSubtype="32" fill="hold" grpId="1" nodeType="withEffect">
                                  <p:stCondLst>
                                    <p:cond delay="0"/>
                                  </p:stCondLst>
                                  <p:childTnLst>
                                    <p:animEffect transition="out" filter="circle(out)">
                                      <p:cBhvr>
                                        <p:cTn id="426" dur="2000"/>
                                        <p:tgtEl>
                                          <p:spTgt spid="229"/>
                                        </p:tgtEl>
                                      </p:cBhvr>
                                    </p:animEffect>
                                    <p:set>
                                      <p:cBhvr>
                                        <p:cTn id="427" dur="1" fill="hold">
                                          <p:stCondLst>
                                            <p:cond delay="1999"/>
                                          </p:stCondLst>
                                        </p:cTn>
                                        <p:tgtEl>
                                          <p:spTgt spid="229"/>
                                        </p:tgtEl>
                                        <p:attrNameLst>
                                          <p:attrName>style.visibility</p:attrName>
                                        </p:attrNameLst>
                                      </p:cBhvr>
                                      <p:to>
                                        <p:strVal val="hidden"/>
                                      </p:to>
                                    </p:set>
                                  </p:childTnLst>
                                </p:cTn>
                              </p:par>
                            </p:childTnLst>
                          </p:cTn>
                        </p:par>
                      </p:childTnLst>
                    </p:cTn>
                  </p:par>
                </p:childTnLst>
              </p:cTn>
              <p:nextCondLst>
                <p:cond evt="onClick" delay="0">
                  <p:tgtEl>
                    <p:spTgt spid="51"/>
                  </p:tgtEl>
                </p:cond>
              </p:nextCondLst>
            </p:seq>
            <p:seq concurrent="1" nextAc="seek">
              <p:cTn id="428" restart="whenNotActive" fill="hold" evtFilter="cancelBubble" nodeType="interactiveSeq">
                <p:stCondLst>
                  <p:cond evt="onClick" delay="0">
                    <p:tgtEl>
                      <p:spTgt spid="71"/>
                    </p:tgtEl>
                  </p:cond>
                </p:stCondLst>
                <p:endSync evt="end" delay="0">
                  <p:rtn val="all"/>
                </p:endSync>
                <p:childTnLst>
                  <p:par>
                    <p:cTn id="429" fill="hold">
                      <p:stCondLst>
                        <p:cond delay="0"/>
                      </p:stCondLst>
                      <p:childTnLst>
                        <p:par>
                          <p:cTn id="430" fill="hold">
                            <p:stCondLst>
                              <p:cond delay="0"/>
                            </p:stCondLst>
                            <p:childTnLst>
                              <p:par>
                                <p:cTn id="431" presetID="6" presetClass="entr" presetSubtype="16" fill="hold" grpId="0" nodeType="withEffect">
                                  <p:stCondLst>
                                    <p:cond delay="0"/>
                                  </p:stCondLst>
                                  <p:childTnLst>
                                    <p:set>
                                      <p:cBhvr>
                                        <p:cTn id="432" dur="1" fill="hold">
                                          <p:stCondLst>
                                            <p:cond delay="0"/>
                                          </p:stCondLst>
                                        </p:cTn>
                                        <p:tgtEl>
                                          <p:spTgt spid="230"/>
                                        </p:tgtEl>
                                        <p:attrNameLst>
                                          <p:attrName>style.visibility</p:attrName>
                                        </p:attrNameLst>
                                      </p:cBhvr>
                                      <p:to>
                                        <p:strVal val="visible"/>
                                      </p:to>
                                    </p:set>
                                    <p:animEffect transition="in" filter="circle(in)">
                                      <p:cBhvr>
                                        <p:cTn id="433" dur="2000"/>
                                        <p:tgtEl>
                                          <p:spTgt spid="230"/>
                                        </p:tgtEl>
                                      </p:cBhvr>
                                    </p:animEffect>
                                  </p:childTnLst>
                                </p:cTn>
                              </p:par>
                              <p:par>
                                <p:cTn id="434" presetID="19" presetClass="emph" presetSubtype="0" fill="hold" grpId="0" nodeType="withEffect">
                                  <p:stCondLst>
                                    <p:cond delay="0"/>
                                  </p:stCondLst>
                                  <p:childTnLst>
                                    <p:animClr clrSpc="rgb" dir="cw">
                                      <p:cBhvr override="childStyle">
                                        <p:cTn id="435" dur="500" fill="hold"/>
                                        <p:tgtEl>
                                          <p:spTgt spid="199"/>
                                        </p:tgtEl>
                                        <p:attrNameLst>
                                          <p:attrName>style.color</p:attrName>
                                        </p:attrNameLst>
                                      </p:cBhvr>
                                      <p:to>
                                        <a:schemeClr val="accent2"/>
                                      </p:to>
                                    </p:animClr>
                                    <p:animClr clrSpc="rgb" dir="cw">
                                      <p:cBhvr>
                                        <p:cTn id="436" dur="500" fill="hold"/>
                                        <p:tgtEl>
                                          <p:spTgt spid="199"/>
                                        </p:tgtEl>
                                        <p:attrNameLst>
                                          <p:attrName>fillcolor</p:attrName>
                                        </p:attrNameLst>
                                      </p:cBhvr>
                                      <p:to>
                                        <a:schemeClr val="accent2"/>
                                      </p:to>
                                    </p:animClr>
                                    <p:set>
                                      <p:cBhvr>
                                        <p:cTn id="437" dur="500" fill="hold"/>
                                        <p:tgtEl>
                                          <p:spTgt spid="199"/>
                                        </p:tgtEl>
                                        <p:attrNameLst>
                                          <p:attrName>fill.type</p:attrName>
                                        </p:attrNameLst>
                                      </p:cBhvr>
                                      <p:to>
                                        <p:strVal val="solid"/>
                                      </p:to>
                                    </p:set>
                                    <p:set>
                                      <p:cBhvr>
                                        <p:cTn id="438" dur="500" fill="hold"/>
                                        <p:tgtEl>
                                          <p:spTgt spid="199"/>
                                        </p:tgtEl>
                                        <p:attrNameLst>
                                          <p:attrName>fill.on</p:attrName>
                                        </p:attrNameLst>
                                      </p:cBhvr>
                                      <p:to>
                                        <p:strVal val="true"/>
                                      </p:to>
                                    </p:set>
                                  </p:childTnLst>
                                </p:cTn>
                              </p:par>
                              <p:par>
                                <p:cTn id="439" presetID="19" presetClass="emph" presetSubtype="0" fill="hold" grpId="0" nodeType="withEffect">
                                  <p:stCondLst>
                                    <p:cond delay="0"/>
                                  </p:stCondLst>
                                  <p:childTnLst>
                                    <p:animClr clrSpc="rgb" dir="cw">
                                      <p:cBhvr override="childStyle">
                                        <p:cTn id="440" dur="500" fill="hold"/>
                                        <p:tgtEl>
                                          <p:spTgt spid="200"/>
                                        </p:tgtEl>
                                        <p:attrNameLst>
                                          <p:attrName>style.color</p:attrName>
                                        </p:attrNameLst>
                                      </p:cBhvr>
                                      <p:to>
                                        <a:schemeClr val="accent2"/>
                                      </p:to>
                                    </p:animClr>
                                    <p:animClr clrSpc="rgb" dir="cw">
                                      <p:cBhvr>
                                        <p:cTn id="441" dur="500" fill="hold"/>
                                        <p:tgtEl>
                                          <p:spTgt spid="200"/>
                                        </p:tgtEl>
                                        <p:attrNameLst>
                                          <p:attrName>fillcolor</p:attrName>
                                        </p:attrNameLst>
                                      </p:cBhvr>
                                      <p:to>
                                        <a:schemeClr val="accent2"/>
                                      </p:to>
                                    </p:animClr>
                                    <p:set>
                                      <p:cBhvr>
                                        <p:cTn id="442" dur="500" fill="hold"/>
                                        <p:tgtEl>
                                          <p:spTgt spid="200"/>
                                        </p:tgtEl>
                                        <p:attrNameLst>
                                          <p:attrName>fill.type</p:attrName>
                                        </p:attrNameLst>
                                      </p:cBhvr>
                                      <p:to>
                                        <p:strVal val="solid"/>
                                      </p:to>
                                    </p:set>
                                    <p:set>
                                      <p:cBhvr>
                                        <p:cTn id="443" dur="500" fill="hold"/>
                                        <p:tgtEl>
                                          <p:spTgt spid="200"/>
                                        </p:tgtEl>
                                        <p:attrNameLst>
                                          <p:attrName>fill.on</p:attrName>
                                        </p:attrNameLst>
                                      </p:cBhvr>
                                      <p:to>
                                        <p:strVal val="true"/>
                                      </p:to>
                                    </p:set>
                                  </p:childTnLst>
                                </p:cTn>
                              </p:par>
                              <p:par>
                                <p:cTn id="444" presetID="19" presetClass="emph" presetSubtype="0" fill="hold" grpId="0" nodeType="withEffect">
                                  <p:stCondLst>
                                    <p:cond delay="0"/>
                                  </p:stCondLst>
                                  <p:childTnLst>
                                    <p:animClr clrSpc="rgb" dir="cw">
                                      <p:cBhvr override="childStyle">
                                        <p:cTn id="445" dur="500" fill="hold"/>
                                        <p:tgtEl>
                                          <p:spTgt spid="201"/>
                                        </p:tgtEl>
                                        <p:attrNameLst>
                                          <p:attrName>style.color</p:attrName>
                                        </p:attrNameLst>
                                      </p:cBhvr>
                                      <p:to>
                                        <a:schemeClr val="accent2"/>
                                      </p:to>
                                    </p:animClr>
                                    <p:animClr clrSpc="rgb" dir="cw">
                                      <p:cBhvr>
                                        <p:cTn id="446" dur="500" fill="hold"/>
                                        <p:tgtEl>
                                          <p:spTgt spid="201"/>
                                        </p:tgtEl>
                                        <p:attrNameLst>
                                          <p:attrName>fillcolor</p:attrName>
                                        </p:attrNameLst>
                                      </p:cBhvr>
                                      <p:to>
                                        <a:schemeClr val="accent2"/>
                                      </p:to>
                                    </p:animClr>
                                    <p:set>
                                      <p:cBhvr>
                                        <p:cTn id="447" dur="500" fill="hold"/>
                                        <p:tgtEl>
                                          <p:spTgt spid="201"/>
                                        </p:tgtEl>
                                        <p:attrNameLst>
                                          <p:attrName>fill.type</p:attrName>
                                        </p:attrNameLst>
                                      </p:cBhvr>
                                      <p:to>
                                        <p:strVal val="solid"/>
                                      </p:to>
                                    </p:set>
                                    <p:set>
                                      <p:cBhvr>
                                        <p:cTn id="448" dur="500" fill="hold"/>
                                        <p:tgtEl>
                                          <p:spTgt spid="201"/>
                                        </p:tgtEl>
                                        <p:attrNameLst>
                                          <p:attrName>fill.on</p:attrName>
                                        </p:attrNameLst>
                                      </p:cBhvr>
                                      <p:to>
                                        <p:strVal val="true"/>
                                      </p:to>
                                    </p:set>
                                  </p:childTnLst>
                                </p:cTn>
                              </p:par>
                              <p:par>
                                <p:cTn id="449" presetID="19" presetClass="emph" presetSubtype="0" fill="hold" grpId="0" nodeType="withEffect">
                                  <p:stCondLst>
                                    <p:cond delay="0"/>
                                  </p:stCondLst>
                                  <p:childTnLst>
                                    <p:animClr clrSpc="rgb" dir="cw">
                                      <p:cBhvr override="childStyle">
                                        <p:cTn id="450" dur="500" fill="hold"/>
                                        <p:tgtEl>
                                          <p:spTgt spid="202"/>
                                        </p:tgtEl>
                                        <p:attrNameLst>
                                          <p:attrName>style.color</p:attrName>
                                        </p:attrNameLst>
                                      </p:cBhvr>
                                      <p:to>
                                        <a:schemeClr val="accent2"/>
                                      </p:to>
                                    </p:animClr>
                                    <p:animClr clrSpc="rgb" dir="cw">
                                      <p:cBhvr>
                                        <p:cTn id="451" dur="500" fill="hold"/>
                                        <p:tgtEl>
                                          <p:spTgt spid="202"/>
                                        </p:tgtEl>
                                        <p:attrNameLst>
                                          <p:attrName>fillcolor</p:attrName>
                                        </p:attrNameLst>
                                      </p:cBhvr>
                                      <p:to>
                                        <a:schemeClr val="accent2"/>
                                      </p:to>
                                    </p:animClr>
                                    <p:set>
                                      <p:cBhvr>
                                        <p:cTn id="452" dur="500" fill="hold"/>
                                        <p:tgtEl>
                                          <p:spTgt spid="202"/>
                                        </p:tgtEl>
                                        <p:attrNameLst>
                                          <p:attrName>fill.type</p:attrName>
                                        </p:attrNameLst>
                                      </p:cBhvr>
                                      <p:to>
                                        <p:strVal val="solid"/>
                                      </p:to>
                                    </p:set>
                                    <p:set>
                                      <p:cBhvr>
                                        <p:cTn id="453" dur="500" fill="hold"/>
                                        <p:tgtEl>
                                          <p:spTgt spid="202"/>
                                        </p:tgtEl>
                                        <p:attrNameLst>
                                          <p:attrName>fill.on</p:attrName>
                                        </p:attrNameLst>
                                      </p:cBhvr>
                                      <p:to>
                                        <p:strVal val="true"/>
                                      </p:to>
                                    </p:set>
                                  </p:childTnLst>
                                </p:cTn>
                              </p:par>
                              <p:par>
                                <p:cTn id="454" presetID="19" presetClass="emph" presetSubtype="0" fill="hold" grpId="0" nodeType="withEffect">
                                  <p:stCondLst>
                                    <p:cond delay="0"/>
                                  </p:stCondLst>
                                  <p:childTnLst>
                                    <p:animClr clrSpc="rgb" dir="cw">
                                      <p:cBhvr override="childStyle">
                                        <p:cTn id="455" dur="500" fill="hold"/>
                                        <p:tgtEl>
                                          <p:spTgt spid="203"/>
                                        </p:tgtEl>
                                        <p:attrNameLst>
                                          <p:attrName>style.color</p:attrName>
                                        </p:attrNameLst>
                                      </p:cBhvr>
                                      <p:to>
                                        <a:schemeClr val="accent2"/>
                                      </p:to>
                                    </p:animClr>
                                    <p:animClr clrSpc="rgb" dir="cw">
                                      <p:cBhvr>
                                        <p:cTn id="456" dur="500" fill="hold"/>
                                        <p:tgtEl>
                                          <p:spTgt spid="203"/>
                                        </p:tgtEl>
                                        <p:attrNameLst>
                                          <p:attrName>fillcolor</p:attrName>
                                        </p:attrNameLst>
                                      </p:cBhvr>
                                      <p:to>
                                        <a:schemeClr val="accent2"/>
                                      </p:to>
                                    </p:animClr>
                                    <p:set>
                                      <p:cBhvr>
                                        <p:cTn id="457" dur="500" fill="hold"/>
                                        <p:tgtEl>
                                          <p:spTgt spid="203"/>
                                        </p:tgtEl>
                                        <p:attrNameLst>
                                          <p:attrName>fill.type</p:attrName>
                                        </p:attrNameLst>
                                      </p:cBhvr>
                                      <p:to>
                                        <p:strVal val="solid"/>
                                      </p:to>
                                    </p:set>
                                    <p:set>
                                      <p:cBhvr>
                                        <p:cTn id="458" dur="500" fill="hold"/>
                                        <p:tgtEl>
                                          <p:spTgt spid="203"/>
                                        </p:tgtEl>
                                        <p:attrNameLst>
                                          <p:attrName>fill.on</p:attrName>
                                        </p:attrNameLst>
                                      </p:cBhvr>
                                      <p:to>
                                        <p:strVal val="true"/>
                                      </p:to>
                                    </p:set>
                                  </p:childTnLst>
                                </p:cTn>
                              </p:par>
                              <p:par>
                                <p:cTn id="459" presetID="19" presetClass="emph" presetSubtype="0" fill="hold" grpId="0" nodeType="withEffect">
                                  <p:stCondLst>
                                    <p:cond delay="0"/>
                                  </p:stCondLst>
                                  <p:childTnLst>
                                    <p:animClr clrSpc="rgb" dir="cw">
                                      <p:cBhvr override="childStyle">
                                        <p:cTn id="460" dur="500" fill="hold"/>
                                        <p:tgtEl>
                                          <p:spTgt spid="204"/>
                                        </p:tgtEl>
                                        <p:attrNameLst>
                                          <p:attrName>style.color</p:attrName>
                                        </p:attrNameLst>
                                      </p:cBhvr>
                                      <p:to>
                                        <a:schemeClr val="accent2"/>
                                      </p:to>
                                    </p:animClr>
                                    <p:animClr clrSpc="rgb" dir="cw">
                                      <p:cBhvr>
                                        <p:cTn id="461" dur="500" fill="hold"/>
                                        <p:tgtEl>
                                          <p:spTgt spid="204"/>
                                        </p:tgtEl>
                                        <p:attrNameLst>
                                          <p:attrName>fillcolor</p:attrName>
                                        </p:attrNameLst>
                                      </p:cBhvr>
                                      <p:to>
                                        <a:schemeClr val="accent2"/>
                                      </p:to>
                                    </p:animClr>
                                    <p:set>
                                      <p:cBhvr>
                                        <p:cTn id="462" dur="500" fill="hold"/>
                                        <p:tgtEl>
                                          <p:spTgt spid="204"/>
                                        </p:tgtEl>
                                        <p:attrNameLst>
                                          <p:attrName>fill.type</p:attrName>
                                        </p:attrNameLst>
                                      </p:cBhvr>
                                      <p:to>
                                        <p:strVal val="solid"/>
                                      </p:to>
                                    </p:set>
                                    <p:set>
                                      <p:cBhvr>
                                        <p:cTn id="463" dur="500" fill="hold"/>
                                        <p:tgtEl>
                                          <p:spTgt spid="204"/>
                                        </p:tgtEl>
                                        <p:attrNameLst>
                                          <p:attrName>fill.on</p:attrName>
                                        </p:attrNameLst>
                                      </p:cBhvr>
                                      <p:to>
                                        <p:strVal val="true"/>
                                      </p:to>
                                    </p:set>
                                  </p:childTnLst>
                                </p:cTn>
                              </p:par>
                            </p:childTnLst>
                          </p:cTn>
                        </p:par>
                      </p:childTnLst>
                    </p:cTn>
                  </p:par>
                  <p:par>
                    <p:cTn id="464" fill="hold">
                      <p:stCondLst>
                        <p:cond delay="indefinite"/>
                      </p:stCondLst>
                      <p:childTnLst>
                        <p:par>
                          <p:cTn id="465" fill="hold">
                            <p:stCondLst>
                              <p:cond delay="0"/>
                            </p:stCondLst>
                            <p:childTnLst>
                              <p:par>
                                <p:cTn id="466" presetID="6" presetClass="exit" presetSubtype="32" fill="hold" grpId="1" nodeType="clickEffect">
                                  <p:stCondLst>
                                    <p:cond delay="0"/>
                                  </p:stCondLst>
                                  <p:childTnLst>
                                    <p:animEffect transition="out" filter="circle(out)">
                                      <p:cBhvr>
                                        <p:cTn id="467" dur="2000"/>
                                        <p:tgtEl>
                                          <p:spTgt spid="199"/>
                                        </p:tgtEl>
                                      </p:cBhvr>
                                    </p:animEffect>
                                    <p:set>
                                      <p:cBhvr>
                                        <p:cTn id="468" dur="1" fill="hold">
                                          <p:stCondLst>
                                            <p:cond delay="1999"/>
                                          </p:stCondLst>
                                        </p:cTn>
                                        <p:tgtEl>
                                          <p:spTgt spid="199"/>
                                        </p:tgtEl>
                                        <p:attrNameLst>
                                          <p:attrName>style.visibility</p:attrName>
                                        </p:attrNameLst>
                                      </p:cBhvr>
                                      <p:to>
                                        <p:strVal val="hidden"/>
                                      </p:to>
                                    </p:set>
                                  </p:childTnLst>
                                </p:cTn>
                              </p:par>
                              <p:par>
                                <p:cTn id="469" presetID="6" presetClass="exit" presetSubtype="32" fill="hold" grpId="1" nodeType="withEffect">
                                  <p:stCondLst>
                                    <p:cond delay="0"/>
                                  </p:stCondLst>
                                  <p:childTnLst>
                                    <p:animEffect transition="out" filter="circle(out)">
                                      <p:cBhvr>
                                        <p:cTn id="470" dur="2000"/>
                                        <p:tgtEl>
                                          <p:spTgt spid="200"/>
                                        </p:tgtEl>
                                      </p:cBhvr>
                                    </p:animEffect>
                                    <p:set>
                                      <p:cBhvr>
                                        <p:cTn id="471" dur="1" fill="hold">
                                          <p:stCondLst>
                                            <p:cond delay="1999"/>
                                          </p:stCondLst>
                                        </p:cTn>
                                        <p:tgtEl>
                                          <p:spTgt spid="200"/>
                                        </p:tgtEl>
                                        <p:attrNameLst>
                                          <p:attrName>style.visibility</p:attrName>
                                        </p:attrNameLst>
                                      </p:cBhvr>
                                      <p:to>
                                        <p:strVal val="hidden"/>
                                      </p:to>
                                    </p:set>
                                  </p:childTnLst>
                                </p:cTn>
                              </p:par>
                              <p:par>
                                <p:cTn id="472" presetID="6" presetClass="exit" presetSubtype="32" fill="hold" grpId="1" nodeType="withEffect">
                                  <p:stCondLst>
                                    <p:cond delay="0"/>
                                  </p:stCondLst>
                                  <p:childTnLst>
                                    <p:animEffect transition="out" filter="circle(out)">
                                      <p:cBhvr>
                                        <p:cTn id="473" dur="2000"/>
                                        <p:tgtEl>
                                          <p:spTgt spid="201"/>
                                        </p:tgtEl>
                                      </p:cBhvr>
                                    </p:animEffect>
                                    <p:set>
                                      <p:cBhvr>
                                        <p:cTn id="474" dur="1" fill="hold">
                                          <p:stCondLst>
                                            <p:cond delay="1999"/>
                                          </p:stCondLst>
                                        </p:cTn>
                                        <p:tgtEl>
                                          <p:spTgt spid="201"/>
                                        </p:tgtEl>
                                        <p:attrNameLst>
                                          <p:attrName>style.visibility</p:attrName>
                                        </p:attrNameLst>
                                      </p:cBhvr>
                                      <p:to>
                                        <p:strVal val="hidden"/>
                                      </p:to>
                                    </p:set>
                                  </p:childTnLst>
                                </p:cTn>
                              </p:par>
                              <p:par>
                                <p:cTn id="475" presetID="6" presetClass="exit" presetSubtype="32" fill="hold" grpId="1" nodeType="withEffect">
                                  <p:stCondLst>
                                    <p:cond delay="0"/>
                                  </p:stCondLst>
                                  <p:childTnLst>
                                    <p:animEffect transition="out" filter="circle(out)">
                                      <p:cBhvr>
                                        <p:cTn id="476" dur="2000"/>
                                        <p:tgtEl>
                                          <p:spTgt spid="202"/>
                                        </p:tgtEl>
                                      </p:cBhvr>
                                    </p:animEffect>
                                    <p:set>
                                      <p:cBhvr>
                                        <p:cTn id="477" dur="1" fill="hold">
                                          <p:stCondLst>
                                            <p:cond delay="1999"/>
                                          </p:stCondLst>
                                        </p:cTn>
                                        <p:tgtEl>
                                          <p:spTgt spid="202"/>
                                        </p:tgtEl>
                                        <p:attrNameLst>
                                          <p:attrName>style.visibility</p:attrName>
                                        </p:attrNameLst>
                                      </p:cBhvr>
                                      <p:to>
                                        <p:strVal val="hidden"/>
                                      </p:to>
                                    </p:set>
                                  </p:childTnLst>
                                </p:cTn>
                              </p:par>
                              <p:par>
                                <p:cTn id="478" presetID="6" presetClass="exit" presetSubtype="32" fill="hold" grpId="1" nodeType="withEffect">
                                  <p:stCondLst>
                                    <p:cond delay="0"/>
                                  </p:stCondLst>
                                  <p:childTnLst>
                                    <p:animEffect transition="out" filter="circle(out)">
                                      <p:cBhvr>
                                        <p:cTn id="479" dur="2000"/>
                                        <p:tgtEl>
                                          <p:spTgt spid="203"/>
                                        </p:tgtEl>
                                      </p:cBhvr>
                                    </p:animEffect>
                                    <p:set>
                                      <p:cBhvr>
                                        <p:cTn id="480" dur="1" fill="hold">
                                          <p:stCondLst>
                                            <p:cond delay="1999"/>
                                          </p:stCondLst>
                                        </p:cTn>
                                        <p:tgtEl>
                                          <p:spTgt spid="203"/>
                                        </p:tgtEl>
                                        <p:attrNameLst>
                                          <p:attrName>style.visibility</p:attrName>
                                        </p:attrNameLst>
                                      </p:cBhvr>
                                      <p:to>
                                        <p:strVal val="hidden"/>
                                      </p:to>
                                    </p:set>
                                  </p:childTnLst>
                                </p:cTn>
                              </p:par>
                              <p:par>
                                <p:cTn id="481" presetID="6" presetClass="exit" presetSubtype="32" fill="hold" grpId="1" nodeType="withEffect">
                                  <p:stCondLst>
                                    <p:cond delay="0"/>
                                  </p:stCondLst>
                                  <p:childTnLst>
                                    <p:animEffect transition="out" filter="circle(out)">
                                      <p:cBhvr>
                                        <p:cTn id="482" dur="2000"/>
                                        <p:tgtEl>
                                          <p:spTgt spid="204"/>
                                        </p:tgtEl>
                                      </p:cBhvr>
                                    </p:animEffect>
                                    <p:set>
                                      <p:cBhvr>
                                        <p:cTn id="483" dur="1" fill="hold">
                                          <p:stCondLst>
                                            <p:cond delay="1999"/>
                                          </p:stCondLst>
                                        </p:cTn>
                                        <p:tgtEl>
                                          <p:spTgt spid="204"/>
                                        </p:tgtEl>
                                        <p:attrNameLst>
                                          <p:attrName>style.visibility</p:attrName>
                                        </p:attrNameLst>
                                      </p:cBhvr>
                                      <p:to>
                                        <p:strVal val="hidden"/>
                                      </p:to>
                                    </p:set>
                                  </p:childTnLst>
                                </p:cTn>
                              </p:par>
                              <p:par>
                                <p:cTn id="484" presetID="6" presetClass="exit" presetSubtype="32" fill="hold" grpId="1" nodeType="withEffect">
                                  <p:stCondLst>
                                    <p:cond delay="0"/>
                                  </p:stCondLst>
                                  <p:childTnLst>
                                    <p:animEffect transition="out" filter="circle(out)">
                                      <p:cBhvr>
                                        <p:cTn id="485" dur="2000"/>
                                        <p:tgtEl>
                                          <p:spTgt spid="230"/>
                                        </p:tgtEl>
                                      </p:cBhvr>
                                    </p:animEffect>
                                    <p:set>
                                      <p:cBhvr>
                                        <p:cTn id="486" dur="1" fill="hold">
                                          <p:stCondLst>
                                            <p:cond delay="1999"/>
                                          </p:stCondLst>
                                        </p:cTn>
                                        <p:tgtEl>
                                          <p:spTgt spid="230"/>
                                        </p:tgtEl>
                                        <p:attrNameLst>
                                          <p:attrName>style.visibility</p:attrName>
                                        </p:attrNameLst>
                                      </p:cBhvr>
                                      <p:to>
                                        <p:strVal val="hidden"/>
                                      </p:to>
                                    </p:set>
                                  </p:childTnLst>
                                </p:cTn>
                              </p:par>
                            </p:childTnLst>
                          </p:cTn>
                        </p:par>
                      </p:childTnLst>
                    </p:cTn>
                  </p:par>
                </p:childTnLst>
              </p:cTn>
              <p:nextCondLst>
                <p:cond evt="onClick" delay="0">
                  <p:tgtEl>
                    <p:spTgt spid="71"/>
                  </p:tgtEl>
                </p:cond>
              </p:nextCondLst>
            </p:seq>
            <p:seq concurrent="1" nextAc="seek">
              <p:cTn id="487" restart="whenNotActive" fill="hold" evtFilter="cancelBubble" nodeType="interactiveSeq">
                <p:stCondLst>
                  <p:cond evt="onClick" delay="0">
                    <p:tgtEl>
                      <p:spTgt spid="62"/>
                    </p:tgtEl>
                  </p:cond>
                </p:stCondLst>
                <p:endSync evt="end" delay="0">
                  <p:rtn val="all"/>
                </p:endSync>
                <p:childTnLst>
                  <p:par>
                    <p:cTn id="488" fill="hold">
                      <p:stCondLst>
                        <p:cond delay="0"/>
                      </p:stCondLst>
                      <p:childTnLst>
                        <p:par>
                          <p:cTn id="489" fill="hold">
                            <p:stCondLst>
                              <p:cond delay="0"/>
                            </p:stCondLst>
                            <p:childTnLst>
                              <p:par>
                                <p:cTn id="490" presetID="6" presetClass="entr" presetSubtype="16" fill="hold" grpId="0" nodeType="clickEffect">
                                  <p:stCondLst>
                                    <p:cond delay="0"/>
                                  </p:stCondLst>
                                  <p:childTnLst>
                                    <p:set>
                                      <p:cBhvr>
                                        <p:cTn id="491" dur="1" fill="hold">
                                          <p:stCondLst>
                                            <p:cond delay="0"/>
                                          </p:stCondLst>
                                        </p:cTn>
                                        <p:tgtEl>
                                          <p:spTgt spid="231"/>
                                        </p:tgtEl>
                                        <p:attrNameLst>
                                          <p:attrName>style.visibility</p:attrName>
                                        </p:attrNameLst>
                                      </p:cBhvr>
                                      <p:to>
                                        <p:strVal val="visible"/>
                                      </p:to>
                                    </p:set>
                                    <p:animEffect transition="in" filter="circle(in)">
                                      <p:cBhvr>
                                        <p:cTn id="492" dur="2000"/>
                                        <p:tgtEl>
                                          <p:spTgt spid="231"/>
                                        </p:tgtEl>
                                      </p:cBhvr>
                                    </p:animEffect>
                                  </p:childTnLst>
                                </p:cTn>
                              </p:par>
                              <p:par>
                                <p:cTn id="493" presetID="19" presetClass="emph" presetSubtype="0" fill="hold" grpId="0" nodeType="withEffect">
                                  <p:stCondLst>
                                    <p:cond delay="0"/>
                                  </p:stCondLst>
                                  <p:childTnLst>
                                    <p:animClr clrSpc="rgb" dir="cw">
                                      <p:cBhvr override="childStyle">
                                        <p:cTn id="494" dur="500" fill="hold"/>
                                        <p:tgtEl>
                                          <p:spTgt spid="205"/>
                                        </p:tgtEl>
                                        <p:attrNameLst>
                                          <p:attrName>style.color</p:attrName>
                                        </p:attrNameLst>
                                      </p:cBhvr>
                                      <p:to>
                                        <a:schemeClr val="accent2"/>
                                      </p:to>
                                    </p:animClr>
                                    <p:animClr clrSpc="rgb" dir="cw">
                                      <p:cBhvr>
                                        <p:cTn id="495" dur="500" fill="hold"/>
                                        <p:tgtEl>
                                          <p:spTgt spid="205"/>
                                        </p:tgtEl>
                                        <p:attrNameLst>
                                          <p:attrName>fillcolor</p:attrName>
                                        </p:attrNameLst>
                                      </p:cBhvr>
                                      <p:to>
                                        <a:schemeClr val="accent2"/>
                                      </p:to>
                                    </p:animClr>
                                    <p:set>
                                      <p:cBhvr>
                                        <p:cTn id="496" dur="500" fill="hold"/>
                                        <p:tgtEl>
                                          <p:spTgt spid="205"/>
                                        </p:tgtEl>
                                        <p:attrNameLst>
                                          <p:attrName>fill.type</p:attrName>
                                        </p:attrNameLst>
                                      </p:cBhvr>
                                      <p:to>
                                        <p:strVal val="solid"/>
                                      </p:to>
                                    </p:set>
                                    <p:set>
                                      <p:cBhvr>
                                        <p:cTn id="497" dur="500" fill="hold"/>
                                        <p:tgtEl>
                                          <p:spTgt spid="205"/>
                                        </p:tgtEl>
                                        <p:attrNameLst>
                                          <p:attrName>fill.on</p:attrName>
                                        </p:attrNameLst>
                                      </p:cBhvr>
                                      <p:to>
                                        <p:strVal val="true"/>
                                      </p:to>
                                    </p:set>
                                  </p:childTnLst>
                                </p:cTn>
                              </p:par>
                              <p:par>
                                <p:cTn id="498" presetID="19" presetClass="emph" presetSubtype="0" fill="hold" grpId="0" nodeType="withEffect">
                                  <p:stCondLst>
                                    <p:cond delay="0"/>
                                  </p:stCondLst>
                                  <p:childTnLst>
                                    <p:animClr clrSpc="rgb" dir="cw">
                                      <p:cBhvr override="childStyle">
                                        <p:cTn id="499" dur="500" fill="hold"/>
                                        <p:tgtEl>
                                          <p:spTgt spid="206"/>
                                        </p:tgtEl>
                                        <p:attrNameLst>
                                          <p:attrName>style.color</p:attrName>
                                        </p:attrNameLst>
                                      </p:cBhvr>
                                      <p:to>
                                        <a:schemeClr val="accent2"/>
                                      </p:to>
                                    </p:animClr>
                                    <p:animClr clrSpc="rgb" dir="cw">
                                      <p:cBhvr>
                                        <p:cTn id="500" dur="500" fill="hold"/>
                                        <p:tgtEl>
                                          <p:spTgt spid="206"/>
                                        </p:tgtEl>
                                        <p:attrNameLst>
                                          <p:attrName>fillcolor</p:attrName>
                                        </p:attrNameLst>
                                      </p:cBhvr>
                                      <p:to>
                                        <a:schemeClr val="accent2"/>
                                      </p:to>
                                    </p:animClr>
                                    <p:set>
                                      <p:cBhvr>
                                        <p:cTn id="501" dur="500" fill="hold"/>
                                        <p:tgtEl>
                                          <p:spTgt spid="206"/>
                                        </p:tgtEl>
                                        <p:attrNameLst>
                                          <p:attrName>fill.type</p:attrName>
                                        </p:attrNameLst>
                                      </p:cBhvr>
                                      <p:to>
                                        <p:strVal val="solid"/>
                                      </p:to>
                                    </p:set>
                                    <p:set>
                                      <p:cBhvr>
                                        <p:cTn id="502" dur="500" fill="hold"/>
                                        <p:tgtEl>
                                          <p:spTgt spid="206"/>
                                        </p:tgtEl>
                                        <p:attrNameLst>
                                          <p:attrName>fill.on</p:attrName>
                                        </p:attrNameLst>
                                      </p:cBhvr>
                                      <p:to>
                                        <p:strVal val="true"/>
                                      </p:to>
                                    </p:set>
                                  </p:childTnLst>
                                </p:cTn>
                              </p:par>
                              <p:par>
                                <p:cTn id="503" presetID="19" presetClass="emph" presetSubtype="0" fill="hold" grpId="0" nodeType="withEffect">
                                  <p:stCondLst>
                                    <p:cond delay="0"/>
                                  </p:stCondLst>
                                  <p:childTnLst>
                                    <p:animClr clrSpc="rgb" dir="cw">
                                      <p:cBhvr override="childStyle">
                                        <p:cTn id="504" dur="500" fill="hold"/>
                                        <p:tgtEl>
                                          <p:spTgt spid="207"/>
                                        </p:tgtEl>
                                        <p:attrNameLst>
                                          <p:attrName>style.color</p:attrName>
                                        </p:attrNameLst>
                                      </p:cBhvr>
                                      <p:to>
                                        <a:schemeClr val="accent2"/>
                                      </p:to>
                                    </p:animClr>
                                    <p:animClr clrSpc="rgb" dir="cw">
                                      <p:cBhvr>
                                        <p:cTn id="505" dur="500" fill="hold"/>
                                        <p:tgtEl>
                                          <p:spTgt spid="207"/>
                                        </p:tgtEl>
                                        <p:attrNameLst>
                                          <p:attrName>fillcolor</p:attrName>
                                        </p:attrNameLst>
                                      </p:cBhvr>
                                      <p:to>
                                        <a:schemeClr val="accent2"/>
                                      </p:to>
                                    </p:animClr>
                                    <p:set>
                                      <p:cBhvr>
                                        <p:cTn id="506" dur="500" fill="hold"/>
                                        <p:tgtEl>
                                          <p:spTgt spid="207"/>
                                        </p:tgtEl>
                                        <p:attrNameLst>
                                          <p:attrName>fill.type</p:attrName>
                                        </p:attrNameLst>
                                      </p:cBhvr>
                                      <p:to>
                                        <p:strVal val="solid"/>
                                      </p:to>
                                    </p:set>
                                    <p:set>
                                      <p:cBhvr>
                                        <p:cTn id="507" dur="500" fill="hold"/>
                                        <p:tgtEl>
                                          <p:spTgt spid="207"/>
                                        </p:tgtEl>
                                        <p:attrNameLst>
                                          <p:attrName>fill.on</p:attrName>
                                        </p:attrNameLst>
                                      </p:cBhvr>
                                      <p:to>
                                        <p:strVal val="true"/>
                                      </p:to>
                                    </p:set>
                                  </p:childTnLst>
                                </p:cTn>
                              </p:par>
                              <p:par>
                                <p:cTn id="508" presetID="19" presetClass="emph" presetSubtype="0" fill="hold" grpId="0" nodeType="withEffect">
                                  <p:stCondLst>
                                    <p:cond delay="0"/>
                                  </p:stCondLst>
                                  <p:childTnLst>
                                    <p:animClr clrSpc="rgb" dir="cw">
                                      <p:cBhvr override="childStyle">
                                        <p:cTn id="509" dur="500" fill="hold"/>
                                        <p:tgtEl>
                                          <p:spTgt spid="208"/>
                                        </p:tgtEl>
                                        <p:attrNameLst>
                                          <p:attrName>style.color</p:attrName>
                                        </p:attrNameLst>
                                      </p:cBhvr>
                                      <p:to>
                                        <a:schemeClr val="accent2"/>
                                      </p:to>
                                    </p:animClr>
                                    <p:animClr clrSpc="rgb" dir="cw">
                                      <p:cBhvr>
                                        <p:cTn id="510" dur="500" fill="hold"/>
                                        <p:tgtEl>
                                          <p:spTgt spid="208"/>
                                        </p:tgtEl>
                                        <p:attrNameLst>
                                          <p:attrName>fillcolor</p:attrName>
                                        </p:attrNameLst>
                                      </p:cBhvr>
                                      <p:to>
                                        <a:schemeClr val="accent2"/>
                                      </p:to>
                                    </p:animClr>
                                    <p:set>
                                      <p:cBhvr>
                                        <p:cTn id="511" dur="500" fill="hold"/>
                                        <p:tgtEl>
                                          <p:spTgt spid="208"/>
                                        </p:tgtEl>
                                        <p:attrNameLst>
                                          <p:attrName>fill.type</p:attrName>
                                        </p:attrNameLst>
                                      </p:cBhvr>
                                      <p:to>
                                        <p:strVal val="solid"/>
                                      </p:to>
                                    </p:set>
                                    <p:set>
                                      <p:cBhvr>
                                        <p:cTn id="512" dur="500" fill="hold"/>
                                        <p:tgtEl>
                                          <p:spTgt spid="208"/>
                                        </p:tgtEl>
                                        <p:attrNameLst>
                                          <p:attrName>fill.on</p:attrName>
                                        </p:attrNameLst>
                                      </p:cBhvr>
                                      <p:to>
                                        <p:strVal val="true"/>
                                      </p:to>
                                    </p:set>
                                  </p:childTnLst>
                                </p:cTn>
                              </p:par>
                              <p:par>
                                <p:cTn id="513" presetID="19" presetClass="emph" presetSubtype="0" fill="hold" grpId="0" nodeType="withEffect">
                                  <p:stCondLst>
                                    <p:cond delay="0"/>
                                  </p:stCondLst>
                                  <p:childTnLst>
                                    <p:animClr clrSpc="rgb" dir="cw">
                                      <p:cBhvr override="childStyle">
                                        <p:cTn id="514" dur="500" fill="hold"/>
                                        <p:tgtEl>
                                          <p:spTgt spid="209"/>
                                        </p:tgtEl>
                                        <p:attrNameLst>
                                          <p:attrName>style.color</p:attrName>
                                        </p:attrNameLst>
                                      </p:cBhvr>
                                      <p:to>
                                        <a:schemeClr val="accent2"/>
                                      </p:to>
                                    </p:animClr>
                                    <p:animClr clrSpc="rgb" dir="cw">
                                      <p:cBhvr>
                                        <p:cTn id="515" dur="500" fill="hold"/>
                                        <p:tgtEl>
                                          <p:spTgt spid="209"/>
                                        </p:tgtEl>
                                        <p:attrNameLst>
                                          <p:attrName>fillcolor</p:attrName>
                                        </p:attrNameLst>
                                      </p:cBhvr>
                                      <p:to>
                                        <a:schemeClr val="accent2"/>
                                      </p:to>
                                    </p:animClr>
                                    <p:set>
                                      <p:cBhvr>
                                        <p:cTn id="516" dur="500" fill="hold"/>
                                        <p:tgtEl>
                                          <p:spTgt spid="209"/>
                                        </p:tgtEl>
                                        <p:attrNameLst>
                                          <p:attrName>fill.type</p:attrName>
                                        </p:attrNameLst>
                                      </p:cBhvr>
                                      <p:to>
                                        <p:strVal val="solid"/>
                                      </p:to>
                                    </p:set>
                                    <p:set>
                                      <p:cBhvr>
                                        <p:cTn id="517" dur="500" fill="hold"/>
                                        <p:tgtEl>
                                          <p:spTgt spid="209"/>
                                        </p:tgtEl>
                                        <p:attrNameLst>
                                          <p:attrName>fill.on</p:attrName>
                                        </p:attrNameLst>
                                      </p:cBhvr>
                                      <p:to>
                                        <p:strVal val="true"/>
                                      </p:to>
                                    </p:set>
                                  </p:childTnLst>
                                </p:cTn>
                              </p:par>
                              <p:par>
                                <p:cTn id="518" presetID="19" presetClass="emph" presetSubtype="0" fill="hold" grpId="0" nodeType="withEffect">
                                  <p:stCondLst>
                                    <p:cond delay="0"/>
                                  </p:stCondLst>
                                  <p:childTnLst>
                                    <p:animClr clrSpc="rgb" dir="cw">
                                      <p:cBhvr override="childStyle">
                                        <p:cTn id="519" dur="500" fill="hold"/>
                                        <p:tgtEl>
                                          <p:spTgt spid="210"/>
                                        </p:tgtEl>
                                        <p:attrNameLst>
                                          <p:attrName>style.color</p:attrName>
                                        </p:attrNameLst>
                                      </p:cBhvr>
                                      <p:to>
                                        <a:schemeClr val="accent2"/>
                                      </p:to>
                                    </p:animClr>
                                    <p:animClr clrSpc="rgb" dir="cw">
                                      <p:cBhvr>
                                        <p:cTn id="520" dur="500" fill="hold"/>
                                        <p:tgtEl>
                                          <p:spTgt spid="210"/>
                                        </p:tgtEl>
                                        <p:attrNameLst>
                                          <p:attrName>fillcolor</p:attrName>
                                        </p:attrNameLst>
                                      </p:cBhvr>
                                      <p:to>
                                        <a:schemeClr val="accent2"/>
                                      </p:to>
                                    </p:animClr>
                                    <p:set>
                                      <p:cBhvr>
                                        <p:cTn id="521" dur="500" fill="hold"/>
                                        <p:tgtEl>
                                          <p:spTgt spid="210"/>
                                        </p:tgtEl>
                                        <p:attrNameLst>
                                          <p:attrName>fill.type</p:attrName>
                                        </p:attrNameLst>
                                      </p:cBhvr>
                                      <p:to>
                                        <p:strVal val="solid"/>
                                      </p:to>
                                    </p:set>
                                    <p:set>
                                      <p:cBhvr>
                                        <p:cTn id="522" dur="500" fill="hold"/>
                                        <p:tgtEl>
                                          <p:spTgt spid="210"/>
                                        </p:tgtEl>
                                        <p:attrNameLst>
                                          <p:attrName>fill.on</p:attrName>
                                        </p:attrNameLst>
                                      </p:cBhvr>
                                      <p:to>
                                        <p:strVal val="true"/>
                                      </p:to>
                                    </p:set>
                                  </p:childTnLst>
                                </p:cTn>
                              </p:par>
                              <p:par>
                                <p:cTn id="523" presetID="19" presetClass="emph" presetSubtype="0" fill="hold" grpId="0" nodeType="withEffect">
                                  <p:stCondLst>
                                    <p:cond delay="0"/>
                                  </p:stCondLst>
                                  <p:childTnLst>
                                    <p:animClr clrSpc="rgb" dir="cw">
                                      <p:cBhvr override="childStyle">
                                        <p:cTn id="524" dur="500" fill="hold"/>
                                        <p:tgtEl>
                                          <p:spTgt spid="211"/>
                                        </p:tgtEl>
                                        <p:attrNameLst>
                                          <p:attrName>style.color</p:attrName>
                                        </p:attrNameLst>
                                      </p:cBhvr>
                                      <p:to>
                                        <a:schemeClr val="accent2"/>
                                      </p:to>
                                    </p:animClr>
                                    <p:animClr clrSpc="rgb" dir="cw">
                                      <p:cBhvr>
                                        <p:cTn id="525" dur="500" fill="hold"/>
                                        <p:tgtEl>
                                          <p:spTgt spid="211"/>
                                        </p:tgtEl>
                                        <p:attrNameLst>
                                          <p:attrName>fillcolor</p:attrName>
                                        </p:attrNameLst>
                                      </p:cBhvr>
                                      <p:to>
                                        <a:schemeClr val="accent2"/>
                                      </p:to>
                                    </p:animClr>
                                    <p:set>
                                      <p:cBhvr>
                                        <p:cTn id="526" dur="500" fill="hold"/>
                                        <p:tgtEl>
                                          <p:spTgt spid="211"/>
                                        </p:tgtEl>
                                        <p:attrNameLst>
                                          <p:attrName>fill.type</p:attrName>
                                        </p:attrNameLst>
                                      </p:cBhvr>
                                      <p:to>
                                        <p:strVal val="solid"/>
                                      </p:to>
                                    </p:set>
                                    <p:set>
                                      <p:cBhvr>
                                        <p:cTn id="527" dur="500" fill="hold"/>
                                        <p:tgtEl>
                                          <p:spTgt spid="211"/>
                                        </p:tgtEl>
                                        <p:attrNameLst>
                                          <p:attrName>fill.on</p:attrName>
                                        </p:attrNameLst>
                                      </p:cBhvr>
                                      <p:to>
                                        <p:strVal val="true"/>
                                      </p:to>
                                    </p:set>
                                  </p:childTnLst>
                                </p:cTn>
                              </p:par>
                            </p:childTnLst>
                          </p:cTn>
                        </p:par>
                      </p:childTnLst>
                    </p:cTn>
                  </p:par>
                  <p:par>
                    <p:cTn id="528" fill="hold">
                      <p:stCondLst>
                        <p:cond delay="indefinite"/>
                      </p:stCondLst>
                      <p:childTnLst>
                        <p:par>
                          <p:cTn id="529" fill="hold">
                            <p:stCondLst>
                              <p:cond delay="0"/>
                            </p:stCondLst>
                            <p:childTnLst>
                              <p:par>
                                <p:cTn id="530" presetID="6" presetClass="exit" presetSubtype="32" fill="hold" grpId="1" nodeType="clickEffect">
                                  <p:stCondLst>
                                    <p:cond delay="0"/>
                                  </p:stCondLst>
                                  <p:childTnLst>
                                    <p:animEffect transition="out" filter="circle(out)">
                                      <p:cBhvr>
                                        <p:cTn id="531" dur="2000"/>
                                        <p:tgtEl>
                                          <p:spTgt spid="205"/>
                                        </p:tgtEl>
                                      </p:cBhvr>
                                    </p:animEffect>
                                    <p:set>
                                      <p:cBhvr>
                                        <p:cTn id="532" dur="1" fill="hold">
                                          <p:stCondLst>
                                            <p:cond delay="1999"/>
                                          </p:stCondLst>
                                        </p:cTn>
                                        <p:tgtEl>
                                          <p:spTgt spid="205"/>
                                        </p:tgtEl>
                                        <p:attrNameLst>
                                          <p:attrName>style.visibility</p:attrName>
                                        </p:attrNameLst>
                                      </p:cBhvr>
                                      <p:to>
                                        <p:strVal val="hidden"/>
                                      </p:to>
                                    </p:set>
                                  </p:childTnLst>
                                </p:cTn>
                              </p:par>
                              <p:par>
                                <p:cTn id="533" presetID="6" presetClass="exit" presetSubtype="32" fill="hold" grpId="1" nodeType="withEffect">
                                  <p:stCondLst>
                                    <p:cond delay="0"/>
                                  </p:stCondLst>
                                  <p:childTnLst>
                                    <p:animEffect transition="out" filter="circle(out)">
                                      <p:cBhvr>
                                        <p:cTn id="534" dur="2000"/>
                                        <p:tgtEl>
                                          <p:spTgt spid="206"/>
                                        </p:tgtEl>
                                      </p:cBhvr>
                                    </p:animEffect>
                                    <p:set>
                                      <p:cBhvr>
                                        <p:cTn id="535" dur="1" fill="hold">
                                          <p:stCondLst>
                                            <p:cond delay="1999"/>
                                          </p:stCondLst>
                                        </p:cTn>
                                        <p:tgtEl>
                                          <p:spTgt spid="206"/>
                                        </p:tgtEl>
                                        <p:attrNameLst>
                                          <p:attrName>style.visibility</p:attrName>
                                        </p:attrNameLst>
                                      </p:cBhvr>
                                      <p:to>
                                        <p:strVal val="hidden"/>
                                      </p:to>
                                    </p:set>
                                  </p:childTnLst>
                                </p:cTn>
                              </p:par>
                              <p:par>
                                <p:cTn id="536" presetID="6" presetClass="exit" presetSubtype="32" fill="hold" grpId="1" nodeType="withEffect">
                                  <p:stCondLst>
                                    <p:cond delay="0"/>
                                  </p:stCondLst>
                                  <p:childTnLst>
                                    <p:animEffect transition="out" filter="circle(out)">
                                      <p:cBhvr>
                                        <p:cTn id="537" dur="2000"/>
                                        <p:tgtEl>
                                          <p:spTgt spid="207"/>
                                        </p:tgtEl>
                                      </p:cBhvr>
                                    </p:animEffect>
                                    <p:set>
                                      <p:cBhvr>
                                        <p:cTn id="538" dur="1" fill="hold">
                                          <p:stCondLst>
                                            <p:cond delay="1999"/>
                                          </p:stCondLst>
                                        </p:cTn>
                                        <p:tgtEl>
                                          <p:spTgt spid="207"/>
                                        </p:tgtEl>
                                        <p:attrNameLst>
                                          <p:attrName>style.visibility</p:attrName>
                                        </p:attrNameLst>
                                      </p:cBhvr>
                                      <p:to>
                                        <p:strVal val="hidden"/>
                                      </p:to>
                                    </p:set>
                                  </p:childTnLst>
                                </p:cTn>
                              </p:par>
                              <p:par>
                                <p:cTn id="539" presetID="6" presetClass="exit" presetSubtype="32" fill="hold" grpId="1" nodeType="withEffect">
                                  <p:stCondLst>
                                    <p:cond delay="0"/>
                                  </p:stCondLst>
                                  <p:childTnLst>
                                    <p:animEffect transition="out" filter="circle(out)">
                                      <p:cBhvr>
                                        <p:cTn id="540" dur="2000"/>
                                        <p:tgtEl>
                                          <p:spTgt spid="208"/>
                                        </p:tgtEl>
                                      </p:cBhvr>
                                    </p:animEffect>
                                    <p:set>
                                      <p:cBhvr>
                                        <p:cTn id="541" dur="1" fill="hold">
                                          <p:stCondLst>
                                            <p:cond delay="1999"/>
                                          </p:stCondLst>
                                        </p:cTn>
                                        <p:tgtEl>
                                          <p:spTgt spid="208"/>
                                        </p:tgtEl>
                                        <p:attrNameLst>
                                          <p:attrName>style.visibility</p:attrName>
                                        </p:attrNameLst>
                                      </p:cBhvr>
                                      <p:to>
                                        <p:strVal val="hidden"/>
                                      </p:to>
                                    </p:set>
                                  </p:childTnLst>
                                </p:cTn>
                              </p:par>
                              <p:par>
                                <p:cTn id="542" presetID="6" presetClass="exit" presetSubtype="32" fill="hold" grpId="1" nodeType="withEffect">
                                  <p:stCondLst>
                                    <p:cond delay="0"/>
                                  </p:stCondLst>
                                  <p:childTnLst>
                                    <p:animEffect transition="out" filter="circle(out)">
                                      <p:cBhvr>
                                        <p:cTn id="543" dur="2000"/>
                                        <p:tgtEl>
                                          <p:spTgt spid="209"/>
                                        </p:tgtEl>
                                      </p:cBhvr>
                                    </p:animEffect>
                                    <p:set>
                                      <p:cBhvr>
                                        <p:cTn id="544" dur="1" fill="hold">
                                          <p:stCondLst>
                                            <p:cond delay="1999"/>
                                          </p:stCondLst>
                                        </p:cTn>
                                        <p:tgtEl>
                                          <p:spTgt spid="209"/>
                                        </p:tgtEl>
                                        <p:attrNameLst>
                                          <p:attrName>style.visibility</p:attrName>
                                        </p:attrNameLst>
                                      </p:cBhvr>
                                      <p:to>
                                        <p:strVal val="hidden"/>
                                      </p:to>
                                    </p:set>
                                  </p:childTnLst>
                                </p:cTn>
                              </p:par>
                              <p:par>
                                <p:cTn id="545" presetID="6" presetClass="exit" presetSubtype="32" fill="hold" grpId="1" nodeType="withEffect">
                                  <p:stCondLst>
                                    <p:cond delay="0"/>
                                  </p:stCondLst>
                                  <p:childTnLst>
                                    <p:animEffect transition="out" filter="circle(out)">
                                      <p:cBhvr>
                                        <p:cTn id="546" dur="2000"/>
                                        <p:tgtEl>
                                          <p:spTgt spid="210"/>
                                        </p:tgtEl>
                                      </p:cBhvr>
                                    </p:animEffect>
                                    <p:set>
                                      <p:cBhvr>
                                        <p:cTn id="547" dur="1" fill="hold">
                                          <p:stCondLst>
                                            <p:cond delay="1999"/>
                                          </p:stCondLst>
                                        </p:cTn>
                                        <p:tgtEl>
                                          <p:spTgt spid="210"/>
                                        </p:tgtEl>
                                        <p:attrNameLst>
                                          <p:attrName>style.visibility</p:attrName>
                                        </p:attrNameLst>
                                      </p:cBhvr>
                                      <p:to>
                                        <p:strVal val="hidden"/>
                                      </p:to>
                                    </p:set>
                                  </p:childTnLst>
                                </p:cTn>
                              </p:par>
                              <p:par>
                                <p:cTn id="548" presetID="6" presetClass="exit" presetSubtype="32" fill="hold" grpId="1" nodeType="withEffect">
                                  <p:stCondLst>
                                    <p:cond delay="0"/>
                                  </p:stCondLst>
                                  <p:childTnLst>
                                    <p:animEffect transition="out" filter="circle(out)">
                                      <p:cBhvr>
                                        <p:cTn id="549" dur="2000"/>
                                        <p:tgtEl>
                                          <p:spTgt spid="211"/>
                                        </p:tgtEl>
                                      </p:cBhvr>
                                    </p:animEffect>
                                    <p:set>
                                      <p:cBhvr>
                                        <p:cTn id="550" dur="1" fill="hold">
                                          <p:stCondLst>
                                            <p:cond delay="1999"/>
                                          </p:stCondLst>
                                        </p:cTn>
                                        <p:tgtEl>
                                          <p:spTgt spid="211"/>
                                        </p:tgtEl>
                                        <p:attrNameLst>
                                          <p:attrName>style.visibility</p:attrName>
                                        </p:attrNameLst>
                                      </p:cBhvr>
                                      <p:to>
                                        <p:strVal val="hidden"/>
                                      </p:to>
                                    </p:set>
                                  </p:childTnLst>
                                </p:cTn>
                              </p:par>
                              <p:par>
                                <p:cTn id="551" presetID="6" presetClass="exit" presetSubtype="32" fill="hold" grpId="1" nodeType="withEffect">
                                  <p:stCondLst>
                                    <p:cond delay="0"/>
                                  </p:stCondLst>
                                  <p:childTnLst>
                                    <p:animEffect transition="out" filter="circle(out)">
                                      <p:cBhvr>
                                        <p:cTn id="552" dur="2000"/>
                                        <p:tgtEl>
                                          <p:spTgt spid="231"/>
                                        </p:tgtEl>
                                      </p:cBhvr>
                                    </p:animEffect>
                                    <p:set>
                                      <p:cBhvr>
                                        <p:cTn id="553" dur="1" fill="hold">
                                          <p:stCondLst>
                                            <p:cond delay="1999"/>
                                          </p:stCondLst>
                                        </p:cTn>
                                        <p:tgtEl>
                                          <p:spTgt spid="231"/>
                                        </p:tgtEl>
                                        <p:attrNameLst>
                                          <p:attrName>style.visibility</p:attrName>
                                        </p:attrNameLst>
                                      </p:cBhvr>
                                      <p:to>
                                        <p:strVal val="hidden"/>
                                      </p:to>
                                    </p:set>
                                  </p:childTnLst>
                                </p:cTn>
                              </p:par>
                            </p:childTnLst>
                          </p:cTn>
                        </p:par>
                      </p:childTnLst>
                    </p:cTn>
                  </p:par>
                </p:childTnLst>
              </p:cTn>
              <p:nextCondLst>
                <p:cond evt="onClick" delay="0">
                  <p:tgtEl>
                    <p:spTgt spid="62"/>
                  </p:tgtEl>
                </p:cond>
              </p:nextCondLst>
            </p:seq>
          </p:childTnLst>
        </p:cTn>
      </p:par>
    </p:tnLst>
    <p:bldLst>
      <p:bldP spid="95" grpId="0" animBg="1"/>
      <p:bldP spid="95" grpId="1" animBg="1"/>
      <p:bldP spid="99" grpId="0" animBg="1"/>
      <p:bldP spid="99" grpId="1" animBg="1"/>
      <p:bldP spid="100" grpId="0" animBg="1"/>
      <p:bldP spid="100" grpId="1" animBg="1"/>
      <p:bldP spid="101" grpId="0" animBg="1"/>
      <p:bldP spid="101" grpId="1" animBg="1"/>
      <p:bldP spid="102" grpId="0" animBg="1"/>
      <p:bldP spid="102" grpId="1" animBg="1"/>
      <p:bldP spid="103" grpId="0" animBg="1"/>
      <p:bldP spid="103" grpId="1" animBg="1"/>
      <p:bldP spid="104" grpId="0" animBg="1"/>
      <p:bldP spid="104" grpId="1" animBg="1"/>
      <p:bldP spid="107" grpId="0" animBg="1"/>
      <p:bldP spid="107" grpId="1" animBg="1"/>
      <p:bldP spid="108" grpId="0" animBg="1"/>
      <p:bldP spid="108" grpId="1" animBg="1"/>
      <p:bldP spid="109" grpId="0" animBg="1"/>
      <p:bldP spid="109" grpId="1" animBg="1"/>
      <p:bldP spid="110" grpId="0" animBg="1"/>
      <p:bldP spid="110" grpId="1" animBg="1"/>
      <p:bldP spid="111" grpId="0" animBg="1"/>
      <p:bldP spid="111" grpId="1" animBg="1"/>
      <p:bldP spid="129" grpId="0" animBg="1"/>
      <p:bldP spid="129" grpId="1" animBg="1"/>
      <p:bldP spid="130" grpId="0" animBg="1"/>
      <p:bldP spid="130" grpId="1" animBg="1"/>
      <p:bldP spid="139" grpId="0" animBg="1"/>
      <p:bldP spid="139" grpId="1" animBg="1"/>
      <p:bldP spid="140" grpId="0" animBg="1"/>
      <p:bldP spid="140" grpId="1" animBg="1"/>
      <p:bldP spid="141" grpId="0" animBg="1"/>
      <p:bldP spid="141" grpId="1" animBg="1"/>
      <p:bldP spid="142" grpId="0" animBg="1"/>
      <p:bldP spid="142" grpId="1" animBg="1"/>
      <p:bldP spid="143" grpId="0" animBg="1"/>
      <p:bldP spid="143" grpId="1" animBg="1"/>
      <p:bldP spid="144" grpId="0" animBg="1"/>
      <p:bldP spid="144" grpId="1" animBg="1"/>
      <p:bldP spid="168" grpId="0" animBg="1"/>
      <p:bldP spid="168" grpId="1" animBg="1"/>
      <p:bldP spid="171" grpId="0" animBg="1"/>
      <p:bldP spid="171" grpId="1" animBg="1"/>
      <p:bldP spid="174" grpId="0" animBg="1"/>
      <p:bldP spid="174" grpId="1" animBg="1"/>
      <p:bldP spid="176" grpId="0" animBg="1"/>
      <p:bldP spid="176" grpId="1" animBg="1"/>
      <p:bldP spid="177" grpId="0" animBg="1"/>
      <p:bldP spid="177" grpId="1" animBg="1"/>
      <p:bldP spid="178" grpId="0" animBg="1"/>
      <p:bldP spid="178" grpId="1" animBg="1"/>
      <p:bldP spid="179" grpId="0" animBg="1"/>
      <p:bldP spid="179" grpId="1" animBg="1"/>
      <p:bldP spid="180" grpId="0" animBg="1"/>
      <p:bldP spid="180" grpId="1" animBg="1"/>
      <p:bldP spid="181" grpId="0" animBg="1"/>
      <p:bldP spid="181" grpId="1" animBg="1"/>
      <p:bldP spid="182" grpId="0" animBg="1"/>
      <p:bldP spid="182" grpId="1" animBg="1"/>
      <p:bldP spid="183" grpId="0" animBg="1"/>
      <p:bldP spid="183" grpId="1" animBg="1"/>
      <p:bldP spid="184" grpId="0" animBg="1"/>
      <p:bldP spid="184" grpId="1" animBg="1"/>
      <p:bldP spid="185" grpId="0" animBg="1"/>
      <p:bldP spid="185" grpId="1" animBg="1"/>
      <p:bldP spid="186" grpId="0" animBg="1"/>
      <p:bldP spid="186" grpId="1" animBg="1"/>
      <p:bldP spid="187" grpId="0" animBg="1"/>
      <p:bldP spid="187" grpId="1" animBg="1"/>
      <p:bldP spid="189" grpId="0" animBg="1"/>
      <p:bldP spid="189" grpId="1" animBg="1"/>
      <p:bldP spid="190" grpId="0" animBg="1"/>
      <p:bldP spid="190" grpId="1" animBg="1"/>
      <p:bldP spid="191" grpId="0" animBg="1"/>
      <p:bldP spid="191" grpId="1" animBg="1"/>
      <p:bldP spid="192" grpId="0" animBg="1"/>
      <p:bldP spid="192" grpId="1" animBg="1"/>
      <p:bldP spid="193" grpId="0" animBg="1"/>
      <p:bldP spid="193" grpId="1" animBg="1"/>
      <p:bldP spid="194" grpId="0" animBg="1"/>
      <p:bldP spid="194" grpId="1" animBg="1"/>
      <p:bldP spid="195" grpId="0" animBg="1"/>
      <p:bldP spid="195" grpId="1" animBg="1"/>
      <p:bldP spid="196" grpId="0" animBg="1"/>
      <p:bldP spid="196" grpId="1" animBg="1"/>
      <p:bldP spid="197" grpId="0" animBg="1"/>
      <p:bldP spid="197" grpId="1" animBg="1"/>
      <p:bldP spid="198" grpId="0" animBg="1"/>
      <p:bldP spid="198" grpId="1" animBg="1"/>
      <p:bldP spid="199" grpId="0" animBg="1"/>
      <p:bldP spid="199" grpId="1" animBg="1"/>
      <p:bldP spid="200" grpId="0" animBg="1"/>
      <p:bldP spid="200" grpId="1" animBg="1"/>
      <p:bldP spid="201" grpId="0" animBg="1"/>
      <p:bldP spid="201" grpId="1" animBg="1"/>
      <p:bldP spid="202" grpId="0" animBg="1"/>
      <p:bldP spid="202" grpId="1" animBg="1"/>
      <p:bldP spid="203" grpId="0" animBg="1"/>
      <p:bldP spid="203" grpId="1" animBg="1"/>
      <p:bldP spid="204" grpId="0" animBg="1"/>
      <p:bldP spid="204" grpId="1" animBg="1"/>
      <p:bldP spid="205" grpId="0" animBg="1"/>
      <p:bldP spid="205" grpId="1" animBg="1"/>
      <p:bldP spid="206" grpId="0" animBg="1"/>
      <p:bldP spid="206" grpId="1" animBg="1"/>
      <p:bldP spid="207" grpId="0" animBg="1"/>
      <p:bldP spid="207" grpId="1" animBg="1"/>
      <p:bldP spid="208" grpId="0" animBg="1"/>
      <p:bldP spid="208" grpId="1" animBg="1"/>
      <p:bldP spid="209" grpId="0" animBg="1"/>
      <p:bldP spid="209" grpId="1" animBg="1"/>
      <p:bldP spid="210" grpId="0" animBg="1"/>
      <p:bldP spid="210" grpId="1" animBg="1"/>
      <p:bldP spid="211" grpId="0" animBg="1"/>
      <p:bldP spid="211" grpId="1" animBg="1"/>
      <p:bldP spid="4" grpId="0" animBg="1"/>
      <p:bldP spid="4" grpId="1" animBg="1"/>
      <p:bldP spid="212" grpId="0" animBg="1"/>
      <p:bldP spid="212" grpId="1" animBg="1"/>
      <p:bldP spid="226" grpId="0" animBg="1"/>
      <p:bldP spid="226" grpId="1" animBg="1"/>
      <p:bldP spid="227" grpId="0" animBg="1"/>
      <p:bldP spid="227" grpId="1" animBg="1"/>
      <p:bldP spid="228" grpId="0" animBg="1"/>
      <p:bldP spid="228" grpId="1" animBg="1"/>
      <p:bldP spid="229" grpId="0" animBg="1"/>
      <p:bldP spid="229" grpId="1" animBg="1"/>
      <p:bldP spid="230" grpId="0" animBg="1"/>
      <p:bldP spid="230" grpId="1" animBg="1"/>
      <p:bldP spid="231" grpId="0" animBg="1"/>
      <p:bldP spid="231" grpId="1"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75E11-7312-47AE-B3B7-E336A0A938D3}"/>
              </a:ext>
            </a:extLst>
          </p:cNvPr>
          <p:cNvSpPr>
            <a:spLocks noGrp="1"/>
          </p:cNvSpPr>
          <p:nvPr>
            <p:ph type="title"/>
          </p:nvPr>
        </p:nvSpPr>
        <p:spPr/>
        <p:txBody>
          <a:bodyPr/>
          <a:lstStyle/>
          <a:p>
            <a:endParaRPr lang="vi-VN"/>
          </a:p>
        </p:txBody>
      </p:sp>
      <p:sp>
        <p:nvSpPr>
          <p:cNvPr id="4" name="Content Placeholder 3">
            <a:extLst>
              <a:ext uri="{FF2B5EF4-FFF2-40B4-BE49-F238E27FC236}">
                <a16:creationId xmlns:a16="http://schemas.microsoft.com/office/drawing/2014/main" id="{C0DDCC8D-96FA-44B3-9A3B-2B73422252DF}"/>
              </a:ext>
            </a:extLst>
          </p:cNvPr>
          <p:cNvSpPr>
            <a:spLocks noGrp="1"/>
          </p:cNvSpPr>
          <p:nvPr>
            <p:ph idx="1"/>
          </p:nvPr>
        </p:nvSpPr>
        <p:spPr/>
        <p:txBody>
          <a:bodyPr/>
          <a:lstStyle/>
          <a:p>
            <a:endParaRPr lang="vi-VN"/>
          </a:p>
        </p:txBody>
      </p:sp>
      <p:pic>
        <p:nvPicPr>
          <p:cNvPr id="1026" name="Picture 2" descr="Kết quả hình ảnh cho chúa nhật 6 thường niên năm a">
            <a:extLst>
              <a:ext uri="{FF2B5EF4-FFF2-40B4-BE49-F238E27FC236}">
                <a16:creationId xmlns:a16="http://schemas.microsoft.com/office/drawing/2014/main" id="{3A77441F-CB37-4FF2-965D-A5443CFF6A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388"/>
            <a:ext cx="12191999" cy="68472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88151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94268260-26FA-40F8-8D5A-7CC98F4C1A8A}"/>
              </a:ext>
            </a:extLst>
          </p:cNvPr>
          <p:cNvGraphicFramePr>
            <a:graphicFrameLocks noGrp="1"/>
          </p:cNvGraphicFramePr>
          <p:nvPr>
            <p:extLst>
              <p:ext uri="{D42A27DB-BD31-4B8C-83A1-F6EECF244321}">
                <p14:modId xmlns:p14="http://schemas.microsoft.com/office/powerpoint/2010/main" val="354628225"/>
              </p:ext>
            </p:extLst>
          </p:nvPr>
        </p:nvGraphicFramePr>
        <p:xfrm>
          <a:off x="0" y="0"/>
          <a:ext cx="12192000" cy="6858000"/>
        </p:xfrm>
        <a:graphic>
          <a:graphicData uri="http://schemas.openxmlformats.org/drawingml/2006/table">
            <a:tbl>
              <a:tblPr firstRow="1" bandRow="1">
                <a:tableStyleId>{5940675A-B579-460E-94D1-54222C63F5DA}</a:tableStyleId>
              </a:tblPr>
              <a:tblGrid>
                <a:gridCol w="1219200">
                  <a:extLst>
                    <a:ext uri="{9D8B030D-6E8A-4147-A177-3AD203B41FA5}">
                      <a16:colId xmlns:a16="http://schemas.microsoft.com/office/drawing/2014/main" val="1477678043"/>
                    </a:ext>
                  </a:extLst>
                </a:gridCol>
                <a:gridCol w="1219200">
                  <a:extLst>
                    <a:ext uri="{9D8B030D-6E8A-4147-A177-3AD203B41FA5}">
                      <a16:colId xmlns:a16="http://schemas.microsoft.com/office/drawing/2014/main" val="2356153170"/>
                    </a:ext>
                  </a:extLst>
                </a:gridCol>
                <a:gridCol w="1219200">
                  <a:extLst>
                    <a:ext uri="{9D8B030D-6E8A-4147-A177-3AD203B41FA5}">
                      <a16:colId xmlns:a16="http://schemas.microsoft.com/office/drawing/2014/main" val="535985818"/>
                    </a:ext>
                  </a:extLst>
                </a:gridCol>
                <a:gridCol w="1219200">
                  <a:extLst>
                    <a:ext uri="{9D8B030D-6E8A-4147-A177-3AD203B41FA5}">
                      <a16:colId xmlns:a16="http://schemas.microsoft.com/office/drawing/2014/main" val="1743134784"/>
                    </a:ext>
                  </a:extLst>
                </a:gridCol>
                <a:gridCol w="1219200">
                  <a:extLst>
                    <a:ext uri="{9D8B030D-6E8A-4147-A177-3AD203B41FA5}">
                      <a16:colId xmlns:a16="http://schemas.microsoft.com/office/drawing/2014/main" val="4137164561"/>
                    </a:ext>
                  </a:extLst>
                </a:gridCol>
                <a:gridCol w="1219200">
                  <a:extLst>
                    <a:ext uri="{9D8B030D-6E8A-4147-A177-3AD203B41FA5}">
                      <a16:colId xmlns:a16="http://schemas.microsoft.com/office/drawing/2014/main" val="3948434602"/>
                    </a:ext>
                  </a:extLst>
                </a:gridCol>
                <a:gridCol w="1219200">
                  <a:extLst>
                    <a:ext uri="{9D8B030D-6E8A-4147-A177-3AD203B41FA5}">
                      <a16:colId xmlns:a16="http://schemas.microsoft.com/office/drawing/2014/main" val="2886751452"/>
                    </a:ext>
                  </a:extLst>
                </a:gridCol>
                <a:gridCol w="1219200">
                  <a:extLst>
                    <a:ext uri="{9D8B030D-6E8A-4147-A177-3AD203B41FA5}">
                      <a16:colId xmlns:a16="http://schemas.microsoft.com/office/drawing/2014/main" val="532594679"/>
                    </a:ext>
                  </a:extLst>
                </a:gridCol>
                <a:gridCol w="1219200">
                  <a:extLst>
                    <a:ext uri="{9D8B030D-6E8A-4147-A177-3AD203B41FA5}">
                      <a16:colId xmlns:a16="http://schemas.microsoft.com/office/drawing/2014/main" val="3665494410"/>
                    </a:ext>
                  </a:extLst>
                </a:gridCol>
                <a:gridCol w="1219200">
                  <a:extLst>
                    <a:ext uri="{9D8B030D-6E8A-4147-A177-3AD203B41FA5}">
                      <a16:colId xmlns:a16="http://schemas.microsoft.com/office/drawing/2014/main" val="1021267771"/>
                    </a:ext>
                  </a:extLst>
                </a:gridCol>
              </a:tblGrid>
              <a:tr h="857250">
                <a:tc>
                  <a:txBody>
                    <a:bodyPr/>
                    <a:lstStyle/>
                    <a:p>
                      <a:pPr algn="ctr"/>
                      <a:endParaRPr lang="en-US" sz="3600" b="1"/>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b="1"/>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600" b="1"/>
                        <a:t>Ó</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600" b="1"/>
                        <a:t>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5000" b="1"/>
                        <a:t>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r>
                        <a:rPr lang="en-US" sz="3600" b="1"/>
                        <a: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600" b="1"/>
                        <a:t>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600" b="1"/>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600" b="1"/>
                        <a:t>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endParaRPr lang="en-US" sz="3600" b="1"/>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36462875"/>
                  </a:ext>
                </a:extLst>
              </a:tr>
              <a:tr h="857250">
                <a:tc>
                  <a:txBody>
                    <a:bodyPr/>
                    <a:lstStyle/>
                    <a:p>
                      <a:pPr algn="ctr"/>
                      <a:r>
                        <a:rPr lang="en-US" sz="3600" b="1"/>
                        <a:t>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600" b="1"/>
                        <a:t>Ứ</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600" b="1"/>
                        <a:t>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600" b="1"/>
                        <a:t>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5000" b="1"/>
                        <a:t>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r>
                        <a:rPr lang="en-US" sz="3600" b="1"/>
                        <a:t>Ê</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600" b="1"/>
                        <a: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600" b="1"/>
                        <a:t>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endParaRPr lang="en-US" sz="3600" b="1"/>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3600" b="1"/>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46443813"/>
                  </a:ext>
                </a:extLst>
              </a:tr>
              <a:tr h="857250">
                <a:tc>
                  <a:txBody>
                    <a:bodyPr/>
                    <a:lstStyle/>
                    <a:p>
                      <a:pPr algn="ctr"/>
                      <a:endParaRPr lang="en-US" sz="3600" b="1"/>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b="1"/>
                        <a:t>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600" b="1"/>
                        <a: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600" b="1"/>
                        <a:t>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5000" b="1"/>
                        <a:t>Ệ</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r>
                        <a:rPr lang="en-US" sz="3600" b="1"/>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600" b="1"/>
                        <a:t>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600" b="1"/>
                        <a: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600" b="1"/>
                        <a:t>Ú</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600" b="1"/>
                        <a: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1290960030"/>
                  </a:ext>
                </a:extLst>
              </a:tr>
              <a:tr h="857250">
                <a:tc>
                  <a:txBody>
                    <a:bodyPr/>
                    <a:lstStyle/>
                    <a:p>
                      <a:pPr algn="ctr"/>
                      <a:endParaRPr lang="en-US" sz="3600" b="1"/>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b="1"/>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600" b="1"/>
                        <a:t>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600" b="1"/>
                        <a:t>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5000" b="1"/>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r>
                        <a:rPr lang="en-US" sz="3600" b="1"/>
                        <a: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600" b="1"/>
                        <a:t>Ứ</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endParaRPr lang="en-US" sz="3600" b="1"/>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3600" b="1"/>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3600" b="1"/>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06703934"/>
                  </a:ext>
                </a:extLst>
              </a:tr>
              <a:tr h="857250">
                <a:tc>
                  <a:txBody>
                    <a:bodyPr/>
                    <a:lstStyle/>
                    <a:p>
                      <a:pPr algn="ctr"/>
                      <a:r>
                        <a:rPr lang="en-US" sz="3600" b="1"/>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600" b="1"/>
                        <a:t>Ư</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600" b="1"/>
                        <a:t>Ớ</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600" b="1"/>
                        <a:t>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5000" b="1"/>
                        <a:t>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r>
                        <a:rPr lang="en-US" sz="3600" b="1"/>
                        <a:t>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600" b="1"/>
                        <a:t>Ờ</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600" b="1"/>
                        <a:t>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endParaRPr lang="en-US" sz="3600" b="1"/>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3600" b="1"/>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9805464"/>
                  </a:ext>
                </a:extLst>
              </a:tr>
              <a:tr h="857250">
                <a:tc>
                  <a:txBody>
                    <a:bodyPr/>
                    <a:lstStyle/>
                    <a:p>
                      <a:pPr algn="ctr"/>
                      <a:endParaRPr lang="en-US" sz="3600" b="1"/>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3600" b="1"/>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3600" b="1"/>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b="1"/>
                        <a:t>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5000" b="1"/>
                        <a:t>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r>
                        <a:rPr lang="en-US" sz="3600" b="1"/>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600" b="1"/>
                        <a:t>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600" b="1"/>
                        <a:t>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600" b="1"/>
                        <a:t>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endParaRPr lang="en-US" sz="3600" b="1"/>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97610755"/>
                  </a:ext>
                </a:extLst>
              </a:tr>
              <a:tr h="857250">
                <a:tc>
                  <a:txBody>
                    <a:bodyPr/>
                    <a:lstStyle/>
                    <a:p>
                      <a:pPr algn="ctr"/>
                      <a:endParaRPr lang="en-US" sz="3600" b="1"/>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3600" b="1"/>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b="1"/>
                        <a:t>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600" b="1"/>
                        <a:t>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5000" b="1"/>
                        <a:t>À</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r>
                        <a:rPr lang="en-US" sz="3600" b="1"/>
                        <a: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600" b="1"/>
                        <a:t>Ế</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600" b="1"/>
                        <a:t>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endParaRPr lang="en-US" sz="3600" b="1"/>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3600" b="1"/>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4493687"/>
                  </a:ext>
                </a:extLst>
              </a:tr>
              <a:tr h="857250">
                <a:tc>
                  <a:txBody>
                    <a:bodyPr/>
                    <a:lstStyle/>
                    <a:p>
                      <a:pPr algn="ctr"/>
                      <a:endParaRPr lang="en-US" sz="3600" b="1"/>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b="1"/>
                        <a: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600" b="1"/>
                        <a:t>Ỏ</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600" b="1"/>
                        <a: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5000" b="1"/>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r>
                        <a:rPr lang="en-US" sz="3600" b="1"/>
                        <a:t>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600" b="1"/>
                        <a:t>Ụ</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600" b="1"/>
                        <a:t>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endParaRPr lang="en-US" sz="3600" b="1"/>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3600" b="1"/>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0480078"/>
                  </a:ext>
                </a:extLst>
              </a:tr>
            </a:tbl>
          </a:graphicData>
        </a:graphic>
      </p:graphicFrame>
    </p:spTree>
    <p:extLst>
      <p:ext uri="{BB962C8B-B14F-4D97-AF65-F5344CB8AC3E}">
        <p14:creationId xmlns:p14="http://schemas.microsoft.com/office/powerpoint/2010/main" val="25440055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6250"/>
            <a:ext cx="12192000" cy="6800850"/>
          </a:xfrm>
        </p:spPr>
        <p:txBody>
          <a:bodyPr>
            <a:noAutofit/>
          </a:bodyPr>
          <a:lstStyle/>
          <a:p>
            <a:pPr algn="just"/>
            <a:r>
              <a:rPr lang="vi-VN" sz="8000" b="1">
                <a:latin typeface="Tahoma" panose="020B0604030504040204" pitchFamily="34" charset="0"/>
                <a:ea typeface="Tahoma" panose="020B0604030504040204" pitchFamily="34" charset="0"/>
                <a:cs typeface="Tahoma" panose="020B0604030504040204" pitchFamily="34" charset="0"/>
              </a:rPr>
              <a:t>trước khi trời đất qua đi, thì một chấm một phết trong Lề Luật cũng sẽ không qua đi, cho đến khi mọi sự được hoàn thành.</a:t>
            </a:r>
            <a:endParaRPr lang="en-US" sz="8000" b="1">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0797595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350"/>
            <a:ext cx="12192000" cy="6800850"/>
          </a:xfrm>
        </p:spPr>
        <p:txBody>
          <a:bodyPr>
            <a:noAutofit/>
          </a:bodyPr>
          <a:lstStyle/>
          <a:p>
            <a:pPr algn="just"/>
            <a:r>
              <a:rPr lang="vi-VN" sz="8000" b="1">
                <a:latin typeface="Tahoma" panose="020B0604030504040204" pitchFamily="34" charset="0"/>
                <a:ea typeface="Tahoma" panose="020B0604030504040204" pitchFamily="34" charset="0"/>
                <a:cs typeface="Tahoma" panose="020B0604030504040204" pitchFamily="34" charset="0"/>
              </a:rPr>
              <a:t>Vậy ai bãi bỏ dù chỉ là một trong những điều răn nhỏ nhất ấy, và dạy người ta làm như thế, thì sẽ bị gọi là kẻ nhỏ nhất trong Nước Trời.</a:t>
            </a:r>
            <a:endParaRPr lang="en-US" sz="8000" b="1">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8377504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2045"/>
            <a:ext cx="12192000" cy="6333423"/>
          </a:xfrm>
        </p:spPr>
        <p:txBody>
          <a:bodyPr>
            <a:noAutofit/>
          </a:bodyPr>
          <a:lstStyle/>
          <a:p>
            <a:pPr algn="just"/>
            <a:r>
              <a:rPr lang="vi-VN" sz="7600" b="1">
                <a:latin typeface="Tahoma" panose="020B0604030504040204" pitchFamily="34" charset="0"/>
                <a:ea typeface="Tahoma" panose="020B0604030504040204" pitchFamily="34" charset="0"/>
                <a:cs typeface="Tahoma" panose="020B0604030504040204" pitchFamily="34" charset="0"/>
              </a:rPr>
              <a:t>Còn ai tuân hành và dạy làm như thế, thì sẽ được gọi là lớn trong Nước Trời.</a:t>
            </a:r>
            <a:r>
              <a:rPr lang="en-US" sz="7600" b="1">
                <a:latin typeface="Tahoma" panose="020B0604030504040204" pitchFamily="34" charset="0"/>
                <a:ea typeface="Tahoma" panose="020B0604030504040204" pitchFamily="34" charset="0"/>
                <a:cs typeface="Tahoma" panose="020B0604030504040204" pitchFamily="34" charset="0"/>
              </a:rPr>
              <a:t> </a:t>
            </a:r>
            <a:r>
              <a:rPr lang="vi-VN" sz="7600" b="1">
                <a:latin typeface="Tahoma" panose="020B0604030504040204" pitchFamily="34" charset="0"/>
                <a:ea typeface="Tahoma" panose="020B0604030504040204" pitchFamily="34" charset="0"/>
                <a:cs typeface="Tahoma" panose="020B0604030504040204" pitchFamily="34" charset="0"/>
              </a:rPr>
              <a:t>Đức công chính của người môn đệ</a:t>
            </a:r>
            <a:endParaRPr lang="vi-VN" sz="7600" b="1">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1510487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2045"/>
            <a:ext cx="12192000" cy="6333423"/>
          </a:xfrm>
        </p:spPr>
        <p:txBody>
          <a:bodyPr>
            <a:noAutofit/>
          </a:bodyPr>
          <a:lstStyle/>
          <a:p>
            <a:pPr algn="just"/>
            <a:r>
              <a:rPr lang="vi-VN" sz="7200" b="1">
                <a:latin typeface="Tahoma" panose="020B0604030504040204" pitchFamily="34" charset="0"/>
                <a:ea typeface="Tahoma" panose="020B0604030504040204" pitchFamily="34" charset="0"/>
                <a:cs typeface="Tahoma" panose="020B0604030504040204" pitchFamily="34" charset="0"/>
              </a:rPr>
              <a:t>"Vậy, Thầy bảo cho anh em biết, nếu anh em không ăn ở công chính hơn các kinh sư và người Pha-ri-sêu, thì sẽ chẳng được vào Nước Trời.</a:t>
            </a:r>
            <a:endParaRPr lang="vi-VN" sz="7200" b="1">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9927804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2045"/>
            <a:ext cx="12192000" cy="6333423"/>
          </a:xfrm>
        </p:spPr>
        <p:txBody>
          <a:bodyPr>
            <a:noAutofit/>
          </a:bodyPr>
          <a:lstStyle/>
          <a:p>
            <a:pPr algn="just"/>
            <a:r>
              <a:rPr lang="vi-VN" sz="7200" b="1">
                <a:latin typeface="Tahoma" panose="020B0604030504040204" pitchFamily="34" charset="0"/>
                <a:ea typeface="Tahoma" panose="020B0604030504040204" pitchFamily="34" charset="0"/>
                <a:cs typeface="Tahoma" panose="020B0604030504040204" pitchFamily="34" charset="0"/>
              </a:rPr>
              <a:t>"Anh em đã nghe Luật dạy người xưa rằng: Chớ giết người; ai giết người, thì đáng bị đưa ra toà. Còn Thầy, Thầy bảo cho anh em biết:</a:t>
            </a:r>
            <a:endParaRPr lang="vi-VN" sz="7200" b="1">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2102007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2345"/>
            <a:ext cx="12192000" cy="6333423"/>
          </a:xfrm>
        </p:spPr>
        <p:txBody>
          <a:bodyPr>
            <a:noAutofit/>
          </a:bodyPr>
          <a:lstStyle/>
          <a:p>
            <a:pPr algn="just"/>
            <a:r>
              <a:rPr lang="vi-VN" sz="8000" b="1">
                <a:latin typeface="Tahoma" panose="020B0604030504040204" pitchFamily="34" charset="0"/>
                <a:ea typeface="Tahoma" panose="020B0604030504040204" pitchFamily="34" charset="0"/>
                <a:cs typeface="Tahoma" panose="020B0604030504040204" pitchFamily="34" charset="0"/>
              </a:rPr>
              <a:t>Ai giận anh em mình, thì đáng bị đưa ra toà. Ai mắng anh em mình là đồ ngốc, thì đáng bị đưa ra trước Thượng Hội Đồng.</a:t>
            </a:r>
            <a:endParaRPr lang="vi-VN" sz="8000" b="1">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71469830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15156</TotalTime>
  <Words>1293</Words>
  <Application>Microsoft Office PowerPoint</Application>
  <PresentationFormat>Widescreen</PresentationFormat>
  <Paragraphs>225</Paragraphs>
  <Slides>32</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Arial</vt:lpstr>
      <vt:lpstr>Calibri</vt:lpstr>
      <vt:lpstr>Calibri Light</vt:lpstr>
      <vt:lpstr>Tahoma</vt:lpstr>
      <vt:lpstr>Times New Roman</vt:lpstr>
      <vt:lpstr>Office Theme</vt:lpstr>
      <vt:lpstr>PowerPoint Presentation</vt:lpstr>
      <vt:lpstr>Khi ấy, Đức Giê-su nói với các môn đệ rằng : “Anh em đừng tưởng Thầy đến để bãi bỏ Luật Mô-sê hoặc lời các ngôn sứ. </vt:lpstr>
      <vt:lpstr>Thầy đến không phải là để bãi bỏ, nhưng là để kiện toàn. Vì, Thầy bảo thật anh em,</vt:lpstr>
      <vt:lpstr>trước khi trời đất qua đi, thì một chấm một phết trong Lề Luật cũng sẽ không qua đi, cho đến khi mọi sự được hoàn thành.</vt:lpstr>
      <vt:lpstr>Vậy ai bãi bỏ dù chỉ là một trong những điều răn nhỏ nhất ấy, và dạy người ta làm như thế, thì sẽ bị gọi là kẻ nhỏ nhất trong Nước Trời.</vt:lpstr>
      <vt:lpstr>Còn ai tuân hành và dạy làm như thế, thì sẽ được gọi là lớn trong Nước Trời. Đức công chính của người môn đệ</vt:lpstr>
      <vt:lpstr>"Vậy, Thầy bảo cho anh em biết, nếu anh em không ăn ở công chính hơn các kinh sư và người Pha-ri-sêu, thì sẽ chẳng được vào Nước Trời.</vt:lpstr>
      <vt:lpstr>"Anh em đã nghe Luật dạy người xưa rằng: Chớ giết người; ai giết người, thì đáng bị đưa ra toà. Còn Thầy, Thầy bảo cho anh em biết:</vt:lpstr>
      <vt:lpstr>Ai giận anh em mình, thì đáng bị đưa ra toà. Ai mắng anh em mình là đồ ngốc, thì đáng bị đưa ra trước Thượng Hội Đồng.</vt:lpstr>
      <vt:lpstr>Còn ai chửi anh em mình là quân phản đạo, thì đáng bị lửa hoả ngục thiêu đốt. Vậy, nếu khi anh sắp dâng lễ vật trước bàn thờ, </vt:lpstr>
      <vt:lpstr>mà sực nhớ có người anh em đang có chuyện bất bình với anh, thì hãy để của lễ lại đó trước bàn thờ, đi làm hoà với người anh em ấy đã, rồi trở lại dâng lễ vật của mình.</vt:lpstr>
      <vt:lpstr>Anh hãy mau mau dàn xếp với đối phương, khi còn đang trên đường đi với người ấy tới cửa công, kẻo người ấy nộp anh cho quan toà,</vt:lpstr>
      <vt:lpstr>quan toà lại giao anh cho thuộc hạ, và anh sẽ bị tống ngục. Thầy bảo thật cho anh biết: anh sẽ không ra khỏi đó, trước khi trả hết đồng xu cuối cùng.</vt:lpstr>
      <vt:lpstr>"Anh em đã nghe Luật dạy rằng: Chớ ngoại tình. Còn Thầy, Thầy bảo cho anh em biết: ai nhìn người phụ nữ mà thèm muốn, thì trong lòng đã ngoại tình với người ấy rồi.</vt:lpstr>
      <vt:lpstr>Nếu mắt phải của anh làm cớ cho anh sa ngã, thì hãy móc mà ném đi; vì thà mất một phần thân thể, còn hơn là toàn thân bị ném vào hoả ngục.</vt:lpstr>
      <vt:lpstr>Nếu tay phải của anh làm cớ cho anh sa ngã, thì hãy chặt mà ném đi; vì thà mất một phần thân thể, còn hơn là toàn thân phải sa hoả ngục.</vt:lpstr>
      <vt:lpstr>"Luật còn dạy rằng: Ai rẫy vợ, thì phải cho vợ chứng thư ly dị. Còn Thầy, Thầy bảo cho anh em biết:</vt:lpstr>
      <vt:lpstr>ngoại trừ trường hợp hôn nhân bất hợp pháp, ai rẫy vợ là đẩy vợ đến chỗ ngoại tình; và ai cưới người đàn bà bị rẫy, thì cũng phạm tội ngoại tình.</vt:lpstr>
      <vt:lpstr>"Anh em còn nghe Luật dạy người xưa rằng: Chớ bội thề, nhưng hãy trọn lời thề với Đức Chúa. Còn Thầy, Thầy bảo cho anh em biết:</vt:lpstr>
      <vt:lpstr>đừng thề chi cả. Đừng chỉ trời mà thề, vì trời là ngai Thiên Chúa. Đừng chỉ đất mà thề, vì đất là bệ dưới chân Người.</vt:lpstr>
      <vt:lpstr>Đừng chỉ Giê-ru-sa-lem mà thề, vì đó là thành của Đức Vua cao cả. Đừng chỉ lên đầu mà thề, vì anh không thể làm cho một sợi tóc hoá trắng hay đen được</vt:lpstr>
      <vt:lpstr>Nhưng hễ "có" thì phải nói "có", "không" thì phải nói "không". Thêm thắt điều gì là do ác quỷ.</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 Thong</dc:creator>
  <cp:lastModifiedBy>Mr Tam Nguyen</cp:lastModifiedBy>
  <cp:revision>598</cp:revision>
  <dcterms:created xsi:type="dcterms:W3CDTF">2015-10-15T10:55:08Z</dcterms:created>
  <dcterms:modified xsi:type="dcterms:W3CDTF">2020-02-15T02:49:15Z</dcterms:modified>
</cp:coreProperties>
</file>