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sldIdLst>
    <p:sldId id="311" r:id="rId2"/>
    <p:sldId id="314" r:id="rId3"/>
    <p:sldId id="689" r:id="rId4"/>
    <p:sldId id="688" r:id="rId5"/>
    <p:sldId id="315" r:id="rId6"/>
    <p:sldId id="687" r:id="rId7"/>
    <p:sldId id="332" r:id="rId8"/>
    <p:sldId id="328" r:id="rId9"/>
    <p:sldId id="674" r:id="rId10"/>
    <p:sldId id="365" r:id="rId11"/>
    <p:sldId id="677" r:id="rId12"/>
    <p:sldId id="675" r:id="rId13"/>
    <p:sldId id="676" r:id="rId14"/>
    <p:sldId id="256" r:id="rId15"/>
    <p:sldId id="690" r:id="rId16"/>
    <p:sldId id="669" r:id="rId17"/>
    <p:sldId id="66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p:scale>
          <a:sx n="33" d="100"/>
          <a:sy n="33" d="100"/>
        </p:scale>
        <p:origin x="1388" y="9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6453179F-DBF7-4342-9364-3889F726D047}"/>
    <pc:docChg chg="undo custSel addSld delSld modSld">
      <pc:chgData name="Mr Tam Nguyen" userId="53846575c6d7c6f1" providerId="LiveId" clId="{6453179F-DBF7-4342-9364-3889F726D047}" dt="2020-02-07T13:59:38.161" v="727" actId="14100"/>
      <pc:docMkLst>
        <pc:docMk/>
      </pc:docMkLst>
      <pc:sldChg chg="modSp mod">
        <pc:chgData name="Mr Tam Nguyen" userId="53846575c6d7c6f1" providerId="LiveId" clId="{6453179F-DBF7-4342-9364-3889F726D047}" dt="2020-02-07T00:43:15.550" v="61" actId="1038"/>
        <pc:sldMkLst>
          <pc:docMk/>
          <pc:sldMk cId="2464980806" sldId="365"/>
        </pc:sldMkLst>
        <pc:spChg chg="mod">
          <ac:chgData name="Mr Tam Nguyen" userId="53846575c6d7c6f1" providerId="LiveId" clId="{6453179F-DBF7-4342-9364-3889F726D047}" dt="2020-02-07T00:42:56.431" v="28" actId="404"/>
          <ac:spMkLst>
            <pc:docMk/>
            <pc:sldMk cId="2464980806" sldId="365"/>
            <ac:spMk id="8" creationId="{00000000-0000-0000-0000-000000000000}"/>
          </ac:spMkLst>
        </pc:spChg>
        <pc:spChg chg="mod">
          <ac:chgData name="Mr Tam Nguyen" userId="53846575c6d7c6f1" providerId="LiveId" clId="{6453179F-DBF7-4342-9364-3889F726D047}" dt="2020-02-07T00:41:58.416" v="20" actId="403"/>
          <ac:spMkLst>
            <pc:docMk/>
            <pc:sldMk cId="2464980806" sldId="365"/>
            <ac:spMk id="10" creationId="{C560D8AB-9919-419B-BEBB-D2009B70CB50}"/>
          </ac:spMkLst>
        </pc:spChg>
        <pc:spChg chg="mod">
          <ac:chgData name="Mr Tam Nguyen" userId="53846575c6d7c6f1" providerId="LiveId" clId="{6453179F-DBF7-4342-9364-3889F726D047}" dt="2020-02-07T00:43:15.550" v="61" actId="1038"/>
          <ac:spMkLst>
            <pc:docMk/>
            <pc:sldMk cId="2464980806" sldId="365"/>
            <ac:spMk id="33" creationId="{00000000-0000-0000-0000-000000000000}"/>
          </ac:spMkLst>
        </pc:spChg>
        <pc:spChg chg="mod">
          <ac:chgData name="Mr Tam Nguyen" userId="53846575c6d7c6f1" providerId="LiveId" clId="{6453179F-DBF7-4342-9364-3889F726D047}" dt="2020-02-07T00:42:53.703" v="27" actId="404"/>
          <ac:spMkLst>
            <pc:docMk/>
            <pc:sldMk cId="2464980806" sldId="365"/>
            <ac:spMk id="39" creationId="{00000000-0000-0000-0000-000000000000}"/>
          </ac:spMkLst>
        </pc:spChg>
        <pc:spChg chg="mod">
          <ac:chgData name="Mr Tam Nguyen" userId="53846575c6d7c6f1" providerId="LiveId" clId="{6453179F-DBF7-4342-9364-3889F726D047}" dt="2020-02-07T00:42:51.054" v="26" actId="404"/>
          <ac:spMkLst>
            <pc:docMk/>
            <pc:sldMk cId="2464980806" sldId="365"/>
            <ac:spMk id="42" creationId="{00000000-0000-0000-0000-000000000000}"/>
          </ac:spMkLst>
        </pc:spChg>
        <pc:spChg chg="mod">
          <ac:chgData name="Mr Tam Nguyen" userId="53846575c6d7c6f1" providerId="LiveId" clId="{6453179F-DBF7-4342-9364-3889F726D047}" dt="2020-02-07T00:43:05.535" v="31" actId="404"/>
          <ac:spMkLst>
            <pc:docMk/>
            <pc:sldMk cId="2464980806" sldId="365"/>
            <ac:spMk id="45" creationId="{00000000-0000-0000-0000-000000000000}"/>
          </ac:spMkLst>
        </pc:spChg>
      </pc:sldChg>
      <pc:sldChg chg="addSp delSp modSp mod">
        <pc:chgData name="Mr Tam Nguyen" userId="53846575c6d7c6f1" providerId="LiveId" clId="{6453179F-DBF7-4342-9364-3889F726D047}" dt="2020-02-07T13:58:25.844" v="723" actId="207"/>
        <pc:sldMkLst>
          <pc:docMk/>
          <pc:sldMk cId="2544005534" sldId="667"/>
        </pc:sldMkLst>
        <pc:graphicFrameChg chg="add mod modGraphic">
          <ac:chgData name="Mr Tam Nguyen" userId="53846575c6d7c6f1" providerId="LiveId" clId="{6453179F-DBF7-4342-9364-3889F726D047}" dt="2020-02-07T13:58:25.844" v="723" actId="207"/>
          <ac:graphicFrameMkLst>
            <pc:docMk/>
            <pc:sldMk cId="2544005534" sldId="667"/>
            <ac:graphicFrameMk id="3" creationId="{AA9F91CB-2BEA-4916-921A-6220CB18DEF2}"/>
          </ac:graphicFrameMkLst>
        </pc:graphicFrameChg>
        <pc:graphicFrameChg chg="del">
          <ac:chgData name="Mr Tam Nguyen" userId="53846575c6d7c6f1" providerId="LiveId" clId="{6453179F-DBF7-4342-9364-3889F726D047}" dt="2020-02-07T13:57:39.642" v="701" actId="478"/>
          <ac:graphicFrameMkLst>
            <pc:docMk/>
            <pc:sldMk cId="2544005534" sldId="667"/>
            <ac:graphicFrameMk id="4" creationId="{9AD72BF2-06D4-4744-9FA2-4F5BB0D48803}"/>
          </ac:graphicFrameMkLst>
        </pc:graphicFrameChg>
      </pc:sldChg>
      <pc:sldChg chg="addSp delSp modSp">
        <pc:chgData name="Mr Tam Nguyen" userId="53846575c6d7c6f1" providerId="LiveId" clId="{6453179F-DBF7-4342-9364-3889F726D047}" dt="2020-02-07T13:59:38.161" v="727" actId="14100"/>
        <pc:sldMkLst>
          <pc:docMk/>
          <pc:sldMk cId="3718815140" sldId="669"/>
        </pc:sldMkLst>
        <pc:picChg chg="add mod">
          <ac:chgData name="Mr Tam Nguyen" userId="53846575c6d7c6f1" providerId="LiveId" clId="{6453179F-DBF7-4342-9364-3889F726D047}" dt="2020-02-07T13:59:38.161" v="727" actId="14100"/>
          <ac:picMkLst>
            <pc:docMk/>
            <pc:sldMk cId="3718815140" sldId="669"/>
            <ac:picMk id="3" creationId="{50CCB19C-CBB6-476F-A26D-6FEECC060EF7}"/>
          </ac:picMkLst>
        </pc:picChg>
        <pc:picChg chg="del">
          <ac:chgData name="Mr Tam Nguyen" userId="53846575c6d7c6f1" providerId="LiveId" clId="{6453179F-DBF7-4342-9364-3889F726D047}" dt="2020-02-07T13:59:27.045" v="724" actId="478"/>
          <ac:picMkLst>
            <pc:docMk/>
            <pc:sldMk cId="3718815140" sldId="669"/>
            <ac:picMk id="1026" creationId="{9292011C-92B8-454F-B690-8F4FB53643EE}"/>
          </ac:picMkLst>
        </pc:picChg>
      </pc:sldChg>
      <pc:sldChg chg="modSp mod">
        <pc:chgData name="Mr Tam Nguyen" userId="53846575c6d7c6f1" providerId="LiveId" clId="{6453179F-DBF7-4342-9364-3889F726D047}" dt="2020-02-07T00:43:49.908" v="68" actId="207"/>
        <pc:sldMkLst>
          <pc:docMk/>
          <pc:sldMk cId="2754005615" sldId="674"/>
        </pc:sldMkLst>
        <pc:spChg chg="mod">
          <ac:chgData name="Mr Tam Nguyen" userId="53846575c6d7c6f1" providerId="LiveId" clId="{6453179F-DBF7-4342-9364-3889F726D047}" dt="2020-02-07T00:40:24.575" v="5"/>
          <ac:spMkLst>
            <pc:docMk/>
            <pc:sldMk cId="2754005615" sldId="674"/>
            <ac:spMk id="8" creationId="{00000000-0000-0000-0000-000000000000}"/>
          </ac:spMkLst>
        </pc:spChg>
        <pc:spChg chg="mod">
          <ac:chgData name="Mr Tam Nguyen" userId="53846575c6d7c6f1" providerId="LiveId" clId="{6453179F-DBF7-4342-9364-3889F726D047}" dt="2020-02-07T00:43:49.908" v="68" actId="207"/>
          <ac:spMkLst>
            <pc:docMk/>
            <pc:sldMk cId="2754005615" sldId="674"/>
            <ac:spMk id="10" creationId="{C560D8AB-9919-419B-BEBB-D2009B70CB50}"/>
          </ac:spMkLst>
        </pc:spChg>
        <pc:spChg chg="mod">
          <ac:chgData name="Mr Tam Nguyen" userId="53846575c6d7c6f1" providerId="LiveId" clId="{6453179F-DBF7-4342-9364-3889F726D047}" dt="2020-02-07T00:41:08.879" v="15" actId="1038"/>
          <ac:spMkLst>
            <pc:docMk/>
            <pc:sldMk cId="2754005615" sldId="674"/>
            <ac:spMk id="33" creationId="{00000000-0000-0000-0000-000000000000}"/>
          </ac:spMkLst>
        </pc:spChg>
        <pc:spChg chg="mod">
          <ac:chgData name="Mr Tam Nguyen" userId="53846575c6d7c6f1" providerId="LiveId" clId="{6453179F-DBF7-4342-9364-3889F726D047}" dt="2020-02-07T00:40:38.379" v="6"/>
          <ac:spMkLst>
            <pc:docMk/>
            <pc:sldMk cId="2754005615" sldId="674"/>
            <ac:spMk id="39" creationId="{00000000-0000-0000-0000-000000000000}"/>
          </ac:spMkLst>
        </pc:spChg>
        <pc:spChg chg="mod">
          <ac:chgData name="Mr Tam Nguyen" userId="53846575c6d7c6f1" providerId="LiveId" clId="{6453179F-DBF7-4342-9364-3889F726D047}" dt="2020-02-07T00:40:50.754" v="9"/>
          <ac:spMkLst>
            <pc:docMk/>
            <pc:sldMk cId="2754005615" sldId="674"/>
            <ac:spMk id="42" creationId="{00000000-0000-0000-0000-000000000000}"/>
          </ac:spMkLst>
        </pc:spChg>
        <pc:spChg chg="mod">
          <ac:chgData name="Mr Tam Nguyen" userId="53846575c6d7c6f1" providerId="LiveId" clId="{6453179F-DBF7-4342-9364-3889F726D047}" dt="2020-02-07T00:41:19.287" v="16"/>
          <ac:spMkLst>
            <pc:docMk/>
            <pc:sldMk cId="2754005615" sldId="674"/>
            <ac:spMk id="45" creationId="{00000000-0000-0000-0000-000000000000}"/>
          </ac:spMkLst>
        </pc:spChg>
      </pc:sldChg>
      <pc:sldChg chg="modSp mod">
        <pc:chgData name="Mr Tam Nguyen" userId="53846575c6d7c6f1" providerId="LiveId" clId="{6453179F-DBF7-4342-9364-3889F726D047}" dt="2020-02-07T01:51:03.938" v="169"/>
        <pc:sldMkLst>
          <pc:docMk/>
          <pc:sldMk cId="2591988824" sldId="675"/>
        </pc:sldMkLst>
        <pc:spChg chg="mod">
          <ac:chgData name="Mr Tam Nguyen" userId="53846575c6d7c6f1" providerId="LiveId" clId="{6453179F-DBF7-4342-9364-3889F726D047}" dt="2020-02-07T01:50:52.344" v="167"/>
          <ac:spMkLst>
            <pc:docMk/>
            <pc:sldMk cId="2591988824" sldId="675"/>
            <ac:spMk id="8" creationId="{00000000-0000-0000-0000-000000000000}"/>
          </ac:spMkLst>
        </pc:spChg>
        <pc:spChg chg="mod">
          <ac:chgData name="Mr Tam Nguyen" userId="53846575c6d7c6f1" providerId="LiveId" clId="{6453179F-DBF7-4342-9364-3889F726D047}" dt="2020-02-07T01:50:20.342" v="146" actId="207"/>
          <ac:spMkLst>
            <pc:docMk/>
            <pc:sldMk cId="2591988824" sldId="675"/>
            <ac:spMk id="10" creationId="{C560D8AB-9919-419B-BEBB-D2009B70CB50}"/>
          </ac:spMkLst>
        </pc:spChg>
        <pc:spChg chg="mod">
          <ac:chgData name="Mr Tam Nguyen" userId="53846575c6d7c6f1" providerId="LiveId" clId="{6453179F-DBF7-4342-9364-3889F726D047}" dt="2020-02-07T01:50:45.266" v="166" actId="1035"/>
          <ac:spMkLst>
            <pc:docMk/>
            <pc:sldMk cId="2591988824" sldId="675"/>
            <ac:spMk id="19" creationId="{00000000-0000-0000-0000-000000000000}"/>
          </ac:spMkLst>
        </pc:spChg>
        <pc:spChg chg="mod">
          <ac:chgData name="Mr Tam Nguyen" userId="53846575c6d7c6f1" providerId="LiveId" clId="{6453179F-DBF7-4342-9364-3889F726D047}" dt="2020-02-07T01:50:40.796" v="165" actId="1036"/>
          <ac:spMkLst>
            <pc:docMk/>
            <pc:sldMk cId="2591988824" sldId="675"/>
            <ac:spMk id="33" creationId="{00000000-0000-0000-0000-000000000000}"/>
          </ac:spMkLst>
        </pc:spChg>
        <pc:spChg chg="mod">
          <ac:chgData name="Mr Tam Nguyen" userId="53846575c6d7c6f1" providerId="LiveId" clId="{6453179F-DBF7-4342-9364-3889F726D047}" dt="2020-02-07T01:50:58.300" v="168"/>
          <ac:spMkLst>
            <pc:docMk/>
            <pc:sldMk cId="2591988824" sldId="675"/>
            <ac:spMk id="39" creationId="{00000000-0000-0000-0000-000000000000}"/>
          </ac:spMkLst>
        </pc:spChg>
        <pc:spChg chg="mod">
          <ac:chgData name="Mr Tam Nguyen" userId="53846575c6d7c6f1" providerId="LiveId" clId="{6453179F-DBF7-4342-9364-3889F726D047}" dt="2020-02-07T01:50:33.161" v="147"/>
          <ac:spMkLst>
            <pc:docMk/>
            <pc:sldMk cId="2591988824" sldId="675"/>
            <ac:spMk id="42" creationId="{00000000-0000-0000-0000-000000000000}"/>
          </ac:spMkLst>
        </pc:spChg>
        <pc:spChg chg="mod">
          <ac:chgData name="Mr Tam Nguyen" userId="53846575c6d7c6f1" providerId="LiveId" clId="{6453179F-DBF7-4342-9364-3889F726D047}" dt="2020-02-07T01:51:03.938" v="169"/>
          <ac:spMkLst>
            <pc:docMk/>
            <pc:sldMk cId="2591988824" sldId="675"/>
            <ac:spMk id="45" creationId="{00000000-0000-0000-0000-000000000000}"/>
          </ac:spMkLst>
        </pc:spChg>
      </pc:sldChg>
      <pc:sldChg chg="modSp mod">
        <pc:chgData name="Mr Tam Nguyen" userId="53846575c6d7c6f1" providerId="LiveId" clId="{6453179F-DBF7-4342-9364-3889F726D047}" dt="2020-02-07T01:52:53.682" v="227"/>
        <pc:sldMkLst>
          <pc:docMk/>
          <pc:sldMk cId="4181521512" sldId="676"/>
        </pc:sldMkLst>
        <pc:spChg chg="mod">
          <ac:chgData name="Mr Tam Nguyen" userId="53846575c6d7c6f1" providerId="LiveId" clId="{6453179F-DBF7-4342-9364-3889F726D047}" dt="2020-02-07T01:52:39.542" v="225"/>
          <ac:spMkLst>
            <pc:docMk/>
            <pc:sldMk cId="4181521512" sldId="676"/>
            <ac:spMk id="8" creationId="{00000000-0000-0000-0000-000000000000}"/>
          </ac:spMkLst>
        </pc:spChg>
        <pc:spChg chg="mod">
          <ac:chgData name="Mr Tam Nguyen" userId="53846575c6d7c6f1" providerId="LiveId" clId="{6453179F-DBF7-4342-9364-3889F726D047}" dt="2020-02-07T01:51:44.665" v="182" actId="207"/>
          <ac:spMkLst>
            <pc:docMk/>
            <pc:sldMk cId="4181521512" sldId="676"/>
            <ac:spMk id="10" creationId="{C560D8AB-9919-419B-BEBB-D2009B70CB50}"/>
          </ac:spMkLst>
        </pc:spChg>
        <pc:spChg chg="mod">
          <ac:chgData name="Mr Tam Nguyen" userId="53846575c6d7c6f1" providerId="LiveId" clId="{6453179F-DBF7-4342-9364-3889F726D047}" dt="2020-02-07T01:52:29.473" v="224" actId="1035"/>
          <ac:spMkLst>
            <pc:docMk/>
            <pc:sldMk cId="4181521512" sldId="676"/>
            <ac:spMk id="19" creationId="{00000000-0000-0000-0000-000000000000}"/>
          </ac:spMkLst>
        </pc:spChg>
        <pc:spChg chg="mod">
          <ac:chgData name="Mr Tam Nguyen" userId="53846575c6d7c6f1" providerId="LiveId" clId="{6453179F-DBF7-4342-9364-3889F726D047}" dt="2020-02-07T01:52:29.473" v="224" actId="1035"/>
          <ac:spMkLst>
            <pc:docMk/>
            <pc:sldMk cId="4181521512" sldId="676"/>
            <ac:spMk id="33" creationId="{00000000-0000-0000-0000-000000000000}"/>
          </ac:spMkLst>
        </pc:spChg>
        <pc:spChg chg="mod">
          <ac:chgData name="Mr Tam Nguyen" userId="53846575c6d7c6f1" providerId="LiveId" clId="{6453179F-DBF7-4342-9364-3889F726D047}" dt="2020-02-07T01:52:46.814" v="226"/>
          <ac:spMkLst>
            <pc:docMk/>
            <pc:sldMk cId="4181521512" sldId="676"/>
            <ac:spMk id="39" creationId="{00000000-0000-0000-0000-000000000000}"/>
          </ac:spMkLst>
        </pc:spChg>
        <pc:spChg chg="mod">
          <ac:chgData name="Mr Tam Nguyen" userId="53846575c6d7c6f1" providerId="LiveId" clId="{6453179F-DBF7-4342-9364-3889F726D047}" dt="2020-02-07T01:52:53.682" v="227"/>
          <ac:spMkLst>
            <pc:docMk/>
            <pc:sldMk cId="4181521512" sldId="676"/>
            <ac:spMk id="42" creationId="{00000000-0000-0000-0000-000000000000}"/>
          </ac:spMkLst>
        </pc:spChg>
        <pc:spChg chg="mod">
          <ac:chgData name="Mr Tam Nguyen" userId="53846575c6d7c6f1" providerId="LiveId" clId="{6453179F-DBF7-4342-9364-3889F726D047}" dt="2020-02-07T01:52:15.707" v="183"/>
          <ac:spMkLst>
            <pc:docMk/>
            <pc:sldMk cId="4181521512" sldId="676"/>
            <ac:spMk id="45" creationId="{00000000-0000-0000-0000-000000000000}"/>
          </ac:spMkLst>
        </pc:spChg>
      </pc:sldChg>
      <pc:sldChg chg="modSp mod">
        <pc:chgData name="Mr Tam Nguyen" userId="53846575c6d7c6f1" providerId="LiveId" clId="{6453179F-DBF7-4342-9364-3889F726D047}" dt="2020-02-07T00:44:57.129" v="141"/>
        <pc:sldMkLst>
          <pc:docMk/>
          <pc:sldMk cId="2408266182" sldId="677"/>
        </pc:sldMkLst>
        <pc:spChg chg="mod">
          <ac:chgData name="Mr Tam Nguyen" userId="53846575c6d7c6f1" providerId="LiveId" clId="{6453179F-DBF7-4342-9364-3889F726D047}" dt="2020-02-07T00:44:00.032" v="69"/>
          <ac:spMkLst>
            <pc:docMk/>
            <pc:sldMk cId="2408266182" sldId="677"/>
            <ac:spMk id="8" creationId="{00000000-0000-0000-0000-000000000000}"/>
          </ac:spMkLst>
        </pc:spChg>
        <pc:spChg chg="mod">
          <ac:chgData name="Mr Tam Nguyen" userId="53846575c6d7c6f1" providerId="LiveId" clId="{6453179F-DBF7-4342-9364-3889F726D047}" dt="2020-02-07T00:43:43.823" v="67" actId="403"/>
          <ac:spMkLst>
            <pc:docMk/>
            <pc:sldMk cId="2408266182" sldId="677"/>
            <ac:spMk id="10" creationId="{C560D8AB-9919-419B-BEBB-D2009B70CB50}"/>
          </ac:spMkLst>
        </pc:spChg>
        <pc:spChg chg="mod">
          <ac:chgData name="Mr Tam Nguyen" userId="53846575c6d7c6f1" providerId="LiveId" clId="{6453179F-DBF7-4342-9364-3889F726D047}" dt="2020-02-07T00:44:41.613" v="139" actId="1035"/>
          <ac:spMkLst>
            <pc:docMk/>
            <pc:sldMk cId="2408266182" sldId="677"/>
            <ac:spMk id="19" creationId="{00000000-0000-0000-0000-000000000000}"/>
          </ac:spMkLst>
        </pc:spChg>
        <pc:spChg chg="mod">
          <ac:chgData name="Mr Tam Nguyen" userId="53846575c6d7c6f1" providerId="LiveId" clId="{6453179F-DBF7-4342-9364-3889F726D047}" dt="2020-02-07T00:44:41.613" v="139" actId="1035"/>
          <ac:spMkLst>
            <pc:docMk/>
            <pc:sldMk cId="2408266182" sldId="677"/>
            <ac:spMk id="33" creationId="{00000000-0000-0000-0000-000000000000}"/>
          </ac:spMkLst>
        </pc:spChg>
        <pc:spChg chg="mod">
          <ac:chgData name="Mr Tam Nguyen" userId="53846575c6d7c6f1" providerId="LiveId" clId="{6453179F-DBF7-4342-9364-3889F726D047}" dt="2020-02-07T00:44:07.800" v="70"/>
          <ac:spMkLst>
            <pc:docMk/>
            <pc:sldMk cId="2408266182" sldId="677"/>
            <ac:spMk id="39" creationId="{00000000-0000-0000-0000-000000000000}"/>
          </ac:spMkLst>
        </pc:spChg>
        <pc:spChg chg="mod">
          <ac:chgData name="Mr Tam Nguyen" userId="53846575c6d7c6f1" providerId="LiveId" clId="{6453179F-DBF7-4342-9364-3889F726D047}" dt="2020-02-07T00:44:50.525" v="140"/>
          <ac:spMkLst>
            <pc:docMk/>
            <pc:sldMk cId="2408266182" sldId="677"/>
            <ac:spMk id="42" creationId="{00000000-0000-0000-0000-000000000000}"/>
          </ac:spMkLst>
        </pc:spChg>
        <pc:spChg chg="mod">
          <ac:chgData name="Mr Tam Nguyen" userId="53846575c6d7c6f1" providerId="LiveId" clId="{6453179F-DBF7-4342-9364-3889F726D047}" dt="2020-02-07T00:44:57.129" v="141"/>
          <ac:spMkLst>
            <pc:docMk/>
            <pc:sldMk cId="2408266182" sldId="677"/>
            <ac:spMk id="45" creationId="{00000000-0000-0000-0000-000000000000}"/>
          </ac:spMkLst>
        </pc:spChg>
      </pc:sldChg>
      <pc:sldChg chg="del">
        <pc:chgData name="Mr Tam Nguyen" userId="53846575c6d7c6f1" providerId="LiveId" clId="{6453179F-DBF7-4342-9364-3889F726D047}" dt="2020-02-07T02:27:52.625" v="229" actId="47"/>
        <pc:sldMkLst>
          <pc:docMk/>
          <pc:sldMk cId="53950726" sldId="679"/>
        </pc:sldMkLst>
      </pc:sldChg>
      <pc:sldChg chg="addSp delSp modSp add mod delAnim modAnim">
        <pc:chgData name="Mr Tam Nguyen" userId="53846575c6d7c6f1" providerId="LiveId" clId="{6453179F-DBF7-4342-9364-3889F726D047}" dt="2020-02-07T13:57:09.931" v="700"/>
        <pc:sldMkLst>
          <pc:docMk/>
          <pc:sldMk cId="3110309826" sldId="690"/>
        </pc:sldMkLst>
        <pc:spChg chg="add mod">
          <ac:chgData name="Mr Tam Nguyen" userId="53846575c6d7c6f1" providerId="LiveId" clId="{6453179F-DBF7-4342-9364-3889F726D047}" dt="2020-02-07T07:28:54.801" v="397" actId="404"/>
          <ac:spMkLst>
            <pc:docMk/>
            <pc:sldMk cId="3110309826" sldId="690"/>
            <ac:spMk id="3" creationId="{2851B521-3498-4863-B336-939F17A5AD37}"/>
          </ac:spMkLst>
        </pc:spChg>
        <pc:spChg chg="add mod">
          <ac:chgData name="Mr Tam Nguyen" userId="53846575c6d7c6f1" providerId="LiveId" clId="{6453179F-DBF7-4342-9364-3889F726D047}" dt="2020-02-07T07:32:21.446" v="422" actId="1036"/>
          <ac:spMkLst>
            <pc:docMk/>
            <pc:sldMk cId="3110309826" sldId="690"/>
            <ac:spMk id="4" creationId="{3FFDA102-297E-4B00-83C4-5E93D9E1B94D}"/>
          </ac:spMkLst>
        </pc:spChg>
        <pc:spChg chg="del">
          <ac:chgData name="Mr Tam Nguyen" userId="53846575c6d7c6f1" providerId="LiveId" clId="{6453179F-DBF7-4342-9364-3889F726D047}" dt="2020-02-07T02:28:01.544" v="231" actId="478"/>
          <ac:spMkLst>
            <pc:docMk/>
            <pc:sldMk cId="3110309826" sldId="690"/>
            <ac:spMk id="5" creationId="{7B335A28-6377-4234-9D45-85E036C79C78}"/>
          </ac:spMkLst>
        </pc:spChg>
        <pc:spChg chg="del">
          <ac:chgData name="Mr Tam Nguyen" userId="53846575c6d7c6f1" providerId="LiveId" clId="{6453179F-DBF7-4342-9364-3889F726D047}" dt="2020-02-07T02:27:57.501" v="230" actId="478"/>
          <ac:spMkLst>
            <pc:docMk/>
            <pc:sldMk cId="3110309826" sldId="690"/>
            <ac:spMk id="6" creationId="{7E81D650-6DA1-49B7-B21C-33DFD32A363C}"/>
          </ac:spMkLst>
        </pc:spChg>
        <pc:spChg chg="del">
          <ac:chgData name="Mr Tam Nguyen" userId="53846575c6d7c6f1" providerId="LiveId" clId="{6453179F-DBF7-4342-9364-3889F726D047}" dt="2020-02-07T02:27:57.501" v="230" actId="478"/>
          <ac:spMkLst>
            <pc:docMk/>
            <pc:sldMk cId="3110309826" sldId="690"/>
            <ac:spMk id="83" creationId="{2B21D9E0-0616-49F6-9E8E-8E23E33F857F}"/>
          </ac:spMkLst>
        </pc:spChg>
        <pc:spChg chg="del">
          <ac:chgData name="Mr Tam Nguyen" userId="53846575c6d7c6f1" providerId="LiveId" clId="{6453179F-DBF7-4342-9364-3889F726D047}" dt="2020-02-07T02:27:57.501" v="230" actId="478"/>
          <ac:spMkLst>
            <pc:docMk/>
            <pc:sldMk cId="3110309826" sldId="690"/>
            <ac:spMk id="84" creationId="{F30CD16D-1D7A-45AF-9E69-5004A979CD92}"/>
          </ac:spMkLst>
        </pc:spChg>
        <pc:spChg chg="del">
          <ac:chgData name="Mr Tam Nguyen" userId="53846575c6d7c6f1" providerId="LiveId" clId="{6453179F-DBF7-4342-9364-3889F726D047}" dt="2020-02-07T02:27:57.501" v="230" actId="478"/>
          <ac:spMkLst>
            <pc:docMk/>
            <pc:sldMk cId="3110309826" sldId="690"/>
            <ac:spMk id="90" creationId="{6BD30A8E-F31E-4A68-AC3B-C109B8C3CA77}"/>
          </ac:spMkLst>
        </pc:spChg>
        <pc:spChg chg="del">
          <ac:chgData name="Mr Tam Nguyen" userId="53846575c6d7c6f1" providerId="LiveId" clId="{6453179F-DBF7-4342-9364-3889F726D047}" dt="2020-02-07T02:27:57.501" v="230" actId="478"/>
          <ac:spMkLst>
            <pc:docMk/>
            <pc:sldMk cId="3110309826" sldId="690"/>
            <ac:spMk id="91" creationId="{90D6E155-C3EC-4C79-BB0C-65E014674DA8}"/>
          </ac:spMkLst>
        </pc:spChg>
        <pc:spChg chg="del">
          <ac:chgData name="Mr Tam Nguyen" userId="53846575c6d7c6f1" providerId="LiveId" clId="{6453179F-DBF7-4342-9364-3889F726D047}" dt="2020-02-07T02:27:57.501" v="230" actId="478"/>
          <ac:spMkLst>
            <pc:docMk/>
            <pc:sldMk cId="3110309826" sldId="690"/>
            <ac:spMk id="92" creationId="{834D5431-6726-4801-A124-4D34DAB2B623}"/>
          </ac:spMkLst>
        </pc:spChg>
        <pc:spChg chg="del">
          <ac:chgData name="Mr Tam Nguyen" userId="53846575c6d7c6f1" providerId="LiveId" clId="{6453179F-DBF7-4342-9364-3889F726D047}" dt="2020-02-07T02:28:01.544" v="231" actId="478"/>
          <ac:spMkLst>
            <pc:docMk/>
            <pc:sldMk cId="3110309826" sldId="690"/>
            <ac:spMk id="93" creationId="{5D23501D-5017-4676-BEE1-C9F8326DAF4A}"/>
          </ac:spMkLst>
        </pc:spChg>
        <pc:spChg chg="del">
          <ac:chgData name="Mr Tam Nguyen" userId="53846575c6d7c6f1" providerId="LiveId" clId="{6453179F-DBF7-4342-9364-3889F726D047}" dt="2020-02-07T02:28:01.544" v="231" actId="478"/>
          <ac:spMkLst>
            <pc:docMk/>
            <pc:sldMk cId="3110309826" sldId="690"/>
            <ac:spMk id="94" creationId="{BE4E837C-4EBA-4589-80D3-48C2FCE853A4}"/>
          </ac:spMkLst>
        </pc:spChg>
        <pc:spChg chg="add mod">
          <ac:chgData name="Mr Tam Nguyen" userId="53846575c6d7c6f1" providerId="LiveId" clId="{6453179F-DBF7-4342-9364-3889F726D047}" dt="2020-02-07T07:32:29.470" v="425" actId="1038"/>
          <ac:spMkLst>
            <pc:docMk/>
            <pc:sldMk cId="3110309826" sldId="690"/>
            <ac:spMk id="95" creationId="{6C4C3A9F-B76B-4067-8402-1620AEDE82BE}"/>
          </ac:spMkLst>
        </pc:spChg>
        <pc:spChg chg="del">
          <ac:chgData name="Mr Tam Nguyen" userId="53846575c6d7c6f1" providerId="LiveId" clId="{6453179F-DBF7-4342-9364-3889F726D047}" dt="2020-02-07T02:28:01.544" v="231" actId="478"/>
          <ac:spMkLst>
            <pc:docMk/>
            <pc:sldMk cId="3110309826" sldId="690"/>
            <ac:spMk id="96" creationId="{85745860-E41C-499D-84F2-9778825EFB82}"/>
          </ac:spMkLst>
        </pc:spChg>
        <pc:spChg chg="del">
          <ac:chgData name="Mr Tam Nguyen" userId="53846575c6d7c6f1" providerId="LiveId" clId="{6453179F-DBF7-4342-9364-3889F726D047}" dt="2020-02-07T02:28:03.377" v="232" actId="478"/>
          <ac:spMkLst>
            <pc:docMk/>
            <pc:sldMk cId="3110309826" sldId="690"/>
            <ac:spMk id="97" creationId="{6E86725A-B0A9-4D62-A651-91AF6AF5CF1E}"/>
          </ac:spMkLst>
        </pc:spChg>
        <pc:spChg chg="del">
          <ac:chgData name="Mr Tam Nguyen" userId="53846575c6d7c6f1" providerId="LiveId" clId="{6453179F-DBF7-4342-9364-3889F726D047}" dt="2020-02-07T02:27:57.501" v="230" actId="478"/>
          <ac:spMkLst>
            <pc:docMk/>
            <pc:sldMk cId="3110309826" sldId="690"/>
            <ac:spMk id="98" creationId="{834C0A37-6A91-4D56-AD38-C4F74B71C460}"/>
          </ac:spMkLst>
        </pc:spChg>
        <pc:spChg chg="add mod">
          <ac:chgData name="Mr Tam Nguyen" userId="53846575c6d7c6f1" providerId="LiveId" clId="{6453179F-DBF7-4342-9364-3889F726D047}" dt="2020-02-07T07:32:37.809" v="427" actId="571"/>
          <ac:spMkLst>
            <pc:docMk/>
            <pc:sldMk cId="3110309826" sldId="690"/>
            <ac:spMk id="100" creationId="{14B4E76C-36EE-4D63-ACCE-357860D6DBC5}"/>
          </ac:spMkLst>
        </pc:spChg>
        <pc:spChg chg="add mod">
          <ac:chgData name="Mr Tam Nguyen" userId="53846575c6d7c6f1" providerId="LiveId" clId="{6453179F-DBF7-4342-9364-3889F726D047}" dt="2020-02-07T07:32:37.809" v="427" actId="571"/>
          <ac:spMkLst>
            <pc:docMk/>
            <pc:sldMk cId="3110309826" sldId="690"/>
            <ac:spMk id="101" creationId="{1DBD644E-AEED-482F-BF4A-F241D21B7060}"/>
          </ac:spMkLst>
        </pc:spChg>
        <pc:spChg chg="add mod">
          <ac:chgData name="Mr Tam Nguyen" userId="53846575c6d7c6f1" providerId="LiveId" clId="{6453179F-DBF7-4342-9364-3889F726D047}" dt="2020-02-07T07:32:59.605" v="432" actId="1038"/>
          <ac:spMkLst>
            <pc:docMk/>
            <pc:sldMk cId="3110309826" sldId="690"/>
            <ac:spMk id="102" creationId="{11AB8382-9600-4306-90E9-AD2E0B865E96}"/>
          </ac:spMkLst>
        </pc:spChg>
        <pc:spChg chg="add mod">
          <ac:chgData name="Mr Tam Nguyen" userId="53846575c6d7c6f1" providerId="LiveId" clId="{6453179F-DBF7-4342-9364-3889F726D047}" dt="2020-02-07T07:32:57.525" v="431" actId="1038"/>
          <ac:spMkLst>
            <pc:docMk/>
            <pc:sldMk cId="3110309826" sldId="690"/>
            <ac:spMk id="103" creationId="{25B81AE2-B8B1-43A9-B63C-B0F20E5F334A}"/>
          </ac:spMkLst>
        </pc:spChg>
        <pc:spChg chg="add mod">
          <ac:chgData name="Mr Tam Nguyen" userId="53846575c6d7c6f1" providerId="LiveId" clId="{6453179F-DBF7-4342-9364-3889F726D047}" dt="2020-02-07T07:33:32.270" v="440" actId="1036"/>
          <ac:spMkLst>
            <pc:docMk/>
            <pc:sldMk cId="3110309826" sldId="690"/>
            <ac:spMk id="104" creationId="{C7818492-E8C8-42D3-8188-A52CEE024C86}"/>
          </ac:spMkLst>
        </pc:spChg>
        <pc:spChg chg="del">
          <ac:chgData name="Mr Tam Nguyen" userId="53846575c6d7c6f1" providerId="LiveId" clId="{6453179F-DBF7-4342-9364-3889F726D047}" dt="2020-02-07T02:28:03.377" v="232" actId="478"/>
          <ac:spMkLst>
            <pc:docMk/>
            <pc:sldMk cId="3110309826" sldId="690"/>
            <ac:spMk id="105" creationId="{0090B6F2-0D35-4DED-B304-84C5E1DEFCDD}"/>
          </ac:spMkLst>
        </pc:spChg>
        <pc:spChg chg="del">
          <ac:chgData name="Mr Tam Nguyen" userId="53846575c6d7c6f1" providerId="LiveId" clId="{6453179F-DBF7-4342-9364-3889F726D047}" dt="2020-02-07T02:28:01.544" v="231" actId="478"/>
          <ac:spMkLst>
            <pc:docMk/>
            <pc:sldMk cId="3110309826" sldId="690"/>
            <ac:spMk id="106" creationId="{230C10D5-C1AF-4229-89D0-0A20999F3652}"/>
          </ac:spMkLst>
        </pc:spChg>
        <pc:spChg chg="add mod">
          <ac:chgData name="Mr Tam Nguyen" userId="53846575c6d7c6f1" providerId="LiveId" clId="{6453179F-DBF7-4342-9364-3889F726D047}" dt="2020-02-07T07:33:32.270" v="440" actId="1036"/>
          <ac:spMkLst>
            <pc:docMk/>
            <pc:sldMk cId="3110309826" sldId="690"/>
            <ac:spMk id="107" creationId="{3B75A0C1-182F-40F4-B4F6-281EAF0609EB}"/>
          </ac:spMkLst>
        </pc:spChg>
        <pc:spChg chg="add mod">
          <ac:chgData name="Mr Tam Nguyen" userId="53846575c6d7c6f1" providerId="LiveId" clId="{6453179F-DBF7-4342-9364-3889F726D047}" dt="2020-02-07T07:33:32.270" v="440" actId="1036"/>
          <ac:spMkLst>
            <pc:docMk/>
            <pc:sldMk cId="3110309826" sldId="690"/>
            <ac:spMk id="108" creationId="{BC2325F5-BDD8-4D60-A092-8F8BDFDE7F5F}"/>
          </ac:spMkLst>
        </pc:spChg>
        <pc:spChg chg="add mod">
          <ac:chgData name="Mr Tam Nguyen" userId="53846575c6d7c6f1" providerId="LiveId" clId="{6453179F-DBF7-4342-9364-3889F726D047}" dt="2020-02-07T07:33:36.038" v="442" actId="1036"/>
          <ac:spMkLst>
            <pc:docMk/>
            <pc:sldMk cId="3110309826" sldId="690"/>
            <ac:spMk id="109" creationId="{5A3DCF7A-53F2-4110-8F68-5D49C89C788E}"/>
          </ac:spMkLst>
        </pc:spChg>
        <pc:spChg chg="add mod">
          <ac:chgData name="Mr Tam Nguyen" userId="53846575c6d7c6f1" providerId="LiveId" clId="{6453179F-DBF7-4342-9364-3889F726D047}" dt="2020-02-07T07:33:19.038" v="434" actId="571"/>
          <ac:spMkLst>
            <pc:docMk/>
            <pc:sldMk cId="3110309826" sldId="690"/>
            <ac:spMk id="110" creationId="{2E9AE724-48FD-436E-8221-25C5A3A0F982}"/>
          </ac:spMkLst>
        </pc:spChg>
        <pc:spChg chg="add mod">
          <ac:chgData name="Mr Tam Nguyen" userId="53846575c6d7c6f1" providerId="LiveId" clId="{6453179F-DBF7-4342-9364-3889F726D047}" dt="2020-02-07T07:33:19.038" v="434" actId="571"/>
          <ac:spMkLst>
            <pc:docMk/>
            <pc:sldMk cId="3110309826" sldId="690"/>
            <ac:spMk id="111" creationId="{A743082A-052A-4912-BAEF-774C007F8006}"/>
          </ac:spMkLst>
        </pc:spChg>
        <pc:spChg chg="del">
          <ac:chgData name="Mr Tam Nguyen" userId="53846575c6d7c6f1" providerId="LiveId" clId="{6453179F-DBF7-4342-9364-3889F726D047}" dt="2020-02-07T02:28:01.544" v="231" actId="478"/>
          <ac:spMkLst>
            <pc:docMk/>
            <pc:sldMk cId="3110309826" sldId="690"/>
            <ac:spMk id="112" creationId="{5FDBEC16-C6C7-4782-AB88-10F2A1736628}"/>
          </ac:spMkLst>
        </pc:spChg>
        <pc:spChg chg="del">
          <ac:chgData name="Mr Tam Nguyen" userId="53846575c6d7c6f1" providerId="LiveId" clId="{6453179F-DBF7-4342-9364-3889F726D047}" dt="2020-02-07T02:28:01.544" v="231" actId="478"/>
          <ac:spMkLst>
            <pc:docMk/>
            <pc:sldMk cId="3110309826" sldId="690"/>
            <ac:spMk id="113" creationId="{2E65433E-BF25-4A5E-8F74-D79562A31D9C}"/>
          </ac:spMkLst>
        </pc:spChg>
        <pc:spChg chg="del">
          <ac:chgData name="Mr Tam Nguyen" userId="53846575c6d7c6f1" providerId="LiveId" clId="{6453179F-DBF7-4342-9364-3889F726D047}" dt="2020-02-07T02:28:01.544" v="231" actId="478"/>
          <ac:spMkLst>
            <pc:docMk/>
            <pc:sldMk cId="3110309826" sldId="690"/>
            <ac:spMk id="114" creationId="{D7DDD354-E9EA-4645-8D39-0062BF7DE41D}"/>
          </ac:spMkLst>
        </pc:spChg>
        <pc:spChg chg="del">
          <ac:chgData name="Mr Tam Nguyen" userId="53846575c6d7c6f1" providerId="LiveId" clId="{6453179F-DBF7-4342-9364-3889F726D047}" dt="2020-02-07T02:28:01.544" v="231" actId="478"/>
          <ac:spMkLst>
            <pc:docMk/>
            <pc:sldMk cId="3110309826" sldId="690"/>
            <ac:spMk id="115" creationId="{C4C15CB2-7A6F-4612-8B0E-334597BDAC31}"/>
          </ac:spMkLst>
        </pc:spChg>
        <pc:spChg chg="del">
          <ac:chgData name="Mr Tam Nguyen" userId="53846575c6d7c6f1" providerId="LiveId" clId="{6453179F-DBF7-4342-9364-3889F726D047}" dt="2020-02-07T02:28:01.544" v="231" actId="478"/>
          <ac:spMkLst>
            <pc:docMk/>
            <pc:sldMk cId="3110309826" sldId="690"/>
            <ac:spMk id="116" creationId="{9E7868B5-1B53-4700-A5EC-6F593FCD1B7E}"/>
          </ac:spMkLst>
        </pc:spChg>
        <pc:spChg chg="del">
          <ac:chgData name="Mr Tam Nguyen" userId="53846575c6d7c6f1" providerId="LiveId" clId="{6453179F-DBF7-4342-9364-3889F726D047}" dt="2020-02-07T02:28:01.544" v="231" actId="478"/>
          <ac:spMkLst>
            <pc:docMk/>
            <pc:sldMk cId="3110309826" sldId="690"/>
            <ac:spMk id="117" creationId="{08B53DF5-602F-4189-B85F-83C259441CE9}"/>
          </ac:spMkLst>
        </pc:spChg>
        <pc:spChg chg="del">
          <ac:chgData name="Mr Tam Nguyen" userId="53846575c6d7c6f1" providerId="LiveId" clId="{6453179F-DBF7-4342-9364-3889F726D047}" dt="2020-02-07T02:28:03.377" v="232" actId="478"/>
          <ac:spMkLst>
            <pc:docMk/>
            <pc:sldMk cId="3110309826" sldId="690"/>
            <ac:spMk id="118" creationId="{4CFB961D-8205-4B72-8084-42469487BC09}"/>
          </ac:spMkLst>
        </pc:spChg>
        <pc:spChg chg="del">
          <ac:chgData name="Mr Tam Nguyen" userId="53846575c6d7c6f1" providerId="LiveId" clId="{6453179F-DBF7-4342-9364-3889F726D047}" dt="2020-02-07T02:28:03.377" v="232" actId="478"/>
          <ac:spMkLst>
            <pc:docMk/>
            <pc:sldMk cId="3110309826" sldId="690"/>
            <ac:spMk id="119" creationId="{E4F4BD74-D0BE-4AA1-B34D-9FF9FEA1034D}"/>
          </ac:spMkLst>
        </pc:spChg>
        <pc:spChg chg="del">
          <ac:chgData name="Mr Tam Nguyen" userId="53846575c6d7c6f1" providerId="LiveId" clId="{6453179F-DBF7-4342-9364-3889F726D047}" dt="2020-02-07T02:28:01.544" v="231" actId="478"/>
          <ac:spMkLst>
            <pc:docMk/>
            <pc:sldMk cId="3110309826" sldId="690"/>
            <ac:spMk id="120" creationId="{F7B77D87-5DFE-4868-9025-9C8C634420DD}"/>
          </ac:spMkLst>
        </pc:spChg>
        <pc:spChg chg="del">
          <ac:chgData name="Mr Tam Nguyen" userId="53846575c6d7c6f1" providerId="LiveId" clId="{6453179F-DBF7-4342-9364-3889F726D047}" dt="2020-02-07T02:28:01.544" v="231" actId="478"/>
          <ac:spMkLst>
            <pc:docMk/>
            <pc:sldMk cId="3110309826" sldId="690"/>
            <ac:spMk id="121" creationId="{B2115666-F3F7-4765-86ED-48538F4E00A9}"/>
          </ac:spMkLst>
        </pc:spChg>
        <pc:spChg chg="del">
          <ac:chgData name="Mr Tam Nguyen" userId="53846575c6d7c6f1" providerId="LiveId" clId="{6453179F-DBF7-4342-9364-3889F726D047}" dt="2020-02-07T02:28:01.544" v="231" actId="478"/>
          <ac:spMkLst>
            <pc:docMk/>
            <pc:sldMk cId="3110309826" sldId="690"/>
            <ac:spMk id="122" creationId="{C09150EA-464D-4EA0-AD4B-628124A92C47}"/>
          </ac:spMkLst>
        </pc:spChg>
        <pc:spChg chg="del">
          <ac:chgData name="Mr Tam Nguyen" userId="53846575c6d7c6f1" providerId="LiveId" clId="{6453179F-DBF7-4342-9364-3889F726D047}" dt="2020-02-07T02:28:01.544" v="231" actId="478"/>
          <ac:spMkLst>
            <pc:docMk/>
            <pc:sldMk cId="3110309826" sldId="690"/>
            <ac:spMk id="123" creationId="{23E10D44-0C93-4A02-8616-22D97C19720C}"/>
          </ac:spMkLst>
        </pc:spChg>
        <pc:spChg chg="del">
          <ac:chgData name="Mr Tam Nguyen" userId="53846575c6d7c6f1" providerId="LiveId" clId="{6453179F-DBF7-4342-9364-3889F726D047}" dt="2020-02-07T02:28:01.544" v="231" actId="478"/>
          <ac:spMkLst>
            <pc:docMk/>
            <pc:sldMk cId="3110309826" sldId="690"/>
            <ac:spMk id="124" creationId="{DD7ADD2E-A9AC-466F-9B97-8FB2E10906AA}"/>
          </ac:spMkLst>
        </pc:spChg>
        <pc:spChg chg="del">
          <ac:chgData name="Mr Tam Nguyen" userId="53846575c6d7c6f1" providerId="LiveId" clId="{6453179F-DBF7-4342-9364-3889F726D047}" dt="2020-02-07T02:28:01.544" v="231" actId="478"/>
          <ac:spMkLst>
            <pc:docMk/>
            <pc:sldMk cId="3110309826" sldId="690"/>
            <ac:spMk id="125" creationId="{06643B7A-08CA-420B-AF03-54B5D643000C}"/>
          </ac:spMkLst>
        </pc:spChg>
        <pc:spChg chg="del">
          <ac:chgData name="Mr Tam Nguyen" userId="53846575c6d7c6f1" providerId="LiveId" clId="{6453179F-DBF7-4342-9364-3889F726D047}" dt="2020-02-07T02:28:01.544" v="231" actId="478"/>
          <ac:spMkLst>
            <pc:docMk/>
            <pc:sldMk cId="3110309826" sldId="690"/>
            <ac:spMk id="126" creationId="{1232A1E7-9AFE-4931-A5A4-78B9385EC4A5}"/>
          </ac:spMkLst>
        </pc:spChg>
        <pc:spChg chg="del">
          <ac:chgData name="Mr Tam Nguyen" userId="53846575c6d7c6f1" providerId="LiveId" clId="{6453179F-DBF7-4342-9364-3889F726D047}" dt="2020-02-07T02:28:03.377" v="232" actId="478"/>
          <ac:spMkLst>
            <pc:docMk/>
            <pc:sldMk cId="3110309826" sldId="690"/>
            <ac:spMk id="127" creationId="{D521F416-985C-4791-A8F7-BE07EB44146E}"/>
          </ac:spMkLst>
        </pc:spChg>
        <pc:spChg chg="del">
          <ac:chgData name="Mr Tam Nguyen" userId="53846575c6d7c6f1" providerId="LiveId" clId="{6453179F-DBF7-4342-9364-3889F726D047}" dt="2020-02-07T02:28:03.377" v="232" actId="478"/>
          <ac:spMkLst>
            <pc:docMk/>
            <pc:sldMk cId="3110309826" sldId="690"/>
            <ac:spMk id="128" creationId="{5ADA42E8-CF71-491C-AA70-3D7381755861}"/>
          </ac:spMkLst>
        </pc:spChg>
        <pc:spChg chg="add mod">
          <ac:chgData name="Mr Tam Nguyen" userId="53846575c6d7c6f1" providerId="LiveId" clId="{6453179F-DBF7-4342-9364-3889F726D047}" dt="2020-02-07T07:33:25.694" v="437" actId="1036"/>
          <ac:spMkLst>
            <pc:docMk/>
            <pc:sldMk cId="3110309826" sldId="690"/>
            <ac:spMk id="129" creationId="{BE22FDEB-15BE-42EB-9E49-6239CCFE3DFF}"/>
          </ac:spMkLst>
        </pc:spChg>
        <pc:spChg chg="add mod">
          <ac:chgData name="Mr Tam Nguyen" userId="53846575c6d7c6f1" providerId="LiveId" clId="{6453179F-DBF7-4342-9364-3889F726D047}" dt="2020-02-07T07:33:25.694" v="437" actId="1036"/>
          <ac:spMkLst>
            <pc:docMk/>
            <pc:sldMk cId="3110309826" sldId="690"/>
            <ac:spMk id="130" creationId="{5288B3FF-D2D6-4E90-8BDE-E1C024B850FB}"/>
          </ac:spMkLst>
        </pc:spChg>
        <pc:spChg chg="del">
          <ac:chgData name="Mr Tam Nguyen" userId="53846575c6d7c6f1" providerId="LiveId" clId="{6453179F-DBF7-4342-9364-3889F726D047}" dt="2020-02-07T02:28:01.544" v="231" actId="478"/>
          <ac:spMkLst>
            <pc:docMk/>
            <pc:sldMk cId="3110309826" sldId="690"/>
            <ac:spMk id="131" creationId="{40E73217-C894-4329-9F83-FC2001E3F6E9}"/>
          </ac:spMkLst>
        </pc:spChg>
        <pc:spChg chg="del">
          <ac:chgData name="Mr Tam Nguyen" userId="53846575c6d7c6f1" providerId="LiveId" clId="{6453179F-DBF7-4342-9364-3889F726D047}" dt="2020-02-07T02:28:01.544" v="231" actId="478"/>
          <ac:spMkLst>
            <pc:docMk/>
            <pc:sldMk cId="3110309826" sldId="690"/>
            <ac:spMk id="132" creationId="{D9C80E70-98D0-4ED2-B717-1C697A3F6A56}"/>
          </ac:spMkLst>
        </pc:spChg>
        <pc:spChg chg="del">
          <ac:chgData name="Mr Tam Nguyen" userId="53846575c6d7c6f1" providerId="LiveId" clId="{6453179F-DBF7-4342-9364-3889F726D047}" dt="2020-02-07T02:28:01.544" v="231" actId="478"/>
          <ac:spMkLst>
            <pc:docMk/>
            <pc:sldMk cId="3110309826" sldId="690"/>
            <ac:spMk id="133" creationId="{12E90B3D-F0FF-4E4E-B680-251A96632358}"/>
          </ac:spMkLst>
        </pc:spChg>
        <pc:spChg chg="del">
          <ac:chgData name="Mr Tam Nguyen" userId="53846575c6d7c6f1" providerId="LiveId" clId="{6453179F-DBF7-4342-9364-3889F726D047}" dt="2020-02-07T02:28:01.544" v="231" actId="478"/>
          <ac:spMkLst>
            <pc:docMk/>
            <pc:sldMk cId="3110309826" sldId="690"/>
            <ac:spMk id="134" creationId="{09B1AFB8-89AE-43CB-946B-8C5035AB81D1}"/>
          </ac:spMkLst>
        </pc:spChg>
        <pc:spChg chg="del">
          <ac:chgData name="Mr Tam Nguyen" userId="53846575c6d7c6f1" providerId="LiveId" clId="{6453179F-DBF7-4342-9364-3889F726D047}" dt="2020-02-07T02:28:01.544" v="231" actId="478"/>
          <ac:spMkLst>
            <pc:docMk/>
            <pc:sldMk cId="3110309826" sldId="690"/>
            <ac:spMk id="135" creationId="{3A20BD1A-F6BF-4AEE-B153-6122944C7B92}"/>
          </ac:spMkLst>
        </pc:spChg>
        <pc:spChg chg="del">
          <ac:chgData name="Mr Tam Nguyen" userId="53846575c6d7c6f1" providerId="LiveId" clId="{6453179F-DBF7-4342-9364-3889F726D047}" dt="2020-02-07T02:28:01.544" v="231" actId="478"/>
          <ac:spMkLst>
            <pc:docMk/>
            <pc:sldMk cId="3110309826" sldId="690"/>
            <ac:spMk id="136" creationId="{5E438D8A-D992-42A9-9A16-09F6F72B2A4F}"/>
          </ac:spMkLst>
        </pc:spChg>
        <pc:spChg chg="del">
          <ac:chgData name="Mr Tam Nguyen" userId="53846575c6d7c6f1" providerId="LiveId" clId="{6453179F-DBF7-4342-9364-3889F726D047}" dt="2020-02-07T02:28:01.544" v="231" actId="478"/>
          <ac:spMkLst>
            <pc:docMk/>
            <pc:sldMk cId="3110309826" sldId="690"/>
            <ac:spMk id="137" creationId="{14344763-3BC6-44BA-9FBA-FBC67061B782}"/>
          </ac:spMkLst>
        </pc:spChg>
        <pc:spChg chg="del">
          <ac:chgData name="Mr Tam Nguyen" userId="53846575c6d7c6f1" providerId="LiveId" clId="{6453179F-DBF7-4342-9364-3889F726D047}" dt="2020-02-07T02:28:03.377" v="232" actId="478"/>
          <ac:spMkLst>
            <pc:docMk/>
            <pc:sldMk cId="3110309826" sldId="690"/>
            <ac:spMk id="138" creationId="{18B6B60B-5B17-448E-8855-84F2FB066A7B}"/>
          </ac:spMkLst>
        </pc:spChg>
        <pc:spChg chg="add mod">
          <ac:chgData name="Mr Tam Nguyen" userId="53846575c6d7c6f1" providerId="LiveId" clId="{6453179F-DBF7-4342-9364-3889F726D047}" dt="2020-02-07T07:33:25.694" v="437" actId="1036"/>
          <ac:spMkLst>
            <pc:docMk/>
            <pc:sldMk cId="3110309826" sldId="690"/>
            <ac:spMk id="139" creationId="{B7339383-4DFE-42CF-93D0-75AAC5E1CE4B}"/>
          </ac:spMkLst>
        </pc:spChg>
        <pc:spChg chg="add mod">
          <ac:chgData name="Mr Tam Nguyen" userId="53846575c6d7c6f1" providerId="LiveId" clId="{6453179F-DBF7-4342-9364-3889F726D047}" dt="2020-02-07T07:33:47.541" v="443" actId="571"/>
          <ac:spMkLst>
            <pc:docMk/>
            <pc:sldMk cId="3110309826" sldId="690"/>
            <ac:spMk id="140" creationId="{EA0B52C3-EF3A-43DE-BF57-837F83229DD3}"/>
          </ac:spMkLst>
        </pc:spChg>
        <pc:spChg chg="add mod">
          <ac:chgData name="Mr Tam Nguyen" userId="53846575c6d7c6f1" providerId="LiveId" clId="{6453179F-DBF7-4342-9364-3889F726D047}" dt="2020-02-07T07:33:47.541" v="443" actId="571"/>
          <ac:spMkLst>
            <pc:docMk/>
            <pc:sldMk cId="3110309826" sldId="690"/>
            <ac:spMk id="141" creationId="{6BBCDAED-5285-410A-BBEC-0DDA5051F379}"/>
          </ac:spMkLst>
        </pc:spChg>
        <pc:spChg chg="add mod">
          <ac:chgData name="Mr Tam Nguyen" userId="53846575c6d7c6f1" providerId="LiveId" clId="{6453179F-DBF7-4342-9364-3889F726D047}" dt="2020-02-07T07:33:47.541" v="443" actId="571"/>
          <ac:spMkLst>
            <pc:docMk/>
            <pc:sldMk cId="3110309826" sldId="690"/>
            <ac:spMk id="142" creationId="{A267B66C-C587-4151-8488-43F71555265E}"/>
          </ac:spMkLst>
        </pc:spChg>
        <pc:spChg chg="add mod">
          <ac:chgData name="Mr Tam Nguyen" userId="53846575c6d7c6f1" providerId="LiveId" clId="{6453179F-DBF7-4342-9364-3889F726D047}" dt="2020-02-07T07:33:47.541" v="443" actId="571"/>
          <ac:spMkLst>
            <pc:docMk/>
            <pc:sldMk cId="3110309826" sldId="690"/>
            <ac:spMk id="143" creationId="{7534D64A-4D49-4DFA-B61C-2192C737E24C}"/>
          </ac:spMkLst>
        </pc:spChg>
        <pc:spChg chg="add mod">
          <ac:chgData name="Mr Tam Nguyen" userId="53846575c6d7c6f1" providerId="LiveId" clId="{6453179F-DBF7-4342-9364-3889F726D047}" dt="2020-02-07T07:33:58.972" v="444" actId="571"/>
          <ac:spMkLst>
            <pc:docMk/>
            <pc:sldMk cId="3110309826" sldId="690"/>
            <ac:spMk id="144" creationId="{A6608B61-DF42-44DC-B8A4-77395C92AFED}"/>
          </ac:spMkLst>
        </pc:spChg>
        <pc:spChg chg="del">
          <ac:chgData name="Mr Tam Nguyen" userId="53846575c6d7c6f1" providerId="LiveId" clId="{6453179F-DBF7-4342-9364-3889F726D047}" dt="2020-02-07T02:28:03.377" v="232" actId="478"/>
          <ac:spMkLst>
            <pc:docMk/>
            <pc:sldMk cId="3110309826" sldId="690"/>
            <ac:spMk id="145" creationId="{6B31163D-11FC-4488-9DD7-9C947E321C2F}"/>
          </ac:spMkLst>
        </pc:spChg>
        <pc:spChg chg="del">
          <ac:chgData name="Mr Tam Nguyen" userId="53846575c6d7c6f1" providerId="LiveId" clId="{6453179F-DBF7-4342-9364-3889F726D047}" dt="2020-02-07T02:28:03.377" v="232" actId="478"/>
          <ac:spMkLst>
            <pc:docMk/>
            <pc:sldMk cId="3110309826" sldId="690"/>
            <ac:spMk id="146" creationId="{70B7E9BB-6DC9-461E-839F-1AE4AFB4DB4B}"/>
          </ac:spMkLst>
        </pc:spChg>
        <pc:spChg chg="del">
          <ac:chgData name="Mr Tam Nguyen" userId="53846575c6d7c6f1" providerId="LiveId" clId="{6453179F-DBF7-4342-9364-3889F726D047}" dt="2020-02-07T02:28:03.377" v="232" actId="478"/>
          <ac:spMkLst>
            <pc:docMk/>
            <pc:sldMk cId="3110309826" sldId="690"/>
            <ac:spMk id="147" creationId="{736C7EF9-199D-46E2-B452-2E1BEE26C87C}"/>
          </ac:spMkLst>
        </pc:spChg>
        <pc:spChg chg="del">
          <ac:chgData name="Mr Tam Nguyen" userId="53846575c6d7c6f1" providerId="LiveId" clId="{6453179F-DBF7-4342-9364-3889F726D047}" dt="2020-02-07T02:28:03.377" v="232" actId="478"/>
          <ac:spMkLst>
            <pc:docMk/>
            <pc:sldMk cId="3110309826" sldId="690"/>
            <ac:spMk id="152" creationId="{F651C543-136E-486A-BF27-CB12844321B1}"/>
          </ac:spMkLst>
        </pc:spChg>
        <pc:spChg chg="del">
          <ac:chgData name="Mr Tam Nguyen" userId="53846575c6d7c6f1" providerId="LiveId" clId="{6453179F-DBF7-4342-9364-3889F726D047}" dt="2020-02-07T02:28:01.544" v="231" actId="478"/>
          <ac:spMkLst>
            <pc:docMk/>
            <pc:sldMk cId="3110309826" sldId="690"/>
            <ac:spMk id="153" creationId="{A6535CA3-859A-4330-A889-8406113A33A1}"/>
          </ac:spMkLst>
        </pc:spChg>
        <pc:spChg chg="del">
          <ac:chgData name="Mr Tam Nguyen" userId="53846575c6d7c6f1" providerId="LiveId" clId="{6453179F-DBF7-4342-9364-3889F726D047}" dt="2020-02-07T02:28:01.544" v="231" actId="478"/>
          <ac:spMkLst>
            <pc:docMk/>
            <pc:sldMk cId="3110309826" sldId="690"/>
            <ac:spMk id="154" creationId="{00FD0BD4-CFB6-4069-970E-82DF62B0C2C9}"/>
          </ac:spMkLst>
        </pc:spChg>
        <pc:spChg chg="del">
          <ac:chgData name="Mr Tam Nguyen" userId="53846575c6d7c6f1" providerId="LiveId" clId="{6453179F-DBF7-4342-9364-3889F726D047}" dt="2020-02-07T02:28:01.544" v="231" actId="478"/>
          <ac:spMkLst>
            <pc:docMk/>
            <pc:sldMk cId="3110309826" sldId="690"/>
            <ac:spMk id="155" creationId="{3AE7A1B5-3A25-4111-A3AF-7B0F04C15631}"/>
          </ac:spMkLst>
        </pc:spChg>
        <pc:spChg chg="del">
          <ac:chgData name="Mr Tam Nguyen" userId="53846575c6d7c6f1" providerId="LiveId" clId="{6453179F-DBF7-4342-9364-3889F726D047}" dt="2020-02-07T02:28:01.544" v="231" actId="478"/>
          <ac:spMkLst>
            <pc:docMk/>
            <pc:sldMk cId="3110309826" sldId="690"/>
            <ac:spMk id="156" creationId="{ADA5BA26-0D5B-4F89-9C05-24DB7300F8B2}"/>
          </ac:spMkLst>
        </pc:spChg>
        <pc:spChg chg="del">
          <ac:chgData name="Mr Tam Nguyen" userId="53846575c6d7c6f1" providerId="LiveId" clId="{6453179F-DBF7-4342-9364-3889F726D047}" dt="2020-02-07T02:28:01.544" v="231" actId="478"/>
          <ac:spMkLst>
            <pc:docMk/>
            <pc:sldMk cId="3110309826" sldId="690"/>
            <ac:spMk id="157" creationId="{E7AC3B88-2295-46EA-B806-EBD2563082E7}"/>
          </ac:spMkLst>
        </pc:spChg>
        <pc:spChg chg="del">
          <ac:chgData name="Mr Tam Nguyen" userId="53846575c6d7c6f1" providerId="LiveId" clId="{6453179F-DBF7-4342-9364-3889F726D047}" dt="2020-02-07T02:28:03.377" v="232" actId="478"/>
          <ac:spMkLst>
            <pc:docMk/>
            <pc:sldMk cId="3110309826" sldId="690"/>
            <ac:spMk id="158" creationId="{C7332C46-45D3-4F78-B410-4A6D680DD7AC}"/>
          </ac:spMkLst>
        </pc:spChg>
        <pc:spChg chg="del">
          <ac:chgData name="Mr Tam Nguyen" userId="53846575c6d7c6f1" providerId="LiveId" clId="{6453179F-DBF7-4342-9364-3889F726D047}" dt="2020-02-07T02:28:03.377" v="232" actId="478"/>
          <ac:spMkLst>
            <pc:docMk/>
            <pc:sldMk cId="3110309826" sldId="690"/>
            <ac:spMk id="159" creationId="{1F505F9B-C6B8-43C6-B8B2-500C89A3E82B}"/>
          </ac:spMkLst>
        </pc:spChg>
        <pc:spChg chg="del">
          <ac:chgData name="Mr Tam Nguyen" userId="53846575c6d7c6f1" providerId="LiveId" clId="{6453179F-DBF7-4342-9364-3889F726D047}" dt="2020-02-07T02:28:03.377" v="232" actId="478"/>
          <ac:spMkLst>
            <pc:docMk/>
            <pc:sldMk cId="3110309826" sldId="690"/>
            <ac:spMk id="160" creationId="{2E5109EE-3D22-4616-971B-AF8334DE1028}"/>
          </ac:spMkLst>
        </pc:spChg>
        <pc:spChg chg="del">
          <ac:chgData name="Mr Tam Nguyen" userId="53846575c6d7c6f1" providerId="LiveId" clId="{6453179F-DBF7-4342-9364-3889F726D047}" dt="2020-02-07T02:28:01.544" v="231" actId="478"/>
          <ac:spMkLst>
            <pc:docMk/>
            <pc:sldMk cId="3110309826" sldId="690"/>
            <ac:spMk id="161" creationId="{26485829-D4C6-4C0C-8F34-68A44766A11A}"/>
          </ac:spMkLst>
        </pc:spChg>
        <pc:spChg chg="del">
          <ac:chgData name="Mr Tam Nguyen" userId="53846575c6d7c6f1" providerId="LiveId" clId="{6453179F-DBF7-4342-9364-3889F726D047}" dt="2020-02-07T02:28:01.544" v="231" actId="478"/>
          <ac:spMkLst>
            <pc:docMk/>
            <pc:sldMk cId="3110309826" sldId="690"/>
            <ac:spMk id="162" creationId="{6AB67E0E-ED60-4460-8649-1D0B53859B81}"/>
          </ac:spMkLst>
        </pc:spChg>
        <pc:spChg chg="del">
          <ac:chgData name="Mr Tam Nguyen" userId="53846575c6d7c6f1" providerId="LiveId" clId="{6453179F-DBF7-4342-9364-3889F726D047}" dt="2020-02-07T02:28:01.544" v="231" actId="478"/>
          <ac:spMkLst>
            <pc:docMk/>
            <pc:sldMk cId="3110309826" sldId="690"/>
            <ac:spMk id="163" creationId="{80D91B1C-6849-4410-9C8E-F63594CEA156}"/>
          </ac:spMkLst>
        </pc:spChg>
        <pc:spChg chg="del">
          <ac:chgData name="Mr Tam Nguyen" userId="53846575c6d7c6f1" providerId="LiveId" clId="{6453179F-DBF7-4342-9364-3889F726D047}" dt="2020-02-07T02:28:01.544" v="231" actId="478"/>
          <ac:spMkLst>
            <pc:docMk/>
            <pc:sldMk cId="3110309826" sldId="690"/>
            <ac:spMk id="164" creationId="{73AF9D99-3319-4E26-A084-2A4016D235EB}"/>
          </ac:spMkLst>
        </pc:spChg>
        <pc:spChg chg="del">
          <ac:chgData name="Mr Tam Nguyen" userId="53846575c6d7c6f1" providerId="LiveId" clId="{6453179F-DBF7-4342-9364-3889F726D047}" dt="2020-02-07T02:28:01.544" v="231" actId="478"/>
          <ac:spMkLst>
            <pc:docMk/>
            <pc:sldMk cId="3110309826" sldId="690"/>
            <ac:spMk id="165" creationId="{BC7B60E7-E8C2-499A-AE62-0E7B79AC6A4D}"/>
          </ac:spMkLst>
        </pc:spChg>
        <pc:spChg chg="del">
          <ac:chgData name="Mr Tam Nguyen" userId="53846575c6d7c6f1" providerId="LiveId" clId="{6453179F-DBF7-4342-9364-3889F726D047}" dt="2020-02-07T02:28:01.544" v="231" actId="478"/>
          <ac:spMkLst>
            <pc:docMk/>
            <pc:sldMk cId="3110309826" sldId="690"/>
            <ac:spMk id="166" creationId="{00D3479D-846D-4A63-BB8A-A34020B4FC9F}"/>
          </ac:spMkLst>
        </pc:spChg>
        <pc:spChg chg="del">
          <ac:chgData name="Mr Tam Nguyen" userId="53846575c6d7c6f1" providerId="LiveId" clId="{6453179F-DBF7-4342-9364-3889F726D047}" dt="2020-02-07T02:28:03.377" v="232" actId="478"/>
          <ac:spMkLst>
            <pc:docMk/>
            <pc:sldMk cId="3110309826" sldId="690"/>
            <ac:spMk id="167" creationId="{708A8AB8-AA46-432C-B0AD-56B3EB283945}"/>
          </ac:spMkLst>
        </pc:spChg>
        <pc:spChg chg="add mod">
          <ac:chgData name="Mr Tam Nguyen" userId="53846575c6d7c6f1" providerId="LiveId" clId="{6453179F-DBF7-4342-9364-3889F726D047}" dt="2020-02-07T07:33:58.972" v="444" actId="571"/>
          <ac:spMkLst>
            <pc:docMk/>
            <pc:sldMk cId="3110309826" sldId="690"/>
            <ac:spMk id="168" creationId="{3D906DFC-00FB-4864-8ED0-2F444A16EB45}"/>
          </ac:spMkLst>
        </pc:spChg>
        <pc:spChg chg="del">
          <ac:chgData name="Mr Tam Nguyen" userId="53846575c6d7c6f1" providerId="LiveId" clId="{6453179F-DBF7-4342-9364-3889F726D047}" dt="2020-02-07T02:28:03.377" v="232" actId="478"/>
          <ac:spMkLst>
            <pc:docMk/>
            <pc:sldMk cId="3110309826" sldId="690"/>
            <ac:spMk id="169" creationId="{FDD41375-7D32-43FA-AD4C-26327C9E80B4}"/>
          </ac:spMkLst>
        </pc:spChg>
        <pc:spChg chg="del">
          <ac:chgData name="Mr Tam Nguyen" userId="53846575c6d7c6f1" providerId="LiveId" clId="{6453179F-DBF7-4342-9364-3889F726D047}" dt="2020-02-07T02:28:03.377" v="232" actId="478"/>
          <ac:spMkLst>
            <pc:docMk/>
            <pc:sldMk cId="3110309826" sldId="690"/>
            <ac:spMk id="170" creationId="{5EE26009-D416-414E-9009-FE1D7EBC5221}"/>
          </ac:spMkLst>
        </pc:spChg>
        <pc:spChg chg="add mod">
          <ac:chgData name="Mr Tam Nguyen" userId="53846575c6d7c6f1" providerId="LiveId" clId="{6453179F-DBF7-4342-9364-3889F726D047}" dt="2020-02-07T07:33:58.972" v="444" actId="571"/>
          <ac:spMkLst>
            <pc:docMk/>
            <pc:sldMk cId="3110309826" sldId="690"/>
            <ac:spMk id="171" creationId="{18E42B96-587A-4804-80CF-8149410D9F99}"/>
          </ac:spMkLst>
        </pc:spChg>
        <pc:spChg chg="del">
          <ac:chgData name="Mr Tam Nguyen" userId="53846575c6d7c6f1" providerId="LiveId" clId="{6453179F-DBF7-4342-9364-3889F726D047}" dt="2020-02-07T02:28:03.377" v="232" actId="478"/>
          <ac:spMkLst>
            <pc:docMk/>
            <pc:sldMk cId="3110309826" sldId="690"/>
            <ac:spMk id="172" creationId="{208CD2B1-D9CA-4620-8AB3-A54077F092C9}"/>
          </ac:spMkLst>
        </pc:spChg>
        <pc:spChg chg="del">
          <ac:chgData name="Mr Tam Nguyen" userId="53846575c6d7c6f1" providerId="LiveId" clId="{6453179F-DBF7-4342-9364-3889F726D047}" dt="2020-02-07T02:28:03.377" v="232" actId="478"/>
          <ac:spMkLst>
            <pc:docMk/>
            <pc:sldMk cId="3110309826" sldId="690"/>
            <ac:spMk id="173" creationId="{A4780641-7CE6-401B-A842-B0E8DB26E6FC}"/>
          </ac:spMkLst>
        </pc:spChg>
        <pc:spChg chg="add mod">
          <ac:chgData name="Mr Tam Nguyen" userId="53846575c6d7c6f1" providerId="LiveId" clId="{6453179F-DBF7-4342-9364-3889F726D047}" dt="2020-02-07T07:33:58.972" v="444" actId="571"/>
          <ac:spMkLst>
            <pc:docMk/>
            <pc:sldMk cId="3110309826" sldId="690"/>
            <ac:spMk id="174" creationId="{DD07A311-1AC6-40CD-8453-70DDBDF6BC14}"/>
          </ac:spMkLst>
        </pc:spChg>
        <pc:spChg chg="del">
          <ac:chgData name="Mr Tam Nguyen" userId="53846575c6d7c6f1" providerId="LiveId" clId="{6453179F-DBF7-4342-9364-3889F726D047}" dt="2020-02-07T02:28:01.544" v="231" actId="478"/>
          <ac:spMkLst>
            <pc:docMk/>
            <pc:sldMk cId="3110309826" sldId="690"/>
            <ac:spMk id="175" creationId="{E22DF9D3-D353-4A09-96E6-F1A67D5E6F6C}"/>
          </ac:spMkLst>
        </pc:spChg>
        <pc:spChg chg="add mod">
          <ac:chgData name="Mr Tam Nguyen" userId="53846575c6d7c6f1" providerId="LiveId" clId="{6453179F-DBF7-4342-9364-3889F726D047}" dt="2020-02-07T07:33:58.972" v="444" actId="571"/>
          <ac:spMkLst>
            <pc:docMk/>
            <pc:sldMk cId="3110309826" sldId="690"/>
            <ac:spMk id="176" creationId="{B275C37D-9598-42E1-B693-74B6FCF69577}"/>
          </ac:spMkLst>
        </pc:spChg>
        <pc:spChg chg="add mod">
          <ac:chgData name="Mr Tam Nguyen" userId="53846575c6d7c6f1" providerId="LiveId" clId="{6453179F-DBF7-4342-9364-3889F726D047}" dt="2020-02-07T07:33:58.972" v="444" actId="571"/>
          <ac:spMkLst>
            <pc:docMk/>
            <pc:sldMk cId="3110309826" sldId="690"/>
            <ac:spMk id="177" creationId="{43354E2B-2E85-43B4-B2F5-92619839854D}"/>
          </ac:spMkLst>
        </pc:spChg>
        <pc:spChg chg="add mod">
          <ac:chgData name="Mr Tam Nguyen" userId="53846575c6d7c6f1" providerId="LiveId" clId="{6453179F-DBF7-4342-9364-3889F726D047}" dt="2020-02-07T07:33:58.972" v="444" actId="571"/>
          <ac:spMkLst>
            <pc:docMk/>
            <pc:sldMk cId="3110309826" sldId="690"/>
            <ac:spMk id="178" creationId="{CC6294EF-5B69-4FE1-B32F-75D4452497E4}"/>
          </ac:spMkLst>
        </pc:spChg>
        <pc:spChg chg="add mod">
          <ac:chgData name="Mr Tam Nguyen" userId="53846575c6d7c6f1" providerId="LiveId" clId="{6453179F-DBF7-4342-9364-3889F726D047}" dt="2020-02-07T07:34:12.970" v="445" actId="571"/>
          <ac:spMkLst>
            <pc:docMk/>
            <pc:sldMk cId="3110309826" sldId="690"/>
            <ac:spMk id="179" creationId="{11521BDC-A2C9-4983-B2F8-C8D5E7E66008}"/>
          </ac:spMkLst>
        </pc:spChg>
        <pc:spChg chg="add mod">
          <ac:chgData name="Mr Tam Nguyen" userId="53846575c6d7c6f1" providerId="LiveId" clId="{6453179F-DBF7-4342-9364-3889F726D047}" dt="2020-02-07T07:34:12.970" v="445" actId="571"/>
          <ac:spMkLst>
            <pc:docMk/>
            <pc:sldMk cId="3110309826" sldId="690"/>
            <ac:spMk id="180" creationId="{4D06D589-46BD-408D-A3FA-0D4F484261C0}"/>
          </ac:spMkLst>
        </pc:spChg>
        <pc:spChg chg="add mod">
          <ac:chgData name="Mr Tam Nguyen" userId="53846575c6d7c6f1" providerId="LiveId" clId="{6453179F-DBF7-4342-9364-3889F726D047}" dt="2020-02-07T07:34:12.970" v="445" actId="571"/>
          <ac:spMkLst>
            <pc:docMk/>
            <pc:sldMk cId="3110309826" sldId="690"/>
            <ac:spMk id="181" creationId="{3F5DA1D2-3315-4731-A2E4-36D61D8A429E}"/>
          </ac:spMkLst>
        </pc:spChg>
        <pc:spChg chg="add mod">
          <ac:chgData name="Mr Tam Nguyen" userId="53846575c6d7c6f1" providerId="LiveId" clId="{6453179F-DBF7-4342-9364-3889F726D047}" dt="2020-02-07T07:34:12.970" v="445" actId="571"/>
          <ac:spMkLst>
            <pc:docMk/>
            <pc:sldMk cId="3110309826" sldId="690"/>
            <ac:spMk id="182" creationId="{3DE33688-33D3-49F6-9B61-BB7BA93E41A4}"/>
          </ac:spMkLst>
        </pc:spChg>
        <pc:spChg chg="add mod">
          <ac:chgData name="Mr Tam Nguyen" userId="53846575c6d7c6f1" providerId="LiveId" clId="{6453179F-DBF7-4342-9364-3889F726D047}" dt="2020-02-07T07:34:12.970" v="445" actId="571"/>
          <ac:spMkLst>
            <pc:docMk/>
            <pc:sldMk cId="3110309826" sldId="690"/>
            <ac:spMk id="183" creationId="{07C9C542-E425-4423-AC67-2A39AC064EB3}"/>
          </ac:spMkLst>
        </pc:spChg>
        <pc:spChg chg="add mod">
          <ac:chgData name="Mr Tam Nguyen" userId="53846575c6d7c6f1" providerId="LiveId" clId="{6453179F-DBF7-4342-9364-3889F726D047}" dt="2020-02-07T07:34:12.970" v="445" actId="571"/>
          <ac:spMkLst>
            <pc:docMk/>
            <pc:sldMk cId="3110309826" sldId="690"/>
            <ac:spMk id="184" creationId="{4827F38F-3BBF-492D-87B7-7C9456BA91FA}"/>
          </ac:spMkLst>
        </pc:spChg>
        <pc:spChg chg="add mod">
          <ac:chgData name="Mr Tam Nguyen" userId="53846575c6d7c6f1" providerId="LiveId" clId="{6453179F-DBF7-4342-9364-3889F726D047}" dt="2020-02-07T07:34:12.970" v="445" actId="571"/>
          <ac:spMkLst>
            <pc:docMk/>
            <pc:sldMk cId="3110309826" sldId="690"/>
            <ac:spMk id="185" creationId="{14FC52EF-2531-4057-9639-32D7D9E80CA4}"/>
          </ac:spMkLst>
        </pc:spChg>
        <pc:spChg chg="add mod">
          <ac:chgData name="Mr Tam Nguyen" userId="53846575c6d7c6f1" providerId="LiveId" clId="{6453179F-DBF7-4342-9364-3889F726D047}" dt="2020-02-07T07:34:39.968" v="450" actId="1037"/>
          <ac:spMkLst>
            <pc:docMk/>
            <pc:sldMk cId="3110309826" sldId="690"/>
            <ac:spMk id="186" creationId="{353C76C9-6916-4996-AC0A-25EE8C9F8E6D}"/>
          </ac:spMkLst>
        </pc:spChg>
        <pc:spChg chg="add mod">
          <ac:chgData name="Mr Tam Nguyen" userId="53846575c6d7c6f1" providerId="LiveId" clId="{6453179F-DBF7-4342-9364-3889F726D047}" dt="2020-02-07T07:34:39.968" v="450" actId="1037"/>
          <ac:spMkLst>
            <pc:docMk/>
            <pc:sldMk cId="3110309826" sldId="690"/>
            <ac:spMk id="187" creationId="{56F859EA-B96C-42CC-99B8-3FF8A4647922}"/>
          </ac:spMkLst>
        </pc:spChg>
        <pc:spChg chg="del">
          <ac:chgData name="Mr Tam Nguyen" userId="53846575c6d7c6f1" providerId="LiveId" clId="{6453179F-DBF7-4342-9364-3889F726D047}" dt="2020-02-07T02:28:01.544" v="231" actId="478"/>
          <ac:spMkLst>
            <pc:docMk/>
            <pc:sldMk cId="3110309826" sldId="690"/>
            <ac:spMk id="188" creationId="{D8ED8D5F-07F2-49E5-BD85-4CCF2892FE01}"/>
          </ac:spMkLst>
        </pc:spChg>
        <pc:spChg chg="add mod">
          <ac:chgData name="Mr Tam Nguyen" userId="53846575c6d7c6f1" providerId="LiveId" clId="{6453179F-DBF7-4342-9364-3889F726D047}" dt="2020-02-07T07:34:39.968" v="450" actId="1037"/>
          <ac:spMkLst>
            <pc:docMk/>
            <pc:sldMk cId="3110309826" sldId="690"/>
            <ac:spMk id="189" creationId="{CBF0B958-D2FB-48F7-A95B-E5092EFF0E2F}"/>
          </ac:spMkLst>
        </pc:spChg>
        <pc:spChg chg="add mod">
          <ac:chgData name="Mr Tam Nguyen" userId="53846575c6d7c6f1" providerId="LiveId" clId="{6453179F-DBF7-4342-9364-3889F726D047}" dt="2020-02-07T07:34:39.968" v="450" actId="1037"/>
          <ac:spMkLst>
            <pc:docMk/>
            <pc:sldMk cId="3110309826" sldId="690"/>
            <ac:spMk id="190" creationId="{AA7A2174-F222-47BF-B0DC-FEE76D641972}"/>
          </ac:spMkLst>
        </pc:spChg>
        <pc:spChg chg="add mod">
          <ac:chgData name="Mr Tam Nguyen" userId="53846575c6d7c6f1" providerId="LiveId" clId="{6453179F-DBF7-4342-9364-3889F726D047}" dt="2020-02-07T07:34:39.968" v="450" actId="1037"/>
          <ac:spMkLst>
            <pc:docMk/>
            <pc:sldMk cId="3110309826" sldId="690"/>
            <ac:spMk id="191" creationId="{C032FA50-40FF-4C60-B324-B47E7C2FC923}"/>
          </ac:spMkLst>
        </pc:spChg>
        <pc:spChg chg="add mod">
          <ac:chgData name="Mr Tam Nguyen" userId="53846575c6d7c6f1" providerId="LiveId" clId="{6453179F-DBF7-4342-9364-3889F726D047}" dt="2020-02-07T07:34:39.968" v="450" actId="1037"/>
          <ac:spMkLst>
            <pc:docMk/>
            <pc:sldMk cId="3110309826" sldId="690"/>
            <ac:spMk id="192" creationId="{C369866D-4CFF-44C6-A59B-9ACBC19FB76B}"/>
          </ac:spMkLst>
        </pc:spChg>
        <pc:spChg chg="add mod">
          <ac:chgData name="Mr Tam Nguyen" userId="53846575c6d7c6f1" providerId="LiveId" clId="{6453179F-DBF7-4342-9364-3889F726D047}" dt="2020-02-07T07:34:48.148" v="451" actId="571"/>
          <ac:spMkLst>
            <pc:docMk/>
            <pc:sldMk cId="3110309826" sldId="690"/>
            <ac:spMk id="193" creationId="{B68F5E8A-92A3-40F3-839A-D25ACFB432D0}"/>
          </ac:spMkLst>
        </pc:spChg>
        <pc:spChg chg="add mod">
          <ac:chgData name="Mr Tam Nguyen" userId="53846575c6d7c6f1" providerId="LiveId" clId="{6453179F-DBF7-4342-9364-3889F726D047}" dt="2020-02-07T07:34:48.148" v="451" actId="571"/>
          <ac:spMkLst>
            <pc:docMk/>
            <pc:sldMk cId="3110309826" sldId="690"/>
            <ac:spMk id="194" creationId="{4CA2DEE9-648B-4479-9A7B-5BB8A9EE893C}"/>
          </ac:spMkLst>
        </pc:spChg>
        <pc:spChg chg="add mod">
          <ac:chgData name="Mr Tam Nguyen" userId="53846575c6d7c6f1" providerId="LiveId" clId="{6453179F-DBF7-4342-9364-3889F726D047}" dt="2020-02-07T07:34:48.148" v="451" actId="571"/>
          <ac:spMkLst>
            <pc:docMk/>
            <pc:sldMk cId="3110309826" sldId="690"/>
            <ac:spMk id="195" creationId="{015C4A18-C464-43B1-9296-DCD01CB8D5A1}"/>
          </ac:spMkLst>
        </pc:spChg>
        <pc:spChg chg="add mod">
          <ac:chgData name="Mr Tam Nguyen" userId="53846575c6d7c6f1" providerId="LiveId" clId="{6453179F-DBF7-4342-9364-3889F726D047}" dt="2020-02-07T07:34:48.148" v="451" actId="571"/>
          <ac:spMkLst>
            <pc:docMk/>
            <pc:sldMk cId="3110309826" sldId="690"/>
            <ac:spMk id="196" creationId="{A400864E-F620-4D58-8148-7F7F7085E607}"/>
          </ac:spMkLst>
        </pc:spChg>
        <pc:spChg chg="add mod">
          <ac:chgData name="Mr Tam Nguyen" userId="53846575c6d7c6f1" providerId="LiveId" clId="{6453179F-DBF7-4342-9364-3889F726D047}" dt="2020-02-07T07:34:48.148" v="451" actId="571"/>
          <ac:spMkLst>
            <pc:docMk/>
            <pc:sldMk cId="3110309826" sldId="690"/>
            <ac:spMk id="197" creationId="{9A47E76B-1862-4789-BA89-1626A816C4AB}"/>
          </ac:spMkLst>
        </pc:spChg>
        <pc:spChg chg="add mod">
          <ac:chgData name="Mr Tam Nguyen" userId="53846575c6d7c6f1" providerId="LiveId" clId="{6453179F-DBF7-4342-9364-3889F726D047}" dt="2020-02-07T07:34:48.148" v="451" actId="571"/>
          <ac:spMkLst>
            <pc:docMk/>
            <pc:sldMk cId="3110309826" sldId="690"/>
            <ac:spMk id="198" creationId="{C2AE14CA-FE82-4614-B8F9-DEA60F77914C}"/>
          </ac:spMkLst>
        </pc:spChg>
        <pc:spChg chg="add mod">
          <ac:chgData name="Mr Tam Nguyen" userId="53846575c6d7c6f1" providerId="LiveId" clId="{6453179F-DBF7-4342-9364-3889F726D047}" dt="2020-02-07T07:34:48.148" v="451" actId="571"/>
          <ac:spMkLst>
            <pc:docMk/>
            <pc:sldMk cId="3110309826" sldId="690"/>
            <ac:spMk id="199" creationId="{E6F7D846-C9FF-4C44-9D29-BC908504BB5D}"/>
          </ac:spMkLst>
        </pc:spChg>
        <pc:spChg chg="add mod">
          <ac:chgData name="Mr Tam Nguyen" userId="53846575c6d7c6f1" providerId="LiveId" clId="{6453179F-DBF7-4342-9364-3889F726D047}" dt="2020-02-07T07:34:58.737" v="453" actId="1036"/>
          <ac:spMkLst>
            <pc:docMk/>
            <pc:sldMk cId="3110309826" sldId="690"/>
            <ac:spMk id="200" creationId="{A54EAB40-FF52-4D66-B130-D3F310724DE0}"/>
          </ac:spMkLst>
        </pc:spChg>
        <pc:spChg chg="add mod">
          <ac:chgData name="Mr Tam Nguyen" userId="53846575c6d7c6f1" providerId="LiveId" clId="{6453179F-DBF7-4342-9364-3889F726D047}" dt="2020-02-07T07:34:55.541" v="452" actId="571"/>
          <ac:spMkLst>
            <pc:docMk/>
            <pc:sldMk cId="3110309826" sldId="690"/>
            <ac:spMk id="201" creationId="{C0DD3387-6C63-457F-BD67-A3763EF0530A}"/>
          </ac:spMkLst>
        </pc:spChg>
        <pc:spChg chg="add mod">
          <ac:chgData name="Mr Tam Nguyen" userId="53846575c6d7c6f1" providerId="LiveId" clId="{6453179F-DBF7-4342-9364-3889F726D047}" dt="2020-02-07T07:34:55.541" v="452" actId="571"/>
          <ac:spMkLst>
            <pc:docMk/>
            <pc:sldMk cId="3110309826" sldId="690"/>
            <ac:spMk id="202" creationId="{702CFD42-6FFB-4A4B-8AE6-F7E3F6344FA8}"/>
          </ac:spMkLst>
        </pc:spChg>
        <pc:spChg chg="add mod">
          <ac:chgData name="Mr Tam Nguyen" userId="53846575c6d7c6f1" providerId="LiveId" clId="{6453179F-DBF7-4342-9364-3889F726D047}" dt="2020-02-07T07:34:55.541" v="452" actId="571"/>
          <ac:spMkLst>
            <pc:docMk/>
            <pc:sldMk cId="3110309826" sldId="690"/>
            <ac:spMk id="203" creationId="{9F609E95-0AF5-4DDB-ADFC-0390DB56AA31}"/>
          </ac:spMkLst>
        </pc:spChg>
        <pc:spChg chg="add mod">
          <ac:chgData name="Mr Tam Nguyen" userId="53846575c6d7c6f1" providerId="LiveId" clId="{6453179F-DBF7-4342-9364-3889F726D047}" dt="2020-02-07T07:34:55.541" v="452" actId="571"/>
          <ac:spMkLst>
            <pc:docMk/>
            <pc:sldMk cId="3110309826" sldId="690"/>
            <ac:spMk id="204" creationId="{69E1F173-6ADB-41F2-B018-1E3FA904F263}"/>
          </ac:spMkLst>
        </pc:spChg>
        <pc:spChg chg="add mod">
          <ac:chgData name="Mr Tam Nguyen" userId="53846575c6d7c6f1" providerId="LiveId" clId="{6453179F-DBF7-4342-9364-3889F726D047}" dt="2020-02-07T07:34:55.541" v="452" actId="571"/>
          <ac:spMkLst>
            <pc:docMk/>
            <pc:sldMk cId="3110309826" sldId="690"/>
            <ac:spMk id="205" creationId="{AFA3F493-67FE-4821-BE6F-E1579866C6DA}"/>
          </ac:spMkLst>
        </pc:spChg>
        <pc:spChg chg="add mod">
          <ac:chgData name="Mr Tam Nguyen" userId="53846575c6d7c6f1" providerId="LiveId" clId="{6453179F-DBF7-4342-9364-3889F726D047}" dt="2020-02-07T07:34:55.541" v="452" actId="571"/>
          <ac:spMkLst>
            <pc:docMk/>
            <pc:sldMk cId="3110309826" sldId="690"/>
            <ac:spMk id="206" creationId="{B17AE443-A0DB-4FA1-A581-95DA57DE3F3C}"/>
          </ac:spMkLst>
        </pc:spChg>
        <pc:spChg chg="add mod">
          <ac:chgData name="Mr Tam Nguyen" userId="53846575c6d7c6f1" providerId="LiveId" clId="{6453179F-DBF7-4342-9364-3889F726D047}" dt="2020-02-07T07:34:55.541" v="452" actId="571"/>
          <ac:spMkLst>
            <pc:docMk/>
            <pc:sldMk cId="3110309826" sldId="690"/>
            <ac:spMk id="207" creationId="{3D01B93A-F067-429B-BC70-004D2E0F9A62}"/>
          </ac:spMkLst>
        </pc:spChg>
        <pc:spChg chg="add mod">
          <ac:chgData name="Mr Tam Nguyen" userId="53846575c6d7c6f1" providerId="LiveId" clId="{6453179F-DBF7-4342-9364-3889F726D047}" dt="2020-02-07T07:34:59.504" v="454" actId="1036"/>
          <ac:spMkLst>
            <pc:docMk/>
            <pc:sldMk cId="3110309826" sldId="690"/>
            <ac:spMk id="208" creationId="{78DF3DE3-8C3F-4AB9-8B16-7133083F70D8}"/>
          </ac:spMkLst>
        </pc:spChg>
        <pc:spChg chg="add del mod">
          <ac:chgData name="Mr Tam Nguyen" userId="53846575c6d7c6f1" providerId="LiveId" clId="{6453179F-DBF7-4342-9364-3889F726D047}" dt="2020-02-07T13:18:22.394" v="497"/>
          <ac:spMkLst>
            <pc:docMk/>
            <pc:sldMk cId="3110309826" sldId="690"/>
            <ac:spMk id="209" creationId="{03B78135-473A-41F3-BA12-E9004168F1C9}"/>
          </ac:spMkLst>
        </pc:spChg>
        <pc:spChg chg="add mod">
          <ac:chgData name="Mr Tam Nguyen" userId="53846575c6d7c6f1" providerId="LiveId" clId="{6453179F-DBF7-4342-9364-3889F726D047}" dt="2020-02-07T13:28:49.930" v="519" actId="1035"/>
          <ac:spMkLst>
            <pc:docMk/>
            <pc:sldMk cId="3110309826" sldId="690"/>
            <ac:spMk id="210" creationId="{C700A66E-66AB-47D4-B6B9-63AF25D960CB}"/>
          </ac:spMkLst>
        </pc:spChg>
        <pc:spChg chg="add mod">
          <ac:chgData name="Mr Tam Nguyen" userId="53846575c6d7c6f1" providerId="LiveId" clId="{6453179F-DBF7-4342-9364-3889F726D047}" dt="2020-02-07T13:30:58.640" v="537" actId="1038"/>
          <ac:spMkLst>
            <pc:docMk/>
            <pc:sldMk cId="3110309826" sldId="690"/>
            <ac:spMk id="211" creationId="{4EF33752-D0C2-4757-88EF-9B19868CCF83}"/>
          </ac:spMkLst>
        </pc:spChg>
        <pc:spChg chg="add mod">
          <ac:chgData name="Mr Tam Nguyen" userId="53846575c6d7c6f1" providerId="LiveId" clId="{6453179F-DBF7-4342-9364-3889F726D047}" dt="2020-02-07T13:32:56.358" v="572" actId="207"/>
          <ac:spMkLst>
            <pc:docMk/>
            <pc:sldMk cId="3110309826" sldId="690"/>
            <ac:spMk id="212" creationId="{5436FC2B-8A92-45F8-8D0F-7E5EFAC417BD}"/>
          </ac:spMkLst>
        </pc:spChg>
        <pc:spChg chg="del">
          <ac:chgData name="Mr Tam Nguyen" userId="53846575c6d7c6f1" providerId="LiveId" clId="{6453179F-DBF7-4342-9364-3889F726D047}" dt="2020-02-07T02:28:01.544" v="231" actId="478"/>
          <ac:spMkLst>
            <pc:docMk/>
            <pc:sldMk cId="3110309826" sldId="690"/>
            <ac:spMk id="213" creationId="{CA5F0708-5771-4011-BA3C-045B4C469F17}"/>
          </ac:spMkLst>
        </pc:spChg>
        <pc:spChg chg="del">
          <ac:chgData name="Mr Tam Nguyen" userId="53846575c6d7c6f1" providerId="LiveId" clId="{6453179F-DBF7-4342-9364-3889F726D047}" dt="2020-02-07T02:28:01.544" v="231" actId="478"/>
          <ac:spMkLst>
            <pc:docMk/>
            <pc:sldMk cId="3110309826" sldId="690"/>
            <ac:spMk id="214" creationId="{D6489B67-9EFF-4782-8402-D91E8F31F429}"/>
          </ac:spMkLst>
        </pc:spChg>
        <pc:spChg chg="del">
          <ac:chgData name="Mr Tam Nguyen" userId="53846575c6d7c6f1" providerId="LiveId" clId="{6453179F-DBF7-4342-9364-3889F726D047}" dt="2020-02-07T02:28:03.377" v="232" actId="478"/>
          <ac:spMkLst>
            <pc:docMk/>
            <pc:sldMk cId="3110309826" sldId="690"/>
            <ac:spMk id="215" creationId="{21C434CB-CAA9-451F-9D56-F00DE755122A}"/>
          </ac:spMkLst>
        </pc:spChg>
        <pc:spChg chg="del">
          <ac:chgData name="Mr Tam Nguyen" userId="53846575c6d7c6f1" providerId="LiveId" clId="{6453179F-DBF7-4342-9364-3889F726D047}" dt="2020-02-07T02:28:03.377" v="232" actId="478"/>
          <ac:spMkLst>
            <pc:docMk/>
            <pc:sldMk cId="3110309826" sldId="690"/>
            <ac:spMk id="216" creationId="{569F0F5F-BCAC-43EA-A53C-FBAEB176BAB0}"/>
          </ac:spMkLst>
        </pc:spChg>
        <pc:spChg chg="del">
          <ac:chgData name="Mr Tam Nguyen" userId="53846575c6d7c6f1" providerId="LiveId" clId="{6453179F-DBF7-4342-9364-3889F726D047}" dt="2020-02-07T02:28:03.377" v="232" actId="478"/>
          <ac:spMkLst>
            <pc:docMk/>
            <pc:sldMk cId="3110309826" sldId="690"/>
            <ac:spMk id="217" creationId="{6F8D4EB3-A30F-424B-8967-546B656F01A7}"/>
          </ac:spMkLst>
        </pc:spChg>
        <pc:spChg chg="del">
          <ac:chgData name="Mr Tam Nguyen" userId="53846575c6d7c6f1" providerId="LiveId" clId="{6453179F-DBF7-4342-9364-3889F726D047}" dt="2020-02-07T02:28:01.544" v="231" actId="478"/>
          <ac:spMkLst>
            <pc:docMk/>
            <pc:sldMk cId="3110309826" sldId="690"/>
            <ac:spMk id="218" creationId="{92DB8947-B032-46C0-A0D5-1428F2DB447D}"/>
          </ac:spMkLst>
        </pc:spChg>
        <pc:spChg chg="del">
          <ac:chgData name="Mr Tam Nguyen" userId="53846575c6d7c6f1" providerId="LiveId" clId="{6453179F-DBF7-4342-9364-3889F726D047}" dt="2020-02-07T02:28:01.544" v="231" actId="478"/>
          <ac:spMkLst>
            <pc:docMk/>
            <pc:sldMk cId="3110309826" sldId="690"/>
            <ac:spMk id="219" creationId="{1BB4D945-9D5C-48D6-A486-16EB2194A428}"/>
          </ac:spMkLst>
        </pc:spChg>
        <pc:spChg chg="del">
          <ac:chgData name="Mr Tam Nguyen" userId="53846575c6d7c6f1" providerId="LiveId" clId="{6453179F-DBF7-4342-9364-3889F726D047}" dt="2020-02-07T02:28:01.544" v="231" actId="478"/>
          <ac:spMkLst>
            <pc:docMk/>
            <pc:sldMk cId="3110309826" sldId="690"/>
            <ac:spMk id="220" creationId="{650A7DCF-D746-4EFA-8865-E2F37F148075}"/>
          </ac:spMkLst>
        </pc:spChg>
        <pc:spChg chg="del">
          <ac:chgData name="Mr Tam Nguyen" userId="53846575c6d7c6f1" providerId="LiveId" clId="{6453179F-DBF7-4342-9364-3889F726D047}" dt="2020-02-07T02:28:01.544" v="231" actId="478"/>
          <ac:spMkLst>
            <pc:docMk/>
            <pc:sldMk cId="3110309826" sldId="690"/>
            <ac:spMk id="221" creationId="{D2484170-BC79-4BF6-9D24-F2F7BFD6A0F3}"/>
          </ac:spMkLst>
        </pc:spChg>
        <pc:spChg chg="del">
          <ac:chgData name="Mr Tam Nguyen" userId="53846575c6d7c6f1" providerId="LiveId" clId="{6453179F-DBF7-4342-9364-3889F726D047}" dt="2020-02-07T02:28:01.544" v="231" actId="478"/>
          <ac:spMkLst>
            <pc:docMk/>
            <pc:sldMk cId="3110309826" sldId="690"/>
            <ac:spMk id="222" creationId="{DB151572-21DC-49FA-A591-AE2EEE3759FA}"/>
          </ac:spMkLst>
        </pc:spChg>
        <pc:spChg chg="del">
          <ac:chgData name="Mr Tam Nguyen" userId="53846575c6d7c6f1" providerId="LiveId" clId="{6453179F-DBF7-4342-9364-3889F726D047}" dt="2020-02-07T02:28:01.544" v="231" actId="478"/>
          <ac:spMkLst>
            <pc:docMk/>
            <pc:sldMk cId="3110309826" sldId="690"/>
            <ac:spMk id="223" creationId="{B0C98566-8AC0-4AD4-B769-163146C05652}"/>
          </ac:spMkLst>
        </pc:spChg>
        <pc:spChg chg="del">
          <ac:chgData name="Mr Tam Nguyen" userId="53846575c6d7c6f1" providerId="LiveId" clId="{6453179F-DBF7-4342-9364-3889F726D047}" dt="2020-02-07T02:28:01.544" v="231" actId="478"/>
          <ac:spMkLst>
            <pc:docMk/>
            <pc:sldMk cId="3110309826" sldId="690"/>
            <ac:spMk id="224" creationId="{8AA4C456-8415-4753-A9D0-549F316407E4}"/>
          </ac:spMkLst>
        </pc:spChg>
        <pc:spChg chg="del">
          <ac:chgData name="Mr Tam Nguyen" userId="53846575c6d7c6f1" providerId="LiveId" clId="{6453179F-DBF7-4342-9364-3889F726D047}" dt="2020-02-07T02:27:57.501" v="230" actId="478"/>
          <ac:spMkLst>
            <pc:docMk/>
            <pc:sldMk cId="3110309826" sldId="690"/>
            <ac:spMk id="225" creationId="{78F4E0D1-0D2E-46FF-B54F-D3BA31F73DD2}"/>
          </ac:spMkLst>
        </pc:spChg>
        <pc:spChg chg="add mod">
          <ac:chgData name="Mr Tam Nguyen" userId="53846575c6d7c6f1" providerId="LiveId" clId="{6453179F-DBF7-4342-9364-3889F726D047}" dt="2020-02-07T13:35:02.978" v="602" actId="207"/>
          <ac:spMkLst>
            <pc:docMk/>
            <pc:sldMk cId="3110309826" sldId="690"/>
            <ac:spMk id="226" creationId="{3233C323-3813-4F1C-A3BE-2F732D9F484B}"/>
          </ac:spMkLst>
        </pc:spChg>
        <pc:spChg chg="add mod">
          <ac:chgData name="Mr Tam Nguyen" userId="53846575c6d7c6f1" providerId="LiveId" clId="{6453179F-DBF7-4342-9364-3889F726D047}" dt="2020-02-07T13:39:21.110" v="634" actId="207"/>
          <ac:spMkLst>
            <pc:docMk/>
            <pc:sldMk cId="3110309826" sldId="690"/>
            <ac:spMk id="227" creationId="{0511C1C7-F9F8-4C92-8FA7-830E3CDD3249}"/>
          </ac:spMkLst>
        </pc:spChg>
        <pc:spChg chg="add mod">
          <ac:chgData name="Mr Tam Nguyen" userId="53846575c6d7c6f1" providerId="LiveId" clId="{6453179F-DBF7-4342-9364-3889F726D047}" dt="2020-02-07T13:42:15.360" v="668" actId="207"/>
          <ac:spMkLst>
            <pc:docMk/>
            <pc:sldMk cId="3110309826" sldId="690"/>
            <ac:spMk id="228" creationId="{A01A8658-458F-4C00-9506-0D2DD2BA647B}"/>
          </ac:spMkLst>
        </pc:spChg>
        <pc:spChg chg="add mod">
          <ac:chgData name="Mr Tam Nguyen" userId="53846575c6d7c6f1" providerId="LiveId" clId="{6453179F-DBF7-4342-9364-3889F726D047}" dt="2020-02-07T13:50:15.940" v="686" actId="207"/>
          <ac:spMkLst>
            <pc:docMk/>
            <pc:sldMk cId="3110309826" sldId="690"/>
            <ac:spMk id="229" creationId="{01839531-F663-4034-8ACF-F6DDD8AAD093}"/>
          </ac:spMkLst>
        </pc:spChg>
        <pc:graphicFrameChg chg="mod modGraphic">
          <ac:chgData name="Mr Tam Nguyen" userId="53846575c6d7c6f1" providerId="LiveId" clId="{6453179F-DBF7-4342-9364-3889F726D047}" dt="2020-02-07T07:31:30.681" v="418" actId="207"/>
          <ac:graphicFrameMkLst>
            <pc:docMk/>
            <pc:sldMk cId="3110309826" sldId="690"/>
            <ac:graphicFrameMk id="2" creationId="{831A6978-A2EC-4310-8056-4ADA6BB6D75C}"/>
          </ac:graphicFrameMkLst>
        </pc:graphicFrameChg>
        <pc:graphicFrameChg chg="add mod">
          <ac:chgData name="Mr Tam Nguyen" userId="53846575c6d7c6f1" providerId="LiveId" clId="{6453179F-DBF7-4342-9364-3889F726D047}" dt="2020-02-07T07:32:37.809" v="427" actId="571"/>
          <ac:graphicFrameMkLst>
            <pc:docMk/>
            <pc:sldMk cId="3110309826" sldId="690"/>
            <ac:graphicFrameMk id="99" creationId="{20F8E365-1E1A-4AFF-B8CC-163C2233C909}"/>
          </ac:graphicFrameMkLst>
        </pc:graphicFrameChg>
      </pc:sldChg>
    </pc:docChg>
  </pc:docChgLst>
  <pc:docChgLst>
    <pc:chgData name="Mr Tam Nguyen" userId="53846575c6d7c6f1" providerId="LiveId" clId="{8B063C78-A75B-4545-89FB-5BA7039E61CC}"/>
    <pc:docChg chg="custSel addSld delSld modSld">
      <pc:chgData name="Mr Tam Nguyen" userId="53846575c6d7c6f1" providerId="LiveId" clId="{8B063C78-A75B-4545-89FB-5BA7039E61CC}" dt="2020-02-05T13:52:15.732" v="58" actId="20577"/>
      <pc:docMkLst>
        <pc:docMk/>
      </pc:docMkLst>
      <pc:sldChg chg="modSp mod">
        <pc:chgData name="Mr Tam Nguyen" userId="53846575c6d7c6f1" providerId="LiveId" clId="{8B063C78-A75B-4545-89FB-5BA7039E61CC}" dt="2020-02-05T13:52:15.732" v="58" actId="20577"/>
        <pc:sldMkLst>
          <pc:docMk/>
          <pc:sldMk cId="3633898169" sldId="314"/>
        </pc:sldMkLst>
        <pc:spChg chg="mod">
          <ac:chgData name="Mr Tam Nguyen" userId="53846575c6d7c6f1" providerId="LiveId" clId="{8B063C78-A75B-4545-89FB-5BA7039E61CC}" dt="2020-02-05T13:51:35.334" v="38" actId="403"/>
          <ac:spMkLst>
            <pc:docMk/>
            <pc:sldMk cId="3633898169" sldId="314"/>
            <ac:spMk id="2" creationId="{00000000-0000-0000-0000-000000000000}"/>
          </ac:spMkLst>
        </pc:spChg>
        <pc:spChg chg="mod">
          <ac:chgData name="Mr Tam Nguyen" userId="53846575c6d7c6f1" providerId="LiveId" clId="{8B063C78-A75B-4545-89FB-5BA7039E61CC}" dt="2020-02-05T13:52:15.732" v="58" actId="20577"/>
          <ac:spMkLst>
            <pc:docMk/>
            <pc:sldMk cId="3633898169" sldId="314"/>
            <ac:spMk id="3" creationId="{660EDB3B-D92F-4149-A43E-A60728ADD0BE}"/>
          </ac:spMkLst>
        </pc:spChg>
      </pc:sldChg>
      <pc:sldChg chg="modSp mod">
        <pc:chgData name="Mr Tam Nguyen" userId="53846575c6d7c6f1" providerId="LiveId" clId="{8B063C78-A75B-4545-89FB-5BA7039E61CC}" dt="2020-02-05T07:41:49.867" v="14" actId="403"/>
        <pc:sldMkLst>
          <pc:docMk/>
          <pc:sldMk cId="3079759574" sldId="315"/>
        </pc:sldMkLst>
        <pc:spChg chg="mod">
          <ac:chgData name="Mr Tam Nguyen" userId="53846575c6d7c6f1" providerId="LiveId" clId="{8B063C78-A75B-4545-89FB-5BA7039E61CC}" dt="2020-02-05T07:41:49.867" v="14" actId="403"/>
          <ac:spMkLst>
            <pc:docMk/>
            <pc:sldMk cId="3079759574" sldId="315"/>
            <ac:spMk id="2" creationId="{00000000-0000-0000-0000-000000000000}"/>
          </ac:spMkLst>
        </pc:spChg>
      </pc:sldChg>
      <pc:sldChg chg="modSp mod">
        <pc:chgData name="Mr Tam Nguyen" userId="53846575c6d7c6f1" providerId="LiveId" clId="{8B063C78-A75B-4545-89FB-5BA7039E61CC}" dt="2020-02-05T07:42:27.808" v="24" actId="207"/>
        <pc:sldMkLst>
          <pc:docMk/>
          <pc:sldMk cId="234143138" sldId="332"/>
        </pc:sldMkLst>
        <pc:spChg chg="mod">
          <ac:chgData name="Mr Tam Nguyen" userId="53846575c6d7c6f1" providerId="LiveId" clId="{8B063C78-A75B-4545-89FB-5BA7039E61CC}" dt="2020-02-05T07:42:27.808" v="24" actId="207"/>
          <ac:spMkLst>
            <pc:docMk/>
            <pc:sldMk cId="234143138" sldId="332"/>
            <ac:spMk id="2" creationId="{00000000-0000-0000-0000-000000000000}"/>
          </ac:spMkLst>
        </pc:spChg>
      </pc:sldChg>
      <pc:sldChg chg="modSp mod">
        <pc:chgData name="Mr Tam Nguyen" userId="53846575c6d7c6f1" providerId="LiveId" clId="{8B063C78-A75B-4545-89FB-5BA7039E61CC}" dt="2020-02-05T07:42:15.497" v="18" actId="403"/>
        <pc:sldMkLst>
          <pc:docMk/>
          <pc:sldMk cId="1837750494" sldId="687"/>
        </pc:sldMkLst>
        <pc:spChg chg="mod">
          <ac:chgData name="Mr Tam Nguyen" userId="53846575c6d7c6f1" providerId="LiveId" clId="{8B063C78-A75B-4545-89FB-5BA7039E61CC}" dt="2020-02-05T07:42:15.497" v="18" actId="403"/>
          <ac:spMkLst>
            <pc:docMk/>
            <pc:sldMk cId="1837750494" sldId="687"/>
            <ac:spMk id="2" creationId="{00000000-0000-0000-0000-000000000000}"/>
          </ac:spMkLst>
        </pc:spChg>
      </pc:sldChg>
      <pc:sldChg chg="modSp mod">
        <pc:chgData name="Mr Tam Nguyen" userId="53846575c6d7c6f1" providerId="LiveId" clId="{8B063C78-A75B-4545-89FB-5BA7039E61CC}" dt="2020-02-05T07:41:41.338" v="10" actId="403"/>
        <pc:sldMkLst>
          <pc:docMk/>
          <pc:sldMk cId="503932375" sldId="688"/>
        </pc:sldMkLst>
        <pc:spChg chg="mod">
          <ac:chgData name="Mr Tam Nguyen" userId="53846575c6d7c6f1" providerId="LiveId" clId="{8B063C78-A75B-4545-89FB-5BA7039E61CC}" dt="2020-02-05T07:41:41.338" v="10" actId="403"/>
          <ac:spMkLst>
            <pc:docMk/>
            <pc:sldMk cId="503932375" sldId="688"/>
            <ac:spMk id="2" creationId="{00000000-0000-0000-0000-000000000000}"/>
          </ac:spMkLst>
        </pc:spChg>
      </pc:sldChg>
      <pc:sldChg chg="delSp modSp add mod">
        <pc:chgData name="Mr Tam Nguyen" userId="53846575c6d7c6f1" providerId="LiveId" clId="{8B063C78-A75B-4545-89FB-5BA7039E61CC}" dt="2020-02-05T13:51:27.959" v="32" actId="403"/>
        <pc:sldMkLst>
          <pc:docMk/>
          <pc:sldMk cId="2126677418" sldId="689"/>
        </pc:sldMkLst>
        <pc:spChg chg="mod">
          <ac:chgData name="Mr Tam Nguyen" userId="53846575c6d7c6f1" providerId="LiveId" clId="{8B063C78-A75B-4545-89FB-5BA7039E61CC}" dt="2020-02-05T13:51:27.959" v="32" actId="403"/>
          <ac:spMkLst>
            <pc:docMk/>
            <pc:sldMk cId="2126677418" sldId="689"/>
            <ac:spMk id="2" creationId="{00000000-0000-0000-0000-000000000000}"/>
          </ac:spMkLst>
        </pc:spChg>
        <pc:spChg chg="del">
          <ac:chgData name="Mr Tam Nguyen" userId="53846575c6d7c6f1" providerId="LiveId" clId="{8B063C78-A75B-4545-89FB-5BA7039E61CC}" dt="2020-02-05T13:51:22.006" v="28" actId="478"/>
          <ac:spMkLst>
            <pc:docMk/>
            <pc:sldMk cId="2126677418" sldId="689"/>
            <ac:spMk id="3" creationId="{660EDB3B-D92F-4149-A43E-A60728ADD0BE}"/>
          </ac:spMkLst>
        </pc:spChg>
      </pc:sldChg>
      <pc:sldChg chg="del">
        <pc:chgData name="Mr Tam Nguyen" userId="53846575c6d7c6f1" providerId="LiveId" clId="{8B063C78-A75B-4545-89FB-5BA7039E61CC}" dt="2020-02-05T07:42:33.543" v="25" actId="47"/>
        <pc:sldMkLst>
          <pc:docMk/>
          <pc:sldMk cId="2522681452" sldId="689"/>
        </pc:sldMkLst>
      </pc:sldChg>
      <pc:sldChg chg="del">
        <pc:chgData name="Mr Tam Nguyen" userId="53846575c6d7c6f1" providerId="LiveId" clId="{8B063C78-A75B-4545-89FB-5BA7039E61CC}" dt="2020-02-05T07:42:33.543" v="25" actId="47"/>
        <pc:sldMkLst>
          <pc:docMk/>
          <pc:sldMk cId="2600269216" sldId="690"/>
        </pc:sldMkLst>
      </pc:sldChg>
      <pc:sldChg chg="del">
        <pc:chgData name="Mr Tam Nguyen" userId="53846575c6d7c6f1" providerId="LiveId" clId="{8B063C78-A75B-4545-89FB-5BA7039E61CC}" dt="2020-02-05T07:42:33.543" v="25" actId="47"/>
        <pc:sldMkLst>
          <pc:docMk/>
          <pc:sldMk cId="3794995057" sldId="691"/>
        </pc:sldMkLst>
      </pc:sldChg>
      <pc:sldChg chg="del">
        <pc:chgData name="Mr Tam Nguyen" userId="53846575c6d7c6f1" providerId="LiveId" clId="{8B063C78-A75B-4545-89FB-5BA7039E61CC}" dt="2020-02-05T07:42:33.543" v="25" actId="47"/>
        <pc:sldMkLst>
          <pc:docMk/>
          <pc:sldMk cId="1128361871" sldId="692"/>
        </pc:sldMkLst>
      </pc:sldChg>
      <pc:sldChg chg="del">
        <pc:chgData name="Mr Tam Nguyen" userId="53846575c6d7c6f1" providerId="LiveId" clId="{8B063C78-A75B-4545-89FB-5BA7039E61CC}" dt="2020-02-05T07:42:33.543" v="25" actId="47"/>
        <pc:sldMkLst>
          <pc:docMk/>
          <pc:sldMk cId="1081977421" sldId="693"/>
        </pc:sldMkLst>
      </pc:sldChg>
      <pc:sldChg chg="del">
        <pc:chgData name="Mr Tam Nguyen" userId="53846575c6d7c6f1" providerId="LiveId" clId="{8B063C78-A75B-4545-89FB-5BA7039E61CC}" dt="2020-02-05T07:42:33.543" v="25" actId="47"/>
        <pc:sldMkLst>
          <pc:docMk/>
          <pc:sldMk cId="3705736783" sldId="694"/>
        </pc:sldMkLst>
      </pc:sldChg>
      <pc:sldChg chg="del">
        <pc:chgData name="Mr Tam Nguyen" userId="53846575c6d7c6f1" providerId="LiveId" clId="{8B063C78-A75B-4545-89FB-5BA7039E61CC}" dt="2020-02-05T07:42:33.543" v="25" actId="47"/>
        <pc:sldMkLst>
          <pc:docMk/>
          <pc:sldMk cId="788767115" sldId="695"/>
        </pc:sldMkLst>
      </pc:sldChg>
      <pc:sldChg chg="del">
        <pc:chgData name="Mr Tam Nguyen" userId="53846575c6d7c6f1" providerId="LiveId" clId="{8B063C78-A75B-4545-89FB-5BA7039E61CC}" dt="2020-02-05T07:42:33.543" v="25" actId="47"/>
        <pc:sldMkLst>
          <pc:docMk/>
          <pc:sldMk cId="3334738057" sldId="69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3</a:t>
            </a:fld>
            <a:endParaRPr lang="en-US"/>
          </a:p>
        </p:txBody>
      </p:sp>
    </p:spTree>
    <p:extLst>
      <p:ext uri="{BB962C8B-B14F-4D97-AF65-F5344CB8AC3E}">
        <p14:creationId xmlns:p14="http://schemas.microsoft.com/office/powerpoint/2010/main" val="358816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06/02/2020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06/02/2020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06/02/2020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06/02/2020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06/02/2020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06/02/2020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06/02/2020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06/02/2020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746358"/>
          </a:xfrm>
          <a:prstGeom prst="rect">
            <a:avLst/>
          </a:prstGeom>
          <a:noFill/>
        </p:spPr>
        <p:txBody>
          <a:bodyPr wrap="square" lIns="68580" tIns="34290" rIns="68580" bIns="34290">
            <a:spAutoFit/>
          </a:bodyPr>
          <a:lstStyle/>
          <a:p>
            <a:pPr algn="ctr"/>
            <a:r>
              <a:rPr lang="en-US" sz="44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CHÚA NHẬT V TH</a:t>
            </a:r>
            <a:r>
              <a:rPr lang="vi-VN" sz="44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Ư</a:t>
            </a:r>
            <a:r>
              <a:rPr lang="en-US" sz="44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ỜNG NIÊN A</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Làm đường đi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Để xây tường</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Làm phân bón cho cây</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Quăng ra ngoài cho người ta chà đạp</a:t>
              </a:r>
            </a:p>
          </p:txBody>
        </p:sp>
      </p:grpSp>
      <p:grpSp>
        <p:nvGrpSpPr>
          <p:cNvPr id="9" name="Group 33"/>
          <p:cNvGrpSpPr>
            <a:grpSpLocks/>
          </p:cNvGrpSpPr>
          <p:nvPr/>
        </p:nvGrpSpPr>
        <p:grpSpPr bwMode="auto">
          <a:xfrm>
            <a:off x="-48988" y="5216748"/>
            <a:ext cx="12221428" cy="813388"/>
            <a:chOff x="-1907902" y="6249866"/>
            <a:chExt cx="10550136" cy="697182"/>
          </a:xfrm>
        </p:grpSpPr>
        <p:sp>
          <p:nvSpPr>
            <p:cNvPr id="19" name="AutoShape 46"/>
            <p:cNvSpPr>
              <a:spLocks noChangeArrowheads="1"/>
            </p:cNvSpPr>
            <p:nvPr/>
          </p:nvSpPr>
          <p:spPr bwMode="auto">
            <a:xfrm>
              <a:off x="-1907902" y="6249866"/>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81309" y="6261248"/>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Quăng ra ngoài cho người ta chà đạp</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000" b="1">
                <a:latin typeface="Arial" panose="020B0604020202020204" pitchFamily="34" charset="0"/>
                <a:cs typeface="Arial" panose="020B0604020202020204" pitchFamily="34" charset="0"/>
              </a:rPr>
              <a:t>2. </a:t>
            </a:r>
            <a:r>
              <a:rPr lang="vi-VN" sz="8000" b="1">
                <a:solidFill>
                  <a:schemeClr val="tx1"/>
                </a:solidFill>
                <a:cs typeface="Arial" panose="020B0604020202020204" pitchFamily="34" charset="0"/>
              </a:rPr>
              <a:t>Nếu muối trở thành vô dụng, </a:t>
            </a:r>
            <a:r>
              <a:rPr lang="vi-VN" sz="8000" b="1">
                <a:solidFill>
                  <a:srgbClr val="FF0000"/>
                </a:solidFill>
                <a:cs typeface="Arial" panose="020B0604020202020204" pitchFamily="34" charset="0"/>
              </a:rPr>
              <a:t>thì làm gì?</a:t>
            </a:r>
            <a:endParaRPr lang="en-US" sz="8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Con người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it-IT" sz="5400" b="1">
                  <a:latin typeface="Times New Roman" pitchFamily="18" charset="0"/>
                  <a:cs typeface="Times New Roman" pitchFamily="18" charset="0"/>
                </a:rPr>
                <a:t>Trần gian</a:t>
              </a:r>
              <a:endParaRPr lang="vi-VN" sz="5400" b="1">
                <a:latin typeface="Times New Roman" pitchFamily="18" charset="0"/>
                <a:cs typeface="Times New Roman" pitchFamily="18" charset="0"/>
              </a:endParaRP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Mọi người</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Những người tin Chúa</a:t>
              </a:r>
            </a:p>
          </p:txBody>
        </p:sp>
      </p:grpSp>
      <p:grpSp>
        <p:nvGrpSpPr>
          <p:cNvPr id="9" name="Group 33"/>
          <p:cNvGrpSpPr>
            <a:grpSpLocks/>
          </p:cNvGrpSpPr>
          <p:nvPr/>
        </p:nvGrpSpPr>
        <p:grpSpPr bwMode="auto">
          <a:xfrm>
            <a:off x="-48988" y="3500225"/>
            <a:ext cx="12242485" cy="817561"/>
            <a:chOff x="-1907887" y="4717628"/>
            <a:chExt cx="10568306" cy="700745"/>
          </a:xfrm>
        </p:grpSpPr>
        <p:sp>
          <p:nvSpPr>
            <p:cNvPr id="19" name="AutoShape 46"/>
            <p:cNvSpPr>
              <a:spLocks noChangeArrowheads="1"/>
            </p:cNvSpPr>
            <p:nvPr/>
          </p:nvSpPr>
          <p:spPr bwMode="auto">
            <a:xfrm>
              <a:off x="-1907887" y="471762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B</a:t>
              </a:r>
            </a:p>
          </p:txBody>
        </p:sp>
        <p:sp>
          <p:nvSpPr>
            <p:cNvPr id="33" name="Rounded Rectangle 12"/>
            <p:cNvSpPr>
              <a:spLocks noChangeArrowheads="1"/>
            </p:cNvSpPr>
            <p:nvPr/>
          </p:nvSpPr>
          <p:spPr bwMode="auto">
            <a:xfrm>
              <a:off x="-963124" y="4732573"/>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Trần gian</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7200" b="1">
                <a:latin typeface="Arial" panose="020B0604020202020204" pitchFamily="34" charset="0"/>
                <a:cs typeface="Arial" panose="020B0604020202020204" pitchFamily="34" charset="0"/>
              </a:rPr>
              <a:t>3. </a:t>
            </a:r>
            <a:r>
              <a:rPr lang="vi-VN" sz="8000" b="1">
                <a:cs typeface="Arial" panose="020B0604020202020204" pitchFamily="34" charset="0"/>
              </a:rPr>
              <a:t>Đức Giêsu nói anh em là ánh sáng </a:t>
            </a:r>
            <a:r>
              <a:rPr lang="vi-VN" sz="8000" b="1">
                <a:solidFill>
                  <a:srgbClr val="FF0000"/>
                </a:solidFill>
                <a:cs typeface="Arial" panose="020B0604020202020204" pitchFamily="34" charset="0"/>
              </a:rPr>
              <a:t>cho ai?</a:t>
            </a:r>
            <a:endParaRPr lang="en-US" sz="72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Sau bức vách</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Dưới đáy thùng</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Trên đế</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Trong phòng kín</a:t>
              </a:r>
              <a:endParaRPr lang="pt-BR" sz="5400" b="1">
                <a:latin typeface="Times New Roman" pitchFamily="18" charset="0"/>
                <a:cs typeface="Times New Roman" pitchFamily="18" charset="0"/>
              </a:endParaRPr>
            </a:p>
          </p:txBody>
        </p:sp>
      </p:grpSp>
      <p:grpSp>
        <p:nvGrpSpPr>
          <p:cNvPr id="9" name="Group 33"/>
          <p:cNvGrpSpPr>
            <a:grpSpLocks/>
          </p:cNvGrpSpPr>
          <p:nvPr/>
        </p:nvGrpSpPr>
        <p:grpSpPr bwMode="auto">
          <a:xfrm>
            <a:off x="-49072" y="4377575"/>
            <a:ext cx="12244018" cy="809689"/>
            <a:chOff x="-1907887" y="6905237"/>
            <a:chExt cx="10569633" cy="694010"/>
          </a:xfrm>
        </p:grpSpPr>
        <p:sp>
          <p:nvSpPr>
            <p:cNvPr id="19" name="AutoShape 46"/>
            <p:cNvSpPr>
              <a:spLocks noChangeArrowheads="1"/>
            </p:cNvSpPr>
            <p:nvPr/>
          </p:nvSpPr>
          <p:spPr bwMode="auto">
            <a:xfrm>
              <a:off x="-1907887" y="690523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61797" y="691344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Trên đế</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a:latin typeface="Arial" panose="020B0604020202020204" pitchFamily="34" charset="0"/>
                <a:cs typeface="Arial" panose="020B0604020202020204" pitchFamily="34" charset="0"/>
              </a:rPr>
              <a:t>4. </a:t>
            </a:r>
            <a:r>
              <a:rPr lang="vi-VN" sz="5400" b="1">
                <a:solidFill>
                  <a:schemeClr val="tx1"/>
                </a:solidFill>
                <a:cs typeface="Arial" panose="020B0604020202020204" pitchFamily="34" charset="0"/>
              </a:rPr>
              <a:t>Người ta thắp đèn rồi đặt </a:t>
            </a:r>
            <a:r>
              <a:rPr lang="vi-VN" sz="5400" b="1">
                <a:solidFill>
                  <a:srgbClr val="FF0000"/>
                </a:solidFill>
                <a:cs typeface="Arial" panose="020B0604020202020204" pitchFamily="34" charset="0"/>
              </a:rPr>
              <a:t>ở đâu </a:t>
            </a:r>
            <a:r>
              <a:rPr lang="vi-VN" sz="5400" b="1">
                <a:solidFill>
                  <a:schemeClr val="tx1"/>
                </a:solidFill>
                <a:cs typeface="Arial" panose="020B0604020202020204" pitchFamily="34" charset="0"/>
              </a:rPr>
              <a:t>để đèn soi chiếu cho mọi người trong nhà?</a:t>
            </a:r>
            <a:endParaRPr lang="en-US" sz="4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Thiên Chúa của anh em</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Anh em là người công chính</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Đấng giải thoát anh em</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Cha của anh em, Đấng ngự trên trời</a:t>
              </a:r>
              <a:endParaRPr lang="vi-VN" sz="4800" b="1">
                <a:latin typeface="Times New Roman" pitchFamily="18" charset="0"/>
                <a:cs typeface="Times New Roman" pitchFamily="18" charset="0"/>
              </a:endParaRPr>
            </a:p>
          </p:txBody>
        </p:sp>
      </p:grpSp>
      <p:grpSp>
        <p:nvGrpSpPr>
          <p:cNvPr id="9" name="Group 33"/>
          <p:cNvGrpSpPr>
            <a:grpSpLocks/>
          </p:cNvGrpSpPr>
          <p:nvPr/>
        </p:nvGrpSpPr>
        <p:grpSpPr bwMode="auto">
          <a:xfrm>
            <a:off x="-48971" y="5231768"/>
            <a:ext cx="12251361" cy="808286"/>
            <a:chOff x="-1907887" y="6179443"/>
            <a:chExt cx="10575970" cy="692818"/>
          </a:xfrm>
        </p:grpSpPr>
        <p:sp>
          <p:nvSpPr>
            <p:cNvPr id="19" name="AutoShape 46"/>
            <p:cNvSpPr>
              <a:spLocks noChangeArrowheads="1"/>
            </p:cNvSpPr>
            <p:nvPr/>
          </p:nvSpPr>
          <p:spPr bwMode="auto">
            <a:xfrm>
              <a:off x="-1907887" y="617944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55460" y="6186461"/>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Cha của anh em, Đấng ngự trên trời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56243"/>
            <a:ext cx="12240986" cy="247339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a:solidFill>
                  <a:schemeClr val="tx1"/>
                </a:solidFill>
                <a:latin typeface="Arial" panose="020B0604020202020204" pitchFamily="34" charset="0"/>
                <a:cs typeface="Arial" panose="020B0604020202020204" pitchFamily="34" charset="0"/>
              </a:rPr>
              <a:t>5. </a:t>
            </a:r>
            <a:r>
              <a:rPr lang="vi-VN" sz="5400" b="1">
                <a:solidFill>
                  <a:schemeClr val="tx1"/>
                </a:solidFill>
                <a:cs typeface="Arial" panose="020B0604020202020204" pitchFamily="34" charset="0"/>
              </a:rPr>
              <a:t>Khi nhìn thấy những việc tốt đẹp của anh em làm, người ta tôn vinh </a:t>
            </a:r>
            <a:r>
              <a:rPr lang="vi-VN" sz="5400" b="1">
                <a:solidFill>
                  <a:srgbClr val="FF0000"/>
                </a:solidFill>
                <a:cs typeface="Arial" panose="020B0604020202020204" pitchFamily="34" charset="0"/>
              </a:rPr>
              <a:t>ai?</a:t>
            </a:r>
            <a:endParaRPr lang="en-US" sz="4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684131"/>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332804"/>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2700" y="1953689"/>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574230"/>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3194768"/>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51208" y="70948"/>
            <a:ext cx="1402119" cy="1386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808287"/>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3713247581"/>
              </p:ext>
            </p:extLst>
          </p:nvPr>
        </p:nvGraphicFramePr>
        <p:xfrm>
          <a:off x="1346200" y="13910"/>
          <a:ext cx="8079708" cy="5120640"/>
        </p:xfrm>
        <a:graphic>
          <a:graphicData uri="http://schemas.openxmlformats.org/drawingml/2006/table">
            <a:tbl>
              <a:tblPr firstRow="1" bandRow="1">
                <a:tableStyleId>{5940675A-B579-460E-94D1-54222C63F5DA}</a:tableStyleId>
              </a:tblPr>
              <a:tblGrid>
                <a:gridCol w="673309">
                  <a:extLst>
                    <a:ext uri="{9D8B030D-6E8A-4147-A177-3AD203B41FA5}">
                      <a16:colId xmlns:a16="http://schemas.microsoft.com/office/drawing/2014/main" val="1477678043"/>
                    </a:ext>
                  </a:extLst>
                </a:gridCol>
                <a:gridCol w="673309">
                  <a:extLst>
                    <a:ext uri="{9D8B030D-6E8A-4147-A177-3AD203B41FA5}">
                      <a16:colId xmlns:a16="http://schemas.microsoft.com/office/drawing/2014/main" val="2356153170"/>
                    </a:ext>
                  </a:extLst>
                </a:gridCol>
                <a:gridCol w="673309">
                  <a:extLst>
                    <a:ext uri="{9D8B030D-6E8A-4147-A177-3AD203B41FA5}">
                      <a16:colId xmlns:a16="http://schemas.microsoft.com/office/drawing/2014/main" val="535985818"/>
                    </a:ext>
                  </a:extLst>
                </a:gridCol>
                <a:gridCol w="673309">
                  <a:extLst>
                    <a:ext uri="{9D8B030D-6E8A-4147-A177-3AD203B41FA5}">
                      <a16:colId xmlns:a16="http://schemas.microsoft.com/office/drawing/2014/main" val="1743134784"/>
                    </a:ext>
                  </a:extLst>
                </a:gridCol>
                <a:gridCol w="673309">
                  <a:extLst>
                    <a:ext uri="{9D8B030D-6E8A-4147-A177-3AD203B41FA5}">
                      <a16:colId xmlns:a16="http://schemas.microsoft.com/office/drawing/2014/main" val="4137164561"/>
                    </a:ext>
                  </a:extLst>
                </a:gridCol>
                <a:gridCol w="673309">
                  <a:extLst>
                    <a:ext uri="{9D8B030D-6E8A-4147-A177-3AD203B41FA5}">
                      <a16:colId xmlns:a16="http://schemas.microsoft.com/office/drawing/2014/main" val="3948434602"/>
                    </a:ext>
                  </a:extLst>
                </a:gridCol>
                <a:gridCol w="673309">
                  <a:extLst>
                    <a:ext uri="{9D8B030D-6E8A-4147-A177-3AD203B41FA5}">
                      <a16:colId xmlns:a16="http://schemas.microsoft.com/office/drawing/2014/main" val="2886751452"/>
                    </a:ext>
                  </a:extLst>
                </a:gridCol>
                <a:gridCol w="673309">
                  <a:extLst>
                    <a:ext uri="{9D8B030D-6E8A-4147-A177-3AD203B41FA5}">
                      <a16:colId xmlns:a16="http://schemas.microsoft.com/office/drawing/2014/main" val="532594679"/>
                    </a:ext>
                  </a:extLst>
                </a:gridCol>
                <a:gridCol w="673309">
                  <a:extLst>
                    <a:ext uri="{9D8B030D-6E8A-4147-A177-3AD203B41FA5}">
                      <a16:colId xmlns:a16="http://schemas.microsoft.com/office/drawing/2014/main" val="3665494410"/>
                    </a:ext>
                  </a:extLst>
                </a:gridCol>
                <a:gridCol w="673309">
                  <a:extLst>
                    <a:ext uri="{9D8B030D-6E8A-4147-A177-3AD203B41FA5}">
                      <a16:colId xmlns:a16="http://schemas.microsoft.com/office/drawing/2014/main" val="1021267771"/>
                    </a:ext>
                  </a:extLst>
                </a:gridCol>
                <a:gridCol w="673309">
                  <a:extLst>
                    <a:ext uri="{9D8B030D-6E8A-4147-A177-3AD203B41FA5}">
                      <a16:colId xmlns:a16="http://schemas.microsoft.com/office/drawing/2014/main" val="546129632"/>
                    </a:ext>
                  </a:extLst>
                </a:gridCol>
                <a:gridCol w="673309">
                  <a:extLst>
                    <a:ext uri="{9D8B030D-6E8A-4147-A177-3AD203B41FA5}">
                      <a16:colId xmlns:a16="http://schemas.microsoft.com/office/drawing/2014/main" val="4006144611"/>
                    </a:ext>
                  </a:extLst>
                </a:gridCol>
              </a:tblGrid>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960030"/>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r h="632203">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0480078"/>
                  </a:ext>
                </a:extLst>
              </a:tr>
            </a:tbl>
          </a:graphicData>
        </a:graphic>
      </p:graphicFrame>
      <p:sp>
        <p:nvSpPr>
          <p:cNvPr id="62" name="C5">
            <a:extLst>
              <a:ext uri="{FF2B5EF4-FFF2-40B4-BE49-F238E27FC236}">
                <a16:creationId xmlns:a16="http://schemas.microsoft.com/office/drawing/2014/main" id="{75A07810-B876-4EAA-8272-E7A699A89C00}"/>
              </a:ext>
            </a:extLst>
          </p:cNvPr>
          <p:cNvSpPr/>
          <p:nvPr/>
        </p:nvSpPr>
        <p:spPr>
          <a:xfrm>
            <a:off x="11555" y="4401103"/>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3" name="Rectangle 2">
            <a:extLst>
              <a:ext uri="{FF2B5EF4-FFF2-40B4-BE49-F238E27FC236}">
                <a16:creationId xmlns:a16="http://schemas.microsoft.com/office/drawing/2014/main" id="{2851B521-3498-4863-B336-939F17A5AD37}"/>
              </a:ext>
            </a:extLst>
          </p:cNvPr>
          <p:cNvSpPr/>
          <p:nvPr/>
        </p:nvSpPr>
        <p:spPr>
          <a:xfrm>
            <a:off x="11555" y="5192915"/>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cap="all">
                <a:latin typeface="Arial" panose="020B0604020202020204" pitchFamily="34" charset="0"/>
                <a:cs typeface="Arial" panose="020B0604020202020204" pitchFamily="34" charset="0"/>
              </a:rPr>
              <a:t>01. Cái gì xây trên núi không tài nào che dấu được</a:t>
            </a:r>
            <a:endParaRPr lang="en-US" sz="5400" b="1">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3FFDA102-297E-4B00-83C4-5E93D9E1B94D}"/>
              </a:ext>
            </a:extLst>
          </p:cNvPr>
          <p:cNvSpPr/>
          <p:nvPr/>
        </p:nvSpPr>
        <p:spPr>
          <a:xfrm>
            <a:off x="2686050" y="1270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6C4C3A9F-B76B-4067-8402-1620AEDE82BE}"/>
              </a:ext>
            </a:extLst>
          </p:cNvPr>
          <p:cNvSpPr/>
          <p:nvPr/>
        </p:nvSpPr>
        <p:spPr>
          <a:xfrm>
            <a:off x="3361400" y="1258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11AB8382-9600-4306-90E9-AD2E0B865E96}"/>
              </a:ext>
            </a:extLst>
          </p:cNvPr>
          <p:cNvSpPr/>
          <p:nvPr/>
        </p:nvSpPr>
        <p:spPr>
          <a:xfrm>
            <a:off x="4034500" y="1270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25B81AE2-B8B1-43A9-B63C-B0F20E5F334A}"/>
              </a:ext>
            </a:extLst>
          </p:cNvPr>
          <p:cNvSpPr/>
          <p:nvPr/>
        </p:nvSpPr>
        <p:spPr>
          <a:xfrm>
            <a:off x="4709850" y="1258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C7818492-E8C8-42D3-8188-A52CEE024C86}"/>
              </a:ext>
            </a:extLst>
          </p:cNvPr>
          <p:cNvSpPr/>
          <p:nvPr/>
        </p:nvSpPr>
        <p:spPr>
          <a:xfrm>
            <a:off x="5380629" y="1905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3B75A0C1-182F-40F4-B4F6-281EAF0609EB}"/>
              </a:ext>
            </a:extLst>
          </p:cNvPr>
          <p:cNvSpPr/>
          <p:nvPr/>
        </p:nvSpPr>
        <p:spPr>
          <a:xfrm>
            <a:off x="6055979" y="1893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BC2325F5-BDD8-4D60-A092-8F8BDFDE7F5F}"/>
              </a:ext>
            </a:extLst>
          </p:cNvPr>
          <p:cNvSpPr/>
          <p:nvPr/>
        </p:nvSpPr>
        <p:spPr>
          <a:xfrm>
            <a:off x="6729079" y="1905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5A3DCF7A-53F2-4110-8F68-5D49C89C788E}"/>
              </a:ext>
            </a:extLst>
          </p:cNvPr>
          <p:cNvSpPr/>
          <p:nvPr/>
        </p:nvSpPr>
        <p:spPr>
          <a:xfrm>
            <a:off x="7404429" y="1258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2E9AE724-48FD-436E-8221-25C5A3A0F982}"/>
              </a:ext>
            </a:extLst>
          </p:cNvPr>
          <p:cNvSpPr/>
          <p:nvPr/>
        </p:nvSpPr>
        <p:spPr>
          <a:xfrm>
            <a:off x="4040850" y="641124"/>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A743082A-052A-4912-BAEF-774C007F8006}"/>
              </a:ext>
            </a:extLst>
          </p:cNvPr>
          <p:cNvSpPr/>
          <p:nvPr/>
        </p:nvSpPr>
        <p:spPr>
          <a:xfrm>
            <a:off x="4716200" y="641007"/>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BE22FDEB-15BE-42EB-9E49-6239CCFE3DFF}"/>
              </a:ext>
            </a:extLst>
          </p:cNvPr>
          <p:cNvSpPr/>
          <p:nvPr/>
        </p:nvSpPr>
        <p:spPr>
          <a:xfrm>
            <a:off x="5386979" y="647474"/>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5288B3FF-D2D6-4E90-8BDE-E1C024B850FB}"/>
              </a:ext>
            </a:extLst>
          </p:cNvPr>
          <p:cNvSpPr/>
          <p:nvPr/>
        </p:nvSpPr>
        <p:spPr>
          <a:xfrm>
            <a:off x="6062329" y="647357"/>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7339383-4DFE-42CF-93D0-75AAC5E1CE4B}"/>
              </a:ext>
            </a:extLst>
          </p:cNvPr>
          <p:cNvSpPr/>
          <p:nvPr/>
        </p:nvSpPr>
        <p:spPr>
          <a:xfrm>
            <a:off x="6735429" y="647474"/>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EA0B52C3-EF3A-43DE-BF57-837F83229DD3}"/>
              </a:ext>
            </a:extLst>
          </p:cNvPr>
          <p:cNvSpPr/>
          <p:nvPr/>
        </p:nvSpPr>
        <p:spPr>
          <a:xfrm>
            <a:off x="3368604" y="129518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6BBCDAED-5285-410A-BBEC-0DDA5051F379}"/>
              </a:ext>
            </a:extLst>
          </p:cNvPr>
          <p:cNvSpPr/>
          <p:nvPr/>
        </p:nvSpPr>
        <p:spPr>
          <a:xfrm>
            <a:off x="4043954" y="1295065"/>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A267B66C-C587-4151-8488-43F71555265E}"/>
              </a:ext>
            </a:extLst>
          </p:cNvPr>
          <p:cNvSpPr/>
          <p:nvPr/>
        </p:nvSpPr>
        <p:spPr>
          <a:xfrm>
            <a:off x="4717054" y="129518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7534D64A-4D49-4DFA-B61C-2192C737E24C}"/>
              </a:ext>
            </a:extLst>
          </p:cNvPr>
          <p:cNvSpPr/>
          <p:nvPr/>
        </p:nvSpPr>
        <p:spPr>
          <a:xfrm>
            <a:off x="5392404" y="1295065"/>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6608B61-DF42-44DC-B8A4-77395C92AFED}"/>
              </a:ext>
            </a:extLst>
          </p:cNvPr>
          <p:cNvSpPr/>
          <p:nvPr/>
        </p:nvSpPr>
        <p:spPr>
          <a:xfrm>
            <a:off x="2692400" y="1929956"/>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167">
            <a:extLst>
              <a:ext uri="{FF2B5EF4-FFF2-40B4-BE49-F238E27FC236}">
                <a16:creationId xmlns:a16="http://schemas.microsoft.com/office/drawing/2014/main" id="{3D906DFC-00FB-4864-8ED0-2F444A16EB45}"/>
              </a:ext>
            </a:extLst>
          </p:cNvPr>
          <p:cNvSpPr/>
          <p:nvPr/>
        </p:nvSpPr>
        <p:spPr>
          <a:xfrm>
            <a:off x="3367750" y="192983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170">
            <a:extLst>
              <a:ext uri="{FF2B5EF4-FFF2-40B4-BE49-F238E27FC236}">
                <a16:creationId xmlns:a16="http://schemas.microsoft.com/office/drawing/2014/main" id="{18E42B96-587A-4804-80CF-8149410D9F99}"/>
              </a:ext>
            </a:extLst>
          </p:cNvPr>
          <p:cNvSpPr/>
          <p:nvPr/>
        </p:nvSpPr>
        <p:spPr>
          <a:xfrm>
            <a:off x="4040850" y="1929956"/>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ectangle 173">
            <a:extLst>
              <a:ext uri="{FF2B5EF4-FFF2-40B4-BE49-F238E27FC236}">
                <a16:creationId xmlns:a16="http://schemas.microsoft.com/office/drawing/2014/main" id="{DD07A311-1AC6-40CD-8453-70DDBDF6BC14}"/>
              </a:ext>
            </a:extLst>
          </p:cNvPr>
          <p:cNvSpPr/>
          <p:nvPr/>
        </p:nvSpPr>
        <p:spPr>
          <a:xfrm>
            <a:off x="4716200" y="192983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275C37D-9598-42E1-B693-74B6FCF69577}"/>
              </a:ext>
            </a:extLst>
          </p:cNvPr>
          <p:cNvSpPr/>
          <p:nvPr/>
        </p:nvSpPr>
        <p:spPr>
          <a:xfrm>
            <a:off x="5386979" y="1936306"/>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3354E2B-2E85-43B4-B2F5-92619839854D}"/>
              </a:ext>
            </a:extLst>
          </p:cNvPr>
          <p:cNvSpPr/>
          <p:nvPr/>
        </p:nvSpPr>
        <p:spPr>
          <a:xfrm>
            <a:off x="6062329" y="193618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CC6294EF-5B69-4FE1-B32F-75D4452497E4}"/>
              </a:ext>
            </a:extLst>
          </p:cNvPr>
          <p:cNvSpPr/>
          <p:nvPr/>
        </p:nvSpPr>
        <p:spPr>
          <a:xfrm>
            <a:off x="6735429" y="1936306"/>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1521BDC-A2C9-4983-B2F8-C8D5E7E66008}"/>
              </a:ext>
            </a:extLst>
          </p:cNvPr>
          <p:cNvSpPr/>
          <p:nvPr/>
        </p:nvSpPr>
        <p:spPr>
          <a:xfrm>
            <a:off x="2692400" y="257743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4D06D589-46BD-408D-A3FA-0D4F484261C0}"/>
              </a:ext>
            </a:extLst>
          </p:cNvPr>
          <p:cNvSpPr/>
          <p:nvPr/>
        </p:nvSpPr>
        <p:spPr>
          <a:xfrm>
            <a:off x="3367750" y="257731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3F5DA1D2-3315-4731-A2E4-36D61D8A429E}"/>
              </a:ext>
            </a:extLst>
          </p:cNvPr>
          <p:cNvSpPr/>
          <p:nvPr/>
        </p:nvSpPr>
        <p:spPr>
          <a:xfrm>
            <a:off x="4040850" y="257743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3DE33688-33D3-49F6-9B61-BB7BA93E41A4}"/>
              </a:ext>
            </a:extLst>
          </p:cNvPr>
          <p:cNvSpPr/>
          <p:nvPr/>
        </p:nvSpPr>
        <p:spPr>
          <a:xfrm>
            <a:off x="4716200" y="257731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07C9C542-E425-4423-AC67-2A39AC064EB3}"/>
              </a:ext>
            </a:extLst>
          </p:cNvPr>
          <p:cNvSpPr/>
          <p:nvPr/>
        </p:nvSpPr>
        <p:spPr>
          <a:xfrm>
            <a:off x="5386979" y="258378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4827F38F-3BBF-492D-87B7-7C9456BA91FA}"/>
              </a:ext>
            </a:extLst>
          </p:cNvPr>
          <p:cNvSpPr/>
          <p:nvPr/>
        </p:nvSpPr>
        <p:spPr>
          <a:xfrm>
            <a:off x="6062329" y="2583663"/>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a:extLst>
              <a:ext uri="{FF2B5EF4-FFF2-40B4-BE49-F238E27FC236}">
                <a16:creationId xmlns:a16="http://schemas.microsoft.com/office/drawing/2014/main" id="{14FC52EF-2531-4057-9639-32D7D9E80CA4}"/>
              </a:ext>
            </a:extLst>
          </p:cNvPr>
          <p:cNvSpPr/>
          <p:nvPr/>
        </p:nvSpPr>
        <p:spPr>
          <a:xfrm>
            <a:off x="6735429" y="258378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185">
            <a:extLst>
              <a:ext uri="{FF2B5EF4-FFF2-40B4-BE49-F238E27FC236}">
                <a16:creationId xmlns:a16="http://schemas.microsoft.com/office/drawing/2014/main" id="{353C76C9-6916-4996-AC0A-25EE8C9F8E6D}"/>
              </a:ext>
            </a:extLst>
          </p:cNvPr>
          <p:cNvSpPr/>
          <p:nvPr/>
        </p:nvSpPr>
        <p:spPr>
          <a:xfrm>
            <a:off x="3366725" y="3220541"/>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a:extLst>
              <a:ext uri="{FF2B5EF4-FFF2-40B4-BE49-F238E27FC236}">
                <a16:creationId xmlns:a16="http://schemas.microsoft.com/office/drawing/2014/main" id="{56F859EA-B96C-42CC-99B8-3FF8A4647922}"/>
              </a:ext>
            </a:extLst>
          </p:cNvPr>
          <p:cNvSpPr/>
          <p:nvPr/>
        </p:nvSpPr>
        <p:spPr>
          <a:xfrm>
            <a:off x="4039825" y="3220658"/>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ectangle 188">
            <a:extLst>
              <a:ext uri="{FF2B5EF4-FFF2-40B4-BE49-F238E27FC236}">
                <a16:creationId xmlns:a16="http://schemas.microsoft.com/office/drawing/2014/main" id="{CBF0B958-D2FB-48F7-A95B-E5092EFF0E2F}"/>
              </a:ext>
            </a:extLst>
          </p:cNvPr>
          <p:cNvSpPr/>
          <p:nvPr/>
        </p:nvSpPr>
        <p:spPr>
          <a:xfrm>
            <a:off x="4715175" y="3220541"/>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a:extLst>
              <a:ext uri="{FF2B5EF4-FFF2-40B4-BE49-F238E27FC236}">
                <a16:creationId xmlns:a16="http://schemas.microsoft.com/office/drawing/2014/main" id="{AA7A2174-F222-47BF-B0DC-FEE76D641972}"/>
              </a:ext>
            </a:extLst>
          </p:cNvPr>
          <p:cNvSpPr/>
          <p:nvPr/>
        </p:nvSpPr>
        <p:spPr>
          <a:xfrm>
            <a:off x="5385954" y="3227008"/>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C032FA50-40FF-4C60-B324-B47E7C2FC923}"/>
              </a:ext>
            </a:extLst>
          </p:cNvPr>
          <p:cNvSpPr/>
          <p:nvPr/>
        </p:nvSpPr>
        <p:spPr>
          <a:xfrm>
            <a:off x="6061304" y="3226891"/>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C369866D-4CFF-44C6-A59B-9ACBC19FB76B}"/>
              </a:ext>
            </a:extLst>
          </p:cNvPr>
          <p:cNvSpPr/>
          <p:nvPr/>
        </p:nvSpPr>
        <p:spPr>
          <a:xfrm>
            <a:off x="6734404" y="3227008"/>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B68F5E8A-92A3-40F3-839A-D25ACFB432D0}"/>
              </a:ext>
            </a:extLst>
          </p:cNvPr>
          <p:cNvSpPr/>
          <p:nvPr/>
        </p:nvSpPr>
        <p:spPr>
          <a:xfrm>
            <a:off x="2686050" y="383502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4CA2DEE9-648B-4479-9A7B-5BB8A9EE893C}"/>
              </a:ext>
            </a:extLst>
          </p:cNvPr>
          <p:cNvSpPr/>
          <p:nvPr/>
        </p:nvSpPr>
        <p:spPr>
          <a:xfrm>
            <a:off x="3361400" y="3834905"/>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a:extLst>
              <a:ext uri="{FF2B5EF4-FFF2-40B4-BE49-F238E27FC236}">
                <a16:creationId xmlns:a16="http://schemas.microsoft.com/office/drawing/2014/main" id="{015C4A18-C464-43B1-9296-DCD01CB8D5A1}"/>
              </a:ext>
            </a:extLst>
          </p:cNvPr>
          <p:cNvSpPr/>
          <p:nvPr/>
        </p:nvSpPr>
        <p:spPr>
          <a:xfrm>
            <a:off x="4034500" y="383502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a:extLst>
              <a:ext uri="{FF2B5EF4-FFF2-40B4-BE49-F238E27FC236}">
                <a16:creationId xmlns:a16="http://schemas.microsoft.com/office/drawing/2014/main" id="{A400864E-F620-4D58-8148-7F7F7085E607}"/>
              </a:ext>
            </a:extLst>
          </p:cNvPr>
          <p:cNvSpPr/>
          <p:nvPr/>
        </p:nvSpPr>
        <p:spPr>
          <a:xfrm>
            <a:off x="4709850" y="3834905"/>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a:extLst>
              <a:ext uri="{FF2B5EF4-FFF2-40B4-BE49-F238E27FC236}">
                <a16:creationId xmlns:a16="http://schemas.microsoft.com/office/drawing/2014/main" id="{9A47E76B-1862-4789-BA89-1626A816C4AB}"/>
              </a:ext>
            </a:extLst>
          </p:cNvPr>
          <p:cNvSpPr/>
          <p:nvPr/>
        </p:nvSpPr>
        <p:spPr>
          <a:xfrm>
            <a:off x="5380629" y="384137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a:extLst>
              <a:ext uri="{FF2B5EF4-FFF2-40B4-BE49-F238E27FC236}">
                <a16:creationId xmlns:a16="http://schemas.microsoft.com/office/drawing/2014/main" id="{C2AE14CA-FE82-4614-B8F9-DEA60F77914C}"/>
              </a:ext>
            </a:extLst>
          </p:cNvPr>
          <p:cNvSpPr/>
          <p:nvPr/>
        </p:nvSpPr>
        <p:spPr>
          <a:xfrm>
            <a:off x="6055979" y="3841255"/>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a:extLst>
              <a:ext uri="{FF2B5EF4-FFF2-40B4-BE49-F238E27FC236}">
                <a16:creationId xmlns:a16="http://schemas.microsoft.com/office/drawing/2014/main" id="{E6F7D846-C9FF-4C44-9D29-BC908504BB5D}"/>
              </a:ext>
            </a:extLst>
          </p:cNvPr>
          <p:cNvSpPr/>
          <p:nvPr/>
        </p:nvSpPr>
        <p:spPr>
          <a:xfrm>
            <a:off x="6729079" y="384137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a:extLst>
              <a:ext uri="{FF2B5EF4-FFF2-40B4-BE49-F238E27FC236}">
                <a16:creationId xmlns:a16="http://schemas.microsoft.com/office/drawing/2014/main" id="{A54EAB40-FF52-4D66-B130-D3F310724DE0}"/>
              </a:ext>
            </a:extLst>
          </p:cNvPr>
          <p:cNvSpPr/>
          <p:nvPr/>
        </p:nvSpPr>
        <p:spPr>
          <a:xfrm>
            <a:off x="7404429" y="3844530"/>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a:extLst>
              <a:ext uri="{FF2B5EF4-FFF2-40B4-BE49-F238E27FC236}">
                <a16:creationId xmlns:a16="http://schemas.microsoft.com/office/drawing/2014/main" id="{C0DD3387-6C63-457F-BD67-A3763EF0530A}"/>
              </a:ext>
            </a:extLst>
          </p:cNvPr>
          <p:cNvSpPr/>
          <p:nvPr/>
        </p:nvSpPr>
        <p:spPr>
          <a:xfrm>
            <a:off x="2681950" y="447941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a:extLst>
              <a:ext uri="{FF2B5EF4-FFF2-40B4-BE49-F238E27FC236}">
                <a16:creationId xmlns:a16="http://schemas.microsoft.com/office/drawing/2014/main" id="{702CFD42-6FFB-4A4B-8AE6-F7E3F6344FA8}"/>
              </a:ext>
            </a:extLst>
          </p:cNvPr>
          <p:cNvSpPr/>
          <p:nvPr/>
        </p:nvSpPr>
        <p:spPr>
          <a:xfrm>
            <a:off x="3357300" y="447930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a:extLst>
              <a:ext uri="{FF2B5EF4-FFF2-40B4-BE49-F238E27FC236}">
                <a16:creationId xmlns:a16="http://schemas.microsoft.com/office/drawing/2014/main" id="{9F609E95-0AF5-4DDB-ADFC-0390DB56AA31}"/>
              </a:ext>
            </a:extLst>
          </p:cNvPr>
          <p:cNvSpPr/>
          <p:nvPr/>
        </p:nvSpPr>
        <p:spPr>
          <a:xfrm>
            <a:off x="4030400" y="447941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a:extLst>
              <a:ext uri="{FF2B5EF4-FFF2-40B4-BE49-F238E27FC236}">
                <a16:creationId xmlns:a16="http://schemas.microsoft.com/office/drawing/2014/main" id="{69E1F173-6ADB-41F2-B018-1E3FA904F263}"/>
              </a:ext>
            </a:extLst>
          </p:cNvPr>
          <p:cNvSpPr/>
          <p:nvPr/>
        </p:nvSpPr>
        <p:spPr>
          <a:xfrm>
            <a:off x="4705750" y="447930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a:extLst>
              <a:ext uri="{FF2B5EF4-FFF2-40B4-BE49-F238E27FC236}">
                <a16:creationId xmlns:a16="http://schemas.microsoft.com/office/drawing/2014/main" id="{AFA3F493-67FE-4821-BE6F-E1579866C6DA}"/>
              </a:ext>
            </a:extLst>
          </p:cNvPr>
          <p:cNvSpPr/>
          <p:nvPr/>
        </p:nvSpPr>
        <p:spPr>
          <a:xfrm>
            <a:off x="5376529" y="448576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a:extLst>
              <a:ext uri="{FF2B5EF4-FFF2-40B4-BE49-F238E27FC236}">
                <a16:creationId xmlns:a16="http://schemas.microsoft.com/office/drawing/2014/main" id="{B17AE443-A0DB-4FA1-A581-95DA57DE3F3C}"/>
              </a:ext>
            </a:extLst>
          </p:cNvPr>
          <p:cNvSpPr/>
          <p:nvPr/>
        </p:nvSpPr>
        <p:spPr>
          <a:xfrm>
            <a:off x="6051879" y="4485652"/>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a:extLst>
              <a:ext uri="{FF2B5EF4-FFF2-40B4-BE49-F238E27FC236}">
                <a16:creationId xmlns:a16="http://schemas.microsoft.com/office/drawing/2014/main" id="{3D01B93A-F067-429B-BC70-004D2E0F9A62}"/>
              </a:ext>
            </a:extLst>
          </p:cNvPr>
          <p:cNvSpPr/>
          <p:nvPr/>
        </p:nvSpPr>
        <p:spPr>
          <a:xfrm>
            <a:off x="6724979" y="4485769"/>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a:extLst>
              <a:ext uri="{FF2B5EF4-FFF2-40B4-BE49-F238E27FC236}">
                <a16:creationId xmlns:a16="http://schemas.microsoft.com/office/drawing/2014/main" id="{78DF3DE3-8C3F-4AB9-8B16-7133083F70D8}"/>
              </a:ext>
            </a:extLst>
          </p:cNvPr>
          <p:cNvSpPr/>
          <p:nvPr/>
        </p:nvSpPr>
        <p:spPr>
          <a:xfrm>
            <a:off x="7400329" y="4488927"/>
            <a:ext cx="679450" cy="6412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a:extLst>
              <a:ext uri="{FF2B5EF4-FFF2-40B4-BE49-F238E27FC236}">
                <a16:creationId xmlns:a16="http://schemas.microsoft.com/office/drawing/2014/main" id="{C700A66E-66AB-47D4-B6B9-63AF25D960CB}"/>
              </a:ext>
            </a:extLst>
          </p:cNvPr>
          <p:cNvSpPr/>
          <p:nvPr/>
        </p:nvSpPr>
        <p:spPr>
          <a:xfrm>
            <a:off x="-7900" y="5186043"/>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cap="all">
                <a:cs typeface="Arial" panose="020B0604020202020204" pitchFamily="34" charset="0"/>
              </a:rPr>
              <a:t>02. CŨNG CHẲNG CÓ AI THẮP ĐÈN RỒI LẠI ĐỂ DƯỚI </a:t>
            </a:r>
            <a:r>
              <a:rPr lang="vi-VN" sz="6000" b="1" cap="all">
                <a:solidFill>
                  <a:srgbClr val="FF0000"/>
                </a:solidFill>
                <a:cs typeface="Arial" panose="020B0604020202020204" pitchFamily="34" charset="0"/>
              </a:rPr>
              <a:t>CÁI …</a:t>
            </a:r>
            <a:endParaRPr lang="en-US" sz="6000" b="1">
              <a:solidFill>
                <a:srgbClr val="FF0000"/>
              </a:solidFill>
              <a:latin typeface="Arial" panose="020B0604020202020204" pitchFamily="34" charset="0"/>
              <a:cs typeface="Arial" panose="020B0604020202020204" pitchFamily="34" charset="0"/>
            </a:endParaRPr>
          </a:p>
        </p:txBody>
      </p:sp>
      <p:sp>
        <p:nvSpPr>
          <p:cNvPr id="211" name="Rectangle 210">
            <a:extLst>
              <a:ext uri="{FF2B5EF4-FFF2-40B4-BE49-F238E27FC236}">
                <a16:creationId xmlns:a16="http://schemas.microsoft.com/office/drawing/2014/main" id="{4EF33752-D0C2-4757-88EF-9B19868CCF83}"/>
              </a:ext>
            </a:extLst>
          </p:cNvPr>
          <p:cNvSpPr/>
          <p:nvPr/>
        </p:nvSpPr>
        <p:spPr>
          <a:xfrm>
            <a:off x="566" y="5198711"/>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600" b="1" cap="all">
                <a:cs typeface="Arial" panose="020B0604020202020204" pitchFamily="34" charset="0"/>
              </a:rPr>
              <a:t>03. CHÍNH ANH EM LÀ MUỐI CHO ĐỜI. NHƯNG MUỐI MÀ </a:t>
            </a:r>
            <a:r>
              <a:rPr lang="vi-VN" sz="5600" b="1" cap="all">
                <a:solidFill>
                  <a:srgbClr val="FF0000"/>
                </a:solidFill>
                <a:cs typeface="Arial" panose="020B0604020202020204" pitchFamily="34" charset="0"/>
              </a:rPr>
              <a:t>…</a:t>
            </a:r>
            <a:r>
              <a:rPr lang="vi-VN" sz="5600" b="1" cap="all">
                <a:cs typeface="Arial" panose="020B0604020202020204" pitchFamily="34" charset="0"/>
              </a:rPr>
              <a:t> ĐI</a:t>
            </a:r>
            <a:r>
              <a:rPr lang="en-US" sz="5600" b="1" cap="all">
                <a:cs typeface="Arial" panose="020B0604020202020204" pitchFamily="34" charset="0"/>
              </a:rPr>
              <a:t>.</a:t>
            </a:r>
            <a:endParaRPr lang="en-US" sz="5600" b="1">
              <a:solidFill>
                <a:srgbClr val="FF0000"/>
              </a:solidFill>
              <a:latin typeface="Arial" panose="020B0604020202020204" pitchFamily="34" charset="0"/>
              <a:cs typeface="Arial" panose="020B0604020202020204" pitchFamily="34" charset="0"/>
            </a:endParaRPr>
          </a:p>
        </p:txBody>
      </p:sp>
      <p:sp>
        <p:nvSpPr>
          <p:cNvPr id="212" name="Rectangle 211">
            <a:extLst>
              <a:ext uri="{FF2B5EF4-FFF2-40B4-BE49-F238E27FC236}">
                <a16:creationId xmlns:a16="http://schemas.microsoft.com/office/drawing/2014/main" id="{5436FC2B-8A92-45F8-8D0F-7E5EFAC417BD}"/>
              </a:ext>
            </a:extLst>
          </p:cNvPr>
          <p:cNvSpPr/>
          <p:nvPr/>
        </p:nvSpPr>
        <p:spPr>
          <a:xfrm>
            <a:off x="-2674" y="5195471"/>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5600" b="1" cap="all">
                <a:cs typeface="Arial" panose="020B0604020202020204" pitchFamily="34" charset="0"/>
              </a:rPr>
              <a:t>04. CŨNG CHẲNG CÓ AI </a:t>
            </a:r>
            <a:r>
              <a:rPr lang="vi-VN" sz="5600" b="1" cap="all">
                <a:solidFill>
                  <a:srgbClr val="FF0000"/>
                </a:solidFill>
                <a:cs typeface="Arial" panose="020B0604020202020204" pitchFamily="34" charset="0"/>
              </a:rPr>
              <a:t>…</a:t>
            </a:r>
            <a:r>
              <a:rPr lang="vi-VN" sz="5600" b="1" cap="all">
                <a:cs typeface="Arial" panose="020B0604020202020204" pitchFamily="34" charset="0"/>
              </a:rPr>
              <a:t> ĐÈN RỒI LẠI ĐỂ DƯỚI CÁI THÙNG.</a:t>
            </a:r>
            <a:endParaRPr lang="en-US" sz="5600" b="1">
              <a:solidFill>
                <a:srgbClr val="FF0000"/>
              </a:solidFill>
              <a:latin typeface="Arial" panose="020B0604020202020204" pitchFamily="34" charset="0"/>
              <a:cs typeface="Arial" panose="020B0604020202020204" pitchFamily="34" charset="0"/>
            </a:endParaRPr>
          </a:p>
        </p:txBody>
      </p:sp>
      <p:sp>
        <p:nvSpPr>
          <p:cNvPr id="226" name="Rectangle 225">
            <a:extLst>
              <a:ext uri="{FF2B5EF4-FFF2-40B4-BE49-F238E27FC236}">
                <a16:creationId xmlns:a16="http://schemas.microsoft.com/office/drawing/2014/main" id="{3233C323-3813-4F1C-A3BE-2F732D9F484B}"/>
              </a:ext>
            </a:extLst>
          </p:cNvPr>
          <p:cNvSpPr/>
          <p:nvPr/>
        </p:nvSpPr>
        <p:spPr>
          <a:xfrm>
            <a:off x="-5915" y="5192229"/>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6000" b="1" cap="all">
                <a:cs typeface="Arial" panose="020B0604020202020204" pitchFamily="34" charset="0"/>
              </a:rPr>
              <a:t>05. ANH EM </a:t>
            </a:r>
            <a:r>
              <a:rPr lang="vi-VN" sz="6000" b="1" cap="all">
                <a:solidFill>
                  <a:srgbClr val="FF0000"/>
                </a:solidFill>
                <a:cs typeface="Arial" panose="020B0604020202020204" pitchFamily="34" charset="0"/>
              </a:rPr>
              <a:t>LÀ GÌ </a:t>
            </a:r>
            <a:r>
              <a:rPr lang="vi-VN" sz="6000" b="1" cap="all">
                <a:cs typeface="Arial" panose="020B0604020202020204" pitchFamily="34" charset="0"/>
              </a:rPr>
              <a:t>CỦA TRẦN GIAN? </a:t>
            </a:r>
            <a:endParaRPr lang="en-US" sz="6000" b="1">
              <a:solidFill>
                <a:srgbClr val="FF0000"/>
              </a:solidFill>
              <a:latin typeface="Arial" panose="020B0604020202020204" pitchFamily="34" charset="0"/>
              <a:cs typeface="Arial" panose="020B0604020202020204" pitchFamily="34" charset="0"/>
            </a:endParaRPr>
          </a:p>
        </p:txBody>
      </p:sp>
      <p:sp>
        <p:nvSpPr>
          <p:cNvPr id="227" name="Rectangle 226">
            <a:extLst>
              <a:ext uri="{FF2B5EF4-FFF2-40B4-BE49-F238E27FC236}">
                <a16:creationId xmlns:a16="http://schemas.microsoft.com/office/drawing/2014/main" id="{0511C1C7-F9F8-4C92-8FA7-830E3CDD3249}"/>
              </a:ext>
            </a:extLst>
          </p:cNvPr>
          <p:cNvSpPr/>
          <p:nvPr/>
        </p:nvSpPr>
        <p:spPr>
          <a:xfrm>
            <a:off x="-9155" y="5208444"/>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cs typeface="Arial" panose="020B0604020202020204" pitchFamily="34" charset="0"/>
              </a:rPr>
              <a:t>06. KHI MUỐI TRỞ THÀNH VÔ DỤNG THÌ BỊ QUĂNG RA NGOÀI CHO NGƯỜI TA </a:t>
            </a:r>
            <a:r>
              <a:rPr lang="vi-VN" sz="4400" b="1" cap="all">
                <a:solidFill>
                  <a:srgbClr val="FF0000"/>
                </a:solidFill>
                <a:cs typeface="Arial" panose="020B0604020202020204" pitchFamily="34" charset="0"/>
              </a:rPr>
              <a:t>LÀM GÌ?</a:t>
            </a:r>
            <a:endParaRPr lang="en-US" sz="4400" b="1">
              <a:solidFill>
                <a:srgbClr val="FF0000"/>
              </a:solidFill>
              <a:latin typeface="Arial" panose="020B0604020202020204" pitchFamily="34" charset="0"/>
              <a:cs typeface="Arial" panose="020B0604020202020204" pitchFamily="34" charset="0"/>
            </a:endParaRPr>
          </a:p>
        </p:txBody>
      </p:sp>
      <p:sp>
        <p:nvSpPr>
          <p:cNvPr id="228" name="Rectangle 227">
            <a:extLst>
              <a:ext uri="{FF2B5EF4-FFF2-40B4-BE49-F238E27FC236}">
                <a16:creationId xmlns:a16="http://schemas.microsoft.com/office/drawing/2014/main" id="{A01A8658-458F-4C00-9506-0D2DD2BA647B}"/>
              </a:ext>
            </a:extLst>
          </p:cNvPr>
          <p:cNvSpPr/>
          <p:nvPr/>
        </p:nvSpPr>
        <p:spPr>
          <a:xfrm>
            <a:off x="7060" y="5205204"/>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6000" b="1" cap="all">
                <a:cs typeface="Arial" panose="020B0604020202020204" pitchFamily="34" charset="0"/>
              </a:rPr>
              <a:t>07. ANH EM LÀ ÁNH SÁNG CHO </a:t>
            </a:r>
            <a:r>
              <a:rPr lang="pt-BR" sz="6000" b="1" cap="all">
                <a:solidFill>
                  <a:srgbClr val="FF0000"/>
                </a:solidFill>
                <a:cs typeface="Arial" panose="020B0604020202020204" pitchFamily="34" charset="0"/>
              </a:rPr>
              <a:t>AI?</a:t>
            </a:r>
            <a:r>
              <a:rPr lang="pt-BR" sz="6000" b="1" cap="all">
                <a:cs typeface="Arial" panose="020B0604020202020204" pitchFamily="34" charset="0"/>
              </a:rPr>
              <a:t> </a:t>
            </a:r>
            <a:endParaRPr lang="en-US" sz="6000" b="1">
              <a:solidFill>
                <a:srgbClr val="FF0000"/>
              </a:solidFill>
              <a:latin typeface="Arial" panose="020B0604020202020204" pitchFamily="34" charset="0"/>
              <a:cs typeface="Arial" panose="020B0604020202020204" pitchFamily="34" charset="0"/>
            </a:endParaRPr>
          </a:p>
        </p:txBody>
      </p:sp>
      <p:sp>
        <p:nvSpPr>
          <p:cNvPr id="229" name="Rectangle 228">
            <a:extLst>
              <a:ext uri="{FF2B5EF4-FFF2-40B4-BE49-F238E27FC236}">
                <a16:creationId xmlns:a16="http://schemas.microsoft.com/office/drawing/2014/main" id="{01839531-F663-4034-8ACF-F6DDD8AAD093}"/>
              </a:ext>
            </a:extLst>
          </p:cNvPr>
          <p:cNvSpPr/>
          <p:nvPr/>
        </p:nvSpPr>
        <p:spPr>
          <a:xfrm>
            <a:off x="23268" y="5219468"/>
            <a:ext cx="12180445" cy="165250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5400" b="1" cap="all">
                <a:cs typeface="Arial" panose="020B0604020202020204" pitchFamily="34" charset="0"/>
              </a:rPr>
              <a:t>08. </a:t>
            </a:r>
            <a:r>
              <a:rPr lang="pt-BR" sz="5400" b="1" cap="all">
                <a:solidFill>
                  <a:srgbClr val="FF0000"/>
                </a:solidFill>
                <a:cs typeface="Arial" panose="020B0604020202020204" pitchFamily="34" charset="0"/>
              </a:rPr>
              <a:t>AI ĐÃ NÓI</a:t>
            </a:r>
            <a:r>
              <a:rPr lang="pt-BR" sz="5400" b="1" cap="all">
                <a:cs typeface="Arial" panose="020B0604020202020204" pitchFamily="34" charset="0"/>
              </a:rPr>
              <a:t>: “ANH EM LÀ MUỐI CHO ĐỜI, LÀ ÁNH SÁNG CHO TRẦN GIAN” </a:t>
            </a:r>
            <a:endParaRPr lang="en-US" sz="54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03098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4"/>
                                        </p:tgtEl>
                                        <p:attrNameLst>
                                          <p:attrName>style.color</p:attrName>
                                        </p:attrNameLst>
                                      </p:cBhvr>
                                      <p:to>
                                        <a:schemeClr val="accent2"/>
                                      </p:to>
                                    </p:animClr>
                                    <p:animClr clrSpc="rgb" dir="cw">
                                      <p:cBhvr>
                                        <p:cTn id="10" dur="500" fill="hold"/>
                                        <p:tgtEl>
                                          <p:spTgt spid="4"/>
                                        </p:tgtEl>
                                        <p:attrNameLst>
                                          <p:attrName>fillcolor</p:attrName>
                                        </p:attrNameLst>
                                      </p:cBhvr>
                                      <p:to>
                                        <a:schemeClr val="accent2"/>
                                      </p:to>
                                    </p:animClr>
                                    <p:set>
                                      <p:cBhvr>
                                        <p:cTn id="11" dur="500" fill="hold"/>
                                        <p:tgtEl>
                                          <p:spTgt spid="4"/>
                                        </p:tgtEl>
                                        <p:attrNameLst>
                                          <p:attrName>fill.type</p:attrName>
                                        </p:attrNameLst>
                                      </p:cBhvr>
                                      <p:to>
                                        <p:strVal val="solid"/>
                                      </p:to>
                                    </p:set>
                                    <p:set>
                                      <p:cBhvr>
                                        <p:cTn id="12" dur="500" fill="hold"/>
                                        <p:tgtEl>
                                          <p:spTgt spid="4"/>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95"/>
                                        </p:tgtEl>
                                        <p:attrNameLst>
                                          <p:attrName>style.color</p:attrName>
                                        </p:attrNameLst>
                                      </p:cBhvr>
                                      <p:to>
                                        <a:schemeClr val="accent2"/>
                                      </p:to>
                                    </p:animClr>
                                    <p:animClr clrSpc="rgb" dir="cw">
                                      <p:cBhvr>
                                        <p:cTn id="15" dur="500" fill="hold"/>
                                        <p:tgtEl>
                                          <p:spTgt spid="95"/>
                                        </p:tgtEl>
                                        <p:attrNameLst>
                                          <p:attrName>fillcolor</p:attrName>
                                        </p:attrNameLst>
                                      </p:cBhvr>
                                      <p:to>
                                        <a:schemeClr val="accent2"/>
                                      </p:to>
                                    </p:animClr>
                                    <p:set>
                                      <p:cBhvr>
                                        <p:cTn id="16" dur="500" fill="hold"/>
                                        <p:tgtEl>
                                          <p:spTgt spid="95"/>
                                        </p:tgtEl>
                                        <p:attrNameLst>
                                          <p:attrName>fill.type</p:attrName>
                                        </p:attrNameLst>
                                      </p:cBhvr>
                                      <p:to>
                                        <p:strVal val="solid"/>
                                      </p:to>
                                    </p:set>
                                    <p:set>
                                      <p:cBhvr>
                                        <p:cTn id="17" dur="500" fill="hold"/>
                                        <p:tgtEl>
                                          <p:spTgt spid="95"/>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02"/>
                                        </p:tgtEl>
                                        <p:attrNameLst>
                                          <p:attrName>style.color</p:attrName>
                                        </p:attrNameLst>
                                      </p:cBhvr>
                                      <p:to>
                                        <a:schemeClr val="accent2"/>
                                      </p:to>
                                    </p:animClr>
                                    <p:animClr clrSpc="rgb" dir="cw">
                                      <p:cBhvr>
                                        <p:cTn id="20" dur="500" fill="hold"/>
                                        <p:tgtEl>
                                          <p:spTgt spid="102"/>
                                        </p:tgtEl>
                                        <p:attrNameLst>
                                          <p:attrName>fillcolor</p:attrName>
                                        </p:attrNameLst>
                                      </p:cBhvr>
                                      <p:to>
                                        <a:schemeClr val="accent2"/>
                                      </p:to>
                                    </p:animClr>
                                    <p:set>
                                      <p:cBhvr>
                                        <p:cTn id="21" dur="500" fill="hold"/>
                                        <p:tgtEl>
                                          <p:spTgt spid="102"/>
                                        </p:tgtEl>
                                        <p:attrNameLst>
                                          <p:attrName>fill.type</p:attrName>
                                        </p:attrNameLst>
                                      </p:cBhvr>
                                      <p:to>
                                        <p:strVal val="solid"/>
                                      </p:to>
                                    </p:set>
                                    <p:set>
                                      <p:cBhvr>
                                        <p:cTn id="22" dur="500" fill="hold"/>
                                        <p:tgtEl>
                                          <p:spTgt spid="102"/>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03"/>
                                        </p:tgtEl>
                                        <p:attrNameLst>
                                          <p:attrName>style.color</p:attrName>
                                        </p:attrNameLst>
                                      </p:cBhvr>
                                      <p:to>
                                        <a:schemeClr val="accent2"/>
                                      </p:to>
                                    </p:animClr>
                                    <p:animClr clrSpc="rgb" dir="cw">
                                      <p:cBhvr>
                                        <p:cTn id="25" dur="500" fill="hold"/>
                                        <p:tgtEl>
                                          <p:spTgt spid="103"/>
                                        </p:tgtEl>
                                        <p:attrNameLst>
                                          <p:attrName>fillcolor</p:attrName>
                                        </p:attrNameLst>
                                      </p:cBhvr>
                                      <p:to>
                                        <a:schemeClr val="accent2"/>
                                      </p:to>
                                    </p:animClr>
                                    <p:set>
                                      <p:cBhvr>
                                        <p:cTn id="26" dur="500" fill="hold"/>
                                        <p:tgtEl>
                                          <p:spTgt spid="103"/>
                                        </p:tgtEl>
                                        <p:attrNameLst>
                                          <p:attrName>fill.type</p:attrName>
                                        </p:attrNameLst>
                                      </p:cBhvr>
                                      <p:to>
                                        <p:strVal val="solid"/>
                                      </p:to>
                                    </p:set>
                                    <p:set>
                                      <p:cBhvr>
                                        <p:cTn id="27" dur="500" fill="hold"/>
                                        <p:tgtEl>
                                          <p:spTgt spid="103"/>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04"/>
                                        </p:tgtEl>
                                        <p:attrNameLst>
                                          <p:attrName>style.color</p:attrName>
                                        </p:attrNameLst>
                                      </p:cBhvr>
                                      <p:to>
                                        <a:schemeClr val="accent2"/>
                                      </p:to>
                                    </p:animClr>
                                    <p:animClr clrSpc="rgb" dir="cw">
                                      <p:cBhvr>
                                        <p:cTn id="30" dur="500" fill="hold"/>
                                        <p:tgtEl>
                                          <p:spTgt spid="104"/>
                                        </p:tgtEl>
                                        <p:attrNameLst>
                                          <p:attrName>fillcolor</p:attrName>
                                        </p:attrNameLst>
                                      </p:cBhvr>
                                      <p:to>
                                        <a:schemeClr val="accent2"/>
                                      </p:to>
                                    </p:animClr>
                                    <p:set>
                                      <p:cBhvr>
                                        <p:cTn id="31" dur="500" fill="hold"/>
                                        <p:tgtEl>
                                          <p:spTgt spid="104"/>
                                        </p:tgtEl>
                                        <p:attrNameLst>
                                          <p:attrName>fill.type</p:attrName>
                                        </p:attrNameLst>
                                      </p:cBhvr>
                                      <p:to>
                                        <p:strVal val="solid"/>
                                      </p:to>
                                    </p:set>
                                    <p:set>
                                      <p:cBhvr>
                                        <p:cTn id="32" dur="500" fill="hold"/>
                                        <p:tgtEl>
                                          <p:spTgt spid="104"/>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07"/>
                                        </p:tgtEl>
                                        <p:attrNameLst>
                                          <p:attrName>style.color</p:attrName>
                                        </p:attrNameLst>
                                      </p:cBhvr>
                                      <p:to>
                                        <a:schemeClr val="accent2"/>
                                      </p:to>
                                    </p:animClr>
                                    <p:animClr clrSpc="rgb" dir="cw">
                                      <p:cBhvr>
                                        <p:cTn id="35" dur="500" fill="hold"/>
                                        <p:tgtEl>
                                          <p:spTgt spid="107"/>
                                        </p:tgtEl>
                                        <p:attrNameLst>
                                          <p:attrName>fillcolor</p:attrName>
                                        </p:attrNameLst>
                                      </p:cBhvr>
                                      <p:to>
                                        <a:schemeClr val="accent2"/>
                                      </p:to>
                                    </p:animClr>
                                    <p:set>
                                      <p:cBhvr>
                                        <p:cTn id="36" dur="500" fill="hold"/>
                                        <p:tgtEl>
                                          <p:spTgt spid="107"/>
                                        </p:tgtEl>
                                        <p:attrNameLst>
                                          <p:attrName>fill.type</p:attrName>
                                        </p:attrNameLst>
                                      </p:cBhvr>
                                      <p:to>
                                        <p:strVal val="solid"/>
                                      </p:to>
                                    </p:set>
                                    <p:set>
                                      <p:cBhvr>
                                        <p:cTn id="37" dur="500" fill="hold"/>
                                        <p:tgtEl>
                                          <p:spTgt spid="107"/>
                                        </p:tgtEl>
                                        <p:attrNameLst>
                                          <p:attrName>fill.on</p:attrName>
                                        </p:attrNameLst>
                                      </p:cBhvr>
                                      <p:to>
                                        <p:strVal val="true"/>
                                      </p:to>
                                    </p:set>
                                  </p:childTnLst>
                                </p:cTn>
                              </p:par>
                              <p:par>
                                <p:cTn id="38" presetID="19" presetClass="emph" presetSubtype="0" fill="hold" grpId="0" nodeType="withEffect">
                                  <p:stCondLst>
                                    <p:cond delay="0"/>
                                  </p:stCondLst>
                                  <p:childTnLst>
                                    <p:animClr clrSpc="rgb" dir="cw">
                                      <p:cBhvr override="childStyle">
                                        <p:cTn id="39" dur="500" fill="hold"/>
                                        <p:tgtEl>
                                          <p:spTgt spid="108"/>
                                        </p:tgtEl>
                                        <p:attrNameLst>
                                          <p:attrName>style.color</p:attrName>
                                        </p:attrNameLst>
                                      </p:cBhvr>
                                      <p:to>
                                        <a:schemeClr val="accent2"/>
                                      </p:to>
                                    </p:animClr>
                                    <p:animClr clrSpc="rgb" dir="cw">
                                      <p:cBhvr>
                                        <p:cTn id="40" dur="500" fill="hold"/>
                                        <p:tgtEl>
                                          <p:spTgt spid="108"/>
                                        </p:tgtEl>
                                        <p:attrNameLst>
                                          <p:attrName>fillcolor</p:attrName>
                                        </p:attrNameLst>
                                      </p:cBhvr>
                                      <p:to>
                                        <a:schemeClr val="accent2"/>
                                      </p:to>
                                    </p:animClr>
                                    <p:set>
                                      <p:cBhvr>
                                        <p:cTn id="41" dur="500" fill="hold"/>
                                        <p:tgtEl>
                                          <p:spTgt spid="108"/>
                                        </p:tgtEl>
                                        <p:attrNameLst>
                                          <p:attrName>fill.type</p:attrName>
                                        </p:attrNameLst>
                                      </p:cBhvr>
                                      <p:to>
                                        <p:strVal val="solid"/>
                                      </p:to>
                                    </p:set>
                                    <p:set>
                                      <p:cBhvr>
                                        <p:cTn id="42" dur="500" fill="hold"/>
                                        <p:tgtEl>
                                          <p:spTgt spid="108"/>
                                        </p:tgtEl>
                                        <p:attrNameLst>
                                          <p:attrName>fill.on</p:attrName>
                                        </p:attrNameLst>
                                      </p:cBhvr>
                                      <p:to>
                                        <p:strVal val="true"/>
                                      </p:to>
                                    </p:set>
                                  </p:childTnLst>
                                </p:cTn>
                              </p:par>
                              <p:par>
                                <p:cTn id="43" presetID="19" presetClass="emph" presetSubtype="0" fill="hold" grpId="0" nodeType="withEffect">
                                  <p:stCondLst>
                                    <p:cond delay="0"/>
                                  </p:stCondLst>
                                  <p:childTnLst>
                                    <p:animClr clrSpc="rgb" dir="cw">
                                      <p:cBhvr override="childStyle">
                                        <p:cTn id="44" dur="500" fill="hold"/>
                                        <p:tgtEl>
                                          <p:spTgt spid="109"/>
                                        </p:tgtEl>
                                        <p:attrNameLst>
                                          <p:attrName>style.color</p:attrName>
                                        </p:attrNameLst>
                                      </p:cBhvr>
                                      <p:to>
                                        <a:schemeClr val="accent2"/>
                                      </p:to>
                                    </p:animClr>
                                    <p:animClr clrSpc="rgb" dir="cw">
                                      <p:cBhvr>
                                        <p:cTn id="45" dur="500" fill="hold"/>
                                        <p:tgtEl>
                                          <p:spTgt spid="109"/>
                                        </p:tgtEl>
                                        <p:attrNameLst>
                                          <p:attrName>fillcolor</p:attrName>
                                        </p:attrNameLst>
                                      </p:cBhvr>
                                      <p:to>
                                        <a:schemeClr val="accent2"/>
                                      </p:to>
                                    </p:animClr>
                                    <p:set>
                                      <p:cBhvr>
                                        <p:cTn id="46" dur="500" fill="hold"/>
                                        <p:tgtEl>
                                          <p:spTgt spid="109"/>
                                        </p:tgtEl>
                                        <p:attrNameLst>
                                          <p:attrName>fill.type</p:attrName>
                                        </p:attrNameLst>
                                      </p:cBhvr>
                                      <p:to>
                                        <p:strVal val="solid"/>
                                      </p:to>
                                    </p:set>
                                    <p:set>
                                      <p:cBhvr>
                                        <p:cTn id="47" dur="500" fill="hold"/>
                                        <p:tgtEl>
                                          <p:spTgt spid="109"/>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6" presetClass="exit" presetSubtype="32" fill="hold" grpId="1" nodeType="clickEffect">
                                  <p:stCondLst>
                                    <p:cond delay="0"/>
                                  </p:stCondLst>
                                  <p:childTnLst>
                                    <p:animEffect transition="out" filter="circle(out)">
                                      <p:cBhvr>
                                        <p:cTn id="51" dur="2000"/>
                                        <p:tgtEl>
                                          <p:spTgt spid="4"/>
                                        </p:tgtEl>
                                      </p:cBhvr>
                                    </p:animEffect>
                                    <p:set>
                                      <p:cBhvr>
                                        <p:cTn id="52" dur="1" fill="hold">
                                          <p:stCondLst>
                                            <p:cond delay="1999"/>
                                          </p:stCondLst>
                                        </p:cTn>
                                        <p:tgtEl>
                                          <p:spTgt spid="4"/>
                                        </p:tgtEl>
                                        <p:attrNameLst>
                                          <p:attrName>style.visibility</p:attrName>
                                        </p:attrNameLst>
                                      </p:cBhvr>
                                      <p:to>
                                        <p:strVal val="hidden"/>
                                      </p:to>
                                    </p:set>
                                  </p:childTnLst>
                                </p:cTn>
                              </p:par>
                              <p:par>
                                <p:cTn id="53" presetID="6" presetClass="exit" presetSubtype="32" fill="hold" grpId="1" nodeType="withEffect">
                                  <p:stCondLst>
                                    <p:cond delay="0"/>
                                  </p:stCondLst>
                                  <p:childTnLst>
                                    <p:animEffect transition="out" filter="circle(out)">
                                      <p:cBhvr>
                                        <p:cTn id="54" dur="2000"/>
                                        <p:tgtEl>
                                          <p:spTgt spid="95"/>
                                        </p:tgtEl>
                                      </p:cBhvr>
                                    </p:animEffect>
                                    <p:set>
                                      <p:cBhvr>
                                        <p:cTn id="55" dur="1" fill="hold">
                                          <p:stCondLst>
                                            <p:cond delay="1999"/>
                                          </p:stCondLst>
                                        </p:cTn>
                                        <p:tgtEl>
                                          <p:spTgt spid="95"/>
                                        </p:tgtEl>
                                        <p:attrNameLst>
                                          <p:attrName>style.visibility</p:attrName>
                                        </p:attrNameLst>
                                      </p:cBhvr>
                                      <p:to>
                                        <p:strVal val="hidden"/>
                                      </p:to>
                                    </p:set>
                                  </p:childTnLst>
                                </p:cTn>
                              </p:par>
                              <p:par>
                                <p:cTn id="56" presetID="6" presetClass="exit" presetSubtype="32" fill="hold" grpId="1" nodeType="withEffect">
                                  <p:stCondLst>
                                    <p:cond delay="0"/>
                                  </p:stCondLst>
                                  <p:childTnLst>
                                    <p:animEffect transition="out" filter="circle(out)">
                                      <p:cBhvr>
                                        <p:cTn id="57" dur="2000"/>
                                        <p:tgtEl>
                                          <p:spTgt spid="102"/>
                                        </p:tgtEl>
                                      </p:cBhvr>
                                    </p:animEffect>
                                    <p:set>
                                      <p:cBhvr>
                                        <p:cTn id="58" dur="1" fill="hold">
                                          <p:stCondLst>
                                            <p:cond delay="1999"/>
                                          </p:stCondLst>
                                        </p:cTn>
                                        <p:tgtEl>
                                          <p:spTgt spid="102"/>
                                        </p:tgtEl>
                                        <p:attrNameLst>
                                          <p:attrName>style.visibility</p:attrName>
                                        </p:attrNameLst>
                                      </p:cBhvr>
                                      <p:to>
                                        <p:strVal val="hidden"/>
                                      </p:to>
                                    </p:set>
                                  </p:childTnLst>
                                </p:cTn>
                              </p:par>
                              <p:par>
                                <p:cTn id="59" presetID="6" presetClass="exit" presetSubtype="32" fill="hold" grpId="1" nodeType="withEffect">
                                  <p:stCondLst>
                                    <p:cond delay="0"/>
                                  </p:stCondLst>
                                  <p:childTnLst>
                                    <p:animEffect transition="out" filter="circle(out)">
                                      <p:cBhvr>
                                        <p:cTn id="60" dur="2000"/>
                                        <p:tgtEl>
                                          <p:spTgt spid="103"/>
                                        </p:tgtEl>
                                      </p:cBhvr>
                                    </p:animEffect>
                                    <p:set>
                                      <p:cBhvr>
                                        <p:cTn id="61" dur="1" fill="hold">
                                          <p:stCondLst>
                                            <p:cond delay="1999"/>
                                          </p:stCondLst>
                                        </p:cTn>
                                        <p:tgtEl>
                                          <p:spTgt spid="103"/>
                                        </p:tgtEl>
                                        <p:attrNameLst>
                                          <p:attrName>style.visibility</p:attrName>
                                        </p:attrNameLst>
                                      </p:cBhvr>
                                      <p:to>
                                        <p:strVal val="hidden"/>
                                      </p:to>
                                    </p:set>
                                  </p:childTnLst>
                                </p:cTn>
                              </p:par>
                              <p:par>
                                <p:cTn id="62" presetID="6" presetClass="exit" presetSubtype="32" fill="hold" grpId="1" nodeType="withEffect">
                                  <p:stCondLst>
                                    <p:cond delay="0"/>
                                  </p:stCondLst>
                                  <p:childTnLst>
                                    <p:animEffect transition="out" filter="circle(out)">
                                      <p:cBhvr>
                                        <p:cTn id="63" dur="2000"/>
                                        <p:tgtEl>
                                          <p:spTgt spid="104"/>
                                        </p:tgtEl>
                                      </p:cBhvr>
                                    </p:animEffect>
                                    <p:set>
                                      <p:cBhvr>
                                        <p:cTn id="64" dur="1" fill="hold">
                                          <p:stCondLst>
                                            <p:cond delay="1999"/>
                                          </p:stCondLst>
                                        </p:cTn>
                                        <p:tgtEl>
                                          <p:spTgt spid="104"/>
                                        </p:tgtEl>
                                        <p:attrNameLst>
                                          <p:attrName>style.visibility</p:attrName>
                                        </p:attrNameLst>
                                      </p:cBhvr>
                                      <p:to>
                                        <p:strVal val="hidden"/>
                                      </p:to>
                                    </p:set>
                                  </p:childTnLst>
                                </p:cTn>
                              </p:par>
                              <p:par>
                                <p:cTn id="65" presetID="6" presetClass="exit" presetSubtype="32" fill="hold" grpId="1" nodeType="withEffect">
                                  <p:stCondLst>
                                    <p:cond delay="0"/>
                                  </p:stCondLst>
                                  <p:childTnLst>
                                    <p:animEffect transition="out" filter="circle(out)">
                                      <p:cBhvr>
                                        <p:cTn id="66" dur="2000"/>
                                        <p:tgtEl>
                                          <p:spTgt spid="107"/>
                                        </p:tgtEl>
                                      </p:cBhvr>
                                    </p:animEffect>
                                    <p:set>
                                      <p:cBhvr>
                                        <p:cTn id="67" dur="1" fill="hold">
                                          <p:stCondLst>
                                            <p:cond delay="1999"/>
                                          </p:stCondLst>
                                        </p:cTn>
                                        <p:tgtEl>
                                          <p:spTgt spid="107"/>
                                        </p:tgtEl>
                                        <p:attrNameLst>
                                          <p:attrName>style.visibility</p:attrName>
                                        </p:attrNameLst>
                                      </p:cBhvr>
                                      <p:to>
                                        <p:strVal val="hidden"/>
                                      </p:to>
                                    </p:set>
                                  </p:childTnLst>
                                </p:cTn>
                              </p:par>
                              <p:par>
                                <p:cTn id="68" presetID="6" presetClass="exit" presetSubtype="32" fill="hold" grpId="1" nodeType="withEffect">
                                  <p:stCondLst>
                                    <p:cond delay="0"/>
                                  </p:stCondLst>
                                  <p:childTnLst>
                                    <p:animEffect transition="out" filter="circle(out)">
                                      <p:cBhvr>
                                        <p:cTn id="69" dur="2000"/>
                                        <p:tgtEl>
                                          <p:spTgt spid="108"/>
                                        </p:tgtEl>
                                      </p:cBhvr>
                                    </p:animEffect>
                                    <p:set>
                                      <p:cBhvr>
                                        <p:cTn id="70" dur="1" fill="hold">
                                          <p:stCondLst>
                                            <p:cond delay="1999"/>
                                          </p:stCondLst>
                                        </p:cTn>
                                        <p:tgtEl>
                                          <p:spTgt spid="108"/>
                                        </p:tgtEl>
                                        <p:attrNameLst>
                                          <p:attrName>style.visibility</p:attrName>
                                        </p:attrNameLst>
                                      </p:cBhvr>
                                      <p:to>
                                        <p:strVal val="hidden"/>
                                      </p:to>
                                    </p:set>
                                  </p:childTnLst>
                                </p:cTn>
                              </p:par>
                              <p:par>
                                <p:cTn id="71" presetID="6" presetClass="exit" presetSubtype="32" fill="hold" grpId="1" nodeType="withEffect">
                                  <p:stCondLst>
                                    <p:cond delay="0"/>
                                  </p:stCondLst>
                                  <p:childTnLst>
                                    <p:animEffect transition="out" filter="circle(out)">
                                      <p:cBhvr>
                                        <p:cTn id="72" dur="2000"/>
                                        <p:tgtEl>
                                          <p:spTgt spid="109"/>
                                        </p:tgtEl>
                                      </p:cBhvr>
                                    </p:animEffect>
                                    <p:set>
                                      <p:cBhvr>
                                        <p:cTn id="73" dur="1" fill="hold">
                                          <p:stCondLst>
                                            <p:cond delay="1999"/>
                                          </p:stCondLst>
                                        </p:cTn>
                                        <p:tgtEl>
                                          <p:spTgt spid="109"/>
                                        </p:tgtEl>
                                        <p:attrNameLst>
                                          <p:attrName>style.visibility</p:attrName>
                                        </p:attrNameLst>
                                      </p:cBhvr>
                                      <p:to>
                                        <p:strVal val="hidden"/>
                                      </p:to>
                                    </p:set>
                                  </p:childTnLst>
                                </p:cTn>
                              </p:par>
                              <p:par>
                                <p:cTn id="74" presetID="6" presetClass="exit" presetSubtype="32" fill="hold" grpId="1" nodeType="withEffect">
                                  <p:stCondLst>
                                    <p:cond delay="0"/>
                                  </p:stCondLst>
                                  <p:childTnLst>
                                    <p:animEffect transition="out" filter="circle(out)">
                                      <p:cBhvr>
                                        <p:cTn id="75" dur="2000"/>
                                        <p:tgtEl>
                                          <p:spTgt spid="3"/>
                                        </p:tgtEl>
                                      </p:cBhvr>
                                    </p:animEffect>
                                    <p:set>
                                      <p:cBhvr>
                                        <p:cTn id="76" dur="1" fill="hold">
                                          <p:stCondLst>
                                            <p:cond delay="1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77" restart="whenNotActive" fill="hold" evtFilter="cancelBubble" nodeType="interactiveSeq">
                <p:stCondLst>
                  <p:cond evt="onClick" delay="0">
                    <p:tgtEl>
                      <p:spTgt spid="148"/>
                    </p:tgtEl>
                  </p:cond>
                </p:stCondLst>
                <p:endSync evt="end" delay="0">
                  <p:rtn val="all"/>
                </p:endSync>
                <p:childTnLst>
                  <p:par>
                    <p:cTn id="78" fill="hold">
                      <p:stCondLst>
                        <p:cond delay="0"/>
                      </p:stCondLst>
                      <p:childTnLst>
                        <p:par>
                          <p:cTn id="79" fill="hold">
                            <p:stCondLst>
                              <p:cond delay="0"/>
                            </p:stCondLst>
                            <p:childTnLst>
                              <p:par>
                                <p:cTn id="80" presetID="6" presetClass="entr" presetSubtype="16" fill="hold" grpId="0" nodeType="clickEffect">
                                  <p:stCondLst>
                                    <p:cond delay="0"/>
                                  </p:stCondLst>
                                  <p:childTnLst>
                                    <p:set>
                                      <p:cBhvr>
                                        <p:cTn id="81" dur="1" fill="hold">
                                          <p:stCondLst>
                                            <p:cond delay="0"/>
                                          </p:stCondLst>
                                        </p:cTn>
                                        <p:tgtEl>
                                          <p:spTgt spid="210"/>
                                        </p:tgtEl>
                                        <p:attrNameLst>
                                          <p:attrName>style.visibility</p:attrName>
                                        </p:attrNameLst>
                                      </p:cBhvr>
                                      <p:to>
                                        <p:strVal val="visible"/>
                                      </p:to>
                                    </p:set>
                                    <p:animEffect transition="in" filter="circle(in)">
                                      <p:cBhvr>
                                        <p:cTn id="82" dur="2000"/>
                                        <p:tgtEl>
                                          <p:spTgt spid="210"/>
                                        </p:tgtEl>
                                      </p:cBhvr>
                                    </p:animEffect>
                                  </p:childTnLst>
                                </p:cTn>
                              </p:par>
                              <p:par>
                                <p:cTn id="83" presetID="19" presetClass="emph" presetSubtype="0" fill="hold" grpId="0" nodeType="withEffect">
                                  <p:stCondLst>
                                    <p:cond delay="0"/>
                                  </p:stCondLst>
                                  <p:childTnLst>
                                    <p:animClr clrSpc="rgb" dir="cw">
                                      <p:cBhvr override="childStyle">
                                        <p:cTn id="84" dur="500" fill="hold"/>
                                        <p:tgtEl>
                                          <p:spTgt spid="110"/>
                                        </p:tgtEl>
                                        <p:attrNameLst>
                                          <p:attrName>style.color</p:attrName>
                                        </p:attrNameLst>
                                      </p:cBhvr>
                                      <p:to>
                                        <a:schemeClr val="accent2"/>
                                      </p:to>
                                    </p:animClr>
                                    <p:animClr clrSpc="rgb" dir="cw">
                                      <p:cBhvr>
                                        <p:cTn id="85" dur="500" fill="hold"/>
                                        <p:tgtEl>
                                          <p:spTgt spid="110"/>
                                        </p:tgtEl>
                                        <p:attrNameLst>
                                          <p:attrName>fillcolor</p:attrName>
                                        </p:attrNameLst>
                                      </p:cBhvr>
                                      <p:to>
                                        <a:schemeClr val="accent2"/>
                                      </p:to>
                                    </p:animClr>
                                    <p:set>
                                      <p:cBhvr>
                                        <p:cTn id="86" dur="500" fill="hold"/>
                                        <p:tgtEl>
                                          <p:spTgt spid="110"/>
                                        </p:tgtEl>
                                        <p:attrNameLst>
                                          <p:attrName>fill.type</p:attrName>
                                        </p:attrNameLst>
                                      </p:cBhvr>
                                      <p:to>
                                        <p:strVal val="solid"/>
                                      </p:to>
                                    </p:set>
                                    <p:set>
                                      <p:cBhvr>
                                        <p:cTn id="87" dur="500" fill="hold"/>
                                        <p:tgtEl>
                                          <p:spTgt spid="110"/>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11"/>
                                        </p:tgtEl>
                                        <p:attrNameLst>
                                          <p:attrName>style.color</p:attrName>
                                        </p:attrNameLst>
                                      </p:cBhvr>
                                      <p:to>
                                        <a:schemeClr val="accent2"/>
                                      </p:to>
                                    </p:animClr>
                                    <p:animClr clrSpc="rgb" dir="cw">
                                      <p:cBhvr>
                                        <p:cTn id="90" dur="500" fill="hold"/>
                                        <p:tgtEl>
                                          <p:spTgt spid="111"/>
                                        </p:tgtEl>
                                        <p:attrNameLst>
                                          <p:attrName>fillcolor</p:attrName>
                                        </p:attrNameLst>
                                      </p:cBhvr>
                                      <p:to>
                                        <a:schemeClr val="accent2"/>
                                      </p:to>
                                    </p:animClr>
                                    <p:set>
                                      <p:cBhvr>
                                        <p:cTn id="91" dur="500" fill="hold"/>
                                        <p:tgtEl>
                                          <p:spTgt spid="111"/>
                                        </p:tgtEl>
                                        <p:attrNameLst>
                                          <p:attrName>fill.type</p:attrName>
                                        </p:attrNameLst>
                                      </p:cBhvr>
                                      <p:to>
                                        <p:strVal val="solid"/>
                                      </p:to>
                                    </p:set>
                                    <p:set>
                                      <p:cBhvr>
                                        <p:cTn id="92" dur="500" fill="hold"/>
                                        <p:tgtEl>
                                          <p:spTgt spid="111"/>
                                        </p:tgtEl>
                                        <p:attrNameLst>
                                          <p:attrName>fill.on</p:attrName>
                                        </p:attrNameLst>
                                      </p:cBhvr>
                                      <p:to>
                                        <p:strVal val="true"/>
                                      </p:to>
                                    </p:set>
                                  </p:childTnLst>
                                </p:cTn>
                              </p:par>
                              <p:par>
                                <p:cTn id="93" presetID="19" presetClass="emph" presetSubtype="0" fill="hold" grpId="0" nodeType="withEffect">
                                  <p:stCondLst>
                                    <p:cond delay="0"/>
                                  </p:stCondLst>
                                  <p:childTnLst>
                                    <p:animClr clrSpc="rgb" dir="cw">
                                      <p:cBhvr override="childStyle">
                                        <p:cTn id="94" dur="500" fill="hold"/>
                                        <p:tgtEl>
                                          <p:spTgt spid="129"/>
                                        </p:tgtEl>
                                        <p:attrNameLst>
                                          <p:attrName>style.color</p:attrName>
                                        </p:attrNameLst>
                                      </p:cBhvr>
                                      <p:to>
                                        <a:schemeClr val="accent2"/>
                                      </p:to>
                                    </p:animClr>
                                    <p:animClr clrSpc="rgb" dir="cw">
                                      <p:cBhvr>
                                        <p:cTn id="95" dur="500" fill="hold"/>
                                        <p:tgtEl>
                                          <p:spTgt spid="129"/>
                                        </p:tgtEl>
                                        <p:attrNameLst>
                                          <p:attrName>fillcolor</p:attrName>
                                        </p:attrNameLst>
                                      </p:cBhvr>
                                      <p:to>
                                        <a:schemeClr val="accent2"/>
                                      </p:to>
                                    </p:animClr>
                                    <p:set>
                                      <p:cBhvr>
                                        <p:cTn id="96" dur="500" fill="hold"/>
                                        <p:tgtEl>
                                          <p:spTgt spid="129"/>
                                        </p:tgtEl>
                                        <p:attrNameLst>
                                          <p:attrName>fill.type</p:attrName>
                                        </p:attrNameLst>
                                      </p:cBhvr>
                                      <p:to>
                                        <p:strVal val="solid"/>
                                      </p:to>
                                    </p:set>
                                    <p:set>
                                      <p:cBhvr>
                                        <p:cTn id="97" dur="500" fill="hold"/>
                                        <p:tgtEl>
                                          <p:spTgt spid="129"/>
                                        </p:tgtEl>
                                        <p:attrNameLst>
                                          <p:attrName>fill.on</p:attrName>
                                        </p:attrNameLst>
                                      </p:cBhvr>
                                      <p:to>
                                        <p:strVal val="true"/>
                                      </p:to>
                                    </p:set>
                                  </p:childTnLst>
                                </p:cTn>
                              </p:par>
                              <p:par>
                                <p:cTn id="98" presetID="19" presetClass="emph" presetSubtype="0" fill="hold" grpId="0" nodeType="withEffect">
                                  <p:stCondLst>
                                    <p:cond delay="0"/>
                                  </p:stCondLst>
                                  <p:childTnLst>
                                    <p:animClr clrSpc="rgb" dir="cw">
                                      <p:cBhvr override="childStyle">
                                        <p:cTn id="99" dur="500" fill="hold"/>
                                        <p:tgtEl>
                                          <p:spTgt spid="130"/>
                                        </p:tgtEl>
                                        <p:attrNameLst>
                                          <p:attrName>style.color</p:attrName>
                                        </p:attrNameLst>
                                      </p:cBhvr>
                                      <p:to>
                                        <a:schemeClr val="accent2"/>
                                      </p:to>
                                    </p:animClr>
                                    <p:animClr clrSpc="rgb" dir="cw">
                                      <p:cBhvr>
                                        <p:cTn id="100" dur="500" fill="hold"/>
                                        <p:tgtEl>
                                          <p:spTgt spid="130"/>
                                        </p:tgtEl>
                                        <p:attrNameLst>
                                          <p:attrName>fillcolor</p:attrName>
                                        </p:attrNameLst>
                                      </p:cBhvr>
                                      <p:to>
                                        <a:schemeClr val="accent2"/>
                                      </p:to>
                                    </p:animClr>
                                    <p:set>
                                      <p:cBhvr>
                                        <p:cTn id="101" dur="500" fill="hold"/>
                                        <p:tgtEl>
                                          <p:spTgt spid="130"/>
                                        </p:tgtEl>
                                        <p:attrNameLst>
                                          <p:attrName>fill.type</p:attrName>
                                        </p:attrNameLst>
                                      </p:cBhvr>
                                      <p:to>
                                        <p:strVal val="solid"/>
                                      </p:to>
                                    </p:set>
                                    <p:set>
                                      <p:cBhvr>
                                        <p:cTn id="102" dur="500" fill="hold"/>
                                        <p:tgtEl>
                                          <p:spTgt spid="130"/>
                                        </p:tgtEl>
                                        <p:attrNameLst>
                                          <p:attrName>fill.on</p:attrName>
                                        </p:attrNameLst>
                                      </p:cBhvr>
                                      <p:to>
                                        <p:strVal val="true"/>
                                      </p:to>
                                    </p:set>
                                  </p:childTnLst>
                                </p:cTn>
                              </p:par>
                              <p:par>
                                <p:cTn id="103" presetID="19" presetClass="emph" presetSubtype="0" fill="hold" grpId="0" nodeType="withEffect">
                                  <p:stCondLst>
                                    <p:cond delay="0"/>
                                  </p:stCondLst>
                                  <p:childTnLst>
                                    <p:animClr clrSpc="rgb" dir="cw">
                                      <p:cBhvr override="childStyle">
                                        <p:cTn id="104" dur="500" fill="hold"/>
                                        <p:tgtEl>
                                          <p:spTgt spid="139"/>
                                        </p:tgtEl>
                                        <p:attrNameLst>
                                          <p:attrName>style.color</p:attrName>
                                        </p:attrNameLst>
                                      </p:cBhvr>
                                      <p:to>
                                        <a:schemeClr val="accent2"/>
                                      </p:to>
                                    </p:animClr>
                                    <p:animClr clrSpc="rgb" dir="cw">
                                      <p:cBhvr>
                                        <p:cTn id="105" dur="500" fill="hold"/>
                                        <p:tgtEl>
                                          <p:spTgt spid="139"/>
                                        </p:tgtEl>
                                        <p:attrNameLst>
                                          <p:attrName>fillcolor</p:attrName>
                                        </p:attrNameLst>
                                      </p:cBhvr>
                                      <p:to>
                                        <a:schemeClr val="accent2"/>
                                      </p:to>
                                    </p:animClr>
                                    <p:set>
                                      <p:cBhvr>
                                        <p:cTn id="106" dur="500" fill="hold"/>
                                        <p:tgtEl>
                                          <p:spTgt spid="139"/>
                                        </p:tgtEl>
                                        <p:attrNameLst>
                                          <p:attrName>fill.type</p:attrName>
                                        </p:attrNameLst>
                                      </p:cBhvr>
                                      <p:to>
                                        <p:strVal val="solid"/>
                                      </p:to>
                                    </p:set>
                                    <p:set>
                                      <p:cBhvr>
                                        <p:cTn id="107" dur="500" fill="hold"/>
                                        <p:tgtEl>
                                          <p:spTgt spid="139"/>
                                        </p:tgtEl>
                                        <p:attrNameLst>
                                          <p:attrName>fill.on</p:attrName>
                                        </p:attrNameLst>
                                      </p:cBhvr>
                                      <p:to>
                                        <p:strVal val="true"/>
                                      </p:to>
                                    </p:set>
                                  </p:childTnLst>
                                </p:cTn>
                              </p:par>
                            </p:childTnLst>
                          </p:cTn>
                        </p:par>
                      </p:childTnLst>
                    </p:cTn>
                  </p:par>
                  <p:par>
                    <p:cTn id="108" fill="hold">
                      <p:stCondLst>
                        <p:cond delay="indefinite"/>
                      </p:stCondLst>
                      <p:childTnLst>
                        <p:par>
                          <p:cTn id="109" fill="hold">
                            <p:stCondLst>
                              <p:cond delay="0"/>
                            </p:stCondLst>
                            <p:childTnLst>
                              <p:par>
                                <p:cTn id="110" presetID="6" presetClass="exit" presetSubtype="32" fill="hold" grpId="1" nodeType="clickEffect">
                                  <p:stCondLst>
                                    <p:cond delay="0"/>
                                  </p:stCondLst>
                                  <p:childTnLst>
                                    <p:animEffect transition="out" filter="circle(out)">
                                      <p:cBhvr>
                                        <p:cTn id="111" dur="2000"/>
                                        <p:tgtEl>
                                          <p:spTgt spid="110"/>
                                        </p:tgtEl>
                                      </p:cBhvr>
                                    </p:animEffect>
                                    <p:set>
                                      <p:cBhvr>
                                        <p:cTn id="112" dur="1" fill="hold">
                                          <p:stCondLst>
                                            <p:cond delay="1999"/>
                                          </p:stCondLst>
                                        </p:cTn>
                                        <p:tgtEl>
                                          <p:spTgt spid="110"/>
                                        </p:tgtEl>
                                        <p:attrNameLst>
                                          <p:attrName>style.visibility</p:attrName>
                                        </p:attrNameLst>
                                      </p:cBhvr>
                                      <p:to>
                                        <p:strVal val="hidden"/>
                                      </p:to>
                                    </p:set>
                                  </p:childTnLst>
                                </p:cTn>
                              </p:par>
                              <p:par>
                                <p:cTn id="113" presetID="6" presetClass="exit" presetSubtype="32" fill="hold" grpId="1" nodeType="withEffect">
                                  <p:stCondLst>
                                    <p:cond delay="0"/>
                                  </p:stCondLst>
                                  <p:childTnLst>
                                    <p:animEffect transition="out" filter="circle(out)">
                                      <p:cBhvr>
                                        <p:cTn id="114" dur="2000"/>
                                        <p:tgtEl>
                                          <p:spTgt spid="111"/>
                                        </p:tgtEl>
                                      </p:cBhvr>
                                    </p:animEffect>
                                    <p:set>
                                      <p:cBhvr>
                                        <p:cTn id="115" dur="1" fill="hold">
                                          <p:stCondLst>
                                            <p:cond delay="1999"/>
                                          </p:stCondLst>
                                        </p:cTn>
                                        <p:tgtEl>
                                          <p:spTgt spid="111"/>
                                        </p:tgtEl>
                                        <p:attrNameLst>
                                          <p:attrName>style.visibility</p:attrName>
                                        </p:attrNameLst>
                                      </p:cBhvr>
                                      <p:to>
                                        <p:strVal val="hidden"/>
                                      </p:to>
                                    </p:set>
                                  </p:childTnLst>
                                </p:cTn>
                              </p:par>
                              <p:par>
                                <p:cTn id="116" presetID="6" presetClass="exit" presetSubtype="32" fill="hold" grpId="1" nodeType="withEffect">
                                  <p:stCondLst>
                                    <p:cond delay="0"/>
                                  </p:stCondLst>
                                  <p:childTnLst>
                                    <p:animEffect transition="out" filter="circle(out)">
                                      <p:cBhvr>
                                        <p:cTn id="117" dur="2000"/>
                                        <p:tgtEl>
                                          <p:spTgt spid="129"/>
                                        </p:tgtEl>
                                      </p:cBhvr>
                                    </p:animEffect>
                                    <p:set>
                                      <p:cBhvr>
                                        <p:cTn id="118" dur="1" fill="hold">
                                          <p:stCondLst>
                                            <p:cond delay="1999"/>
                                          </p:stCondLst>
                                        </p:cTn>
                                        <p:tgtEl>
                                          <p:spTgt spid="129"/>
                                        </p:tgtEl>
                                        <p:attrNameLst>
                                          <p:attrName>style.visibility</p:attrName>
                                        </p:attrNameLst>
                                      </p:cBhvr>
                                      <p:to>
                                        <p:strVal val="hidden"/>
                                      </p:to>
                                    </p:set>
                                  </p:childTnLst>
                                </p:cTn>
                              </p:par>
                              <p:par>
                                <p:cTn id="119" presetID="6" presetClass="exit" presetSubtype="32" fill="hold" grpId="1" nodeType="withEffect">
                                  <p:stCondLst>
                                    <p:cond delay="0"/>
                                  </p:stCondLst>
                                  <p:childTnLst>
                                    <p:animEffect transition="out" filter="circle(out)">
                                      <p:cBhvr>
                                        <p:cTn id="120" dur="2000"/>
                                        <p:tgtEl>
                                          <p:spTgt spid="130"/>
                                        </p:tgtEl>
                                      </p:cBhvr>
                                    </p:animEffect>
                                    <p:set>
                                      <p:cBhvr>
                                        <p:cTn id="121" dur="1" fill="hold">
                                          <p:stCondLst>
                                            <p:cond delay="1999"/>
                                          </p:stCondLst>
                                        </p:cTn>
                                        <p:tgtEl>
                                          <p:spTgt spid="130"/>
                                        </p:tgtEl>
                                        <p:attrNameLst>
                                          <p:attrName>style.visibility</p:attrName>
                                        </p:attrNameLst>
                                      </p:cBhvr>
                                      <p:to>
                                        <p:strVal val="hidden"/>
                                      </p:to>
                                    </p:set>
                                  </p:childTnLst>
                                </p:cTn>
                              </p:par>
                              <p:par>
                                <p:cTn id="122" presetID="6" presetClass="exit" presetSubtype="32" fill="hold" grpId="1" nodeType="withEffect">
                                  <p:stCondLst>
                                    <p:cond delay="0"/>
                                  </p:stCondLst>
                                  <p:childTnLst>
                                    <p:animEffect transition="out" filter="circle(out)">
                                      <p:cBhvr>
                                        <p:cTn id="123" dur="2000"/>
                                        <p:tgtEl>
                                          <p:spTgt spid="139"/>
                                        </p:tgtEl>
                                      </p:cBhvr>
                                    </p:animEffect>
                                    <p:set>
                                      <p:cBhvr>
                                        <p:cTn id="124" dur="1" fill="hold">
                                          <p:stCondLst>
                                            <p:cond delay="1999"/>
                                          </p:stCondLst>
                                        </p:cTn>
                                        <p:tgtEl>
                                          <p:spTgt spid="139"/>
                                        </p:tgtEl>
                                        <p:attrNameLst>
                                          <p:attrName>style.visibility</p:attrName>
                                        </p:attrNameLst>
                                      </p:cBhvr>
                                      <p:to>
                                        <p:strVal val="hidden"/>
                                      </p:to>
                                    </p:set>
                                  </p:childTnLst>
                                </p:cTn>
                              </p:par>
                              <p:par>
                                <p:cTn id="125" presetID="6" presetClass="exit" presetSubtype="32" fill="hold" grpId="1" nodeType="withEffect">
                                  <p:stCondLst>
                                    <p:cond delay="0"/>
                                  </p:stCondLst>
                                  <p:childTnLst>
                                    <p:animEffect transition="out" filter="circle(out)">
                                      <p:cBhvr>
                                        <p:cTn id="126" dur="2000"/>
                                        <p:tgtEl>
                                          <p:spTgt spid="210"/>
                                        </p:tgtEl>
                                      </p:cBhvr>
                                    </p:animEffect>
                                    <p:set>
                                      <p:cBhvr>
                                        <p:cTn id="127" dur="1" fill="hold">
                                          <p:stCondLst>
                                            <p:cond delay="1999"/>
                                          </p:stCondLst>
                                        </p:cTn>
                                        <p:tgtEl>
                                          <p:spTgt spid="210"/>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28" restart="whenNotActive" fill="hold" evtFilter="cancelBubble" nodeType="interactiveSeq">
                <p:stCondLst>
                  <p:cond evt="onClick" delay="0">
                    <p:tgtEl>
                      <p:spTgt spid="149"/>
                    </p:tgtEl>
                  </p:cond>
                </p:stCondLst>
                <p:endSync evt="end" delay="0">
                  <p:rtn val="all"/>
                </p:endSync>
                <p:childTnLst>
                  <p:par>
                    <p:cTn id="129" fill="hold">
                      <p:stCondLst>
                        <p:cond delay="0"/>
                      </p:stCondLst>
                      <p:childTnLst>
                        <p:par>
                          <p:cTn id="130" fill="hold">
                            <p:stCondLst>
                              <p:cond delay="0"/>
                            </p:stCondLst>
                            <p:childTnLst>
                              <p:par>
                                <p:cTn id="131" presetID="6" presetClass="entr" presetSubtype="16" fill="hold" grpId="0" nodeType="clickEffect">
                                  <p:stCondLst>
                                    <p:cond delay="0"/>
                                  </p:stCondLst>
                                  <p:childTnLst>
                                    <p:set>
                                      <p:cBhvr>
                                        <p:cTn id="132" dur="1" fill="hold">
                                          <p:stCondLst>
                                            <p:cond delay="0"/>
                                          </p:stCondLst>
                                        </p:cTn>
                                        <p:tgtEl>
                                          <p:spTgt spid="211"/>
                                        </p:tgtEl>
                                        <p:attrNameLst>
                                          <p:attrName>style.visibility</p:attrName>
                                        </p:attrNameLst>
                                      </p:cBhvr>
                                      <p:to>
                                        <p:strVal val="visible"/>
                                      </p:to>
                                    </p:set>
                                    <p:animEffect transition="in" filter="circle(in)">
                                      <p:cBhvr>
                                        <p:cTn id="133" dur="2000"/>
                                        <p:tgtEl>
                                          <p:spTgt spid="211"/>
                                        </p:tgtEl>
                                      </p:cBhvr>
                                    </p:animEffect>
                                  </p:childTnLst>
                                </p:cTn>
                              </p:par>
                              <p:par>
                                <p:cTn id="134" presetID="19" presetClass="emph" presetSubtype="0" fill="hold" grpId="0" nodeType="withEffect">
                                  <p:stCondLst>
                                    <p:cond delay="0"/>
                                  </p:stCondLst>
                                  <p:childTnLst>
                                    <p:animClr clrSpc="rgb" dir="cw">
                                      <p:cBhvr override="childStyle">
                                        <p:cTn id="135" dur="500" fill="hold"/>
                                        <p:tgtEl>
                                          <p:spTgt spid="140"/>
                                        </p:tgtEl>
                                        <p:attrNameLst>
                                          <p:attrName>style.color</p:attrName>
                                        </p:attrNameLst>
                                      </p:cBhvr>
                                      <p:to>
                                        <a:schemeClr val="accent2"/>
                                      </p:to>
                                    </p:animClr>
                                    <p:animClr clrSpc="rgb" dir="cw">
                                      <p:cBhvr>
                                        <p:cTn id="136" dur="500" fill="hold"/>
                                        <p:tgtEl>
                                          <p:spTgt spid="140"/>
                                        </p:tgtEl>
                                        <p:attrNameLst>
                                          <p:attrName>fillcolor</p:attrName>
                                        </p:attrNameLst>
                                      </p:cBhvr>
                                      <p:to>
                                        <a:schemeClr val="accent2"/>
                                      </p:to>
                                    </p:animClr>
                                    <p:set>
                                      <p:cBhvr>
                                        <p:cTn id="137" dur="500" fill="hold"/>
                                        <p:tgtEl>
                                          <p:spTgt spid="140"/>
                                        </p:tgtEl>
                                        <p:attrNameLst>
                                          <p:attrName>fill.type</p:attrName>
                                        </p:attrNameLst>
                                      </p:cBhvr>
                                      <p:to>
                                        <p:strVal val="solid"/>
                                      </p:to>
                                    </p:set>
                                    <p:set>
                                      <p:cBhvr>
                                        <p:cTn id="138" dur="500" fill="hold"/>
                                        <p:tgtEl>
                                          <p:spTgt spid="140"/>
                                        </p:tgtEl>
                                        <p:attrNameLst>
                                          <p:attrName>fill.on</p:attrName>
                                        </p:attrNameLst>
                                      </p:cBhvr>
                                      <p:to>
                                        <p:strVal val="true"/>
                                      </p:to>
                                    </p:set>
                                  </p:childTnLst>
                                </p:cTn>
                              </p:par>
                              <p:par>
                                <p:cTn id="139" presetID="19" presetClass="emph" presetSubtype="0" fill="hold" grpId="0" nodeType="withEffect">
                                  <p:stCondLst>
                                    <p:cond delay="0"/>
                                  </p:stCondLst>
                                  <p:childTnLst>
                                    <p:animClr clrSpc="rgb" dir="cw">
                                      <p:cBhvr override="childStyle">
                                        <p:cTn id="140" dur="500" fill="hold"/>
                                        <p:tgtEl>
                                          <p:spTgt spid="141"/>
                                        </p:tgtEl>
                                        <p:attrNameLst>
                                          <p:attrName>style.color</p:attrName>
                                        </p:attrNameLst>
                                      </p:cBhvr>
                                      <p:to>
                                        <a:schemeClr val="accent2"/>
                                      </p:to>
                                    </p:animClr>
                                    <p:animClr clrSpc="rgb" dir="cw">
                                      <p:cBhvr>
                                        <p:cTn id="141" dur="500" fill="hold"/>
                                        <p:tgtEl>
                                          <p:spTgt spid="141"/>
                                        </p:tgtEl>
                                        <p:attrNameLst>
                                          <p:attrName>fillcolor</p:attrName>
                                        </p:attrNameLst>
                                      </p:cBhvr>
                                      <p:to>
                                        <a:schemeClr val="accent2"/>
                                      </p:to>
                                    </p:animClr>
                                    <p:set>
                                      <p:cBhvr>
                                        <p:cTn id="142" dur="500" fill="hold"/>
                                        <p:tgtEl>
                                          <p:spTgt spid="141"/>
                                        </p:tgtEl>
                                        <p:attrNameLst>
                                          <p:attrName>fill.type</p:attrName>
                                        </p:attrNameLst>
                                      </p:cBhvr>
                                      <p:to>
                                        <p:strVal val="solid"/>
                                      </p:to>
                                    </p:set>
                                    <p:set>
                                      <p:cBhvr>
                                        <p:cTn id="143" dur="500" fill="hold"/>
                                        <p:tgtEl>
                                          <p:spTgt spid="141"/>
                                        </p:tgtEl>
                                        <p:attrNameLst>
                                          <p:attrName>fill.on</p:attrName>
                                        </p:attrNameLst>
                                      </p:cBhvr>
                                      <p:to>
                                        <p:strVal val="true"/>
                                      </p:to>
                                    </p:set>
                                  </p:childTnLst>
                                </p:cTn>
                              </p:par>
                              <p:par>
                                <p:cTn id="144" presetID="19" presetClass="emph" presetSubtype="0" fill="hold" grpId="0" nodeType="withEffect">
                                  <p:stCondLst>
                                    <p:cond delay="0"/>
                                  </p:stCondLst>
                                  <p:childTnLst>
                                    <p:animClr clrSpc="rgb" dir="cw">
                                      <p:cBhvr override="childStyle">
                                        <p:cTn id="145" dur="500" fill="hold"/>
                                        <p:tgtEl>
                                          <p:spTgt spid="142"/>
                                        </p:tgtEl>
                                        <p:attrNameLst>
                                          <p:attrName>style.color</p:attrName>
                                        </p:attrNameLst>
                                      </p:cBhvr>
                                      <p:to>
                                        <a:schemeClr val="accent2"/>
                                      </p:to>
                                    </p:animClr>
                                    <p:animClr clrSpc="rgb" dir="cw">
                                      <p:cBhvr>
                                        <p:cTn id="146" dur="500" fill="hold"/>
                                        <p:tgtEl>
                                          <p:spTgt spid="142"/>
                                        </p:tgtEl>
                                        <p:attrNameLst>
                                          <p:attrName>fillcolor</p:attrName>
                                        </p:attrNameLst>
                                      </p:cBhvr>
                                      <p:to>
                                        <a:schemeClr val="accent2"/>
                                      </p:to>
                                    </p:animClr>
                                    <p:set>
                                      <p:cBhvr>
                                        <p:cTn id="147" dur="500" fill="hold"/>
                                        <p:tgtEl>
                                          <p:spTgt spid="142"/>
                                        </p:tgtEl>
                                        <p:attrNameLst>
                                          <p:attrName>fill.type</p:attrName>
                                        </p:attrNameLst>
                                      </p:cBhvr>
                                      <p:to>
                                        <p:strVal val="solid"/>
                                      </p:to>
                                    </p:set>
                                    <p:set>
                                      <p:cBhvr>
                                        <p:cTn id="148" dur="500" fill="hold"/>
                                        <p:tgtEl>
                                          <p:spTgt spid="142"/>
                                        </p:tgtEl>
                                        <p:attrNameLst>
                                          <p:attrName>fill.on</p:attrName>
                                        </p:attrNameLst>
                                      </p:cBhvr>
                                      <p:to>
                                        <p:strVal val="true"/>
                                      </p:to>
                                    </p:set>
                                  </p:childTnLst>
                                </p:cTn>
                              </p:par>
                              <p:par>
                                <p:cTn id="149" presetID="19" presetClass="emph" presetSubtype="0" fill="hold" grpId="0" nodeType="withEffect">
                                  <p:stCondLst>
                                    <p:cond delay="0"/>
                                  </p:stCondLst>
                                  <p:childTnLst>
                                    <p:animClr clrSpc="rgb" dir="cw">
                                      <p:cBhvr override="childStyle">
                                        <p:cTn id="150" dur="500" fill="hold"/>
                                        <p:tgtEl>
                                          <p:spTgt spid="143"/>
                                        </p:tgtEl>
                                        <p:attrNameLst>
                                          <p:attrName>style.color</p:attrName>
                                        </p:attrNameLst>
                                      </p:cBhvr>
                                      <p:to>
                                        <a:schemeClr val="accent2"/>
                                      </p:to>
                                    </p:animClr>
                                    <p:animClr clrSpc="rgb" dir="cw">
                                      <p:cBhvr>
                                        <p:cTn id="151" dur="500" fill="hold"/>
                                        <p:tgtEl>
                                          <p:spTgt spid="143"/>
                                        </p:tgtEl>
                                        <p:attrNameLst>
                                          <p:attrName>fillcolor</p:attrName>
                                        </p:attrNameLst>
                                      </p:cBhvr>
                                      <p:to>
                                        <a:schemeClr val="accent2"/>
                                      </p:to>
                                    </p:animClr>
                                    <p:set>
                                      <p:cBhvr>
                                        <p:cTn id="152" dur="500" fill="hold"/>
                                        <p:tgtEl>
                                          <p:spTgt spid="143"/>
                                        </p:tgtEl>
                                        <p:attrNameLst>
                                          <p:attrName>fill.type</p:attrName>
                                        </p:attrNameLst>
                                      </p:cBhvr>
                                      <p:to>
                                        <p:strVal val="solid"/>
                                      </p:to>
                                    </p:set>
                                    <p:set>
                                      <p:cBhvr>
                                        <p:cTn id="153" dur="500" fill="hold"/>
                                        <p:tgtEl>
                                          <p:spTgt spid="143"/>
                                        </p:tgtEl>
                                        <p:attrNameLst>
                                          <p:attrName>fill.on</p:attrName>
                                        </p:attrNameLst>
                                      </p:cBhvr>
                                      <p:to>
                                        <p:strVal val="true"/>
                                      </p:to>
                                    </p:set>
                                  </p:childTnLst>
                                </p:cTn>
                              </p:par>
                            </p:childTnLst>
                          </p:cTn>
                        </p:par>
                      </p:childTnLst>
                    </p:cTn>
                  </p:par>
                  <p:par>
                    <p:cTn id="154" fill="hold">
                      <p:stCondLst>
                        <p:cond delay="indefinite"/>
                      </p:stCondLst>
                      <p:childTnLst>
                        <p:par>
                          <p:cTn id="155" fill="hold">
                            <p:stCondLst>
                              <p:cond delay="0"/>
                            </p:stCondLst>
                            <p:childTnLst>
                              <p:par>
                                <p:cTn id="156" presetID="6" presetClass="exit" presetSubtype="32" fill="hold" grpId="1" nodeType="clickEffect">
                                  <p:stCondLst>
                                    <p:cond delay="0"/>
                                  </p:stCondLst>
                                  <p:childTnLst>
                                    <p:animEffect transition="out" filter="circle(out)">
                                      <p:cBhvr>
                                        <p:cTn id="157" dur="2000"/>
                                        <p:tgtEl>
                                          <p:spTgt spid="140"/>
                                        </p:tgtEl>
                                      </p:cBhvr>
                                    </p:animEffect>
                                    <p:set>
                                      <p:cBhvr>
                                        <p:cTn id="158" dur="1" fill="hold">
                                          <p:stCondLst>
                                            <p:cond delay="1999"/>
                                          </p:stCondLst>
                                        </p:cTn>
                                        <p:tgtEl>
                                          <p:spTgt spid="140"/>
                                        </p:tgtEl>
                                        <p:attrNameLst>
                                          <p:attrName>style.visibility</p:attrName>
                                        </p:attrNameLst>
                                      </p:cBhvr>
                                      <p:to>
                                        <p:strVal val="hidden"/>
                                      </p:to>
                                    </p:set>
                                  </p:childTnLst>
                                </p:cTn>
                              </p:par>
                              <p:par>
                                <p:cTn id="159" presetID="6" presetClass="exit" presetSubtype="32" fill="hold" grpId="1" nodeType="withEffect">
                                  <p:stCondLst>
                                    <p:cond delay="0"/>
                                  </p:stCondLst>
                                  <p:childTnLst>
                                    <p:animEffect transition="out" filter="circle(out)">
                                      <p:cBhvr>
                                        <p:cTn id="160" dur="2000"/>
                                        <p:tgtEl>
                                          <p:spTgt spid="141"/>
                                        </p:tgtEl>
                                      </p:cBhvr>
                                    </p:animEffect>
                                    <p:set>
                                      <p:cBhvr>
                                        <p:cTn id="161" dur="1" fill="hold">
                                          <p:stCondLst>
                                            <p:cond delay="1999"/>
                                          </p:stCondLst>
                                        </p:cTn>
                                        <p:tgtEl>
                                          <p:spTgt spid="141"/>
                                        </p:tgtEl>
                                        <p:attrNameLst>
                                          <p:attrName>style.visibility</p:attrName>
                                        </p:attrNameLst>
                                      </p:cBhvr>
                                      <p:to>
                                        <p:strVal val="hidden"/>
                                      </p:to>
                                    </p:set>
                                  </p:childTnLst>
                                </p:cTn>
                              </p:par>
                              <p:par>
                                <p:cTn id="162" presetID="6" presetClass="exit" presetSubtype="32" fill="hold" grpId="1" nodeType="withEffect">
                                  <p:stCondLst>
                                    <p:cond delay="0"/>
                                  </p:stCondLst>
                                  <p:childTnLst>
                                    <p:animEffect transition="out" filter="circle(out)">
                                      <p:cBhvr>
                                        <p:cTn id="163" dur="2000"/>
                                        <p:tgtEl>
                                          <p:spTgt spid="142"/>
                                        </p:tgtEl>
                                      </p:cBhvr>
                                    </p:animEffect>
                                    <p:set>
                                      <p:cBhvr>
                                        <p:cTn id="164" dur="1" fill="hold">
                                          <p:stCondLst>
                                            <p:cond delay="1999"/>
                                          </p:stCondLst>
                                        </p:cTn>
                                        <p:tgtEl>
                                          <p:spTgt spid="142"/>
                                        </p:tgtEl>
                                        <p:attrNameLst>
                                          <p:attrName>style.visibility</p:attrName>
                                        </p:attrNameLst>
                                      </p:cBhvr>
                                      <p:to>
                                        <p:strVal val="hidden"/>
                                      </p:to>
                                    </p:set>
                                  </p:childTnLst>
                                </p:cTn>
                              </p:par>
                              <p:par>
                                <p:cTn id="165" presetID="6" presetClass="exit" presetSubtype="32" fill="hold" grpId="1" nodeType="withEffect">
                                  <p:stCondLst>
                                    <p:cond delay="0"/>
                                  </p:stCondLst>
                                  <p:childTnLst>
                                    <p:animEffect transition="out" filter="circle(out)">
                                      <p:cBhvr>
                                        <p:cTn id="166" dur="2000"/>
                                        <p:tgtEl>
                                          <p:spTgt spid="143"/>
                                        </p:tgtEl>
                                      </p:cBhvr>
                                    </p:animEffect>
                                    <p:set>
                                      <p:cBhvr>
                                        <p:cTn id="167" dur="1" fill="hold">
                                          <p:stCondLst>
                                            <p:cond delay="1999"/>
                                          </p:stCondLst>
                                        </p:cTn>
                                        <p:tgtEl>
                                          <p:spTgt spid="143"/>
                                        </p:tgtEl>
                                        <p:attrNameLst>
                                          <p:attrName>style.visibility</p:attrName>
                                        </p:attrNameLst>
                                      </p:cBhvr>
                                      <p:to>
                                        <p:strVal val="hidden"/>
                                      </p:to>
                                    </p:set>
                                  </p:childTnLst>
                                </p:cTn>
                              </p:par>
                              <p:par>
                                <p:cTn id="168" presetID="6" presetClass="exit" presetSubtype="32" fill="hold" grpId="1" nodeType="withEffect">
                                  <p:stCondLst>
                                    <p:cond delay="0"/>
                                  </p:stCondLst>
                                  <p:childTnLst>
                                    <p:animEffect transition="out" filter="circle(out)">
                                      <p:cBhvr>
                                        <p:cTn id="169" dur="2000"/>
                                        <p:tgtEl>
                                          <p:spTgt spid="211"/>
                                        </p:tgtEl>
                                      </p:cBhvr>
                                    </p:animEffect>
                                    <p:set>
                                      <p:cBhvr>
                                        <p:cTn id="170" dur="1" fill="hold">
                                          <p:stCondLst>
                                            <p:cond delay="1999"/>
                                          </p:stCondLst>
                                        </p:cTn>
                                        <p:tgtEl>
                                          <p:spTgt spid="211"/>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71" restart="whenNotActive" fill="hold" evtFilter="cancelBubble" nodeType="interactiveSeq">
                <p:stCondLst>
                  <p:cond evt="onClick" delay="0">
                    <p:tgtEl>
                      <p:spTgt spid="150"/>
                    </p:tgtEl>
                  </p:cond>
                </p:stCondLst>
                <p:endSync evt="end" delay="0">
                  <p:rtn val="all"/>
                </p:endSync>
                <p:childTnLst>
                  <p:par>
                    <p:cTn id="172" fill="hold">
                      <p:stCondLst>
                        <p:cond delay="0"/>
                      </p:stCondLst>
                      <p:childTnLst>
                        <p:par>
                          <p:cTn id="173" fill="hold">
                            <p:stCondLst>
                              <p:cond delay="0"/>
                            </p:stCondLst>
                            <p:childTnLst>
                              <p:par>
                                <p:cTn id="174" presetID="6" presetClass="entr" presetSubtype="16" fill="hold" grpId="0" nodeType="clickEffect">
                                  <p:stCondLst>
                                    <p:cond delay="0"/>
                                  </p:stCondLst>
                                  <p:childTnLst>
                                    <p:set>
                                      <p:cBhvr>
                                        <p:cTn id="175" dur="1" fill="hold">
                                          <p:stCondLst>
                                            <p:cond delay="0"/>
                                          </p:stCondLst>
                                        </p:cTn>
                                        <p:tgtEl>
                                          <p:spTgt spid="212"/>
                                        </p:tgtEl>
                                        <p:attrNameLst>
                                          <p:attrName>style.visibility</p:attrName>
                                        </p:attrNameLst>
                                      </p:cBhvr>
                                      <p:to>
                                        <p:strVal val="visible"/>
                                      </p:to>
                                    </p:set>
                                    <p:animEffect transition="in" filter="circle(in)">
                                      <p:cBhvr>
                                        <p:cTn id="176" dur="2000"/>
                                        <p:tgtEl>
                                          <p:spTgt spid="212"/>
                                        </p:tgtEl>
                                      </p:cBhvr>
                                    </p:animEffect>
                                  </p:childTnLst>
                                </p:cTn>
                              </p:par>
                              <p:par>
                                <p:cTn id="177" presetID="19" presetClass="emph" presetSubtype="0" fill="hold" grpId="0" nodeType="withEffect">
                                  <p:stCondLst>
                                    <p:cond delay="0"/>
                                  </p:stCondLst>
                                  <p:childTnLst>
                                    <p:animClr clrSpc="rgb" dir="cw">
                                      <p:cBhvr override="childStyle">
                                        <p:cTn id="178" dur="500" fill="hold"/>
                                        <p:tgtEl>
                                          <p:spTgt spid="144"/>
                                        </p:tgtEl>
                                        <p:attrNameLst>
                                          <p:attrName>style.color</p:attrName>
                                        </p:attrNameLst>
                                      </p:cBhvr>
                                      <p:to>
                                        <a:schemeClr val="accent2"/>
                                      </p:to>
                                    </p:animClr>
                                    <p:animClr clrSpc="rgb" dir="cw">
                                      <p:cBhvr>
                                        <p:cTn id="179" dur="500" fill="hold"/>
                                        <p:tgtEl>
                                          <p:spTgt spid="144"/>
                                        </p:tgtEl>
                                        <p:attrNameLst>
                                          <p:attrName>fillcolor</p:attrName>
                                        </p:attrNameLst>
                                      </p:cBhvr>
                                      <p:to>
                                        <a:schemeClr val="accent2"/>
                                      </p:to>
                                    </p:animClr>
                                    <p:set>
                                      <p:cBhvr>
                                        <p:cTn id="180" dur="500" fill="hold"/>
                                        <p:tgtEl>
                                          <p:spTgt spid="144"/>
                                        </p:tgtEl>
                                        <p:attrNameLst>
                                          <p:attrName>fill.type</p:attrName>
                                        </p:attrNameLst>
                                      </p:cBhvr>
                                      <p:to>
                                        <p:strVal val="solid"/>
                                      </p:to>
                                    </p:set>
                                    <p:set>
                                      <p:cBhvr>
                                        <p:cTn id="181" dur="500" fill="hold"/>
                                        <p:tgtEl>
                                          <p:spTgt spid="144"/>
                                        </p:tgtEl>
                                        <p:attrNameLst>
                                          <p:attrName>fill.on</p:attrName>
                                        </p:attrNameLst>
                                      </p:cBhvr>
                                      <p:to>
                                        <p:strVal val="true"/>
                                      </p:to>
                                    </p:set>
                                  </p:childTnLst>
                                </p:cTn>
                              </p:par>
                              <p:par>
                                <p:cTn id="182" presetID="19" presetClass="emph" presetSubtype="0" fill="hold" grpId="0" nodeType="withEffect">
                                  <p:stCondLst>
                                    <p:cond delay="0"/>
                                  </p:stCondLst>
                                  <p:childTnLst>
                                    <p:animClr clrSpc="rgb" dir="cw">
                                      <p:cBhvr override="childStyle">
                                        <p:cTn id="183" dur="500" fill="hold"/>
                                        <p:tgtEl>
                                          <p:spTgt spid="168"/>
                                        </p:tgtEl>
                                        <p:attrNameLst>
                                          <p:attrName>style.color</p:attrName>
                                        </p:attrNameLst>
                                      </p:cBhvr>
                                      <p:to>
                                        <a:schemeClr val="accent2"/>
                                      </p:to>
                                    </p:animClr>
                                    <p:animClr clrSpc="rgb" dir="cw">
                                      <p:cBhvr>
                                        <p:cTn id="184" dur="500" fill="hold"/>
                                        <p:tgtEl>
                                          <p:spTgt spid="168"/>
                                        </p:tgtEl>
                                        <p:attrNameLst>
                                          <p:attrName>fillcolor</p:attrName>
                                        </p:attrNameLst>
                                      </p:cBhvr>
                                      <p:to>
                                        <a:schemeClr val="accent2"/>
                                      </p:to>
                                    </p:animClr>
                                    <p:set>
                                      <p:cBhvr>
                                        <p:cTn id="185" dur="500" fill="hold"/>
                                        <p:tgtEl>
                                          <p:spTgt spid="168"/>
                                        </p:tgtEl>
                                        <p:attrNameLst>
                                          <p:attrName>fill.type</p:attrName>
                                        </p:attrNameLst>
                                      </p:cBhvr>
                                      <p:to>
                                        <p:strVal val="solid"/>
                                      </p:to>
                                    </p:set>
                                    <p:set>
                                      <p:cBhvr>
                                        <p:cTn id="186" dur="500" fill="hold"/>
                                        <p:tgtEl>
                                          <p:spTgt spid="168"/>
                                        </p:tgtEl>
                                        <p:attrNameLst>
                                          <p:attrName>fill.on</p:attrName>
                                        </p:attrNameLst>
                                      </p:cBhvr>
                                      <p:to>
                                        <p:strVal val="true"/>
                                      </p:to>
                                    </p:set>
                                  </p:childTnLst>
                                </p:cTn>
                              </p:par>
                              <p:par>
                                <p:cTn id="187" presetID="19" presetClass="emph" presetSubtype="0" fill="hold" grpId="0" nodeType="withEffect">
                                  <p:stCondLst>
                                    <p:cond delay="0"/>
                                  </p:stCondLst>
                                  <p:childTnLst>
                                    <p:animClr clrSpc="rgb" dir="cw">
                                      <p:cBhvr override="childStyle">
                                        <p:cTn id="188" dur="500" fill="hold"/>
                                        <p:tgtEl>
                                          <p:spTgt spid="171"/>
                                        </p:tgtEl>
                                        <p:attrNameLst>
                                          <p:attrName>style.color</p:attrName>
                                        </p:attrNameLst>
                                      </p:cBhvr>
                                      <p:to>
                                        <a:schemeClr val="accent2"/>
                                      </p:to>
                                    </p:animClr>
                                    <p:animClr clrSpc="rgb" dir="cw">
                                      <p:cBhvr>
                                        <p:cTn id="189" dur="500" fill="hold"/>
                                        <p:tgtEl>
                                          <p:spTgt spid="171"/>
                                        </p:tgtEl>
                                        <p:attrNameLst>
                                          <p:attrName>fillcolor</p:attrName>
                                        </p:attrNameLst>
                                      </p:cBhvr>
                                      <p:to>
                                        <a:schemeClr val="accent2"/>
                                      </p:to>
                                    </p:animClr>
                                    <p:set>
                                      <p:cBhvr>
                                        <p:cTn id="190" dur="500" fill="hold"/>
                                        <p:tgtEl>
                                          <p:spTgt spid="171"/>
                                        </p:tgtEl>
                                        <p:attrNameLst>
                                          <p:attrName>fill.type</p:attrName>
                                        </p:attrNameLst>
                                      </p:cBhvr>
                                      <p:to>
                                        <p:strVal val="solid"/>
                                      </p:to>
                                    </p:set>
                                    <p:set>
                                      <p:cBhvr>
                                        <p:cTn id="191" dur="500" fill="hold"/>
                                        <p:tgtEl>
                                          <p:spTgt spid="171"/>
                                        </p:tgtEl>
                                        <p:attrNameLst>
                                          <p:attrName>fill.on</p:attrName>
                                        </p:attrNameLst>
                                      </p:cBhvr>
                                      <p:to>
                                        <p:strVal val="true"/>
                                      </p:to>
                                    </p:set>
                                  </p:childTnLst>
                                </p:cTn>
                              </p:par>
                              <p:par>
                                <p:cTn id="192" presetID="19" presetClass="emph" presetSubtype="0" fill="hold" grpId="0" nodeType="withEffect">
                                  <p:stCondLst>
                                    <p:cond delay="0"/>
                                  </p:stCondLst>
                                  <p:childTnLst>
                                    <p:animClr clrSpc="rgb" dir="cw">
                                      <p:cBhvr override="childStyle">
                                        <p:cTn id="193" dur="500" fill="hold"/>
                                        <p:tgtEl>
                                          <p:spTgt spid="174"/>
                                        </p:tgtEl>
                                        <p:attrNameLst>
                                          <p:attrName>style.color</p:attrName>
                                        </p:attrNameLst>
                                      </p:cBhvr>
                                      <p:to>
                                        <a:schemeClr val="accent2"/>
                                      </p:to>
                                    </p:animClr>
                                    <p:animClr clrSpc="rgb" dir="cw">
                                      <p:cBhvr>
                                        <p:cTn id="194" dur="500" fill="hold"/>
                                        <p:tgtEl>
                                          <p:spTgt spid="174"/>
                                        </p:tgtEl>
                                        <p:attrNameLst>
                                          <p:attrName>fillcolor</p:attrName>
                                        </p:attrNameLst>
                                      </p:cBhvr>
                                      <p:to>
                                        <a:schemeClr val="accent2"/>
                                      </p:to>
                                    </p:animClr>
                                    <p:set>
                                      <p:cBhvr>
                                        <p:cTn id="195" dur="500" fill="hold"/>
                                        <p:tgtEl>
                                          <p:spTgt spid="174"/>
                                        </p:tgtEl>
                                        <p:attrNameLst>
                                          <p:attrName>fill.type</p:attrName>
                                        </p:attrNameLst>
                                      </p:cBhvr>
                                      <p:to>
                                        <p:strVal val="solid"/>
                                      </p:to>
                                    </p:set>
                                    <p:set>
                                      <p:cBhvr>
                                        <p:cTn id="196" dur="500" fill="hold"/>
                                        <p:tgtEl>
                                          <p:spTgt spid="174"/>
                                        </p:tgtEl>
                                        <p:attrNameLst>
                                          <p:attrName>fill.on</p:attrName>
                                        </p:attrNameLst>
                                      </p:cBhvr>
                                      <p:to>
                                        <p:strVal val="true"/>
                                      </p:to>
                                    </p:set>
                                  </p:childTnLst>
                                </p:cTn>
                              </p:par>
                              <p:par>
                                <p:cTn id="197" presetID="19" presetClass="emph" presetSubtype="0" fill="hold" grpId="0" nodeType="withEffect">
                                  <p:stCondLst>
                                    <p:cond delay="0"/>
                                  </p:stCondLst>
                                  <p:childTnLst>
                                    <p:animClr clrSpc="rgb" dir="cw">
                                      <p:cBhvr override="childStyle">
                                        <p:cTn id="198" dur="500" fill="hold"/>
                                        <p:tgtEl>
                                          <p:spTgt spid="176"/>
                                        </p:tgtEl>
                                        <p:attrNameLst>
                                          <p:attrName>style.color</p:attrName>
                                        </p:attrNameLst>
                                      </p:cBhvr>
                                      <p:to>
                                        <a:schemeClr val="accent2"/>
                                      </p:to>
                                    </p:animClr>
                                    <p:animClr clrSpc="rgb" dir="cw">
                                      <p:cBhvr>
                                        <p:cTn id="199" dur="500" fill="hold"/>
                                        <p:tgtEl>
                                          <p:spTgt spid="176"/>
                                        </p:tgtEl>
                                        <p:attrNameLst>
                                          <p:attrName>fillcolor</p:attrName>
                                        </p:attrNameLst>
                                      </p:cBhvr>
                                      <p:to>
                                        <a:schemeClr val="accent2"/>
                                      </p:to>
                                    </p:animClr>
                                    <p:set>
                                      <p:cBhvr>
                                        <p:cTn id="200" dur="500" fill="hold"/>
                                        <p:tgtEl>
                                          <p:spTgt spid="176"/>
                                        </p:tgtEl>
                                        <p:attrNameLst>
                                          <p:attrName>fill.type</p:attrName>
                                        </p:attrNameLst>
                                      </p:cBhvr>
                                      <p:to>
                                        <p:strVal val="solid"/>
                                      </p:to>
                                    </p:set>
                                    <p:set>
                                      <p:cBhvr>
                                        <p:cTn id="201" dur="500" fill="hold"/>
                                        <p:tgtEl>
                                          <p:spTgt spid="176"/>
                                        </p:tgtEl>
                                        <p:attrNameLst>
                                          <p:attrName>fill.on</p:attrName>
                                        </p:attrNameLst>
                                      </p:cBhvr>
                                      <p:to>
                                        <p:strVal val="true"/>
                                      </p:to>
                                    </p:set>
                                  </p:childTnLst>
                                </p:cTn>
                              </p:par>
                              <p:par>
                                <p:cTn id="202" presetID="19" presetClass="emph" presetSubtype="0" fill="hold" grpId="0" nodeType="withEffect">
                                  <p:stCondLst>
                                    <p:cond delay="0"/>
                                  </p:stCondLst>
                                  <p:childTnLst>
                                    <p:animClr clrSpc="rgb" dir="cw">
                                      <p:cBhvr override="childStyle">
                                        <p:cTn id="203" dur="500" fill="hold"/>
                                        <p:tgtEl>
                                          <p:spTgt spid="177"/>
                                        </p:tgtEl>
                                        <p:attrNameLst>
                                          <p:attrName>style.color</p:attrName>
                                        </p:attrNameLst>
                                      </p:cBhvr>
                                      <p:to>
                                        <a:schemeClr val="accent2"/>
                                      </p:to>
                                    </p:animClr>
                                    <p:animClr clrSpc="rgb" dir="cw">
                                      <p:cBhvr>
                                        <p:cTn id="204" dur="500" fill="hold"/>
                                        <p:tgtEl>
                                          <p:spTgt spid="177"/>
                                        </p:tgtEl>
                                        <p:attrNameLst>
                                          <p:attrName>fillcolor</p:attrName>
                                        </p:attrNameLst>
                                      </p:cBhvr>
                                      <p:to>
                                        <a:schemeClr val="accent2"/>
                                      </p:to>
                                    </p:animClr>
                                    <p:set>
                                      <p:cBhvr>
                                        <p:cTn id="205" dur="500" fill="hold"/>
                                        <p:tgtEl>
                                          <p:spTgt spid="177"/>
                                        </p:tgtEl>
                                        <p:attrNameLst>
                                          <p:attrName>fill.type</p:attrName>
                                        </p:attrNameLst>
                                      </p:cBhvr>
                                      <p:to>
                                        <p:strVal val="solid"/>
                                      </p:to>
                                    </p:set>
                                    <p:set>
                                      <p:cBhvr>
                                        <p:cTn id="206" dur="500" fill="hold"/>
                                        <p:tgtEl>
                                          <p:spTgt spid="177"/>
                                        </p:tgtEl>
                                        <p:attrNameLst>
                                          <p:attrName>fill.on</p:attrName>
                                        </p:attrNameLst>
                                      </p:cBhvr>
                                      <p:to>
                                        <p:strVal val="true"/>
                                      </p:to>
                                    </p:set>
                                  </p:childTnLst>
                                </p:cTn>
                              </p:par>
                              <p:par>
                                <p:cTn id="207" presetID="19" presetClass="emph" presetSubtype="0" fill="hold" grpId="0" nodeType="withEffect">
                                  <p:stCondLst>
                                    <p:cond delay="0"/>
                                  </p:stCondLst>
                                  <p:childTnLst>
                                    <p:animClr clrSpc="rgb" dir="cw">
                                      <p:cBhvr override="childStyle">
                                        <p:cTn id="208" dur="500" fill="hold"/>
                                        <p:tgtEl>
                                          <p:spTgt spid="178"/>
                                        </p:tgtEl>
                                        <p:attrNameLst>
                                          <p:attrName>style.color</p:attrName>
                                        </p:attrNameLst>
                                      </p:cBhvr>
                                      <p:to>
                                        <a:schemeClr val="accent2"/>
                                      </p:to>
                                    </p:animClr>
                                    <p:animClr clrSpc="rgb" dir="cw">
                                      <p:cBhvr>
                                        <p:cTn id="209" dur="500" fill="hold"/>
                                        <p:tgtEl>
                                          <p:spTgt spid="178"/>
                                        </p:tgtEl>
                                        <p:attrNameLst>
                                          <p:attrName>fillcolor</p:attrName>
                                        </p:attrNameLst>
                                      </p:cBhvr>
                                      <p:to>
                                        <a:schemeClr val="accent2"/>
                                      </p:to>
                                    </p:animClr>
                                    <p:set>
                                      <p:cBhvr>
                                        <p:cTn id="210" dur="500" fill="hold"/>
                                        <p:tgtEl>
                                          <p:spTgt spid="178"/>
                                        </p:tgtEl>
                                        <p:attrNameLst>
                                          <p:attrName>fill.type</p:attrName>
                                        </p:attrNameLst>
                                      </p:cBhvr>
                                      <p:to>
                                        <p:strVal val="solid"/>
                                      </p:to>
                                    </p:set>
                                    <p:set>
                                      <p:cBhvr>
                                        <p:cTn id="211" dur="500" fill="hold"/>
                                        <p:tgtEl>
                                          <p:spTgt spid="178"/>
                                        </p:tgtEl>
                                        <p:attrNameLst>
                                          <p:attrName>fill.on</p:attrName>
                                        </p:attrNameLst>
                                      </p:cBhvr>
                                      <p:to>
                                        <p:strVal val="true"/>
                                      </p:to>
                                    </p:set>
                                  </p:childTnLst>
                                </p:cTn>
                              </p:par>
                            </p:childTnLst>
                          </p:cTn>
                        </p:par>
                      </p:childTnLst>
                    </p:cTn>
                  </p:par>
                  <p:par>
                    <p:cTn id="212" fill="hold">
                      <p:stCondLst>
                        <p:cond delay="indefinite"/>
                      </p:stCondLst>
                      <p:childTnLst>
                        <p:par>
                          <p:cTn id="213" fill="hold">
                            <p:stCondLst>
                              <p:cond delay="0"/>
                            </p:stCondLst>
                            <p:childTnLst>
                              <p:par>
                                <p:cTn id="214" presetID="6" presetClass="exit" presetSubtype="32" fill="hold" grpId="1" nodeType="clickEffect">
                                  <p:stCondLst>
                                    <p:cond delay="0"/>
                                  </p:stCondLst>
                                  <p:childTnLst>
                                    <p:animEffect transition="out" filter="circle(out)">
                                      <p:cBhvr>
                                        <p:cTn id="215" dur="2000"/>
                                        <p:tgtEl>
                                          <p:spTgt spid="144"/>
                                        </p:tgtEl>
                                      </p:cBhvr>
                                    </p:animEffect>
                                    <p:set>
                                      <p:cBhvr>
                                        <p:cTn id="216" dur="1" fill="hold">
                                          <p:stCondLst>
                                            <p:cond delay="1999"/>
                                          </p:stCondLst>
                                        </p:cTn>
                                        <p:tgtEl>
                                          <p:spTgt spid="144"/>
                                        </p:tgtEl>
                                        <p:attrNameLst>
                                          <p:attrName>style.visibility</p:attrName>
                                        </p:attrNameLst>
                                      </p:cBhvr>
                                      <p:to>
                                        <p:strVal val="hidden"/>
                                      </p:to>
                                    </p:set>
                                  </p:childTnLst>
                                </p:cTn>
                              </p:par>
                              <p:par>
                                <p:cTn id="217" presetID="6" presetClass="exit" presetSubtype="32" fill="hold" grpId="1" nodeType="withEffect">
                                  <p:stCondLst>
                                    <p:cond delay="0"/>
                                  </p:stCondLst>
                                  <p:childTnLst>
                                    <p:animEffect transition="out" filter="circle(out)">
                                      <p:cBhvr>
                                        <p:cTn id="218" dur="2000"/>
                                        <p:tgtEl>
                                          <p:spTgt spid="168"/>
                                        </p:tgtEl>
                                      </p:cBhvr>
                                    </p:animEffect>
                                    <p:set>
                                      <p:cBhvr>
                                        <p:cTn id="219" dur="1" fill="hold">
                                          <p:stCondLst>
                                            <p:cond delay="1999"/>
                                          </p:stCondLst>
                                        </p:cTn>
                                        <p:tgtEl>
                                          <p:spTgt spid="168"/>
                                        </p:tgtEl>
                                        <p:attrNameLst>
                                          <p:attrName>style.visibility</p:attrName>
                                        </p:attrNameLst>
                                      </p:cBhvr>
                                      <p:to>
                                        <p:strVal val="hidden"/>
                                      </p:to>
                                    </p:set>
                                  </p:childTnLst>
                                </p:cTn>
                              </p:par>
                              <p:par>
                                <p:cTn id="220" presetID="6" presetClass="exit" presetSubtype="32" fill="hold" grpId="1" nodeType="withEffect">
                                  <p:stCondLst>
                                    <p:cond delay="0"/>
                                  </p:stCondLst>
                                  <p:childTnLst>
                                    <p:animEffect transition="out" filter="circle(out)">
                                      <p:cBhvr>
                                        <p:cTn id="221" dur="2000"/>
                                        <p:tgtEl>
                                          <p:spTgt spid="171"/>
                                        </p:tgtEl>
                                      </p:cBhvr>
                                    </p:animEffect>
                                    <p:set>
                                      <p:cBhvr>
                                        <p:cTn id="222" dur="1" fill="hold">
                                          <p:stCondLst>
                                            <p:cond delay="1999"/>
                                          </p:stCondLst>
                                        </p:cTn>
                                        <p:tgtEl>
                                          <p:spTgt spid="171"/>
                                        </p:tgtEl>
                                        <p:attrNameLst>
                                          <p:attrName>style.visibility</p:attrName>
                                        </p:attrNameLst>
                                      </p:cBhvr>
                                      <p:to>
                                        <p:strVal val="hidden"/>
                                      </p:to>
                                    </p:set>
                                  </p:childTnLst>
                                </p:cTn>
                              </p:par>
                              <p:par>
                                <p:cTn id="223" presetID="6" presetClass="exit" presetSubtype="32" fill="hold" grpId="1" nodeType="withEffect">
                                  <p:stCondLst>
                                    <p:cond delay="0"/>
                                  </p:stCondLst>
                                  <p:childTnLst>
                                    <p:animEffect transition="out" filter="circle(out)">
                                      <p:cBhvr>
                                        <p:cTn id="224" dur="2000"/>
                                        <p:tgtEl>
                                          <p:spTgt spid="174"/>
                                        </p:tgtEl>
                                      </p:cBhvr>
                                    </p:animEffect>
                                    <p:set>
                                      <p:cBhvr>
                                        <p:cTn id="225" dur="1" fill="hold">
                                          <p:stCondLst>
                                            <p:cond delay="1999"/>
                                          </p:stCondLst>
                                        </p:cTn>
                                        <p:tgtEl>
                                          <p:spTgt spid="174"/>
                                        </p:tgtEl>
                                        <p:attrNameLst>
                                          <p:attrName>style.visibility</p:attrName>
                                        </p:attrNameLst>
                                      </p:cBhvr>
                                      <p:to>
                                        <p:strVal val="hidden"/>
                                      </p:to>
                                    </p:set>
                                  </p:childTnLst>
                                </p:cTn>
                              </p:par>
                              <p:par>
                                <p:cTn id="226" presetID="6" presetClass="exit" presetSubtype="32" fill="hold" grpId="1" nodeType="withEffect">
                                  <p:stCondLst>
                                    <p:cond delay="0"/>
                                  </p:stCondLst>
                                  <p:childTnLst>
                                    <p:animEffect transition="out" filter="circle(out)">
                                      <p:cBhvr>
                                        <p:cTn id="227" dur="2000"/>
                                        <p:tgtEl>
                                          <p:spTgt spid="176"/>
                                        </p:tgtEl>
                                      </p:cBhvr>
                                    </p:animEffect>
                                    <p:set>
                                      <p:cBhvr>
                                        <p:cTn id="228" dur="1" fill="hold">
                                          <p:stCondLst>
                                            <p:cond delay="1999"/>
                                          </p:stCondLst>
                                        </p:cTn>
                                        <p:tgtEl>
                                          <p:spTgt spid="176"/>
                                        </p:tgtEl>
                                        <p:attrNameLst>
                                          <p:attrName>style.visibility</p:attrName>
                                        </p:attrNameLst>
                                      </p:cBhvr>
                                      <p:to>
                                        <p:strVal val="hidden"/>
                                      </p:to>
                                    </p:set>
                                  </p:childTnLst>
                                </p:cTn>
                              </p:par>
                              <p:par>
                                <p:cTn id="229" presetID="6" presetClass="exit" presetSubtype="32" fill="hold" grpId="1" nodeType="withEffect">
                                  <p:stCondLst>
                                    <p:cond delay="0"/>
                                  </p:stCondLst>
                                  <p:childTnLst>
                                    <p:animEffect transition="out" filter="circle(out)">
                                      <p:cBhvr>
                                        <p:cTn id="230" dur="2000"/>
                                        <p:tgtEl>
                                          <p:spTgt spid="177"/>
                                        </p:tgtEl>
                                      </p:cBhvr>
                                    </p:animEffect>
                                    <p:set>
                                      <p:cBhvr>
                                        <p:cTn id="231" dur="1" fill="hold">
                                          <p:stCondLst>
                                            <p:cond delay="1999"/>
                                          </p:stCondLst>
                                        </p:cTn>
                                        <p:tgtEl>
                                          <p:spTgt spid="177"/>
                                        </p:tgtEl>
                                        <p:attrNameLst>
                                          <p:attrName>style.visibility</p:attrName>
                                        </p:attrNameLst>
                                      </p:cBhvr>
                                      <p:to>
                                        <p:strVal val="hidden"/>
                                      </p:to>
                                    </p:set>
                                  </p:childTnLst>
                                </p:cTn>
                              </p:par>
                              <p:par>
                                <p:cTn id="232" presetID="6" presetClass="exit" presetSubtype="32" fill="hold" grpId="1" nodeType="withEffect">
                                  <p:stCondLst>
                                    <p:cond delay="0"/>
                                  </p:stCondLst>
                                  <p:childTnLst>
                                    <p:animEffect transition="out" filter="circle(out)">
                                      <p:cBhvr>
                                        <p:cTn id="233" dur="2000"/>
                                        <p:tgtEl>
                                          <p:spTgt spid="178"/>
                                        </p:tgtEl>
                                      </p:cBhvr>
                                    </p:animEffect>
                                    <p:set>
                                      <p:cBhvr>
                                        <p:cTn id="234" dur="1" fill="hold">
                                          <p:stCondLst>
                                            <p:cond delay="1999"/>
                                          </p:stCondLst>
                                        </p:cTn>
                                        <p:tgtEl>
                                          <p:spTgt spid="178"/>
                                        </p:tgtEl>
                                        <p:attrNameLst>
                                          <p:attrName>style.visibility</p:attrName>
                                        </p:attrNameLst>
                                      </p:cBhvr>
                                      <p:to>
                                        <p:strVal val="hidden"/>
                                      </p:to>
                                    </p:set>
                                  </p:childTnLst>
                                </p:cTn>
                              </p:par>
                              <p:par>
                                <p:cTn id="235" presetID="6" presetClass="exit" presetSubtype="32" fill="hold" grpId="1" nodeType="withEffect">
                                  <p:stCondLst>
                                    <p:cond delay="0"/>
                                  </p:stCondLst>
                                  <p:childTnLst>
                                    <p:animEffect transition="out" filter="circle(out)">
                                      <p:cBhvr>
                                        <p:cTn id="236" dur="2000"/>
                                        <p:tgtEl>
                                          <p:spTgt spid="212"/>
                                        </p:tgtEl>
                                      </p:cBhvr>
                                    </p:animEffect>
                                    <p:set>
                                      <p:cBhvr>
                                        <p:cTn id="237" dur="1" fill="hold">
                                          <p:stCondLst>
                                            <p:cond delay="1999"/>
                                          </p:stCondLst>
                                        </p:cTn>
                                        <p:tgtEl>
                                          <p:spTgt spid="212"/>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38" restart="whenNotActive" fill="hold" evtFilter="cancelBubble" nodeType="interactiveSeq">
                <p:stCondLst>
                  <p:cond evt="onClick" delay="0">
                    <p:tgtEl>
                      <p:spTgt spid="151"/>
                    </p:tgtEl>
                  </p:cond>
                </p:stCondLst>
                <p:endSync evt="end" delay="0">
                  <p:rtn val="all"/>
                </p:endSync>
                <p:childTnLst>
                  <p:par>
                    <p:cTn id="239" fill="hold">
                      <p:stCondLst>
                        <p:cond delay="0"/>
                      </p:stCondLst>
                      <p:childTnLst>
                        <p:par>
                          <p:cTn id="240" fill="hold">
                            <p:stCondLst>
                              <p:cond delay="0"/>
                            </p:stCondLst>
                            <p:childTnLst>
                              <p:par>
                                <p:cTn id="241" presetID="6" presetClass="entr" presetSubtype="16" fill="hold" grpId="0" nodeType="clickEffect">
                                  <p:stCondLst>
                                    <p:cond delay="0"/>
                                  </p:stCondLst>
                                  <p:childTnLst>
                                    <p:set>
                                      <p:cBhvr>
                                        <p:cTn id="242" dur="1" fill="hold">
                                          <p:stCondLst>
                                            <p:cond delay="0"/>
                                          </p:stCondLst>
                                        </p:cTn>
                                        <p:tgtEl>
                                          <p:spTgt spid="226"/>
                                        </p:tgtEl>
                                        <p:attrNameLst>
                                          <p:attrName>style.visibility</p:attrName>
                                        </p:attrNameLst>
                                      </p:cBhvr>
                                      <p:to>
                                        <p:strVal val="visible"/>
                                      </p:to>
                                    </p:set>
                                    <p:animEffect transition="in" filter="circle(in)">
                                      <p:cBhvr>
                                        <p:cTn id="243" dur="2000"/>
                                        <p:tgtEl>
                                          <p:spTgt spid="226"/>
                                        </p:tgtEl>
                                      </p:cBhvr>
                                    </p:animEffect>
                                  </p:childTnLst>
                                </p:cTn>
                              </p:par>
                              <p:par>
                                <p:cTn id="244" presetID="19" presetClass="emph" presetSubtype="0" fill="hold" grpId="0" nodeType="withEffect">
                                  <p:stCondLst>
                                    <p:cond delay="0"/>
                                  </p:stCondLst>
                                  <p:childTnLst>
                                    <p:animClr clrSpc="rgb" dir="cw">
                                      <p:cBhvr override="childStyle">
                                        <p:cTn id="245" dur="500" fill="hold"/>
                                        <p:tgtEl>
                                          <p:spTgt spid="179"/>
                                        </p:tgtEl>
                                        <p:attrNameLst>
                                          <p:attrName>style.color</p:attrName>
                                        </p:attrNameLst>
                                      </p:cBhvr>
                                      <p:to>
                                        <a:schemeClr val="accent2"/>
                                      </p:to>
                                    </p:animClr>
                                    <p:animClr clrSpc="rgb" dir="cw">
                                      <p:cBhvr>
                                        <p:cTn id="246" dur="500" fill="hold"/>
                                        <p:tgtEl>
                                          <p:spTgt spid="179"/>
                                        </p:tgtEl>
                                        <p:attrNameLst>
                                          <p:attrName>fillcolor</p:attrName>
                                        </p:attrNameLst>
                                      </p:cBhvr>
                                      <p:to>
                                        <a:schemeClr val="accent2"/>
                                      </p:to>
                                    </p:animClr>
                                    <p:set>
                                      <p:cBhvr>
                                        <p:cTn id="247" dur="500" fill="hold"/>
                                        <p:tgtEl>
                                          <p:spTgt spid="179"/>
                                        </p:tgtEl>
                                        <p:attrNameLst>
                                          <p:attrName>fill.type</p:attrName>
                                        </p:attrNameLst>
                                      </p:cBhvr>
                                      <p:to>
                                        <p:strVal val="solid"/>
                                      </p:to>
                                    </p:set>
                                    <p:set>
                                      <p:cBhvr>
                                        <p:cTn id="248" dur="500" fill="hold"/>
                                        <p:tgtEl>
                                          <p:spTgt spid="179"/>
                                        </p:tgtEl>
                                        <p:attrNameLst>
                                          <p:attrName>fill.on</p:attrName>
                                        </p:attrNameLst>
                                      </p:cBhvr>
                                      <p:to>
                                        <p:strVal val="true"/>
                                      </p:to>
                                    </p:set>
                                  </p:childTnLst>
                                </p:cTn>
                              </p:par>
                              <p:par>
                                <p:cTn id="249" presetID="19" presetClass="emph" presetSubtype="0" fill="hold" grpId="0" nodeType="withEffect">
                                  <p:stCondLst>
                                    <p:cond delay="0"/>
                                  </p:stCondLst>
                                  <p:childTnLst>
                                    <p:animClr clrSpc="rgb" dir="cw">
                                      <p:cBhvr override="childStyle">
                                        <p:cTn id="250" dur="500" fill="hold"/>
                                        <p:tgtEl>
                                          <p:spTgt spid="180"/>
                                        </p:tgtEl>
                                        <p:attrNameLst>
                                          <p:attrName>style.color</p:attrName>
                                        </p:attrNameLst>
                                      </p:cBhvr>
                                      <p:to>
                                        <a:schemeClr val="accent2"/>
                                      </p:to>
                                    </p:animClr>
                                    <p:animClr clrSpc="rgb" dir="cw">
                                      <p:cBhvr>
                                        <p:cTn id="251" dur="500" fill="hold"/>
                                        <p:tgtEl>
                                          <p:spTgt spid="180"/>
                                        </p:tgtEl>
                                        <p:attrNameLst>
                                          <p:attrName>fillcolor</p:attrName>
                                        </p:attrNameLst>
                                      </p:cBhvr>
                                      <p:to>
                                        <a:schemeClr val="accent2"/>
                                      </p:to>
                                    </p:animClr>
                                    <p:set>
                                      <p:cBhvr>
                                        <p:cTn id="252" dur="500" fill="hold"/>
                                        <p:tgtEl>
                                          <p:spTgt spid="180"/>
                                        </p:tgtEl>
                                        <p:attrNameLst>
                                          <p:attrName>fill.type</p:attrName>
                                        </p:attrNameLst>
                                      </p:cBhvr>
                                      <p:to>
                                        <p:strVal val="solid"/>
                                      </p:to>
                                    </p:set>
                                    <p:set>
                                      <p:cBhvr>
                                        <p:cTn id="253" dur="500" fill="hold"/>
                                        <p:tgtEl>
                                          <p:spTgt spid="180"/>
                                        </p:tgtEl>
                                        <p:attrNameLst>
                                          <p:attrName>fill.on</p:attrName>
                                        </p:attrNameLst>
                                      </p:cBhvr>
                                      <p:to>
                                        <p:strVal val="true"/>
                                      </p:to>
                                    </p:set>
                                  </p:childTnLst>
                                </p:cTn>
                              </p:par>
                              <p:par>
                                <p:cTn id="254" presetID="19" presetClass="emph" presetSubtype="0" fill="hold" grpId="0" nodeType="withEffect">
                                  <p:stCondLst>
                                    <p:cond delay="0"/>
                                  </p:stCondLst>
                                  <p:childTnLst>
                                    <p:animClr clrSpc="rgb" dir="cw">
                                      <p:cBhvr override="childStyle">
                                        <p:cTn id="255" dur="500" fill="hold"/>
                                        <p:tgtEl>
                                          <p:spTgt spid="181"/>
                                        </p:tgtEl>
                                        <p:attrNameLst>
                                          <p:attrName>style.color</p:attrName>
                                        </p:attrNameLst>
                                      </p:cBhvr>
                                      <p:to>
                                        <a:schemeClr val="accent2"/>
                                      </p:to>
                                    </p:animClr>
                                    <p:animClr clrSpc="rgb" dir="cw">
                                      <p:cBhvr>
                                        <p:cTn id="256" dur="500" fill="hold"/>
                                        <p:tgtEl>
                                          <p:spTgt spid="181"/>
                                        </p:tgtEl>
                                        <p:attrNameLst>
                                          <p:attrName>fillcolor</p:attrName>
                                        </p:attrNameLst>
                                      </p:cBhvr>
                                      <p:to>
                                        <a:schemeClr val="accent2"/>
                                      </p:to>
                                    </p:animClr>
                                    <p:set>
                                      <p:cBhvr>
                                        <p:cTn id="257" dur="500" fill="hold"/>
                                        <p:tgtEl>
                                          <p:spTgt spid="181"/>
                                        </p:tgtEl>
                                        <p:attrNameLst>
                                          <p:attrName>fill.type</p:attrName>
                                        </p:attrNameLst>
                                      </p:cBhvr>
                                      <p:to>
                                        <p:strVal val="solid"/>
                                      </p:to>
                                    </p:set>
                                    <p:set>
                                      <p:cBhvr>
                                        <p:cTn id="258" dur="500" fill="hold"/>
                                        <p:tgtEl>
                                          <p:spTgt spid="181"/>
                                        </p:tgtEl>
                                        <p:attrNameLst>
                                          <p:attrName>fill.on</p:attrName>
                                        </p:attrNameLst>
                                      </p:cBhvr>
                                      <p:to>
                                        <p:strVal val="true"/>
                                      </p:to>
                                    </p:set>
                                  </p:childTnLst>
                                </p:cTn>
                              </p:par>
                              <p:par>
                                <p:cTn id="259" presetID="19" presetClass="emph" presetSubtype="0" fill="hold" grpId="0" nodeType="withEffect">
                                  <p:stCondLst>
                                    <p:cond delay="0"/>
                                  </p:stCondLst>
                                  <p:childTnLst>
                                    <p:animClr clrSpc="rgb" dir="cw">
                                      <p:cBhvr override="childStyle">
                                        <p:cTn id="260" dur="500" fill="hold"/>
                                        <p:tgtEl>
                                          <p:spTgt spid="182"/>
                                        </p:tgtEl>
                                        <p:attrNameLst>
                                          <p:attrName>style.color</p:attrName>
                                        </p:attrNameLst>
                                      </p:cBhvr>
                                      <p:to>
                                        <a:schemeClr val="accent2"/>
                                      </p:to>
                                    </p:animClr>
                                    <p:animClr clrSpc="rgb" dir="cw">
                                      <p:cBhvr>
                                        <p:cTn id="261" dur="500" fill="hold"/>
                                        <p:tgtEl>
                                          <p:spTgt spid="182"/>
                                        </p:tgtEl>
                                        <p:attrNameLst>
                                          <p:attrName>fillcolor</p:attrName>
                                        </p:attrNameLst>
                                      </p:cBhvr>
                                      <p:to>
                                        <a:schemeClr val="accent2"/>
                                      </p:to>
                                    </p:animClr>
                                    <p:set>
                                      <p:cBhvr>
                                        <p:cTn id="262" dur="500" fill="hold"/>
                                        <p:tgtEl>
                                          <p:spTgt spid="182"/>
                                        </p:tgtEl>
                                        <p:attrNameLst>
                                          <p:attrName>fill.type</p:attrName>
                                        </p:attrNameLst>
                                      </p:cBhvr>
                                      <p:to>
                                        <p:strVal val="solid"/>
                                      </p:to>
                                    </p:set>
                                    <p:set>
                                      <p:cBhvr>
                                        <p:cTn id="263" dur="500" fill="hold"/>
                                        <p:tgtEl>
                                          <p:spTgt spid="182"/>
                                        </p:tgtEl>
                                        <p:attrNameLst>
                                          <p:attrName>fill.on</p:attrName>
                                        </p:attrNameLst>
                                      </p:cBhvr>
                                      <p:to>
                                        <p:strVal val="true"/>
                                      </p:to>
                                    </p:set>
                                  </p:childTnLst>
                                </p:cTn>
                              </p:par>
                              <p:par>
                                <p:cTn id="264" presetID="19" presetClass="emph" presetSubtype="0" fill="hold" grpId="0" nodeType="withEffect">
                                  <p:stCondLst>
                                    <p:cond delay="0"/>
                                  </p:stCondLst>
                                  <p:childTnLst>
                                    <p:animClr clrSpc="rgb" dir="cw">
                                      <p:cBhvr override="childStyle">
                                        <p:cTn id="265" dur="500" fill="hold"/>
                                        <p:tgtEl>
                                          <p:spTgt spid="183"/>
                                        </p:tgtEl>
                                        <p:attrNameLst>
                                          <p:attrName>style.color</p:attrName>
                                        </p:attrNameLst>
                                      </p:cBhvr>
                                      <p:to>
                                        <a:schemeClr val="accent2"/>
                                      </p:to>
                                    </p:animClr>
                                    <p:animClr clrSpc="rgb" dir="cw">
                                      <p:cBhvr>
                                        <p:cTn id="266" dur="500" fill="hold"/>
                                        <p:tgtEl>
                                          <p:spTgt spid="183"/>
                                        </p:tgtEl>
                                        <p:attrNameLst>
                                          <p:attrName>fillcolor</p:attrName>
                                        </p:attrNameLst>
                                      </p:cBhvr>
                                      <p:to>
                                        <a:schemeClr val="accent2"/>
                                      </p:to>
                                    </p:animClr>
                                    <p:set>
                                      <p:cBhvr>
                                        <p:cTn id="267" dur="500" fill="hold"/>
                                        <p:tgtEl>
                                          <p:spTgt spid="183"/>
                                        </p:tgtEl>
                                        <p:attrNameLst>
                                          <p:attrName>fill.type</p:attrName>
                                        </p:attrNameLst>
                                      </p:cBhvr>
                                      <p:to>
                                        <p:strVal val="solid"/>
                                      </p:to>
                                    </p:set>
                                    <p:set>
                                      <p:cBhvr>
                                        <p:cTn id="268" dur="500" fill="hold"/>
                                        <p:tgtEl>
                                          <p:spTgt spid="183"/>
                                        </p:tgtEl>
                                        <p:attrNameLst>
                                          <p:attrName>fill.on</p:attrName>
                                        </p:attrNameLst>
                                      </p:cBhvr>
                                      <p:to>
                                        <p:strVal val="true"/>
                                      </p:to>
                                    </p:set>
                                  </p:childTnLst>
                                </p:cTn>
                              </p:par>
                              <p:par>
                                <p:cTn id="269" presetID="19" presetClass="emph" presetSubtype="0" fill="hold" grpId="0" nodeType="withEffect">
                                  <p:stCondLst>
                                    <p:cond delay="0"/>
                                  </p:stCondLst>
                                  <p:childTnLst>
                                    <p:animClr clrSpc="rgb" dir="cw">
                                      <p:cBhvr override="childStyle">
                                        <p:cTn id="270" dur="500" fill="hold"/>
                                        <p:tgtEl>
                                          <p:spTgt spid="184"/>
                                        </p:tgtEl>
                                        <p:attrNameLst>
                                          <p:attrName>style.color</p:attrName>
                                        </p:attrNameLst>
                                      </p:cBhvr>
                                      <p:to>
                                        <a:schemeClr val="accent2"/>
                                      </p:to>
                                    </p:animClr>
                                    <p:animClr clrSpc="rgb" dir="cw">
                                      <p:cBhvr>
                                        <p:cTn id="271" dur="500" fill="hold"/>
                                        <p:tgtEl>
                                          <p:spTgt spid="184"/>
                                        </p:tgtEl>
                                        <p:attrNameLst>
                                          <p:attrName>fillcolor</p:attrName>
                                        </p:attrNameLst>
                                      </p:cBhvr>
                                      <p:to>
                                        <a:schemeClr val="accent2"/>
                                      </p:to>
                                    </p:animClr>
                                    <p:set>
                                      <p:cBhvr>
                                        <p:cTn id="272" dur="500" fill="hold"/>
                                        <p:tgtEl>
                                          <p:spTgt spid="184"/>
                                        </p:tgtEl>
                                        <p:attrNameLst>
                                          <p:attrName>fill.type</p:attrName>
                                        </p:attrNameLst>
                                      </p:cBhvr>
                                      <p:to>
                                        <p:strVal val="solid"/>
                                      </p:to>
                                    </p:set>
                                    <p:set>
                                      <p:cBhvr>
                                        <p:cTn id="273" dur="500" fill="hold"/>
                                        <p:tgtEl>
                                          <p:spTgt spid="184"/>
                                        </p:tgtEl>
                                        <p:attrNameLst>
                                          <p:attrName>fill.on</p:attrName>
                                        </p:attrNameLst>
                                      </p:cBhvr>
                                      <p:to>
                                        <p:strVal val="true"/>
                                      </p:to>
                                    </p:set>
                                  </p:childTnLst>
                                </p:cTn>
                              </p:par>
                              <p:par>
                                <p:cTn id="274" presetID="19" presetClass="emph" presetSubtype="0" fill="hold" grpId="0" nodeType="withEffect">
                                  <p:stCondLst>
                                    <p:cond delay="0"/>
                                  </p:stCondLst>
                                  <p:childTnLst>
                                    <p:animClr clrSpc="rgb" dir="cw">
                                      <p:cBhvr override="childStyle">
                                        <p:cTn id="275" dur="500" fill="hold"/>
                                        <p:tgtEl>
                                          <p:spTgt spid="185"/>
                                        </p:tgtEl>
                                        <p:attrNameLst>
                                          <p:attrName>style.color</p:attrName>
                                        </p:attrNameLst>
                                      </p:cBhvr>
                                      <p:to>
                                        <a:schemeClr val="accent2"/>
                                      </p:to>
                                    </p:animClr>
                                    <p:animClr clrSpc="rgb" dir="cw">
                                      <p:cBhvr>
                                        <p:cTn id="276" dur="500" fill="hold"/>
                                        <p:tgtEl>
                                          <p:spTgt spid="185"/>
                                        </p:tgtEl>
                                        <p:attrNameLst>
                                          <p:attrName>fillcolor</p:attrName>
                                        </p:attrNameLst>
                                      </p:cBhvr>
                                      <p:to>
                                        <a:schemeClr val="accent2"/>
                                      </p:to>
                                    </p:animClr>
                                    <p:set>
                                      <p:cBhvr>
                                        <p:cTn id="277" dur="500" fill="hold"/>
                                        <p:tgtEl>
                                          <p:spTgt spid="185"/>
                                        </p:tgtEl>
                                        <p:attrNameLst>
                                          <p:attrName>fill.type</p:attrName>
                                        </p:attrNameLst>
                                      </p:cBhvr>
                                      <p:to>
                                        <p:strVal val="solid"/>
                                      </p:to>
                                    </p:set>
                                    <p:set>
                                      <p:cBhvr>
                                        <p:cTn id="278" dur="500" fill="hold"/>
                                        <p:tgtEl>
                                          <p:spTgt spid="185"/>
                                        </p:tgtEl>
                                        <p:attrNameLst>
                                          <p:attrName>fill.on</p:attrName>
                                        </p:attrNameLst>
                                      </p:cBhvr>
                                      <p:to>
                                        <p:strVal val="true"/>
                                      </p:to>
                                    </p:set>
                                  </p:childTnLst>
                                </p:cTn>
                              </p:par>
                            </p:childTnLst>
                          </p:cTn>
                        </p:par>
                      </p:childTnLst>
                    </p:cTn>
                  </p:par>
                  <p:par>
                    <p:cTn id="279" fill="hold">
                      <p:stCondLst>
                        <p:cond delay="indefinite"/>
                      </p:stCondLst>
                      <p:childTnLst>
                        <p:par>
                          <p:cTn id="280" fill="hold">
                            <p:stCondLst>
                              <p:cond delay="0"/>
                            </p:stCondLst>
                            <p:childTnLst>
                              <p:par>
                                <p:cTn id="281" presetID="6" presetClass="exit" presetSubtype="32" fill="hold" grpId="1" nodeType="clickEffect">
                                  <p:stCondLst>
                                    <p:cond delay="0"/>
                                  </p:stCondLst>
                                  <p:childTnLst>
                                    <p:animEffect transition="out" filter="circle(out)">
                                      <p:cBhvr>
                                        <p:cTn id="282" dur="2000"/>
                                        <p:tgtEl>
                                          <p:spTgt spid="179"/>
                                        </p:tgtEl>
                                      </p:cBhvr>
                                    </p:animEffect>
                                    <p:set>
                                      <p:cBhvr>
                                        <p:cTn id="283" dur="1" fill="hold">
                                          <p:stCondLst>
                                            <p:cond delay="1999"/>
                                          </p:stCondLst>
                                        </p:cTn>
                                        <p:tgtEl>
                                          <p:spTgt spid="179"/>
                                        </p:tgtEl>
                                        <p:attrNameLst>
                                          <p:attrName>style.visibility</p:attrName>
                                        </p:attrNameLst>
                                      </p:cBhvr>
                                      <p:to>
                                        <p:strVal val="hidden"/>
                                      </p:to>
                                    </p:set>
                                  </p:childTnLst>
                                </p:cTn>
                              </p:par>
                              <p:par>
                                <p:cTn id="284" presetID="6" presetClass="exit" presetSubtype="32" fill="hold" grpId="1" nodeType="withEffect">
                                  <p:stCondLst>
                                    <p:cond delay="0"/>
                                  </p:stCondLst>
                                  <p:childTnLst>
                                    <p:animEffect transition="out" filter="circle(out)">
                                      <p:cBhvr>
                                        <p:cTn id="285" dur="2000"/>
                                        <p:tgtEl>
                                          <p:spTgt spid="180"/>
                                        </p:tgtEl>
                                      </p:cBhvr>
                                    </p:animEffect>
                                    <p:set>
                                      <p:cBhvr>
                                        <p:cTn id="286" dur="1" fill="hold">
                                          <p:stCondLst>
                                            <p:cond delay="1999"/>
                                          </p:stCondLst>
                                        </p:cTn>
                                        <p:tgtEl>
                                          <p:spTgt spid="180"/>
                                        </p:tgtEl>
                                        <p:attrNameLst>
                                          <p:attrName>style.visibility</p:attrName>
                                        </p:attrNameLst>
                                      </p:cBhvr>
                                      <p:to>
                                        <p:strVal val="hidden"/>
                                      </p:to>
                                    </p:set>
                                  </p:childTnLst>
                                </p:cTn>
                              </p:par>
                              <p:par>
                                <p:cTn id="287" presetID="6" presetClass="exit" presetSubtype="32" fill="hold" grpId="1" nodeType="withEffect">
                                  <p:stCondLst>
                                    <p:cond delay="0"/>
                                  </p:stCondLst>
                                  <p:childTnLst>
                                    <p:animEffect transition="out" filter="circle(out)">
                                      <p:cBhvr>
                                        <p:cTn id="288" dur="2000"/>
                                        <p:tgtEl>
                                          <p:spTgt spid="181"/>
                                        </p:tgtEl>
                                      </p:cBhvr>
                                    </p:animEffect>
                                    <p:set>
                                      <p:cBhvr>
                                        <p:cTn id="289" dur="1" fill="hold">
                                          <p:stCondLst>
                                            <p:cond delay="1999"/>
                                          </p:stCondLst>
                                        </p:cTn>
                                        <p:tgtEl>
                                          <p:spTgt spid="181"/>
                                        </p:tgtEl>
                                        <p:attrNameLst>
                                          <p:attrName>style.visibility</p:attrName>
                                        </p:attrNameLst>
                                      </p:cBhvr>
                                      <p:to>
                                        <p:strVal val="hidden"/>
                                      </p:to>
                                    </p:set>
                                  </p:childTnLst>
                                </p:cTn>
                              </p:par>
                              <p:par>
                                <p:cTn id="290" presetID="6" presetClass="exit" presetSubtype="32" fill="hold" grpId="1" nodeType="withEffect">
                                  <p:stCondLst>
                                    <p:cond delay="0"/>
                                  </p:stCondLst>
                                  <p:childTnLst>
                                    <p:animEffect transition="out" filter="circle(out)">
                                      <p:cBhvr>
                                        <p:cTn id="291" dur="2000"/>
                                        <p:tgtEl>
                                          <p:spTgt spid="182"/>
                                        </p:tgtEl>
                                      </p:cBhvr>
                                    </p:animEffect>
                                    <p:set>
                                      <p:cBhvr>
                                        <p:cTn id="292" dur="1" fill="hold">
                                          <p:stCondLst>
                                            <p:cond delay="1999"/>
                                          </p:stCondLst>
                                        </p:cTn>
                                        <p:tgtEl>
                                          <p:spTgt spid="182"/>
                                        </p:tgtEl>
                                        <p:attrNameLst>
                                          <p:attrName>style.visibility</p:attrName>
                                        </p:attrNameLst>
                                      </p:cBhvr>
                                      <p:to>
                                        <p:strVal val="hidden"/>
                                      </p:to>
                                    </p:set>
                                  </p:childTnLst>
                                </p:cTn>
                              </p:par>
                              <p:par>
                                <p:cTn id="293" presetID="6" presetClass="exit" presetSubtype="32" fill="hold" grpId="1" nodeType="withEffect">
                                  <p:stCondLst>
                                    <p:cond delay="0"/>
                                  </p:stCondLst>
                                  <p:childTnLst>
                                    <p:animEffect transition="out" filter="circle(out)">
                                      <p:cBhvr>
                                        <p:cTn id="294" dur="2000"/>
                                        <p:tgtEl>
                                          <p:spTgt spid="183"/>
                                        </p:tgtEl>
                                      </p:cBhvr>
                                    </p:animEffect>
                                    <p:set>
                                      <p:cBhvr>
                                        <p:cTn id="295" dur="1" fill="hold">
                                          <p:stCondLst>
                                            <p:cond delay="1999"/>
                                          </p:stCondLst>
                                        </p:cTn>
                                        <p:tgtEl>
                                          <p:spTgt spid="183"/>
                                        </p:tgtEl>
                                        <p:attrNameLst>
                                          <p:attrName>style.visibility</p:attrName>
                                        </p:attrNameLst>
                                      </p:cBhvr>
                                      <p:to>
                                        <p:strVal val="hidden"/>
                                      </p:to>
                                    </p:set>
                                  </p:childTnLst>
                                </p:cTn>
                              </p:par>
                              <p:par>
                                <p:cTn id="296" presetID="6" presetClass="exit" presetSubtype="32" fill="hold" grpId="1" nodeType="withEffect">
                                  <p:stCondLst>
                                    <p:cond delay="0"/>
                                  </p:stCondLst>
                                  <p:childTnLst>
                                    <p:animEffect transition="out" filter="circle(out)">
                                      <p:cBhvr>
                                        <p:cTn id="297" dur="2000"/>
                                        <p:tgtEl>
                                          <p:spTgt spid="184"/>
                                        </p:tgtEl>
                                      </p:cBhvr>
                                    </p:animEffect>
                                    <p:set>
                                      <p:cBhvr>
                                        <p:cTn id="298" dur="1" fill="hold">
                                          <p:stCondLst>
                                            <p:cond delay="1999"/>
                                          </p:stCondLst>
                                        </p:cTn>
                                        <p:tgtEl>
                                          <p:spTgt spid="184"/>
                                        </p:tgtEl>
                                        <p:attrNameLst>
                                          <p:attrName>style.visibility</p:attrName>
                                        </p:attrNameLst>
                                      </p:cBhvr>
                                      <p:to>
                                        <p:strVal val="hidden"/>
                                      </p:to>
                                    </p:set>
                                  </p:childTnLst>
                                </p:cTn>
                              </p:par>
                              <p:par>
                                <p:cTn id="299" presetID="6" presetClass="exit" presetSubtype="32" fill="hold" grpId="1" nodeType="withEffect">
                                  <p:stCondLst>
                                    <p:cond delay="0"/>
                                  </p:stCondLst>
                                  <p:childTnLst>
                                    <p:animEffect transition="out" filter="circle(out)">
                                      <p:cBhvr>
                                        <p:cTn id="300" dur="2000"/>
                                        <p:tgtEl>
                                          <p:spTgt spid="185"/>
                                        </p:tgtEl>
                                      </p:cBhvr>
                                    </p:animEffect>
                                    <p:set>
                                      <p:cBhvr>
                                        <p:cTn id="301" dur="1" fill="hold">
                                          <p:stCondLst>
                                            <p:cond delay="1999"/>
                                          </p:stCondLst>
                                        </p:cTn>
                                        <p:tgtEl>
                                          <p:spTgt spid="185"/>
                                        </p:tgtEl>
                                        <p:attrNameLst>
                                          <p:attrName>style.visibility</p:attrName>
                                        </p:attrNameLst>
                                      </p:cBhvr>
                                      <p:to>
                                        <p:strVal val="hidden"/>
                                      </p:to>
                                    </p:set>
                                  </p:childTnLst>
                                </p:cTn>
                              </p:par>
                              <p:par>
                                <p:cTn id="302" presetID="6" presetClass="exit" presetSubtype="32" fill="hold" grpId="1" nodeType="withEffect">
                                  <p:stCondLst>
                                    <p:cond delay="0"/>
                                  </p:stCondLst>
                                  <p:childTnLst>
                                    <p:animEffect transition="out" filter="circle(out)">
                                      <p:cBhvr>
                                        <p:cTn id="303" dur="2000"/>
                                        <p:tgtEl>
                                          <p:spTgt spid="226"/>
                                        </p:tgtEl>
                                      </p:cBhvr>
                                    </p:animEffect>
                                    <p:set>
                                      <p:cBhvr>
                                        <p:cTn id="304" dur="1" fill="hold">
                                          <p:stCondLst>
                                            <p:cond delay="1999"/>
                                          </p:stCondLst>
                                        </p:cTn>
                                        <p:tgtEl>
                                          <p:spTgt spid="226"/>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05" restart="whenNotActive" fill="hold" evtFilter="cancelBubble" nodeType="interactiveSeq">
                <p:stCondLst>
                  <p:cond evt="onClick" delay="0">
                    <p:tgtEl>
                      <p:spTgt spid="51"/>
                    </p:tgtEl>
                  </p:cond>
                </p:stCondLst>
                <p:endSync evt="end" delay="0">
                  <p:rtn val="all"/>
                </p:endSync>
                <p:childTnLst>
                  <p:par>
                    <p:cTn id="306" fill="hold">
                      <p:stCondLst>
                        <p:cond delay="0"/>
                      </p:stCondLst>
                      <p:childTnLst>
                        <p:par>
                          <p:cTn id="307" fill="hold">
                            <p:stCondLst>
                              <p:cond delay="0"/>
                            </p:stCondLst>
                            <p:childTnLst>
                              <p:par>
                                <p:cTn id="308" presetID="6" presetClass="entr" presetSubtype="16" fill="hold" grpId="0" nodeType="clickEffect">
                                  <p:stCondLst>
                                    <p:cond delay="0"/>
                                  </p:stCondLst>
                                  <p:childTnLst>
                                    <p:set>
                                      <p:cBhvr>
                                        <p:cTn id="309" dur="1" fill="hold">
                                          <p:stCondLst>
                                            <p:cond delay="0"/>
                                          </p:stCondLst>
                                        </p:cTn>
                                        <p:tgtEl>
                                          <p:spTgt spid="227"/>
                                        </p:tgtEl>
                                        <p:attrNameLst>
                                          <p:attrName>style.visibility</p:attrName>
                                        </p:attrNameLst>
                                      </p:cBhvr>
                                      <p:to>
                                        <p:strVal val="visible"/>
                                      </p:to>
                                    </p:set>
                                    <p:animEffect transition="in" filter="circle(in)">
                                      <p:cBhvr>
                                        <p:cTn id="310" dur="2000"/>
                                        <p:tgtEl>
                                          <p:spTgt spid="227"/>
                                        </p:tgtEl>
                                      </p:cBhvr>
                                    </p:animEffect>
                                  </p:childTnLst>
                                </p:cTn>
                              </p:par>
                              <p:par>
                                <p:cTn id="311" presetID="19" presetClass="emph" presetSubtype="0" fill="hold" grpId="0" nodeType="withEffect">
                                  <p:stCondLst>
                                    <p:cond delay="0"/>
                                  </p:stCondLst>
                                  <p:childTnLst>
                                    <p:animClr clrSpc="rgb" dir="cw">
                                      <p:cBhvr override="childStyle">
                                        <p:cTn id="312" dur="500" fill="hold"/>
                                        <p:tgtEl>
                                          <p:spTgt spid="186"/>
                                        </p:tgtEl>
                                        <p:attrNameLst>
                                          <p:attrName>style.color</p:attrName>
                                        </p:attrNameLst>
                                      </p:cBhvr>
                                      <p:to>
                                        <a:schemeClr val="accent2"/>
                                      </p:to>
                                    </p:animClr>
                                    <p:animClr clrSpc="rgb" dir="cw">
                                      <p:cBhvr>
                                        <p:cTn id="313" dur="500" fill="hold"/>
                                        <p:tgtEl>
                                          <p:spTgt spid="186"/>
                                        </p:tgtEl>
                                        <p:attrNameLst>
                                          <p:attrName>fillcolor</p:attrName>
                                        </p:attrNameLst>
                                      </p:cBhvr>
                                      <p:to>
                                        <a:schemeClr val="accent2"/>
                                      </p:to>
                                    </p:animClr>
                                    <p:set>
                                      <p:cBhvr>
                                        <p:cTn id="314" dur="500" fill="hold"/>
                                        <p:tgtEl>
                                          <p:spTgt spid="186"/>
                                        </p:tgtEl>
                                        <p:attrNameLst>
                                          <p:attrName>fill.type</p:attrName>
                                        </p:attrNameLst>
                                      </p:cBhvr>
                                      <p:to>
                                        <p:strVal val="solid"/>
                                      </p:to>
                                    </p:set>
                                    <p:set>
                                      <p:cBhvr>
                                        <p:cTn id="315" dur="500" fill="hold"/>
                                        <p:tgtEl>
                                          <p:spTgt spid="186"/>
                                        </p:tgtEl>
                                        <p:attrNameLst>
                                          <p:attrName>fill.on</p:attrName>
                                        </p:attrNameLst>
                                      </p:cBhvr>
                                      <p:to>
                                        <p:strVal val="true"/>
                                      </p:to>
                                    </p:set>
                                  </p:childTnLst>
                                </p:cTn>
                              </p:par>
                              <p:par>
                                <p:cTn id="316" presetID="19" presetClass="emph" presetSubtype="0" fill="hold" grpId="0" nodeType="withEffect">
                                  <p:stCondLst>
                                    <p:cond delay="0"/>
                                  </p:stCondLst>
                                  <p:childTnLst>
                                    <p:animClr clrSpc="rgb" dir="cw">
                                      <p:cBhvr override="childStyle">
                                        <p:cTn id="317" dur="500" fill="hold"/>
                                        <p:tgtEl>
                                          <p:spTgt spid="187"/>
                                        </p:tgtEl>
                                        <p:attrNameLst>
                                          <p:attrName>style.color</p:attrName>
                                        </p:attrNameLst>
                                      </p:cBhvr>
                                      <p:to>
                                        <a:schemeClr val="accent2"/>
                                      </p:to>
                                    </p:animClr>
                                    <p:animClr clrSpc="rgb" dir="cw">
                                      <p:cBhvr>
                                        <p:cTn id="318" dur="500" fill="hold"/>
                                        <p:tgtEl>
                                          <p:spTgt spid="187"/>
                                        </p:tgtEl>
                                        <p:attrNameLst>
                                          <p:attrName>fillcolor</p:attrName>
                                        </p:attrNameLst>
                                      </p:cBhvr>
                                      <p:to>
                                        <a:schemeClr val="accent2"/>
                                      </p:to>
                                    </p:animClr>
                                    <p:set>
                                      <p:cBhvr>
                                        <p:cTn id="319" dur="500" fill="hold"/>
                                        <p:tgtEl>
                                          <p:spTgt spid="187"/>
                                        </p:tgtEl>
                                        <p:attrNameLst>
                                          <p:attrName>fill.type</p:attrName>
                                        </p:attrNameLst>
                                      </p:cBhvr>
                                      <p:to>
                                        <p:strVal val="solid"/>
                                      </p:to>
                                    </p:set>
                                    <p:set>
                                      <p:cBhvr>
                                        <p:cTn id="320" dur="500" fill="hold"/>
                                        <p:tgtEl>
                                          <p:spTgt spid="187"/>
                                        </p:tgtEl>
                                        <p:attrNameLst>
                                          <p:attrName>fill.on</p:attrName>
                                        </p:attrNameLst>
                                      </p:cBhvr>
                                      <p:to>
                                        <p:strVal val="true"/>
                                      </p:to>
                                    </p:set>
                                  </p:childTnLst>
                                </p:cTn>
                              </p:par>
                              <p:par>
                                <p:cTn id="321" presetID="19" presetClass="emph" presetSubtype="0" fill="hold" grpId="0" nodeType="withEffect">
                                  <p:stCondLst>
                                    <p:cond delay="0"/>
                                  </p:stCondLst>
                                  <p:childTnLst>
                                    <p:animClr clrSpc="rgb" dir="cw">
                                      <p:cBhvr override="childStyle">
                                        <p:cTn id="322" dur="500" fill="hold"/>
                                        <p:tgtEl>
                                          <p:spTgt spid="189"/>
                                        </p:tgtEl>
                                        <p:attrNameLst>
                                          <p:attrName>style.color</p:attrName>
                                        </p:attrNameLst>
                                      </p:cBhvr>
                                      <p:to>
                                        <a:schemeClr val="accent2"/>
                                      </p:to>
                                    </p:animClr>
                                    <p:animClr clrSpc="rgb" dir="cw">
                                      <p:cBhvr>
                                        <p:cTn id="323" dur="500" fill="hold"/>
                                        <p:tgtEl>
                                          <p:spTgt spid="189"/>
                                        </p:tgtEl>
                                        <p:attrNameLst>
                                          <p:attrName>fillcolor</p:attrName>
                                        </p:attrNameLst>
                                      </p:cBhvr>
                                      <p:to>
                                        <a:schemeClr val="accent2"/>
                                      </p:to>
                                    </p:animClr>
                                    <p:set>
                                      <p:cBhvr>
                                        <p:cTn id="324" dur="500" fill="hold"/>
                                        <p:tgtEl>
                                          <p:spTgt spid="189"/>
                                        </p:tgtEl>
                                        <p:attrNameLst>
                                          <p:attrName>fill.type</p:attrName>
                                        </p:attrNameLst>
                                      </p:cBhvr>
                                      <p:to>
                                        <p:strVal val="solid"/>
                                      </p:to>
                                    </p:set>
                                    <p:set>
                                      <p:cBhvr>
                                        <p:cTn id="325" dur="500" fill="hold"/>
                                        <p:tgtEl>
                                          <p:spTgt spid="189"/>
                                        </p:tgtEl>
                                        <p:attrNameLst>
                                          <p:attrName>fill.on</p:attrName>
                                        </p:attrNameLst>
                                      </p:cBhvr>
                                      <p:to>
                                        <p:strVal val="true"/>
                                      </p:to>
                                    </p:set>
                                  </p:childTnLst>
                                </p:cTn>
                              </p:par>
                              <p:par>
                                <p:cTn id="326" presetID="19" presetClass="emph" presetSubtype="0" fill="hold" grpId="0" nodeType="withEffect">
                                  <p:stCondLst>
                                    <p:cond delay="0"/>
                                  </p:stCondLst>
                                  <p:childTnLst>
                                    <p:animClr clrSpc="rgb" dir="cw">
                                      <p:cBhvr override="childStyle">
                                        <p:cTn id="327" dur="500" fill="hold"/>
                                        <p:tgtEl>
                                          <p:spTgt spid="190"/>
                                        </p:tgtEl>
                                        <p:attrNameLst>
                                          <p:attrName>style.color</p:attrName>
                                        </p:attrNameLst>
                                      </p:cBhvr>
                                      <p:to>
                                        <a:schemeClr val="accent2"/>
                                      </p:to>
                                    </p:animClr>
                                    <p:animClr clrSpc="rgb" dir="cw">
                                      <p:cBhvr>
                                        <p:cTn id="328" dur="500" fill="hold"/>
                                        <p:tgtEl>
                                          <p:spTgt spid="190"/>
                                        </p:tgtEl>
                                        <p:attrNameLst>
                                          <p:attrName>fillcolor</p:attrName>
                                        </p:attrNameLst>
                                      </p:cBhvr>
                                      <p:to>
                                        <a:schemeClr val="accent2"/>
                                      </p:to>
                                    </p:animClr>
                                    <p:set>
                                      <p:cBhvr>
                                        <p:cTn id="329" dur="500" fill="hold"/>
                                        <p:tgtEl>
                                          <p:spTgt spid="190"/>
                                        </p:tgtEl>
                                        <p:attrNameLst>
                                          <p:attrName>fill.type</p:attrName>
                                        </p:attrNameLst>
                                      </p:cBhvr>
                                      <p:to>
                                        <p:strVal val="solid"/>
                                      </p:to>
                                    </p:set>
                                    <p:set>
                                      <p:cBhvr>
                                        <p:cTn id="330" dur="500" fill="hold"/>
                                        <p:tgtEl>
                                          <p:spTgt spid="190"/>
                                        </p:tgtEl>
                                        <p:attrNameLst>
                                          <p:attrName>fill.on</p:attrName>
                                        </p:attrNameLst>
                                      </p:cBhvr>
                                      <p:to>
                                        <p:strVal val="true"/>
                                      </p:to>
                                    </p:set>
                                  </p:childTnLst>
                                </p:cTn>
                              </p:par>
                              <p:par>
                                <p:cTn id="331" presetID="19" presetClass="emph" presetSubtype="0" fill="hold" grpId="0" nodeType="withEffect">
                                  <p:stCondLst>
                                    <p:cond delay="0"/>
                                  </p:stCondLst>
                                  <p:childTnLst>
                                    <p:animClr clrSpc="rgb" dir="cw">
                                      <p:cBhvr override="childStyle">
                                        <p:cTn id="332" dur="500" fill="hold"/>
                                        <p:tgtEl>
                                          <p:spTgt spid="191"/>
                                        </p:tgtEl>
                                        <p:attrNameLst>
                                          <p:attrName>style.color</p:attrName>
                                        </p:attrNameLst>
                                      </p:cBhvr>
                                      <p:to>
                                        <a:schemeClr val="accent2"/>
                                      </p:to>
                                    </p:animClr>
                                    <p:animClr clrSpc="rgb" dir="cw">
                                      <p:cBhvr>
                                        <p:cTn id="333" dur="500" fill="hold"/>
                                        <p:tgtEl>
                                          <p:spTgt spid="191"/>
                                        </p:tgtEl>
                                        <p:attrNameLst>
                                          <p:attrName>fillcolor</p:attrName>
                                        </p:attrNameLst>
                                      </p:cBhvr>
                                      <p:to>
                                        <a:schemeClr val="accent2"/>
                                      </p:to>
                                    </p:animClr>
                                    <p:set>
                                      <p:cBhvr>
                                        <p:cTn id="334" dur="500" fill="hold"/>
                                        <p:tgtEl>
                                          <p:spTgt spid="191"/>
                                        </p:tgtEl>
                                        <p:attrNameLst>
                                          <p:attrName>fill.type</p:attrName>
                                        </p:attrNameLst>
                                      </p:cBhvr>
                                      <p:to>
                                        <p:strVal val="solid"/>
                                      </p:to>
                                    </p:set>
                                    <p:set>
                                      <p:cBhvr>
                                        <p:cTn id="335" dur="500" fill="hold"/>
                                        <p:tgtEl>
                                          <p:spTgt spid="191"/>
                                        </p:tgtEl>
                                        <p:attrNameLst>
                                          <p:attrName>fill.on</p:attrName>
                                        </p:attrNameLst>
                                      </p:cBhvr>
                                      <p:to>
                                        <p:strVal val="true"/>
                                      </p:to>
                                    </p:set>
                                  </p:childTnLst>
                                </p:cTn>
                              </p:par>
                              <p:par>
                                <p:cTn id="336" presetID="19" presetClass="emph" presetSubtype="0" fill="hold" grpId="0" nodeType="withEffect">
                                  <p:stCondLst>
                                    <p:cond delay="0"/>
                                  </p:stCondLst>
                                  <p:childTnLst>
                                    <p:animClr clrSpc="rgb" dir="cw">
                                      <p:cBhvr override="childStyle">
                                        <p:cTn id="337" dur="500" fill="hold"/>
                                        <p:tgtEl>
                                          <p:spTgt spid="192"/>
                                        </p:tgtEl>
                                        <p:attrNameLst>
                                          <p:attrName>style.color</p:attrName>
                                        </p:attrNameLst>
                                      </p:cBhvr>
                                      <p:to>
                                        <a:schemeClr val="accent2"/>
                                      </p:to>
                                    </p:animClr>
                                    <p:animClr clrSpc="rgb" dir="cw">
                                      <p:cBhvr>
                                        <p:cTn id="338" dur="500" fill="hold"/>
                                        <p:tgtEl>
                                          <p:spTgt spid="192"/>
                                        </p:tgtEl>
                                        <p:attrNameLst>
                                          <p:attrName>fillcolor</p:attrName>
                                        </p:attrNameLst>
                                      </p:cBhvr>
                                      <p:to>
                                        <a:schemeClr val="accent2"/>
                                      </p:to>
                                    </p:animClr>
                                    <p:set>
                                      <p:cBhvr>
                                        <p:cTn id="339" dur="500" fill="hold"/>
                                        <p:tgtEl>
                                          <p:spTgt spid="192"/>
                                        </p:tgtEl>
                                        <p:attrNameLst>
                                          <p:attrName>fill.type</p:attrName>
                                        </p:attrNameLst>
                                      </p:cBhvr>
                                      <p:to>
                                        <p:strVal val="solid"/>
                                      </p:to>
                                    </p:set>
                                    <p:set>
                                      <p:cBhvr>
                                        <p:cTn id="340" dur="500" fill="hold"/>
                                        <p:tgtEl>
                                          <p:spTgt spid="192"/>
                                        </p:tgtEl>
                                        <p:attrNameLst>
                                          <p:attrName>fill.on</p:attrName>
                                        </p:attrNameLst>
                                      </p:cBhvr>
                                      <p:to>
                                        <p:strVal val="true"/>
                                      </p:to>
                                    </p:set>
                                  </p:childTnLst>
                                </p:cTn>
                              </p:par>
                            </p:childTnLst>
                          </p:cTn>
                        </p:par>
                      </p:childTnLst>
                    </p:cTn>
                  </p:par>
                  <p:par>
                    <p:cTn id="341" fill="hold">
                      <p:stCondLst>
                        <p:cond delay="indefinite"/>
                      </p:stCondLst>
                      <p:childTnLst>
                        <p:par>
                          <p:cTn id="342" fill="hold">
                            <p:stCondLst>
                              <p:cond delay="0"/>
                            </p:stCondLst>
                            <p:childTnLst>
                              <p:par>
                                <p:cTn id="343" presetID="6" presetClass="exit" presetSubtype="32" fill="hold" grpId="1" nodeType="clickEffect">
                                  <p:stCondLst>
                                    <p:cond delay="0"/>
                                  </p:stCondLst>
                                  <p:childTnLst>
                                    <p:animEffect transition="out" filter="circle(out)">
                                      <p:cBhvr>
                                        <p:cTn id="344" dur="2000"/>
                                        <p:tgtEl>
                                          <p:spTgt spid="186"/>
                                        </p:tgtEl>
                                      </p:cBhvr>
                                    </p:animEffect>
                                    <p:set>
                                      <p:cBhvr>
                                        <p:cTn id="345" dur="1" fill="hold">
                                          <p:stCondLst>
                                            <p:cond delay="1999"/>
                                          </p:stCondLst>
                                        </p:cTn>
                                        <p:tgtEl>
                                          <p:spTgt spid="186"/>
                                        </p:tgtEl>
                                        <p:attrNameLst>
                                          <p:attrName>style.visibility</p:attrName>
                                        </p:attrNameLst>
                                      </p:cBhvr>
                                      <p:to>
                                        <p:strVal val="hidden"/>
                                      </p:to>
                                    </p:set>
                                  </p:childTnLst>
                                </p:cTn>
                              </p:par>
                              <p:par>
                                <p:cTn id="346" presetID="6" presetClass="exit" presetSubtype="32" fill="hold" grpId="1" nodeType="withEffect">
                                  <p:stCondLst>
                                    <p:cond delay="0"/>
                                  </p:stCondLst>
                                  <p:childTnLst>
                                    <p:animEffect transition="out" filter="circle(out)">
                                      <p:cBhvr>
                                        <p:cTn id="347" dur="2000"/>
                                        <p:tgtEl>
                                          <p:spTgt spid="187"/>
                                        </p:tgtEl>
                                      </p:cBhvr>
                                    </p:animEffect>
                                    <p:set>
                                      <p:cBhvr>
                                        <p:cTn id="348" dur="1" fill="hold">
                                          <p:stCondLst>
                                            <p:cond delay="1999"/>
                                          </p:stCondLst>
                                        </p:cTn>
                                        <p:tgtEl>
                                          <p:spTgt spid="187"/>
                                        </p:tgtEl>
                                        <p:attrNameLst>
                                          <p:attrName>style.visibility</p:attrName>
                                        </p:attrNameLst>
                                      </p:cBhvr>
                                      <p:to>
                                        <p:strVal val="hidden"/>
                                      </p:to>
                                    </p:set>
                                  </p:childTnLst>
                                </p:cTn>
                              </p:par>
                              <p:par>
                                <p:cTn id="349" presetID="6" presetClass="exit" presetSubtype="32" fill="hold" grpId="1" nodeType="withEffect">
                                  <p:stCondLst>
                                    <p:cond delay="0"/>
                                  </p:stCondLst>
                                  <p:childTnLst>
                                    <p:animEffect transition="out" filter="circle(out)">
                                      <p:cBhvr>
                                        <p:cTn id="350" dur="2000"/>
                                        <p:tgtEl>
                                          <p:spTgt spid="189"/>
                                        </p:tgtEl>
                                      </p:cBhvr>
                                    </p:animEffect>
                                    <p:set>
                                      <p:cBhvr>
                                        <p:cTn id="351" dur="1" fill="hold">
                                          <p:stCondLst>
                                            <p:cond delay="1999"/>
                                          </p:stCondLst>
                                        </p:cTn>
                                        <p:tgtEl>
                                          <p:spTgt spid="189"/>
                                        </p:tgtEl>
                                        <p:attrNameLst>
                                          <p:attrName>style.visibility</p:attrName>
                                        </p:attrNameLst>
                                      </p:cBhvr>
                                      <p:to>
                                        <p:strVal val="hidden"/>
                                      </p:to>
                                    </p:set>
                                  </p:childTnLst>
                                </p:cTn>
                              </p:par>
                              <p:par>
                                <p:cTn id="352" presetID="6" presetClass="exit" presetSubtype="32" fill="hold" grpId="1" nodeType="withEffect">
                                  <p:stCondLst>
                                    <p:cond delay="0"/>
                                  </p:stCondLst>
                                  <p:childTnLst>
                                    <p:animEffect transition="out" filter="circle(out)">
                                      <p:cBhvr>
                                        <p:cTn id="353" dur="2000"/>
                                        <p:tgtEl>
                                          <p:spTgt spid="190"/>
                                        </p:tgtEl>
                                      </p:cBhvr>
                                    </p:animEffect>
                                    <p:set>
                                      <p:cBhvr>
                                        <p:cTn id="354" dur="1" fill="hold">
                                          <p:stCondLst>
                                            <p:cond delay="1999"/>
                                          </p:stCondLst>
                                        </p:cTn>
                                        <p:tgtEl>
                                          <p:spTgt spid="190"/>
                                        </p:tgtEl>
                                        <p:attrNameLst>
                                          <p:attrName>style.visibility</p:attrName>
                                        </p:attrNameLst>
                                      </p:cBhvr>
                                      <p:to>
                                        <p:strVal val="hidden"/>
                                      </p:to>
                                    </p:set>
                                  </p:childTnLst>
                                </p:cTn>
                              </p:par>
                              <p:par>
                                <p:cTn id="355" presetID="6" presetClass="exit" presetSubtype="32" fill="hold" grpId="1" nodeType="withEffect">
                                  <p:stCondLst>
                                    <p:cond delay="0"/>
                                  </p:stCondLst>
                                  <p:childTnLst>
                                    <p:animEffect transition="out" filter="circle(out)">
                                      <p:cBhvr>
                                        <p:cTn id="356" dur="2000"/>
                                        <p:tgtEl>
                                          <p:spTgt spid="191"/>
                                        </p:tgtEl>
                                      </p:cBhvr>
                                    </p:animEffect>
                                    <p:set>
                                      <p:cBhvr>
                                        <p:cTn id="357" dur="1" fill="hold">
                                          <p:stCondLst>
                                            <p:cond delay="1999"/>
                                          </p:stCondLst>
                                        </p:cTn>
                                        <p:tgtEl>
                                          <p:spTgt spid="191"/>
                                        </p:tgtEl>
                                        <p:attrNameLst>
                                          <p:attrName>style.visibility</p:attrName>
                                        </p:attrNameLst>
                                      </p:cBhvr>
                                      <p:to>
                                        <p:strVal val="hidden"/>
                                      </p:to>
                                    </p:set>
                                  </p:childTnLst>
                                </p:cTn>
                              </p:par>
                              <p:par>
                                <p:cTn id="358" presetID="6" presetClass="exit" presetSubtype="32" fill="hold" grpId="1" nodeType="withEffect">
                                  <p:stCondLst>
                                    <p:cond delay="0"/>
                                  </p:stCondLst>
                                  <p:childTnLst>
                                    <p:animEffect transition="out" filter="circle(out)">
                                      <p:cBhvr>
                                        <p:cTn id="359" dur="2000"/>
                                        <p:tgtEl>
                                          <p:spTgt spid="192"/>
                                        </p:tgtEl>
                                      </p:cBhvr>
                                    </p:animEffect>
                                    <p:set>
                                      <p:cBhvr>
                                        <p:cTn id="360" dur="1" fill="hold">
                                          <p:stCondLst>
                                            <p:cond delay="1999"/>
                                          </p:stCondLst>
                                        </p:cTn>
                                        <p:tgtEl>
                                          <p:spTgt spid="192"/>
                                        </p:tgtEl>
                                        <p:attrNameLst>
                                          <p:attrName>style.visibility</p:attrName>
                                        </p:attrNameLst>
                                      </p:cBhvr>
                                      <p:to>
                                        <p:strVal val="hidden"/>
                                      </p:to>
                                    </p:set>
                                  </p:childTnLst>
                                </p:cTn>
                              </p:par>
                              <p:par>
                                <p:cTn id="361" presetID="6" presetClass="exit" presetSubtype="32" fill="hold" grpId="1" nodeType="withEffect">
                                  <p:stCondLst>
                                    <p:cond delay="0"/>
                                  </p:stCondLst>
                                  <p:childTnLst>
                                    <p:animEffect transition="out" filter="circle(out)">
                                      <p:cBhvr>
                                        <p:cTn id="362" dur="2000"/>
                                        <p:tgtEl>
                                          <p:spTgt spid="227"/>
                                        </p:tgtEl>
                                      </p:cBhvr>
                                    </p:animEffect>
                                    <p:set>
                                      <p:cBhvr>
                                        <p:cTn id="363" dur="1" fill="hold">
                                          <p:stCondLst>
                                            <p:cond delay="1999"/>
                                          </p:stCondLst>
                                        </p:cTn>
                                        <p:tgtEl>
                                          <p:spTgt spid="227"/>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64" restart="whenNotActive" fill="hold" evtFilter="cancelBubble" nodeType="interactiveSeq">
                <p:stCondLst>
                  <p:cond evt="onClick" delay="0">
                    <p:tgtEl>
                      <p:spTgt spid="71"/>
                    </p:tgtEl>
                  </p:cond>
                </p:stCondLst>
                <p:endSync evt="end" delay="0">
                  <p:rtn val="all"/>
                </p:endSync>
                <p:childTnLst>
                  <p:par>
                    <p:cTn id="365" fill="hold">
                      <p:stCondLst>
                        <p:cond delay="0"/>
                      </p:stCondLst>
                      <p:childTnLst>
                        <p:par>
                          <p:cTn id="366" fill="hold">
                            <p:stCondLst>
                              <p:cond delay="0"/>
                            </p:stCondLst>
                            <p:childTnLst>
                              <p:par>
                                <p:cTn id="367" presetID="6" presetClass="entr" presetSubtype="16" fill="hold" grpId="0" nodeType="clickEffect">
                                  <p:stCondLst>
                                    <p:cond delay="0"/>
                                  </p:stCondLst>
                                  <p:childTnLst>
                                    <p:set>
                                      <p:cBhvr>
                                        <p:cTn id="368" dur="1" fill="hold">
                                          <p:stCondLst>
                                            <p:cond delay="0"/>
                                          </p:stCondLst>
                                        </p:cTn>
                                        <p:tgtEl>
                                          <p:spTgt spid="228"/>
                                        </p:tgtEl>
                                        <p:attrNameLst>
                                          <p:attrName>style.visibility</p:attrName>
                                        </p:attrNameLst>
                                      </p:cBhvr>
                                      <p:to>
                                        <p:strVal val="visible"/>
                                      </p:to>
                                    </p:set>
                                    <p:animEffect transition="in" filter="circle(in)">
                                      <p:cBhvr>
                                        <p:cTn id="369" dur="2000"/>
                                        <p:tgtEl>
                                          <p:spTgt spid="228"/>
                                        </p:tgtEl>
                                      </p:cBhvr>
                                    </p:animEffect>
                                  </p:childTnLst>
                                </p:cTn>
                              </p:par>
                              <p:par>
                                <p:cTn id="370" presetID="19" presetClass="emph" presetSubtype="0" fill="hold" grpId="0" nodeType="withEffect">
                                  <p:stCondLst>
                                    <p:cond delay="0"/>
                                  </p:stCondLst>
                                  <p:childTnLst>
                                    <p:animClr clrSpc="rgb" dir="cw">
                                      <p:cBhvr override="childStyle">
                                        <p:cTn id="371" dur="500" fill="hold"/>
                                        <p:tgtEl>
                                          <p:spTgt spid="193"/>
                                        </p:tgtEl>
                                        <p:attrNameLst>
                                          <p:attrName>style.color</p:attrName>
                                        </p:attrNameLst>
                                      </p:cBhvr>
                                      <p:to>
                                        <a:schemeClr val="accent2"/>
                                      </p:to>
                                    </p:animClr>
                                    <p:animClr clrSpc="rgb" dir="cw">
                                      <p:cBhvr>
                                        <p:cTn id="372" dur="500" fill="hold"/>
                                        <p:tgtEl>
                                          <p:spTgt spid="193"/>
                                        </p:tgtEl>
                                        <p:attrNameLst>
                                          <p:attrName>fillcolor</p:attrName>
                                        </p:attrNameLst>
                                      </p:cBhvr>
                                      <p:to>
                                        <a:schemeClr val="accent2"/>
                                      </p:to>
                                    </p:animClr>
                                    <p:set>
                                      <p:cBhvr>
                                        <p:cTn id="373" dur="500" fill="hold"/>
                                        <p:tgtEl>
                                          <p:spTgt spid="193"/>
                                        </p:tgtEl>
                                        <p:attrNameLst>
                                          <p:attrName>fill.type</p:attrName>
                                        </p:attrNameLst>
                                      </p:cBhvr>
                                      <p:to>
                                        <p:strVal val="solid"/>
                                      </p:to>
                                    </p:set>
                                    <p:set>
                                      <p:cBhvr>
                                        <p:cTn id="374" dur="500" fill="hold"/>
                                        <p:tgtEl>
                                          <p:spTgt spid="193"/>
                                        </p:tgtEl>
                                        <p:attrNameLst>
                                          <p:attrName>fill.on</p:attrName>
                                        </p:attrNameLst>
                                      </p:cBhvr>
                                      <p:to>
                                        <p:strVal val="true"/>
                                      </p:to>
                                    </p:set>
                                  </p:childTnLst>
                                </p:cTn>
                              </p:par>
                              <p:par>
                                <p:cTn id="375" presetID="19" presetClass="emph" presetSubtype="0" fill="hold" grpId="0" nodeType="withEffect">
                                  <p:stCondLst>
                                    <p:cond delay="0"/>
                                  </p:stCondLst>
                                  <p:childTnLst>
                                    <p:animClr clrSpc="rgb" dir="cw">
                                      <p:cBhvr override="childStyle">
                                        <p:cTn id="376" dur="500" fill="hold"/>
                                        <p:tgtEl>
                                          <p:spTgt spid="194"/>
                                        </p:tgtEl>
                                        <p:attrNameLst>
                                          <p:attrName>style.color</p:attrName>
                                        </p:attrNameLst>
                                      </p:cBhvr>
                                      <p:to>
                                        <a:schemeClr val="accent2"/>
                                      </p:to>
                                    </p:animClr>
                                    <p:animClr clrSpc="rgb" dir="cw">
                                      <p:cBhvr>
                                        <p:cTn id="377" dur="500" fill="hold"/>
                                        <p:tgtEl>
                                          <p:spTgt spid="194"/>
                                        </p:tgtEl>
                                        <p:attrNameLst>
                                          <p:attrName>fillcolor</p:attrName>
                                        </p:attrNameLst>
                                      </p:cBhvr>
                                      <p:to>
                                        <a:schemeClr val="accent2"/>
                                      </p:to>
                                    </p:animClr>
                                    <p:set>
                                      <p:cBhvr>
                                        <p:cTn id="378" dur="500" fill="hold"/>
                                        <p:tgtEl>
                                          <p:spTgt spid="194"/>
                                        </p:tgtEl>
                                        <p:attrNameLst>
                                          <p:attrName>fill.type</p:attrName>
                                        </p:attrNameLst>
                                      </p:cBhvr>
                                      <p:to>
                                        <p:strVal val="solid"/>
                                      </p:to>
                                    </p:set>
                                    <p:set>
                                      <p:cBhvr>
                                        <p:cTn id="379" dur="500" fill="hold"/>
                                        <p:tgtEl>
                                          <p:spTgt spid="194"/>
                                        </p:tgtEl>
                                        <p:attrNameLst>
                                          <p:attrName>fill.on</p:attrName>
                                        </p:attrNameLst>
                                      </p:cBhvr>
                                      <p:to>
                                        <p:strVal val="true"/>
                                      </p:to>
                                    </p:set>
                                  </p:childTnLst>
                                </p:cTn>
                              </p:par>
                              <p:par>
                                <p:cTn id="380" presetID="19" presetClass="emph" presetSubtype="0" fill="hold" grpId="0" nodeType="withEffect">
                                  <p:stCondLst>
                                    <p:cond delay="0"/>
                                  </p:stCondLst>
                                  <p:childTnLst>
                                    <p:animClr clrSpc="rgb" dir="cw">
                                      <p:cBhvr override="childStyle">
                                        <p:cTn id="381" dur="500" fill="hold"/>
                                        <p:tgtEl>
                                          <p:spTgt spid="195"/>
                                        </p:tgtEl>
                                        <p:attrNameLst>
                                          <p:attrName>style.color</p:attrName>
                                        </p:attrNameLst>
                                      </p:cBhvr>
                                      <p:to>
                                        <a:schemeClr val="accent2"/>
                                      </p:to>
                                    </p:animClr>
                                    <p:animClr clrSpc="rgb" dir="cw">
                                      <p:cBhvr>
                                        <p:cTn id="382" dur="500" fill="hold"/>
                                        <p:tgtEl>
                                          <p:spTgt spid="195"/>
                                        </p:tgtEl>
                                        <p:attrNameLst>
                                          <p:attrName>fillcolor</p:attrName>
                                        </p:attrNameLst>
                                      </p:cBhvr>
                                      <p:to>
                                        <a:schemeClr val="accent2"/>
                                      </p:to>
                                    </p:animClr>
                                    <p:set>
                                      <p:cBhvr>
                                        <p:cTn id="383" dur="500" fill="hold"/>
                                        <p:tgtEl>
                                          <p:spTgt spid="195"/>
                                        </p:tgtEl>
                                        <p:attrNameLst>
                                          <p:attrName>fill.type</p:attrName>
                                        </p:attrNameLst>
                                      </p:cBhvr>
                                      <p:to>
                                        <p:strVal val="solid"/>
                                      </p:to>
                                    </p:set>
                                    <p:set>
                                      <p:cBhvr>
                                        <p:cTn id="384" dur="500" fill="hold"/>
                                        <p:tgtEl>
                                          <p:spTgt spid="195"/>
                                        </p:tgtEl>
                                        <p:attrNameLst>
                                          <p:attrName>fill.on</p:attrName>
                                        </p:attrNameLst>
                                      </p:cBhvr>
                                      <p:to>
                                        <p:strVal val="true"/>
                                      </p:to>
                                    </p:set>
                                  </p:childTnLst>
                                </p:cTn>
                              </p:par>
                              <p:par>
                                <p:cTn id="385" presetID="19" presetClass="emph" presetSubtype="0" fill="hold" grpId="0" nodeType="withEffect">
                                  <p:stCondLst>
                                    <p:cond delay="0"/>
                                  </p:stCondLst>
                                  <p:childTnLst>
                                    <p:animClr clrSpc="rgb" dir="cw">
                                      <p:cBhvr override="childStyle">
                                        <p:cTn id="386" dur="500" fill="hold"/>
                                        <p:tgtEl>
                                          <p:spTgt spid="196"/>
                                        </p:tgtEl>
                                        <p:attrNameLst>
                                          <p:attrName>style.color</p:attrName>
                                        </p:attrNameLst>
                                      </p:cBhvr>
                                      <p:to>
                                        <a:schemeClr val="accent2"/>
                                      </p:to>
                                    </p:animClr>
                                    <p:animClr clrSpc="rgb" dir="cw">
                                      <p:cBhvr>
                                        <p:cTn id="387" dur="500" fill="hold"/>
                                        <p:tgtEl>
                                          <p:spTgt spid="196"/>
                                        </p:tgtEl>
                                        <p:attrNameLst>
                                          <p:attrName>fillcolor</p:attrName>
                                        </p:attrNameLst>
                                      </p:cBhvr>
                                      <p:to>
                                        <a:schemeClr val="accent2"/>
                                      </p:to>
                                    </p:animClr>
                                    <p:set>
                                      <p:cBhvr>
                                        <p:cTn id="388" dur="500" fill="hold"/>
                                        <p:tgtEl>
                                          <p:spTgt spid="196"/>
                                        </p:tgtEl>
                                        <p:attrNameLst>
                                          <p:attrName>fill.type</p:attrName>
                                        </p:attrNameLst>
                                      </p:cBhvr>
                                      <p:to>
                                        <p:strVal val="solid"/>
                                      </p:to>
                                    </p:set>
                                    <p:set>
                                      <p:cBhvr>
                                        <p:cTn id="389" dur="500" fill="hold"/>
                                        <p:tgtEl>
                                          <p:spTgt spid="196"/>
                                        </p:tgtEl>
                                        <p:attrNameLst>
                                          <p:attrName>fill.on</p:attrName>
                                        </p:attrNameLst>
                                      </p:cBhvr>
                                      <p:to>
                                        <p:strVal val="true"/>
                                      </p:to>
                                    </p:set>
                                  </p:childTnLst>
                                </p:cTn>
                              </p:par>
                              <p:par>
                                <p:cTn id="390" presetID="19" presetClass="emph" presetSubtype="0" fill="hold" grpId="0" nodeType="withEffect">
                                  <p:stCondLst>
                                    <p:cond delay="0"/>
                                  </p:stCondLst>
                                  <p:childTnLst>
                                    <p:animClr clrSpc="rgb" dir="cw">
                                      <p:cBhvr override="childStyle">
                                        <p:cTn id="391" dur="500" fill="hold"/>
                                        <p:tgtEl>
                                          <p:spTgt spid="197"/>
                                        </p:tgtEl>
                                        <p:attrNameLst>
                                          <p:attrName>style.color</p:attrName>
                                        </p:attrNameLst>
                                      </p:cBhvr>
                                      <p:to>
                                        <a:schemeClr val="accent2"/>
                                      </p:to>
                                    </p:animClr>
                                    <p:animClr clrSpc="rgb" dir="cw">
                                      <p:cBhvr>
                                        <p:cTn id="392" dur="500" fill="hold"/>
                                        <p:tgtEl>
                                          <p:spTgt spid="197"/>
                                        </p:tgtEl>
                                        <p:attrNameLst>
                                          <p:attrName>fillcolor</p:attrName>
                                        </p:attrNameLst>
                                      </p:cBhvr>
                                      <p:to>
                                        <a:schemeClr val="accent2"/>
                                      </p:to>
                                    </p:animClr>
                                    <p:set>
                                      <p:cBhvr>
                                        <p:cTn id="393" dur="500" fill="hold"/>
                                        <p:tgtEl>
                                          <p:spTgt spid="197"/>
                                        </p:tgtEl>
                                        <p:attrNameLst>
                                          <p:attrName>fill.type</p:attrName>
                                        </p:attrNameLst>
                                      </p:cBhvr>
                                      <p:to>
                                        <p:strVal val="solid"/>
                                      </p:to>
                                    </p:set>
                                    <p:set>
                                      <p:cBhvr>
                                        <p:cTn id="394" dur="500" fill="hold"/>
                                        <p:tgtEl>
                                          <p:spTgt spid="197"/>
                                        </p:tgtEl>
                                        <p:attrNameLst>
                                          <p:attrName>fill.on</p:attrName>
                                        </p:attrNameLst>
                                      </p:cBhvr>
                                      <p:to>
                                        <p:strVal val="true"/>
                                      </p:to>
                                    </p:set>
                                  </p:childTnLst>
                                </p:cTn>
                              </p:par>
                              <p:par>
                                <p:cTn id="395" presetID="19" presetClass="emph" presetSubtype="0" fill="hold" grpId="0" nodeType="withEffect">
                                  <p:stCondLst>
                                    <p:cond delay="0"/>
                                  </p:stCondLst>
                                  <p:childTnLst>
                                    <p:animClr clrSpc="rgb" dir="cw">
                                      <p:cBhvr override="childStyle">
                                        <p:cTn id="396" dur="500" fill="hold"/>
                                        <p:tgtEl>
                                          <p:spTgt spid="198"/>
                                        </p:tgtEl>
                                        <p:attrNameLst>
                                          <p:attrName>style.color</p:attrName>
                                        </p:attrNameLst>
                                      </p:cBhvr>
                                      <p:to>
                                        <a:schemeClr val="accent2"/>
                                      </p:to>
                                    </p:animClr>
                                    <p:animClr clrSpc="rgb" dir="cw">
                                      <p:cBhvr>
                                        <p:cTn id="397" dur="500" fill="hold"/>
                                        <p:tgtEl>
                                          <p:spTgt spid="198"/>
                                        </p:tgtEl>
                                        <p:attrNameLst>
                                          <p:attrName>fillcolor</p:attrName>
                                        </p:attrNameLst>
                                      </p:cBhvr>
                                      <p:to>
                                        <a:schemeClr val="accent2"/>
                                      </p:to>
                                    </p:animClr>
                                    <p:set>
                                      <p:cBhvr>
                                        <p:cTn id="398" dur="500" fill="hold"/>
                                        <p:tgtEl>
                                          <p:spTgt spid="198"/>
                                        </p:tgtEl>
                                        <p:attrNameLst>
                                          <p:attrName>fill.type</p:attrName>
                                        </p:attrNameLst>
                                      </p:cBhvr>
                                      <p:to>
                                        <p:strVal val="solid"/>
                                      </p:to>
                                    </p:set>
                                    <p:set>
                                      <p:cBhvr>
                                        <p:cTn id="399" dur="500" fill="hold"/>
                                        <p:tgtEl>
                                          <p:spTgt spid="198"/>
                                        </p:tgtEl>
                                        <p:attrNameLst>
                                          <p:attrName>fill.on</p:attrName>
                                        </p:attrNameLst>
                                      </p:cBhvr>
                                      <p:to>
                                        <p:strVal val="true"/>
                                      </p:to>
                                    </p:set>
                                  </p:childTnLst>
                                </p:cTn>
                              </p:par>
                              <p:par>
                                <p:cTn id="400" presetID="19" presetClass="emph" presetSubtype="0" fill="hold" grpId="0" nodeType="withEffect">
                                  <p:stCondLst>
                                    <p:cond delay="0"/>
                                  </p:stCondLst>
                                  <p:childTnLst>
                                    <p:animClr clrSpc="rgb" dir="cw">
                                      <p:cBhvr override="childStyle">
                                        <p:cTn id="401" dur="500" fill="hold"/>
                                        <p:tgtEl>
                                          <p:spTgt spid="199"/>
                                        </p:tgtEl>
                                        <p:attrNameLst>
                                          <p:attrName>style.color</p:attrName>
                                        </p:attrNameLst>
                                      </p:cBhvr>
                                      <p:to>
                                        <a:schemeClr val="accent2"/>
                                      </p:to>
                                    </p:animClr>
                                    <p:animClr clrSpc="rgb" dir="cw">
                                      <p:cBhvr>
                                        <p:cTn id="402" dur="500" fill="hold"/>
                                        <p:tgtEl>
                                          <p:spTgt spid="199"/>
                                        </p:tgtEl>
                                        <p:attrNameLst>
                                          <p:attrName>fillcolor</p:attrName>
                                        </p:attrNameLst>
                                      </p:cBhvr>
                                      <p:to>
                                        <a:schemeClr val="accent2"/>
                                      </p:to>
                                    </p:animClr>
                                    <p:set>
                                      <p:cBhvr>
                                        <p:cTn id="403" dur="500" fill="hold"/>
                                        <p:tgtEl>
                                          <p:spTgt spid="199"/>
                                        </p:tgtEl>
                                        <p:attrNameLst>
                                          <p:attrName>fill.type</p:attrName>
                                        </p:attrNameLst>
                                      </p:cBhvr>
                                      <p:to>
                                        <p:strVal val="solid"/>
                                      </p:to>
                                    </p:set>
                                    <p:set>
                                      <p:cBhvr>
                                        <p:cTn id="404" dur="500" fill="hold"/>
                                        <p:tgtEl>
                                          <p:spTgt spid="199"/>
                                        </p:tgtEl>
                                        <p:attrNameLst>
                                          <p:attrName>fill.on</p:attrName>
                                        </p:attrNameLst>
                                      </p:cBhvr>
                                      <p:to>
                                        <p:strVal val="true"/>
                                      </p:to>
                                    </p:set>
                                  </p:childTnLst>
                                </p:cTn>
                              </p:par>
                              <p:par>
                                <p:cTn id="405" presetID="19" presetClass="emph" presetSubtype="0" fill="hold" grpId="0" nodeType="withEffect">
                                  <p:stCondLst>
                                    <p:cond delay="0"/>
                                  </p:stCondLst>
                                  <p:childTnLst>
                                    <p:animClr clrSpc="rgb" dir="cw">
                                      <p:cBhvr override="childStyle">
                                        <p:cTn id="406" dur="500" fill="hold"/>
                                        <p:tgtEl>
                                          <p:spTgt spid="200"/>
                                        </p:tgtEl>
                                        <p:attrNameLst>
                                          <p:attrName>style.color</p:attrName>
                                        </p:attrNameLst>
                                      </p:cBhvr>
                                      <p:to>
                                        <a:schemeClr val="accent2"/>
                                      </p:to>
                                    </p:animClr>
                                    <p:animClr clrSpc="rgb" dir="cw">
                                      <p:cBhvr>
                                        <p:cTn id="407" dur="500" fill="hold"/>
                                        <p:tgtEl>
                                          <p:spTgt spid="200"/>
                                        </p:tgtEl>
                                        <p:attrNameLst>
                                          <p:attrName>fillcolor</p:attrName>
                                        </p:attrNameLst>
                                      </p:cBhvr>
                                      <p:to>
                                        <a:schemeClr val="accent2"/>
                                      </p:to>
                                    </p:animClr>
                                    <p:set>
                                      <p:cBhvr>
                                        <p:cTn id="408" dur="500" fill="hold"/>
                                        <p:tgtEl>
                                          <p:spTgt spid="200"/>
                                        </p:tgtEl>
                                        <p:attrNameLst>
                                          <p:attrName>fill.type</p:attrName>
                                        </p:attrNameLst>
                                      </p:cBhvr>
                                      <p:to>
                                        <p:strVal val="solid"/>
                                      </p:to>
                                    </p:set>
                                    <p:set>
                                      <p:cBhvr>
                                        <p:cTn id="409" dur="500" fill="hold"/>
                                        <p:tgtEl>
                                          <p:spTgt spid="200"/>
                                        </p:tgtEl>
                                        <p:attrNameLst>
                                          <p:attrName>fill.on</p:attrName>
                                        </p:attrNameLst>
                                      </p:cBhvr>
                                      <p:to>
                                        <p:strVal val="true"/>
                                      </p:to>
                                    </p:set>
                                  </p:childTnLst>
                                </p:cTn>
                              </p:par>
                            </p:childTnLst>
                          </p:cTn>
                        </p:par>
                      </p:childTnLst>
                    </p:cTn>
                  </p:par>
                  <p:par>
                    <p:cTn id="410" fill="hold">
                      <p:stCondLst>
                        <p:cond delay="indefinite"/>
                      </p:stCondLst>
                      <p:childTnLst>
                        <p:par>
                          <p:cTn id="411" fill="hold">
                            <p:stCondLst>
                              <p:cond delay="0"/>
                            </p:stCondLst>
                            <p:childTnLst>
                              <p:par>
                                <p:cTn id="412" presetID="6" presetClass="exit" presetSubtype="32" fill="hold" grpId="1" nodeType="clickEffect">
                                  <p:stCondLst>
                                    <p:cond delay="0"/>
                                  </p:stCondLst>
                                  <p:childTnLst>
                                    <p:animEffect transition="out" filter="circle(out)">
                                      <p:cBhvr>
                                        <p:cTn id="413" dur="2000"/>
                                        <p:tgtEl>
                                          <p:spTgt spid="193"/>
                                        </p:tgtEl>
                                      </p:cBhvr>
                                    </p:animEffect>
                                    <p:set>
                                      <p:cBhvr>
                                        <p:cTn id="414" dur="1" fill="hold">
                                          <p:stCondLst>
                                            <p:cond delay="1999"/>
                                          </p:stCondLst>
                                        </p:cTn>
                                        <p:tgtEl>
                                          <p:spTgt spid="193"/>
                                        </p:tgtEl>
                                        <p:attrNameLst>
                                          <p:attrName>style.visibility</p:attrName>
                                        </p:attrNameLst>
                                      </p:cBhvr>
                                      <p:to>
                                        <p:strVal val="hidden"/>
                                      </p:to>
                                    </p:set>
                                  </p:childTnLst>
                                </p:cTn>
                              </p:par>
                              <p:par>
                                <p:cTn id="415" presetID="6" presetClass="exit" presetSubtype="32" fill="hold" grpId="1" nodeType="withEffect">
                                  <p:stCondLst>
                                    <p:cond delay="0"/>
                                  </p:stCondLst>
                                  <p:childTnLst>
                                    <p:animEffect transition="out" filter="circle(out)">
                                      <p:cBhvr>
                                        <p:cTn id="416" dur="2000"/>
                                        <p:tgtEl>
                                          <p:spTgt spid="194"/>
                                        </p:tgtEl>
                                      </p:cBhvr>
                                    </p:animEffect>
                                    <p:set>
                                      <p:cBhvr>
                                        <p:cTn id="417" dur="1" fill="hold">
                                          <p:stCondLst>
                                            <p:cond delay="1999"/>
                                          </p:stCondLst>
                                        </p:cTn>
                                        <p:tgtEl>
                                          <p:spTgt spid="194"/>
                                        </p:tgtEl>
                                        <p:attrNameLst>
                                          <p:attrName>style.visibility</p:attrName>
                                        </p:attrNameLst>
                                      </p:cBhvr>
                                      <p:to>
                                        <p:strVal val="hidden"/>
                                      </p:to>
                                    </p:set>
                                  </p:childTnLst>
                                </p:cTn>
                              </p:par>
                              <p:par>
                                <p:cTn id="418" presetID="6" presetClass="exit" presetSubtype="32" fill="hold" grpId="1" nodeType="withEffect">
                                  <p:stCondLst>
                                    <p:cond delay="0"/>
                                  </p:stCondLst>
                                  <p:childTnLst>
                                    <p:animEffect transition="out" filter="circle(out)">
                                      <p:cBhvr>
                                        <p:cTn id="419" dur="2000"/>
                                        <p:tgtEl>
                                          <p:spTgt spid="195"/>
                                        </p:tgtEl>
                                      </p:cBhvr>
                                    </p:animEffect>
                                    <p:set>
                                      <p:cBhvr>
                                        <p:cTn id="420" dur="1" fill="hold">
                                          <p:stCondLst>
                                            <p:cond delay="1999"/>
                                          </p:stCondLst>
                                        </p:cTn>
                                        <p:tgtEl>
                                          <p:spTgt spid="195"/>
                                        </p:tgtEl>
                                        <p:attrNameLst>
                                          <p:attrName>style.visibility</p:attrName>
                                        </p:attrNameLst>
                                      </p:cBhvr>
                                      <p:to>
                                        <p:strVal val="hidden"/>
                                      </p:to>
                                    </p:set>
                                  </p:childTnLst>
                                </p:cTn>
                              </p:par>
                              <p:par>
                                <p:cTn id="421" presetID="6" presetClass="exit" presetSubtype="32" fill="hold" grpId="1" nodeType="withEffect">
                                  <p:stCondLst>
                                    <p:cond delay="0"/>
                                  </p:stCondLst>
                                  <p:childTnLst>
                                    <p:animEffect transition="out" filter="circle(out)">
                                      <p:cBhvr>
                                        <p:cTn id="422" dur="2000"/>
                                        <p:tgtEl>
                                          <p:spTgt spid="196"/>
                                        </p:tgtEl>
                                      </p:cBhvr>
                                    </p:animEffect>
                                    <p:set>
                                      <p:cBhvr>
                                        <p:cTn id="423" dur="1" fill="hold">
                                          <p:stCondLst>
                                            <p:cond delay="1999"/>
                                          </p:stCondLst>
                                        </p:cTn>
                                        <p:tgtEl>
                                          <p:spTgt spid="196"/>
                                        </p:tgtEl>
                                        <p:attrNameLst>
                                          <p:attrName>style.visibility</p:attrName>
                                        </p:attrNameLst>
                                      </p:cBhvr>
                                      <p:to>
                                        <p:strVal val="hidden"/>
                                      </p:to>
                                    </p:set>
                                  </p:childTnLst>
                                </p:cTn>
                              </p:par>
                              <p:par>
                                <p:cTn id="424" presetID="6" presetClass="exit" presetSubtype="32" fill="hold" grpId="1" nodeType="withEffect">
                                  <p:stCondLst>
                                    <p:cond delay="0"/>
                                  </p:stCondLst>
                                  <p:childTnLst>
                                    <p:animEffect transition="out" filter="circle(out)">
                                      <p:cBhvr>
                                        <p:cTn id="425" dur="2000"/>
                                        <p:tgtEl>
                                          <p:spTgt spid="197"/>
                                        </p:tgtEl>
                                      </p:cBhvr>
                                    </p:animEffect>
                                    <p:set>
                                      <p:cBhvr>
                                        <p:cTn id="426" dur="1" fill="hold">
                                          <p:stCondLst>
                                            <p:cond delay="1999"/>
                                          </p:stCondLst>
                                        </p:cTn>
                                        <p:tgtEl>
                                          <p:spTgt spid="197"/>
                                        </p:tgtEl>
                                        <p:attrNameLst>
                                          <p:attrName>style.visibility</p:attrName>
                                        </p:attrNameLst>
                                      </p:cBhvr>
                                      <p:to>
                                        <p:strVal val="hidden"/>
                                      </p:to>
                                    </p:set>
                                  </p:childTnLst>
                                </p:cTn>
                              </p:par>
                              <p:par>
                                <p:cTn id="427" presetID="6" presetClass="exit" presetSubtype="32" fill="hold" grpId="1" nodeType="withEffect">
                                  <p:stCondLst>
                                    <p:cond delay="0"/>
                                  </p:stCondLst>
                                  <p:childTnLst>
                                    <p:animEffect transition="out" filter="circle(out)">
                                      <p:cBhvr>
                                        <p:cTn id="428" dur="2000"/>
                                        <p:tgtEl>
                                          <p:spTgt spid="198"/>
                                        </p:tgtEl>
                                      </p:cBhvr>
                                    </p:animEffect>
                                    <p:set>
                                      <p:cBhvr>
                                        <p:cTn id="429" dur="1" fill="hold">
                                          <p:stCondLst>
                                            <p:cond delay="1999"/>
                                          </p:stCondLst>
                                        </p:cTn>
                                        <p:tgtEl>
                                          <p:spTgt spid="198"/>
                                        </p:tgtEl>
                                        <p:attrNameLst>
                                          <p:attrName>style.visibility</p:attrName>
                                        </p:attrNameLst>
                                      </p:cBhvr>
                                      <p:to>
                                        <p:strVal val="hidden"/>
                                      </p:to>
                                    </p:set>
                                  </p:childTnLst>
                                </p:cTn>
                              </p:par>
                              <p:par>
                                <p:cTn id="430" presetID="6" presetClass="exit" presetSubtype="32" fill="hold" grpId="1" nodeType="withEffect">
                                  <p:stCondLst>
                                    <p:cond delay="0"/>
                                  </p:stCondLst>
                                  <p:childTnLst>
                                    <p:animEffect transition="out" filter="circle(out)">
                                      <p:cBhvr>
                                        <p:cTn id="431" dur="2000"/>
                                        <p:tgtEl>
                                          <p:spTgt spid="199"/>
                                        </p:tgtEl>
                                      </p:cBhvr>
                                    </p:animEffect>
                                    <p:set>
                                      <p:cBhvr>
                                        <p:cTn id="432" dur="1" fill="hold">
                                          <p:stCondLst>
                                            <p:cond delay="1999"/>
                                          </p:stCondLst>
                                        </p:cTn>
                                        <p:tgtEl>
                                          <p:spTgt spid="199"/>
                                        </p:tgtEl>
                                        <p:attrNameLst>
                                          <p:attrName>style.visibility</p:attrName>
                                        </p:attrNameLst>
                                      </p:cBhvr>
                                      <p:to>
                                        <p:strVal val="hidden"/>
                                      </p:to>
                                    </p:set>
                                  </p:childTnLst>
                                </p:cTn>
                              </p:par>
                              <p:par>
                                <p:cTn id="433" presetID="6" presetClass="exit" presetSubtype="32" fill="hold" grpId="1" nodeType="withEffect">
                                  <p:stCondLst>
                                    <p:cond delay="0"/>
                                  </p:stCondLst>
                                  <p:childTnLst>
                                    <p:animEffect transition="out" filter="circle(out)">
                                      <p:cBhvr>
                                        <p:cTn id="434" dur="2000"/>
                                        <p:tgtEl>
                                          <p:spTgt spid="200"/>
                                        </p:tgtEl>
                                      </p:cBhvr>
                                    </p:animEffect>
                                    <p:set>
                                      <p:cBhvr>
                                        <p:cTn id="435" dur="1" fill="hold">
                                          <p:stCondLst>
                                            <p:cond delay="1999"/>
                                          </p:stCondLst>
                                        </p:cTn>
                                        <p:tgtEl>
                                          <p:spTgt spid="200"/>
                                        </p:tgtEl>
                                        <p:attrNameLst>
                                          <p:attrName>style.visibility</p:attrName>
                                        </p:attrNameLst>
                                      </p:cBhvr>
                                      <p:to>
                                        <p:strVal val="hidden"/>
                                      </p:to>
                                    </p:set>
                                  </p:childTnLst>
                                </p:cTn>
                              </p:par>
                              <p:par>
                                <p:cTn id="436" presetID="6" presetClass="exit" presetSubtype="32" fill="hold" grpId="1" nodeType="withEffect">
                                  <p:stCondLst>
                                    <p:cond delay="0"/>
                                  </p:stCondLst>
                                  <p:childTnLst>
                                    <p:animEffect transition="out" filter="circle(out)">
                                      <p:cBhvr>
                                        <p:cTn id="437" dur="2000"/>
                                        <p:tgtEl>
                                          <p:spTgt spid="228"/>
                                        </p:tgtEl>
                                      </p:cBhvr>
                                    </p:animEffect>
                                    <p:set>
                                      <p:cBhvr>
                                        <p:cTn id="438" dur="1" fill="hold">
                                          <p:stCondLst>
                                            <p:cond delay="1999"/>
                                          </p:stCondLst>
                                        </p:cTn>
                                        <p:tgtEl>
                                          <p:spTgt spid="228"/>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439" restart="whenNotActive" fill="hold" evtFilter="cancelBubble" nodeType="interactiveSeq">
                <p:stCondLst>
                  <p:cond evt="onClick" delay="0">
                    <p:tgtEl>
                      <p:spTgt spid="62"/>
                    </p:tgtEl>
                  </p:cond>
                </p:stCondLst>
                <p:endSync evt="end" delay="0">
                  <p:rtn val="all"/>
                </p:endSync>
                <p:childTnLst>
                  <p:par>
                    <p:cTn id="440" fill="hold">
                      <p:stCondLst>
                        <p:cond delay="0"/>
                      </p:stCondLst>
                      <p:childTnLst>
                        <p:par>
                          <p:cTn id="441" fill="hold">
                            <p:stCondLst>
                              <p:cond delay="0"/>
                            </p:stCondLst>
                            <p:childTnLst>
                              <p:par>
                                <p:cTn id="442" presetID="6" presetClass="entr" presetSubtype="16" fill="hold" grpId="0" nodeType="clickEffect">
                                  <p:stCondLst>
                                    <p:cond delay="0"/>
                                  </p:stCondLst>
                                  <p:childTnLst>
                                    <p:set>
                                      <p:cBhvr>
                                        <p:cTn id="443" dur="1" fill="hold">
                                          <p:stCondLst>
                                            <p:cond delay="0"/>
                                          </p:stCondLst>
                                        </p:cTn>
                                        <p:tgtEl>
                                          <p:spTgt spid="229"/>
                                        </p:tgtEl>
                                        <p:attrNameLst>
                                          <p:attrName>style.visibility</p:attrName>
                                        </p:attrNameLst>
                                      </p:cBhvr>
                                      <p:to>
                                        <p:strVal val="visible"/>
                                      </p:to>
                                    </p:set>
                                    <p:animEffect transition="in" filter="circle(in)">
                                      <p:cBhvr>
                                        <p:cTn id="444" dur="2000"/>
                                        <p:tgtEl>
                                          <p:spTgt spid="229"/>
                                        </p:tgtEl>
                                      </p:cBhvr>
                                    </p:animEffect>
                                  </p:childTnLst>
                                </p:cTn>
                              </p:par>
                              <p:par>
                                <p:cTn id="445" presetID="19" presetClass="emph" presetSubtype="0" fill="hold" grpId="0" nodeType="withEffect">
                                  <p:stCondLst>
                                    <p:cond delay="0"/>
                                  </p:stCondLst>
                                  <p:childTnLst>
                                    <p:animClr clrSpc="rgb" dir="cw">
                                      <p:cBhvr override="childStyle">
                                        <p:cTn id="446" dur="500" fill="hold"/>
                                        <p:tgtEl>
                                          <p:spTgt spid="201"/>
                                        </p:tgtEl>
                                        <p:attrNameLst>
                                          <p:attrName>style.color</p:attrName>
                                        </p:attrNameLst>
                                      </p:cBhvr>
                                      <p:to>
                                        <a:schemeClr val="accent2"/>
                                      </p:to>
                                    </p:animClr>
                                    <p:animClr clrSpc="rgb" dir="cw">
                                      <p:cBhvr>
                                        <p:cTn id="447" dur="500" fill="hold"/>
                                        <p:tgtEl>
                                          <p:spTgt spid="201"/>
                                        </p:tgtEl>
                                        <p:attrNameLst>
                                          <p:attrName>fillcolor</p:attrName>
                                        </p:attrNameLst>
                                      </p:cBhvr>
                                      <p:to>
                                        <a:schemeClr val="accent2"/>
                                      </p:to>
                                    </p:animClr>
                                    <p:set>
                                      <p:cBhvr>
                                        <p:cTn id="448" dur="500" fill="hold"/>
                                        <p:tgtEl>
                                          <p:spTgt spid="201"/>
                                        </p:tgtEl>
                                        <p:attrNameLst>
                                          <p:attrName>fill.type</p:attrName>
                                        </p:attrNameLst>
                                      </p:cBhvr>
                                      <p:to>
                                        <p:strVal val="solid"/>
                                      </p:to>
                                    </p:set>
                                    <p:set>
                                      <p:cBhvr>
                                        <p:cTn id="449" dur="500" fill="hold"/>
                                        <p:tgtEl>
                                          <p:spTgt spid="201"/>
                                        </p:tgtEl>
                                        <p:attrNameLst>
                                          <p:attrName>fill.on</p:attrName>
                                        </p:attrNameLst>
                                      </p:cBhvr>
                                      <p:to>
                                        <p:strVal val="true"/>
                                      </p:to>
                                    </p:set>
                                  </p:childTnLst>
                                </p:cTn>
                              </p:par>
                              <p:par>
                                <p:cTn id="450" presetID="19" presetClass="emph" presetSubtype="0" fill="hold" grpId="0" nodeType="withEffect">
                                  <p:stCondLst>
                                    <p:cond delay="0"/>
                                  </p:stCondLst>
                                  <p:childTnLst>
                                    <p:animClr clrSpc="rgb" dir="cw">
                                      <p:cBhvr override="childStyle">
                                        <p:cTn id="451" dur="500" fill="hold"/>
                                        <p:tgtEl>
                                          <p:spTgt spid="202"/>
                                        </p:tgtEl>
                                        <p:attrNameLst>
                                          <p:attrName>style.color</p:attrName>
                                        </p:attrNameLst>
                                      </p:cBhvr>
                                      <p:to>
                                        <a:schemeClr val="accent2"/>
                                      </p:to>
                                    </p:animClr>
                                    <p:animClr clrSpc="rgb" dir="cw">
                                      <p:cBhvr>
                                        <p:cTn id="452" dur="500" fill="hold"/>
                                        <p:tgtEl>
                                          <p:spTgt spid="202"/>
                                        </p:tgtEl>
                                        <p:attrNameLst>
                                          <p:attrName>fillcolor</p:attrName>
                                        </p:attrNameLst>
                                      </p:cBhvr>
                                      <p:to>
                                        <a:schemeClr val="accent2"/>
                                      </p:to>
                                    </p:animClr>
                                    <p:set>
                                      <p:cBhvr>
                                        <p:cTn id="453" dur="500" fill="hold"/>
                                        <p:tgtEl>
                                          <p:spTgt spid="202"/>
                                        </p:tgtEl>
                                        <p:attrNameLst>
                                          <p:attrName>fill.type</p:attrName>
                                        </p:attrNameLst>
                                      </p:cBhvr>
                                      <p:to>
                                        <p:strVal val="solid"/>
                                      </p:to>
                                    </p:set>
                                    <p:set>
                                      <p:cBhvr>
                                        <p:cTn id="454" dur="500" fill="hold"/>
                                        <p:tgtEl>
                                          <p:spTgt spid="202"/>
                                        </p:tgtEl>
                                        <p:attrNameLst>
                                          <p:attrName>fill.on</p:attrName>
                                        </p:attrNameLst>
                                      </p:cBhvr>
                                      <p:to>
                                        <p:strVal val="true"/>
                                      </p:to>
                                    </p:set>
                                  </p:childTnLst>
                                </p:cTn>
                              </p:par>
                              <p:par>
                                <p:cTn id="455" presetID="19" presetClass="emph" presetSubtype="0" fill="hold" grpId="0" nodeType="withEffect">
                                  <p:stCondLst>
                                    <p:cond delay="0"/>
                                  </p:stCondLst>
                                  <p:childTnLst>
                                    <p:animClr clrSpc="rgb" dir="cw">
                                      <p:cBhvr override="childStyle">
                                        <p:cTn id="456" dur="500" fill="hold"/>
                                        <p:tgtEl>
                                          <p:spTgt spid="203"/>
                                        </p:tgtEl>
                                        <p:attrNameLst>
                                          <p:attrName>style.color</p:attrName>
                                        </p:attrNameLst>
                                      </p:cBhvr>
                                      <p:to>
                                        <a:schemeClr val="accent2"/>
                                      </p:to>
                                    </p:animClr>
                                    <p:animClr clrSpc="rgb" dir="cw">
                                      <p:cBhvr>
                                        <p:cTn id="457" dur="500" fill="hold"/>
                                        <p:tgtEl>
                                          <p:spTgt spid="203"/>
                                        </p:tgtEl>
                                        <p:attrNameLst>
                                          <p:attrName>fillcolor</p:attrName>
                                        </p:attrNameLst>
                                      </p:cBhvr>
                                      <p:to>
                                        <a:schemeClr val="accent2"/>
                                      </p:to>
                                    </p:animClr>
                                    <p:set>
                                      <p:cBhvr>
                                        <p:cTn id="458" dur="500" fill="hold"/>
                                        <p:tgtEl>
                                          <p:spTgt spid="203"/>
                                        </p:tgtEl>
                                        <p:attrNameLst>
                                          <p:attrName>fill.type</p:attrName>
                                        </p:attrNameLst>
                                      </p:cBhvr>
                                      <p:to>
                                        <p:strVal val="solid"/>
                                      </p:to>
                                    </p:set>
                                    <p:set>
                                      <p:cBhvr>
                                        <p:cTn id="459" dur="500" fill="hold"/>
                                        <p:tgtEl>
                                          <p:spTgt spid="203"/>
                                        </p:tgtEl>
                                        <p:attrNameLst>
                                          <p:attrName>fill.on</p:attrName>
                                        </p:attrNameLst>
                                      </p:cBhvr>
                                      <p:to>
                                        <p:strVal val="true"/>
                                      </p:to>
                                    </p:set>
                                  </p:childTnLst>
                                </p:cTn>
                              </p:par>
                              <p:par>
                                <p:cTn id="460" presetID="19" presetClass="emph" presetSubtype="0" fill="hold" grpId="0" nodeType="withEffect">
                                  <p:stCondLst>
                                    <p:cond delay="0"/>
                                  </p:stCondLst>
                                  <p:childTnLst>
                                    <p:animClr clrSpc="rgb" dir="cw">
                                      <p:cBhvr override="childStyle">
                                        <p:cTn id="461" dur="500" fill="hold"/>
                                        <p:tgtEl>
                                          <p:spTgt spid="204"/>
                                        </p:tgtEl>
                                        <p:attrNameLst>
                                          <p:attrName>style.color</p:attrName>
                                        </p:attrNameLst>
                                      </p:cBhvr>
                                      <p:to>
                                        <a:schemeClr val="accent2"/>
                                      </p:to>
                                    </p:animClr>
                                    <p:animClr clrSpc="rgb" dir="cw">
                                      <p:cBhvr>
                                        <p:cTn id="462" dur="500" fill="hold"/>
                                        <p:tgtEl>
                                          <p:spTgt spid="204"/>
                                        </p:tgtEl>
                                        <p:attrNameLst>
                                          <p:attrName>fillcolor</p:attrName>
                                        </p:attrNameLst>
                                      </p:cBhvr>
                                      <p:to>
                                        <a:schemeClr val="accent2"/>
                                      </p:to>
                                    </p:animClr>
                                    <p:set>
                                      <p:cBhvr>
                                        <p:cTn id="463" dur="500" fill="hold"/>
                                        <p:tgtEl>
                                          <p:spTgt spid="204"/>
                                        </p:tgtEl>
                                        <p:attrNameLst>
                                          <p:attrName>fill.type</p:attrName>
                                        </p:attrNameLst>
                                      </p:cBhvr>
                                      <p:to>
                                        <p:strVal val="solid"/>
                                      </p:to>
                                    </p:set>
                                    <p:set>
                                      <p:cBhvr>
                                        <p:cTn id="464" dur="500" fill="hold"/>
                                        <p:tgtEl>
                                          <p:spTgt spid="204"/>
                                        </p:tgtEl>
                                        <p:attrNameLst>
                                          <p:attrName>fill.on</p:attrName>
                                        </p:attrNameLst>
                                      </p:cBhvr>
                                      <p:to>
                                        <p:strVal val="true"/>
                                      </p:to>
                                    </p:set>
                                  </p:childTnLst>
                                </p:cTn>
                              </p:par>
                              <p:par>
                                <p:cTn id="465" presetID="19" presetClass="emph" presetSubtype="0" fill="hold" grpId="0" nodeType="withEffect">
                                  <p:stCondLst>
                                    <p:cond delay="0"/>
                                  </p:stCondLst>
                                  <p:childTnLst>
                                    <p:animClr clrSpc="rgb" dir="cw">
                                      <p:cBhvr override="childStyle">
                                        <p:cTn id="466" dur="500" fill="hold"/>
                                        <p:tgtEl>
                                          <p:spTgt spid="205"/>
                                        </p:tgtEl>
                                        <p:attrNameLst>
                                          <p:attrName>style.color</p:attrName>
                                        </p:attrNameLst>
                                      </p:cBhvr>
                                      <p:to>
                                        <a:schemeClr val="accent2"/>
                                      </p:to>
                                    </p:animClr>
                                    <p:animClr clrSpc="rgb" dir="cw">
                                      <p:cBhvr>
                                        <p:cTn id="467" dur="500" fill="hold"/>
                                        <p:tgtEl>
                                          <p:spTgt spid="205"/>
                                        </p:tgtEl>
                                        <p:attrNameLst>
                                          <p:attrName>fillcolor</p:attrName>
                                        </p:attrNameLst>
                                      </p:cBhvr>
                                      <p:to>
                                        <a:schemeClr val="accent2"/>
                                      </p:to>
                                    </p:animClr>
                                    <p:set>
                                      <p:cBhvr>
                                        <p:cTn id="468" dur="500" fill="hold"/>
                                        <p:tgtEl>
                                          <p:spTgt spid="205"/>
                                        </p:tgtEl>
                                        <p:attrNameLst>
                                          <p:attrName>fill.type</p:attrName>
                                        </p:attrNameLst>
                                      </p:cBhvr>
                                      <p:to>
                                        <p:strVal val="solid"/>
                                      </p:to>
                                    </p:set>
                                    <p:set>
                                      <p:cBhvr>
                                        <p:cTn id="469" dur="500" fill="hold"/>
                                        <p:tgtEl>
                                          <p:spTgt spid="205"/>
                                        </p:tgtEl>
                                        <p:attrNameLst>
                                          <p:attrName>fill.on</p:attrName>
                                        </p:attrNameLst>
                                      </p:cBhvr>
                                      <p:to>
                                        <p:strVal val="true"/>
                                      </p:to>
                                    </p:set>
                                  </p:childTnLst>
                                </p:cTn>
                              </p:par>
                              <p:par>
                                <p:cTn id="470" presetID="19" presetClass="emph" presetSubtype="0" fill="hold" grpId="0" nodeType="withEffect">
                                  <p:stCondLst>
                                    <p:cond delay="0"/>
                                  </p:stCondLst>
                                  <p:childTnLst>
                                    <p:animClr clrSpc="rgb" dir="cw">
                                      <p:cBhvr override="childStyle">
                                        <p:cTn id="471" dur="500" fill="hold"/>
                                        <p:tgtEl>
                                          <p:spTgt spid="206"/>
                                        </p:tgtEl>
                                        <p:attrNameLst>
                                          <p:attrName>style.color</p:attrName>
                                        </p:attrNameLst>
                                      </p:cBhvr>
                                      <p:to>
                                        <a:schemeClr val="accent2"/>
                                      </p:to>
                                    </p:animClr>
                                    <p:animClr clrSpc="rgb" dir="cw">
                                      <p:cBhvr>
                                        <p:cTn id="472" dur="500" fill="hold"/>
                                        <p:tgtEl>
                                          <p:spTgt spid="206"/>
                                        </p:tgtEl>
                                        <p:attrNameLst>
                                          <p:attrName>fillcolor</p:attrName>
                                        </p:attrNameLst>
                                      </p:cBhvr>
                                      <p:to>
                                        <a:schemeClr val="accent2"/>
                                      </p:to>
                                    </p:animClr>
                                    <p:set>
                                      <p:cBhvr>
                                        <p:cTn id="473" dur="500" fill="hold"/>
                                        <p:tgtEl>
                                          <p:spTgt spid="206"/>
                                        </p:tgtEl>
                                        <p:attrNameLst>
                                          <p:attrName>fill.type</p:attrName>
                                        </p:attrNameLst>
                                      </p:cBhvr>
                                      <p:to>
                                        <p:strVal val="solid"/>
                                      </p:to>
                                    </p:set>
                                    <p:set>
                                      <p:cBhvr>
                                        <p:cTn id="474" dur="500" fill="hold"/>
                                        <p:tgtEl>
                                          <p:spTgt spid="206"/>
                                        </p:tgtEl>
                                        <p:attrNameLst>
                                          <p:attrName>fill.on</p:attrName>
                                        </p:attrNameLst>
                                      </p:cBhvr>
                                      <p:to>
                                        <p:strVal val="true"/>
                                      </p:to>
                                    </p:set>
                                  </p:childTnLst>
                                </p:cTn>
                              </p:par>
                              <p:par>
                                <p:cTn id="475" presetID="19" presetClass="emph" presetSubtype="0" fill="hold" grpId="0" nodeType="withEffect">
                                  <p:stCondLst>
                                    <p:cond delay="0"/>
                                  </p:stCondLst>
                                  <p:childTnLst>
                                    <p:animClr clrSpc="rgb" dir="cw">
                                      <p:cBhvr override="childStyle">
                                        <p:cTn id="476" dur="500" fill="hold"/>
                                        <p:tgtEl>
                                          <p:spTgt spid="207"/>
                                        </p:tgtEl>
                                        <p:attrNameLst>
                                          <p:attrName>style.color</p:attrName>
                                        </p:attrNameLst>
                                      </p:cBhvr>
                                      <p:to>
                                        <a:schemeClr val="accent2"/>
                                      </p:to>
                                    </p:animClr>
                                    <p:animClr clrSpc="rgb" dir="cw">
                                      <p:cBhvr>
                                        <p:cTn id="477" dur="500" fill="hold"/>
                                        <p:tgtEl>
                                          <p:spTgt spid="207"/>
                                        </p:tgtEl>
                                        <p:attrNameLst>
                                          <p:attrName>fillcolor</p:attrName>
                                        </p:attrNameLst>
                                      </p:cBhvr>
                                      <p:to>
                                        <a:schemeClr val="accent2"/>
                                      </p:to>
                                    </p:animClr>
                                    <p:set>
                                      <p:cBhvr>
                                        <p:cTn id="478" dur="500" fill="hold"/>
                                        <p:tgtEl>
                                          <p:spTgt spid="207"/>
                                        </p:tgtEl>
                                        <p:attrNameLst>
                                          <p:attrName>fill.type</p:attrName>
                                        </p:attrNameLst>
                                      </p:cBhvr>
                                      <p:to>
                                        <p:strVal val="solid"/>
                                      </p:to>
                                    </p:set>
                                    <p:set>
                                      <p:cBhvr>
                                        <p:cTn id="479" dur="500" fill="hold"/>
                                        <p:tgtEl>
                                          <p:spTgt spid="207"/>
                                        </p:tgtEl>
                                        <p:attrNameLst>
                                          <p:attrName>fill.on</p:attrName>
                                        </p:attrNameLst>
                                      </p:cBhvr>
                                      <p:to>
                                        <p:strVal val="true"/>
                                      </p:to>
                                    </p:set>
                                  </p:childTnLst>
                                </p:cTn>
                              </p:par>
                              <p:par>
                                <p:cTn id="480" presetID="19" presetClass="emph" presetSubtype="0" fill="hold" grpId="0" nodeType="withEffect">
                                  <p:stCondLst>
                                    <p:cond delay="0"/>
                                  </p:stCondLst>
                                  <p:childTnLst>
                                    <p:animClr clrSpc="rgb" dir="cw">
                                      <p:cBhvr override="childStyle">
                                        <p:cTn id="481" dur="500" fill="hold"/>
                                        <p:tgtEl>
                                          <p:spTgt spid="208"/>
                                        </p:tgtEl>
                                        <p:attrNameLst>
                                          <p:attrName>style.color</p:attrName>
                                        </p:attrNameLst>
                                      </p:cBhvr>
                                      <p:to>
                                        <a:schemeClr val="accent2"/>
                                      </p:to>
                                    </p:animClr>
                                    <p:animClr clrSpc="rgb" dir="cw">
                                      <p:cBhvr>
                                        <p:cTn id="482" dur="500" fill="hold"/>
                                        <p:tgtEl>
                                          <p:spTgt spid="208"/>
                                        </p:tgtEl>
                                        <p:attrNameLst>
                                          <p:attrName>fillcolor</p:attrName>
                                        </p:attrNameLst>
                                      </p:cBhvr>
                                      <p:to>
                                        <a:schemeClr val="accent2"/>
                                      </p:to>
                                    </p:animClr>
                                    <p:set>
                                      <p:cBhvr>
                                        <p:cTn id="483" dur="500" fill="hold"/>
                                        <p:tgtEl>
                                          <p:spTgt spid="208"/>
                                        </p:tgtEl>
                                        <p:attrNameLst>
                                          <p:attrName>fill.type</p:attrName>
                                        </p:attrNameLst>
                                      </p:cBhvr>
                                      <p:to>
                                        <p:strVal val="solid"/>
                                      </p:to>
                                    </p:set>
                                    <p:set>
                                      <p:cBhvr>
                                        <p:cTn id="484" dur="500" fill="hold"/>
                                        <p:tgtEl>
                                          <p:spTgt spid="208"/>
                                        </p:tgtEl>
                                        <p:attrNameLst>
                                          <p:attrName>fill.on</p:attrName>
                                        </p:attrNameLst>
                                      </p:cBhvr>
                                      <p:to>
                                        <p:strVal val="true"/>
                                      </p:to>
                                    </p:set>
                                  </p:childTnLst>
                                </p:cTn>
                              </p:par>
                            </p:childTnLst>
                          </p:cTn>
                        </p:par>
                      </p:childTnLst>
                    </p:cTn>
                  </p:par>
                  <p:par>
                    <p:cTn id="485" fill="hold">
                      <p:stCondLst>
                        <p:cond delay="indefinite"/>
                      </p:stCondLst>
                      <p:childTnLst>
                        <p:par>
                          <p:cTn id="486" fill="hold">
                            <p:stCondLst>
                              <p:cond delay="0"/>
                            </p:stCondLst>
                            <p:childTnLst>
                              <p:par>
                                <p:cTn id="487" presetID="6" presetClass="exit" presetSubtype="32" fill="hold" grpId="1" nodeType="clickEffect">
                                  <p:stCondLst>
                                    <p:cond delay="0"/>
                                  </p:stCondLst>
                                  <p:childTnLst>
                                    <p:animEffect transition="out" filter="circle(out)">
                                      <p:cBhvr>
                                        <p:cTn id="488" dur="2000"/>
                                        <p:tgtEl>
                                          <p:spTgt spid="201"/>
                                        </p:tgtEl>
                                      </p:cBhvr>
                                    </p:animEffect>
                                    <p:set>
                                      <p:cBhvr>
                                        <p:cTn id="489" dur="1" fill="hold">
                                          <p:stCondLst>
                                            <p:cond delay="1999"/>
                                          </p:stCondLst>
                                        </p:cTn>
                                        <p:tgtEl>
                                          <p:spTgt spid="201"/>
                                        </p:tgtEl>
                                        <p:attrNameLst>
                                          <p:attrName>style.visibility</p:attrName>
                                        </p:attrNameLst>
                                      </p:cBhvr>
                                      <p:to>
                                        <p:strVal val="hidden"/>
                                      </p:to>
                                    </p:set>
                                  </p:childTnLst>
                                </p:cTn>
                              </p:par>
                              <p:par>
                                <p:cTn id="490" presetID="6" presetClass="exit" presetSubtype="32" fill="hold" grpId="1" nodeType="withEffect">
                                  <p:stCondLst>
                                    <p:cond delay="0"/>
                                  </p:stCondLst>
                                  <p:childTnLst>
                                    <p:animEffect transition="out" filter="circle(out)">
                                      <p:cBhvr>
                                        <p:cTn id="491" dur="2000"/>
                                        <p:tgtEl>
                                          <p:spTgt spid="202"/>
                                        </p:tgtEl>
                                      </p:cBhvr>
                                    </p:animEffect>
                                    <p:set>
                                      <p:cBhvr>
                                        <p:cTn id="492" dur="1" fill="hold">
                                          <p:stCondLst>
                                            <p:cond delay="1999"/>
                                          </p:stCondLst>
                                        </p:cTn>
                                        <p:tgtEl>
                                          <p:spTgt spid="202"/>
                                        </p:tgtEl>
                                        <p:attrNameLst>
                                          <p:attrName>style.visibility</p:attrName>
                                        </p:attrNameLst>
                                      </p:cBhvr>
                                      <p:to>
                                        <p:strVal val="hidden"/>
                                      </p:to>
                                    </p:set>
                                  </p:childTnLst>
                                </p:cTn>
                              </p:par>
                              <p:par>
                                <p:cTn id="493" presetID="6" presetClass="exit" presetSubtype="32" fill="hold" grpId="1" nodeType="withEffect">
                                  <p:stCondLst>
                                    <p:cond delay="0"/>
                                  </p:stCondLst>
                                  <p:childTnLst>
                                    <p:animEffect transition="out" filter="circle(out)">
                                      <p:cBhvr>
                                        <p:cTn id="494" dur="2000"/>
                                        <p:tgtEl>
                                          <p:spTgt spid="203"/>
                                        </p:tgtEl>
                                      </p:cBhvr>
                                    </p:animEffect>
                                    <p:set>
                                      <p:cBhvr>
                                        <p:cTn id="495" dur="1" fill="hold">
                                          <p:stCondLst>
                                            <p:cond delay="1999"/>
                                          </p:stCondLst>
                                        </p:cTn>
                                        <p:tgtEl>
                                          <p:spTgt spid="203"/>
                                        </p:tgtEl>
                                        <p:attrNameLst>
                                          <p:attrName>style.visibility</p:attrName>
                                        </p:attrNameLst>
                                      </p:cBhvr>
                                      <p:to>
                                        <p:strVal val="hidden"/>
                                      </p:to>
                                    </p:set>
                                  </p:childTnLst>
                                </p:cTn>
                              </p:par>
                              <p:par>
                                <p:cTn id="496" presetID="6" presetClass="exit" presetSubtype="32" fill="hold" grpId="1" nodeType="withEffect">
                                  <p:stCondLst>
                                    <p:cond delay="0"/>
                                  </p:stCondLst>
                                  <p:childTnLst>
                                    <p:animEffect transition="out" filter="circle(out)">
                                      <p:cBhvr>
                                        <p:cTn id="497" dur="2000"/>
                                        <p:tgtEl>
                                          <p:spTgt spid="204"/>
                                        </p:tgtEl>
                                      </p:cBhvr>
                                    </p:animEffect>
                                    <p:set>
                                      <p:cBhvr>
                                        <p:cTn id="498" dur="1" fill="hold">
                                          <p:stCondLst>
                                            <p:cond delay="1999"/>
                                          </p:stCondLst>
                                        </p:cTn>
                                        <p:tgtEl>
                                          <p:spTgt spid="204"/>
                                        </p:tgtEl>
                                        <p:attrNameLst>
                                          <p:attrName>style.visibility</p:attrName>
                                        </p:attrNameLst>
                                      </p:cBhvr>
                                      <p:to>
                                        <p:strVal val="hidden"/>
                                      </p:to>
                                    </p:set>
                                  </p:childTnLst>
                                </p:cTn>
                              </p:par>
                              <p:par>
                                <p:cTn id="499" presetID="6" presetClass="exit" presetSubtype="32" fill="hold" grpId="1" nodeType="withEffect">
                                  <p:stCondLst>
                                    <p:cond delay="0"/>
                                  </p:stCondLst>
                                  <p:childTnLst>
                                    <p:animEffect transition="out" filter="circle(out)">
                                      <p:cBhvr>
                                        <p:cTn id="500" dur="2000"/>
                                        <p:tgtEl>
                                          <p:spTgt spid="205"/>
                                        </p:tgtEl>
                                      </p:cBhvr>
                                    </p:animEffect>
                                    <p:set>
                                      <p:cBhvr>
                                        <p:cTn id="501" dur="1" fill="hold">
                                          <p:stCondLst>
                                            <p:cond delay="1999"/>
                                          </p:stCondLst>
                                        </p:cTn>
                                        <p:tgtEl>
                                          <p:spTgt spid="205"/>
                                        </p:tgtEl>
                                        <p:attrNameLst>
                                          <p:attrName>style.visibility</p:attrName>
                                        </p:attrNameLst>
                                      </p:cBhvr>
                                      <p:to>
                                        <p:strVal val="hidden"/>
                                      </p:to>
                                    </p:set>
                                  </p:childTnLst>
                                </p:cTn>
                              </p:par>
                              <p:par>
                                <p:cTn id="502" presetID="6" presetClass="exit" presetSubtype="32" fill="hold" grpId="1" nodeType="withEffect">
                                  <p:stCondLst>
                                    <p:cond delay="0"/>
                                  </p:stCondLst>
                                  <p:childTnLst>
                                    <p:animEffect transition="out" filter="circle(out)">
                                      <p:cBhvr>
                                        <p:cTn id="503" dur="2000"/>
                                        <p:tgtEl>
                                          <p:spTgt spid="206"/>
                                        </p:tgtEl>
                                      </p:cBhvr>
                                    </p:animEffect>
                                    <p:set>
                                      <p:cBhvr>
                                        <p:cTn id="504" dur="1" fill="hold">
                                          <p:stCondLst>
                                            <p:cond delay="1999"/>
                                          </p:stCondLst>
                                        </p:cTn>
                                        <p:tgtEl>
                                          <p:spTgt spid="206"/>
                                        </p:tgtEl>
                                        <p:attrNameLst>
                                          <p:attrName>style.visibility</p:attrName>
                                        </p:attrNameLst>
                                      </p:cBhvr>
                                      <p:to>
                                        <p:strVal val="hidden"/>
                                      </p:to>
                                    </p:set>
                                  </p:childTnLst>
                                </p:cTn>
                              </p:par>
                              <p:par>
                                <p:cTn id="505" presetID="6" presetClass="exit" presetSubtype="32" fill="hold" grpId="1" nodeType="withEffect">
                                  <p:stCondLst>
                                    <p:cond delay="0"/>
                                  </p:stCondLst>
                                  <p:childTnLst>
                                    <p:animEffect transition="out" filter="circle(out)">
                                      <p:cBhvr>
                                        <p:cTn id="506" dur="2000"/>
                                        <p:tgtEl>
                                          <p:spTgt spid="207"/>
                                        </p:tgtEl>
                                      </p:cBhvr>
                                    </p:animEffect>
                                    <p:set>
                                      <p:cBhvr>
                                        <p:cTn id="507" dur="1" fill="hold">
                                          <p:stCondLst>
                                            <p:cond delay="1999"/>
                                          </p:stCondLst>
                                        </p:cTn>
                                        <p:tgtEl>
                                          <p:spTgt spid="207"/>
                                        </p:tgtEl>
                                        <p:attrNameLst>
                                          <p:attrName>style.visibility</p:attrName>
                                        </p:attrNameLst>
                                      </p:cBhvr>
                                      <p:to>
                                        <p:strVal val="hidden"/>
                                      </p:to>
                                    </p:set>
                                  </p:childTnLst>
                                </p:cTn>
                              </p:par>
                              <p:par>
                                <p:cTn id="508" presetID="6" presetClass="exit" presetSubtype="32" fill="hold" grpId="1" nodeType="withEffect">
                                  <p:stCondLst>
                                    <p:cond delay="0"/>
                                  </p:stCondLst>
                                  <p:childTnLst>
                                    <p:animEffect transition="out" filter="circle(out)">
                                      <p:cBhvr>
                                        <p:cTn id="509" dur="2000"/>
                                        <p:tgtEl>
                                          <p:spTgt spid="208"/>
                                        </p:tgtEl>
                                      </p:cBhvr>
                                    </p:animEffect>
                                    <p:set>
                                      <p:cBhvr>
                                        <p:cTn id="510" dur="1" fill="hold">
                                          <p:stCondLst>
                                            <p:cond delay="1999"/>
                                          </p:stCondLst>
                                        </p:cTn>
                                        <p:tgtEl>
                                          <p:spTgt spid="208"/>
                                        </p:tgtEl>
                                        <p:attrNameLst>
                                          <p:attrName>style.visibility</p:attrName>
                                        </p:attrNameLst>
                                      </p:cBhvr>
                                      <p:to>
                                        <p:strVal val="hidden"/>
                                      </p:to>
                                    </p:set>
                                  </p:childTnLst>
                                </p:cTn>
                              </p:par>
                              <p:par>
                                <p:cTn id="511" presetID="6" presetClass="exit" presetSubtype="32" fill="hold" grpId="1" nodeType="withEffect">
                                  <p:stCondLst>
                                    <p:cond delay="0"/>
                                  </p:stCondLst>
                                  <p:childTnLst>
                                    <p:animEffect transition="out" filter="circle(out)">
                                      <p:cBhvr>
                                        <p:cTn id="512" dur="2000"/>
                                        <p:tgtEl>
                                          <p:spTgt spid="229"/>
                                        </p:tgtEl>
                                      </p:cBhvr>
                                    </p:animEffect>
                                    <p:set>
                                      <p:cBhvr>
                                        <p:cTn id="513" dur="1" fill="hold">
                                          <p:stCondLst>
                                            <p:cond delay="1999"/>
                                          </p:stCondLst>
                                        </p:cTn>
                                        <p:tgtEl>
                                          <p:spTgt spid="22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3" grpId="0" animBg="1"/>
      <p:bldP spid="3" grpId="1" animBg="1"/>
      <p:bldP spid="4" grpId="0" animBg="1"/>
      <p:bldP spid="4" grpId="1" animBg="1"/>
      <p:bldP spid="95" grpId="0" animBg="1"/>
      <p:bldP spid="95" grpId="1" animBg="1"/>
      <p:bldP spid="102" grpId="0" animBg="1"/>
      <p:bldP spid="102" grpId="1" animBg="1"/>
      <p:bldP spid="103" grpId="0" animBg="1"/>
      <p:bldP spid="103" grpId="1" animBg="1"/>
      <p:bldP spid="104" grpId="0" animBg="1"/>
      <p:bldP spid="104"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29" grpId="0" animBg="1"/>
      <p:bldP spid="129" grpId="1" animBg="1"/>
      <p:bldP spid="130" grpId="0" animBg="1"/>
      <p:bldP spid="130" grpId="1" animBg="1"/>
      <p:bldP spid="139" grpId="0" animBg="1"/>
      <p:bldP spid="139" grpId="1" animBg="1"/>
      <p:bldP spid="140" grpId="0" animBg="1"/>
      <p:bldP spid="140" grpId="1" animBg="1"/>
      <p:bldP spid="141" grpId="0" animBg="1"/>
      <p:bldP spid="141" grpId="1" animBg="1"/>
      <p:bldP spid="142" grpId="0" animBg="1"/>
      <p:bldP spid="142" grpId="1" animBg="1"/>
      <p:bldP spid="143" grpId="0" animBg="1"/>
      <p:bldP spid="143" grpId="1" animBg="1"/>
      <p:bldP spid="144" grpId="0" animBg="1"/>
      <p:bldP spid="144" grpId="1" animBg="1"/>
      <p:bldP spid="168" grpId="0" animBg="1"/>
      <p:bldP spid="168" grpId="1" animBg="1"/>
      <p:bldP spid="171" grpId="0" animBg="1"/>
      <p:bldP spid="171" grpId="1" animBg="1"/>
      <p:bldP spid="174" grpId="0" animBg="1"/>
      <p:bldP spid="174" grpId="1" animBg="1"/>
      <p:bldP spid="176" grpId="0" animBg="1"/>
      <p:bldP spid="176" grpId="1" animBg="1"/>
      <p:bldP spid="177" grpId="0" animBg="1"/>
      <p:bldP spid="177" grpId="1" animBg="1"/>
      <p:bldP spid="178" grpId="0" animBg="1"/>
      <p:bldP spid="178" grpId="1" animBg="1"/>
      <p:bldP spid="179" grpId="0" animBg="1"/>
      <p:bldP spid="179" grpId="1" animBg="1"/>
      <p:bldP spid="180" grpId="0" animBg="1"/>
      <p:bldP spid="180" grpId="1" animBg="1"/>
      <p:bldP spid="181" grpId="0" animBg="1"/>
      <p:bldP spid="181" grpId="1" animBg="1"/>
      <p:bldP spid="182" grpId="0" animBg="1"/>
      <p:bldP spid="182" grpId="1" animBg="1"/>
      <p:bldP spid="183" grpId="0" animBg="1"/>
      <p:bldP spid="183" grpId="1" animBg="1"/>
      <p:bldP spid="184" grpId="0" animBg="1"/>
      <p:bldP spid="184" grpId="1" animBg="1"/>
      <p:bldP spid="185" grpId="0" animBg="1"/>
      <p:bldP spid="185" grpId="1" animBg="1"/>
      <p:bldP spid="186" grpId="0" animBg="1"/>
      <p:bldP spid="186" grpId="1" animBg="1"/>
      <p:bldP spid="187" grpId="0" animBg="1"/>
      <p:bldP spid="187" grpId="1" animBg="1"/>
      <p:bldP spid="189" grpId="0" animBg="1"/>
      <p:bldP spid="189" grpId="1" animBg="1"/>
      <p:bldP spid="190" grpId="0" animBg="1"/>
      <p:bldP spid="190" grpId="1" animBg="1"/>
      <p:bldP spid="191" grpId="0" animBg="1"/>
      <p:bldP spid="191" grpId="1" animBg="1"/>
      <p:bldP spid="192" grpId="0" animBg="1"/>
      <p:bldP spid="192" grpId="1" animBg="1"/>
      <p:bldP spid="193" grpId="0" animBg="1"/>
      <p:bldP spid="193" grpId="1" animBg="1"/>
      <p:bldP spid="194" grpId="0" animBg="1"/>
      <p:bldP spid="194" grpId="1" animBg="1"/>
      <p:bldP spid="195" grpId="0" animBg="1"/>
      <p:bldP spid="195" grpId="1" animBg="1"/>
      <p:bldP spid="196" grpId="0" animBg="1"/>
      <p:bldP spid="196" grpId="1" animBg="1"/>
      <p:bldP spid="197" grpId="0" animBg="1"/>
      <p:bldP spid="197" grpId="1" animBg="1"/>
      <p:bldP spid="198" grpId="0" animBg="1"/>
      <p:bldP spid="198" grpId="1" animBg="1"/>
      <p:bldP spid="199" grpId="0" animBg="1"/>
      <p:bldP spid="199" grpId="1" animBg="1"/>
      <p:bldP spid="200" grpId="0" animBg="1"/>
      <p:bldP spid="200" grpId="1" animBg="1"/>
      <p:bldP spid="201" grpId="0" animBg="1"/>
      <p:bldP spid="201" grpId="1" animBg="1"/>
      <p:bldP spid="202" grpId="0" animBg="1"/>
      <p:bldP spid="202" grpId="1" animBg="1"/>
      <p:bldP spid="203" grpId="0" animBg="1"/>
      <p:bldP spid="203" grpId="1" animBg="1"/>
      <p:bldP spid="204" grpId="0" animBg="1"/>
      <p:bldP spid="204" grpId="1" animBg="1"/>
      <p:bldP spid="205" grpId="0" animBg="1"/>
      <p:bldP spid="205" grpId="1" animBg="1"/>
      <p:bldP spid="206" grpId="0" animBg="1"/>
      <p:bldP spid="206" grpId="1" animBg="1"/>
      <p:bldP spid="207" grpId="0" animBg="1"/>
      <p:bldP spid="207" grpId="1" animBg="1"/>
      <p:bldP spid="208" grpId="0" animBg="1"/>
      <p:bldP spid="208" grpId="1" animBg="1"/>
      <p:bldP spid="210" grpId="0" animBg="1"/>
      <p:bldP spid="210" grpId="1" animBg="1"/>
      <p:bldP spid="211" grpId="0" animBg="1"/>
      <p:bldP spid="211" grpId="1" animBg="1"/>
      <p:bldP spid="212" grpId="0" animBg="1"/>
      <p:bldP spid="212" grpId="1" animBg="1"/>
      <p:bldP spid="226" grpId="0" animBg="1"/>
      <p:bldP spid="226" grpId="1" animBg="1"/>
      <p:bldP spid="227" grpId="0" animBg="1"/>
      <p:bldP spid="227" grpId="1" animBg="1"/>
      <p:bldP spid="228" grpId="0" animBg="1"/>
      <p:bldP spid="228" grpId="1" animBg="1"/>
      <p:bldP spid="229" grpId="0" animBg="1"/>
      <p:bldP spid="229"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3" name="Picture 2" descr="CN 5 TN A">
            <a:extLst>
              <a:ext uri="{FF2B5EF4-FFF2-40B4-BE49-F238E27FC236}">
                <a16:creationId xmlns:a16="http://schemas.microsoft.com/office/drawing/2014/main" id="{50CCB19C-CBB6-476F-A26D-6FEECC060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AA9F91CB-2BEA-4916-921A-6220CB18DEF2}"/>
              </a:ext>
            </a:extLst>
          </p:cNvPr>
          <p:cNvGraphicFramePr>
            <a:graphicFrameLocks noGrp="1"/>
          </p:cNvGraphicFramePr>
          <p:nvPr>
            <p:extLst>
              <p:ext uri="{D42A27DB-BD31-4B8C-83A1-F6EECF244321}">
                <p14:modId xmlns:p14="http://schemas.microsoft.com/office/powerpoint/2010/main" val="851576282"/>
              </p:ext>
            </p:extLst>
          </p:nvPr>
        </p:nvGraphicFramePr>
        <p:xfrm>
          <a:off x="0" y="0"/>
          <a:ext cx="12192000" cy="6858000"/>
        </p:xfrm>
        <a:graphic>
          <a:graphicData uri="http://schemas.openxmlformats.org/drawingml/2006/table">
            <a:tbl>
              <a:tblPr firstRow="1" bandRow="1">
                <a:tableStyleId>{5940675A-B579-460E-94D1-54222C63F5DA}</a:tableStyleId>
              </a:tblPr>
              <a:tblGrid>
                <a:gridCol w="1524000">
                  <a:extLst>
                    <a:ext uri="{9D8B030D-6E8A-4147-A177-3AD203B41FA5}">
                      <a16:colId xmlns:a16="http://schemas.microsoft.com/office/drawing/2014/main" val="535985818"/>
                    </a:ext>
                  </a:extLst>
                </a:gridCol>
                <a:gridCol w="1524000">
                  <a:extLst>
                    <a:ext uri="{9D8B030D-6E8A-4147-A177-3AD203B41FA5}">
                      <a16:colId xmlns:a16="http://schemas.microsoft.com/office/drawing/2014/main" val="1743134784"/>
                    </a:ext>
                  </a:extLst>
                </a:gridCol>
                <a:gridCol w="1524000">
                  <a:extLst>
                    <a:ext uri="{9D8B030D-6E8A-4147-A177-3AD203B41FA5}">
                      <a16:colId xmlns:a16="http://schemas.microsoft.com/office/drawing/2014/main" val="4137164561"/>
                    </a:ext>
                  </a:extLst>
                </a:gridCol>
                <a:gridCol w="1524000">
                  <a:extLst>
                    <a:ext uri="{9D8B030D-6E8A-4147-A177-3AD203B41FA5}">
                      <a16:colId xmlns:a16="http://schemas.microsoft.com/office/drawing/2014/main" val="3948434602"/>
                    </a:ext>
                  </a:extLst>
                </a:gridCol>
                <a:gridCol w="1524000">
                  <a:extLst>
                    <a:ext uri="{9D8B030D-6E8A-4147-A177-3AD203B41FA5}">
                      <a16:colId xmlns:a16="http://schemas.microsoft.com/office/drawing/2014/main" val="2886751452"/>
                    </a:ext>
                  </a:extLst>
                </a:gridCol>
                <a:gridCol w="1524000">
                  <a:extLst>
                    <a:ext uri="{9D8B030D-6E8A-4147-A177-3AD203B41FA5}">
                      <a16:colId xmlns:a16="http://schemas.microsoft.com/office/drawing/2014/main" val="532594679"/>
                    </a:ext>
                  </a:extLst>
                </a:gridCol>
                <a:gridCol w="1524000">
                  <a:extLst>
                    <a:ext uri="{9D8B030D-6E8A-4147-A177-3AD203B41FA5}">
                      <a16:colId xmlns:a16="http://schemas.microsoft.com/office/drawing/2014/main" val="3665494410"/>
                    </a:ext>
                  </a:extLst>
                </a:gridCol>
                <a:gridCol w="1524000">
                  <a:extLst>
                    <a:ext uri="{9D8B030D-6E8A-4147-A177-3AD203B41FA5}">
                      <a16:colId xmlns:a16="http://schemas.microsoft.com/office/drawing/2014/main" val="1021267771"/>
                    </a:ext>
                  </a:extLst>
                </a:gridCol>
              </a:tblGrid>
              <a:tr h="857250">
                <a:tc>
                  <a:txBody>
                    <a:bodyPr/>
                    <a:lstStyle/>
                    <a:p>
                      <a:pPr algn="ctr"/>
                      <a:r>
                        <a:rPr lang="en-US" sz="3600" b="1"/>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Ộ</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036462875"/>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600" b="1"/>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0960030"/>
                  </a:ext>
                </a:extLst>
              </a:tr>
              <a:tr h="857250">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Ắ</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857250">
                <a:tc>
                  <a:txBody>
                    <a:bodyPr/>
                    <a:lstStyle/>
                    <a:p>
                      <a:pPr algn="ctr"/>
                      <a:r>
                        <a:rPr lang="en-US" sz="36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857250">
                <a:tc>
                  <a:txBody>
                    <a:bodyPr/>
                    <a:lstStyle/>
                    <a:p>
                      <a:pPr algn="ctr"/>
                      <a:endParaRPr lang="en-US" sz="3600" b="1"/>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endParaRPr lang="en-US" sz="3600" b="1"/>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857250">
                <a:tc>
                  <a:txBody>
                    <a:bodyPr/>
                    <a:lstStyle/>
                    <a:p>
                      <a:pPr algn="ctr"/>
                      <a:r>
                        <a:rPr lang="en-US" sz="3600" b="1"/>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Ầ</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04493687"/>
                  </a:ext>
                </a:extLst>
              </a:tr>
              <a:tr h="857250">
                <a:tc>
                  <a:txBody>
                    <a:bodyPr/>
                    <a:lstStyle/>
                    <a:p>
                      <a:pPr algn="ctr"/>
                      <a:r>
                        <a:rPr lang="en-US" sz="3600" b="1"/>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4800" b="1"/>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600" b="1"/>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a:r>
                        <a:rPr lang="en-US" sz="3600" b="1"/>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300480078"/>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a:t>
            </a:r>
            <a:r>
              <a:rPr lang="en-US" sz="8000" b="1">
                <a:latin typeface="Tahoma" panose="020B0604030504040204" pitchFamily="34" charset="0"/>
                <a:ea typeface="Tahoma" panose="020B0604030504040204" pitchFamily="34" charset="0"/>
                <a:cs typeface="Tahoma" panose="020B0604030504040204" pitchFamily="34" charset="0"/>
              </a:rPr>
              <a:t> </a:t>
            </a:r>
            <a:r>
              <a:rPr lang="vi-VN" sz="8000" b="1">
                <a:latin typeface="Tahoma" panose="020B0604030504040204" pitchFamily="34" charset="0"/>
                <a:ea typeface="Tahoma" panose="020B0604030504040204" pitchFamily="34" charset="0"/>
                <a:cs typeface="Tahoma" panose="020B0604030504040204" pitchFamily="34" charset="0"/>
              </a:rPr>
              <a:t>"Chính anh em là muối cho đời</a:t>
            </a:r>
            <a:r>
              <a:rPr lang="en-US" sz="8000" b="1">
                <a:latin typeface="Tahoma" panose="020B0604030504040204" pitchFamily="34" charset="0"/>
                <a:ea typeface="Tahoma" panose="020B0604030504040204" pitchFamily="34" charset="0"/>
                <a:cs typeface="Tahoma" panose="020B0604030504040204" pitchFamily="34" charset="0"/>
              </a:rPr>
              <a:t>.</a:t>
            </a: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MÁT-THÊU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200" b="1">
                <a:latin typeface="Tahoma" panose="020B0604030504040204" pitchFamily="34" charset="0"/>
                <a:ea typeface="Tahoma" panose="020B0604030504040204" pitchFamily="34" charset="0"/>
                <a:cs typeface="Tahoma" panose="020B0604030504040204" pitchFamily="34" charset="0"/>
              </a:rPr>
              <a:t>Nhưng muối mà nhạt đi, thì lấy gì muối nó cho mặn lại? Nó đã thành vô dụng, thì chỉ còn việc quăng ra ngoài cho người ta chà đạp thôi.</a:t>
            </a:r>
            <a:endParaRPr lang="en-US" sz="72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6677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8000" b="1">
                <a:latin typeface="Tahoma" panose="020B0604030504040204" pitchFamily="34" charset="0"/>
                <a:ea typeface="Tahoma" panose="020B0604030504040204" pitchFamily="34" charset="0"/>
                <a:cs typeface="Tahoma" panose="020B0604030504040204" pitchFamily="34" charset="0"/>
              </a:rPr>
              <a:t>"Chính anh em là ánh sáng cho trần gian. Một thành xây trên núi không tài nào che giấu được.</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Cũng chẳng có ai thắp đèn rồi lại để dưới cái thùng, nhưng đặt trên đế, và đèn soi chiếu cho mọi người trong nhà.</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9600" b="1">
                <a:latin typeface="Tahoma" panose="020B0604030504040204" pitchFamily="34" charset="0"/>
                <a:ea typeface="Tahoma" panose="020B0604030504040204" pitchFamily="34" charset="0"/>
                <a:cs typeface="Tahoma" panose="020B0604030504040204" pitchFamily="34" charset="0"/>
              </a:rPr>
              <a:t>Cũng vậy, ánh sáng của anh em phải chiếu giãi trước mặt thiên hạ, </a:t>
            </a:r>
            <a:endParaRPr lang="en-US" sz="9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để họ thấy những công việc tốt đẹp anh em làm, mà tôn vinh Cha của anh em, Đấng ngự trên trờ</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i.</a:t>
            </a:r>
          </a:p>
        </p:txBody>
      </p:sp>
    </p:spTree>
    <p:extLst>
      <p:ext uri="{BB962C8B-B14F-4D97-AF65-F5344CB8AC3E}">
        <p14:creationId xmlns:p14="http://schemas.microsoft.com/office/powerpoint/2010/main" val="234143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err="1">
                <a:solidFill>
                  <a:schemeClr val="tx1"/>
                </a:solidFill>
                <a:effectLst>
                  <a:outerShdw blurRad="38100" dist="38100" dir="2700000" algn="tl">
                    <a:srgbClr val="000000"/>
                  </a:outerShdw>
                </a:effectLst>
              </a:rPr>
              <a:t>TRẮC</a:t>
            </a:r>
            <a:r>
              <a:rPr lang="en-US" altLang="en-US" sz="6000" b="1">
                <a:solidFill>
                  <a:schemeClr val="tx1"/>
                </a:solidFill>
                <a:effectLst>
                  <a:outerShdw blurRad="38100" dist="38100" dir="2700000" algn="tl">
                    <a:srgbClr val="000000"/>
                  </a:outerShdw>
                </a:effectLst>
              </a:rPr>
              <a:t> </a:t>
            </a:r>
            <a:r>
              <a:rPr lang="en-US" altLang="en-US" sz="6000" b="1" err="1">
                <a:solidFill>
                  <a:schemeClr val="tx1"/>
                </a:solidFill>
                <a:effectLst>
                  <a:outerShdw blurRad="38100" dist="38100" dir="2700000" algn="tl">
                    <a:srgbClr val="000000"/>
                  </a:outerShdw>
                </a:effectLst>
              </a:rPr>
              <a:t>NGHIỆM</a:t>
            </a:r>
            <a:endParaRPr lang="en-US" altLang="en-US" sz="6000" b="1">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Men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Ánh sáng</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Muối</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Sự an ủi</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48976" y="4510199"/>
            <a:ext cx="12242474" cy="825033"/>
            <a:chOff x="-2025451" y="5441018"/>
            <a:chExt cx="10568297" cy="707147"/>
          </a:xfrm>
        </p:grpSpPr>
        <p:sp>
          <p:nvSpPr>
            <p:cNvPr id="19" name="AutoShape 46"/>
            <p:cNvSpPr>
              <a:spLocks noChangeArrowheads="1"/>
            </p:cNvSpPr>
            <p:nvPr/>
          </p:nvSpPr>
          <p:spPr bwMode="auto">
            <a:xfrm>
              <a:off x="-2025451" y="544101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1080697" y="5462365"/>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Muối</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8800" b="1">
                <a:cs typeface="Arial" panose="020B0604020202020204" pitchFamily="34" charset="0"/>
              </a:rPr>
              <a:t>1. </a:t>
            </a:r>
            <a:r>
              <a:rPr lang="vi-VN" sz="8800" b="1">
                <a:cs typeface="Arial" panose="020B0604020202020204" pitchFamily="34" charset="0"/>
              </a:rPr>
              <a:t>Đức Giêsu nói anh em </a:t>
            </a:r>
            <a:r>
              <a:rPr lang="vi-VN" sz="8800" b="1">
                <a:solidFill>
                  <a:srgbClr val="FF0000"/>
                </a:solidFill>
                <a:cs typeface="Arial" panose="020B0604020202020204" pitchFamily="34" charset="0"/>
              </a:rPr>
              <a:t>là gì </a:t>
            </a:r>
            <a:r>
              <a:rPr lang="vi-VN" sz="8800" b="1">
                <a:cs typeface="Arial" panose="020B0604020202020204" pitchFamily="34" charset="0"/>
              </a:rPr>
              <a:t>cho đời?</a:t>
            </a:r>
            <a:endParaRPr lang="en-US" sz="8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16704</TotalTime>
  <Words>638</Words>
  <Application>Microsoft Office PowerPoint</Application>
  <PresentationFormat>Widescreen</PresentationFormat>
  <Paragraphs>201</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Tahoma</vt:lpstr>
      <vt:lpstr>Times New Roman</vt:lpstr>
      <vt:lpstr>Office Theme</vt:lpstr>
      <vt:lpstr>PowerPoint Presentation</vt:lpstr>
      <vt:lpstr>Khi ấy, Đức Giê-su nói với các môn đệ rằng: "Chính anh em là muối cho đời.</vt:lpstr>
      <vt:lpstr>Nhưng muối mà nhạt đi, thì lấy gì muối nó cho mặn lại? Nó đã thành vô dụng, thì chỉ còn việc quăng ra ngoài cho người ta chà đạp thôi.</vt:lpstr>
      <vt:lpstr>"Chính anh em là ánh sáng cho trần gian. Một thành xây trên núi không tài nào che giấu được.</vt:lpstr>
      <vt:lpstr>Cũng chẳng có ai thắp đèn rồi lại để dưới cái thùng, nhưng đặt trên đế, và đèn soi chiếu cho mọi người trong nhà.</vt:lpstr>
      <vt:lpstr>Cũng vậy, ánh sáng của anh em phải chiếu giãi trước mặt thiên hạ, </vt:lpstr>
      <vt:lpstr>để họ thấy những công việc tốt đẹp anh em làm, mà tôn vinh Cha của anh em, Đấng ngự trên trời.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603</cp:revision>
  <dcterms:created xsi:type="dcterms:W3CDTF">2015-10-15T10:55:08Z</dcterms:created>
  <dcterms:modified xsi:type="dcterms:W3CDTF">2020-02-07T13:59:40Z</dcterms:modified>
</cp:coreProperties>
</file>