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311" r:id="rId2"/>
    <p:sldId id="314" r:id="rId3"/>
    <p:sldId id="688" r:id="rId4"/>
    <p:sldId id="315" r:id="rId5"/>
    <p:sldId id="687" r:id="rId6"/>
    <p:sldId id="332" r:id="rId7"/>
    <p:sldId id="689" r:id="rId8"/>
    <p:sldId id="690" r:id="rId9"/>
    <p:sldId id="691" r:id="rId10"/>
    <p:sldId id="692" r:id="rId11"/>
    <p:sldId id="693" r:id="rId12"/>
    <p:sldId id="694" r:id="rId13"/>
    <p:sldId id="695" r:id="rId14"/>
    <p:sldId id="696" r:id="rId15"/>
    <p:sldId id="328" r:id="rId16"/>
    <p:sldId id="674" r:id="rId17"/>
    <p:sldId id="365" r:id="rId18"/>
    <p:sldId id="677" r:id="rId19"/>
    <p:sldId id="675" r:id="rId20"/>
    <p:sldId id="676" r:id="rId21"/>
    <p:sldId id="256" r:id="rId22"/>
    <p:sldId id="679" r:id="rId23"/>
    <p:sldId id="669" r:id="rId24"/>
    <p:sldId id="66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9" autoAdjust="0"/>
    <p:restoredTop sz="94664" autoAdjust="0"/>
  </p:normalViewPr>
  <p:slideViewPr>
    <p:cSldViewPr snapToGrid="0">
      <p:cViewPr>
        <p:scale>
          <a:sx n="50" d="100"/>
          <a:sy n="50" d="100"/>
        </p:scale>
        <p:origin x="756" y="5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Tam Nguyen" userId="53846575c6d7c6f1" providerId="LiveId" clId="{7B9B7549-55D5-4A71-8288-8129B4B8AD5E}"/>
    <pc:docChg chg="undo redo custSel addSld delSld modSld">
      <pc:chgData name="Mr Tam Nguyen" userId="53846575c6d7c6f1" providerId="LiveId" clId="{7B9B7549-55D5-4A71-8288-8129B4B8AD5E}" dt="2020-02-01T08:28:36.498" v="842" actId="14100"/>
      <pc:docMkLst>
        <pc:docMk/>
      </pc:docMkLst>
      <pc:sldChg chg="modSp mod">
        <pc:chgData name="Mr Tam Nguyen" userId="53846575c6d7c6f1" providerId="LiveId" clId="{7B9B7549-55D5-4A71-8288-8129B4B8AD5E}" dt="2020-02-01T01:09:24.571" v="12" actId="255"/>
        <pc:sldMkLst>
          <pc:docMk/>
          <pc:sldMk cId="3633898169" sldId="314"/>
        </pc:sldMkLst>
        <pc:spChg chg="mod">
          <ac:chgData name="Mr Tam Nguyen" userId="53846575c6d7c6f1" providerId="LiveId" clId="{7B9B7549-55D5-4A71-8288-8129B4B8AD5E}" dt="2020-02-01T01:09:24.571" v="12" actId="255"/>
          <ac:spMkLst>
            <pc:docMk/>
            <pc:sldMk cId="3633898169" sldId="314"/>
            <ac:spMk id="2" creationId="{00000000-0000-0000-0000-000000000000}"/>
          </ac:spMkLst>
        </pc:spChg>
        <pc:spChg chg="mod">
          <ac:chgData name="Mr Tam Nguyen" userId="53846575c6d7c6f1" providerId="LiveId" clId="{7B9B7549-55D5-4A71-8288-8129B4B8AD5E}" dt="2020-02-01T01:09:06.562" v="8" actId="20577"/>
          <ac:spMkLst>
            <pc:docMk/>
            <pc:sldMk cId="3633898169" sldId="314"/>
            <ac:spMk id="3" creationId="{660EDB3B-D92F-4149-A43E-A60728ADD0BE}"/>
          </ac:spMkLst>
        </pc:spChg>
      </pc:sldChg>
      <pc:sldChg chg="modSp mod">
        <pc:chgData name="Mr Tam Nguyen" userId="53846575c6d7c6f1" providerId="LiveId" clId="{7B9B7549-55D5-4A71-8288-8129B4B8AD5E}" dt="2020-02-01T01:10:04.957" v="19" actId="404"/>
        <pc:sldMkLst>
          <pc:docMk/>
          <pc:sldMk cId="3079759574" sldId="315"/>
        </pc:sldMkLst>
        <pc:spChg chg="mod">
          <ac:chgData name="Mr Tam Nguyen" userId="53846575c6d7c6f1" providerId="LiveId" clId="{7B9B7549-55D5-4A71-8288-8129B4B8AD5E}" dt="2020-02-01T01:10:04.957" v="19" actId="404"/>
          <ac:spMkLst>
            <pc:docMk/>
            <pc:sldMk cId="3079759574" sldId="315"/>
            <ac:spMk id="2" creationId="{00000000-0000-0000-0000-000000000000}"/>
          </ac:spMkLst>
        </pc:spChg>
      </pc:sldChg>
      <pc:sldChg chg="modSp mod">
        <pc:chgData name="Mr Tam Nguyen" userId="53846575c6d7c6f1" providerId="LiveId" clId="{7B9B7549-55D5-4A71-8288-8129B4B8AD5E}" dt="2020-02-01T01:10:51.354" v="40" actId="404"/>
        <pc:sldMkLst>
          <pc:docMk/>
          <pc:sldMk cId="234143138" sldId="332"/>
        </pc:sldMkLst>
        <pc:spChg chg="mod">
          <ac:chgData name="Mr Tam Nguyen" userId="53846575c6d7c6f1" providerId="LiveId" clId="{7B9B7549-55D5-4A71-8288-8129B4B8AD5E}" dt="2020-02-01T01:10:51.354" v="40" actId="404"/>
          <ac:spMkLst>
            <pc:docMk/>
            <pc:sldMk cId="234143138" sldId="332"/>
            <ac:spMk id="2" creationId="{00000000-0000-0000-0000-000000000000}"/>
          </ac:spMkLst>
        </pc:spChg>
      </pc:sldChg>
      <pc:sldChg chg="modSp mod">
        <pc:chgData name="Mr Tam Nguyen" userId="53846575c6d7c6f1" providerId="LiveId" clId="{7B9B7549-55D5-4A71-8288-8129B4B8AD5E}" dt="2020-02-01T01:17:30.131" v="166" actId="1035"/>
        <pc:sldMkLst>
          <pc:docMk/>
          <pc:sldMk cId="2464980806" sldId="365"/>
        </pc:sldMkLst>
        <pc:spChg chg="mod">
          <ac:chgData name="Mr Tam Nguyen" userId="53846575c6d7c6f1" providerId="LiveId" clId="{7B9B7549-55D5-4A71-8288-8129B4B8AD5E}" dt="2020-02-01T01:16:40.363" v="133"/>
          <ac:spMkLst>
            <pc:docMk/>
            <pc:sldMk cId="2464980806" sldId="365"/>
            <ac:spMk id="8" creationId="{00000000-0000-0000-0000-000000000000}"/>
          </ac:spMkLst>
        </pc:spChg>
        <pc:spChg chg="mod">
          <ac:chgData name="Mr Tam Nguyen" userId="53846575c6d7c6f1" providerId="LiveId" clId="{7B9B7549-55D5-4A71-8288-8129B4B8AD5E}" dt="2020-02-01T01:16:29.981" v="132" actId="207"/>
          <ac:spMkLst>
            <pc:docMk/>
            <pc:sldMk cId="2464980806" sldId="365"/>
            <ac:spMk id="10" creationId="{C560D8AB-9919-419B-BEBB-D2009B70CB50}"/>
          </ac:spMkLst>
        </pc:spChg>
        <pc:spChg chg="mod">
          <ac:chgData name="Mr Tam Nguyen" userId="53846575c6d7c6f1" providerId="LiveId" clId="{7B9B7549-55D5-4A71-8288-8129B4B8AD5E}" dt="2020-02-01T01:17:12.060" v="161" actId="1036"/>
          <ac:spMkLst>
            <pc:docMk/>
            <pc:sldMk cId="2464980806" sldId="365"/>
            <ac:spMk id="19" creationId="{00000000-0000-0000-0000-000000000000}"/>
          </ac:spMkLst>
        </pc:spChg>
        <pc:spChg chg="mod">
          <ac:chgData name="Mr Tam Nguyen" userId="53846575c6d7c6f1" providerId="LiveId" clId="{7B9B7549-55D5-4A71-8288-8129B4B8AD5E}" dt="2020-02-01T01:17:12.060" v="161" actId="1036"/>
          <ac:spMkLst>
            <pc:docMk/>
            <pc:sldMk cId="2464980806" sldId="365"/>
            <ac:spMk id="33" creationId="{00000000-0000-0000-0000-000000000000}"/>
          </ac:spMkLst>
        </pc:spChg>
        <pc:spChg chg="mod">
          <ac:chgData name="Mr Tam Nguyen" userId="53846575c6d7c6f1" providerId="LiveId" clId="{7B9B7549-55D5-4A71-8288-8129B4B8AD5E}" dt="2020-02-01T01:16:47.378" v="134"/>
          <ac:spMkLst>
            <pc:docMk/>
            <pc:sldMk cId="2464980806" sldId="365"/>
            <ac:spMk id="42" creationId="{00000000-0000-0000-0000-000000000000}"/>
          </ac:spMkLst>
        </pc:spChg>
        <pc:spChg chg="mod">
          <ac:chgData name="Mr Tam Nguyen" userId="53846575c6d7c6f1" providerId="LiveId" clId="{7B9B7549-55D5-4A71-8288-8129B4B8AD5E}" dt="2020-02-01T01:16:54.339" v="135"/>
          <ac:spMkLst>
            <pc:docMk/>
            <pc:sldMk cId="2464980806" sldId="365"/>
            <ac:spMk id="45" creationId="{00000000-0000-0000-0000-000000000000}"/>
          </ac:spMkLst>
        </pc:spChg>
        <pc:grpChg chg="mod">
          <ac:chgData name="Mr Tam Nguyen" userId="53846575c6d7c6f1" providerId="LiveId" clId="{7B9B7549-55D5-4A71-8288-8129B4B8AD5E}" dt="2020-02-01T01:17:30.131" v="166" actId="1035"/>
          <ac:grpSpMkLst>
            <pc:docMk/>
            <pc:sldMk cId="2464980806" sldId="365"/>
            <ac:grpSpMk id="9" creationId="{00000000-0000-0000-0000-000000000000}"/>
          </ac:grpSpMkLst>
        </pc:grpChg>
      </pc:sldChg>
      <pc:sldChg chg="addSp delSp modSp mod">
        <pc:chgData name="Mr Tam Nguyen" userId="53846575c6d7c6f1" providerId="LiveId" clId="{7B9B7549-55D5-4A71-8288-8129B4B8AD5E}" dt="2020-02-01T08:26:22.895" v="837" actId="207"/>
        <pc:sldMkLst>
          <pc:docMk/>
          <pc:sldMk cId="2544005534" sldId="667"/>
        </pc:sldMkLst>
        <pc:graphicFrameChg chg="del">
          <ac:chgData name="Mr Tam Nguyen" userId="53846575c6d7c6f1" providerId="LiveId" clId="{7B9B7549-55D5-4A71-8288-8129B4B8AD5E}" dt="2020-02-01T08:25:41.906" v="821" actId="478"/>
          <ac:graphicFrameMkLst>
            <pc:docMk/>
            <pc:sldMk cId="2544005534" sldId="667"/>
            <ac:graphicFrameMk id="3" creationId="{BDB77E7B-4C8B-4157-ADCE-9E76403B3C47}"/>
          </ac:graphicFrameMkLst>
        </pc:graphicFrameChg>
        <pc:graphicFrameChg chg="add mod modGraphic">
          <ac:chgData name="Mr Tam Nguyen" userId="53846575c6d7c6f1" providerId="LiveId" clId="{7B9B7549-55D5-4A71-8288-8129B4B8AD5E}" dt="2020-02-01T08:26:22.895" v="837" actId="207"/>
          <ac:graphicFrameMkLst>
            <pc:docMk/>
            <pc:sldMk cId="2544005534" sldId="667"/>
            <ac:graphicFrameMk id="4" creationId="{9AD72BF2-06D4-4744-9FA2-4F5BB0D48803}"/>
          </ac:graphicFrameMkLst>
        </pc:graphicFrameChg>
      </pc:sldChg>
      <pc:sldChg chg="addSp delSp modSp">
        <pc:chgData name="Mr Tam Nguyen" userId="53846575c6d7c6f1" providerId="LiveId" clId="{7B9B7549-55D5-4A71-8288-8129B4B8AD5E}" dt="2020-02-01T08:28:36.498" v="842" actId="14100"/>
        <pc:sldMkLst>
          <pc:docMk/>
          <pc:sldMk cId="3718815140" sldId="669"/>
        </pc:sldMkLst>
        <pc:picChg chg="del">
          <ac:chgData name="Mr Tam Nguyen" userId="53846575c6d7c6f1" providerId="LiveId" clId="{7B9B7549-55D5-4A71-8288-8129B4B8AD5E}" dt="2020-02-01T08:28:24.614" v="838" actId="478"/>
          <ac:picMkLst>
            <pc:docMk/>
            <pc:sldMk cId="3718815140" sldId="669"/>
            <ac:picMk id="3" creationId="{2C6EA54E-375B-4372-A2C9-D18607ED54C5}"/>
          </ac:picMkLst>
        </pc:picChg>
        <pc:picChg chg="add mod">
          <ac:chgData name="Mr Tam Nguyen" userId="53846575c6d7c6f1" providerId="LiveId" clId="{7B9B7549-55D5-4A71-8288-8129B4B8AD5E}" dt="2020-02-01T08:28:36.498" v="842" actId="14100"/>
          <ac:picMkLst>
            <pc:docMk/>
            <pc:sldMk cId="3718815140" sldId="669"/>
            <ac:picMk id="1026" creationId="{9292011C-92B8-454F-B690-8F4FB53643EE}"/>
          </ac:picMkLst>
        </pc:picChg>
      </pc:sldChg>
      <pc:sldChg chg="modSp mod">
        <pc:chgData name="Mr Tam Nguyen" userId="53846575c6d7c6f1" providerId="LiveId" clId="{7B9B7549-55D5-4A71-8288-8129B4B8AD5E}" dt="2020-02-01T01:15:56.167" v="130" actId="20577"/>
        <pc:sldMkLst>
          <pc:docMk/>
          <pc:sldMk cId="2754005615" sldId="674"/>
        </pc:sldMkLst>
        <pc:spChg chg="mod">
          <ac:chgData name="Mr Tam Nguyen" userId="53846575c6d7c6f1" providerId="LiveId" clId="{7B9B7549-55D5-4A71-8288-8129B4B8AD5E}" dt="2020-02-01T01:14:32.853" v="106"/>
          <ac:spMkLst>
            <pc:docMk/>
            <pc:sldMk cId="2754005615" sldId="674"/>
            <ac:spMk id="8" creationId="{00000000-0000-0000-0000-000000000000}"/>
          </ac:spMkLst>
        </pc:spChg>
        <pc:spChg chg="mod">
          <ac:chgData name="Mr Tam Nguyen" userId="53846575c6d7c6f1" providerId="LiveId" clId="{7B9B7549-55D5-4A71-8288-8129B4B8AD5E}" dt="2020-02-01T01:14:25.058" v="105" actId="207"/>
          <ac:spMkLst>
            <pc:docMk/>
            <pc:sldMk cId="2754005615" sldId="674"/>
            <ac:spMk id="10" creationId="{C560D8AB-9919-419B-BEBB-D2009B70CB50}"/>
          </ac:spMkLst>
        </pc:spChg>
        <pc:spChg chg="mod">
          <ac:chgData name="Mr Tam Nguyen" userId="53846575c6d7c6f1" providerId="LiveId" clId="{7B9B7549-55D5-4A71-8288-8129B4B8AD5E}" dt="2020-02-01T01:15:56.167" v="130" actId="20577"/>
          <ac:spMkLst>
            <pc:docMk/>
            <pc:sldMk cId="2754005615" sldId="674"/>
            <ac:spMk id="19" creationId="{00000000-0000-0000-0000-000000000000}"/>
          </ac:spMkLst>
        </pc:spChg>
        <pc:spChg chg="mod">
          <ac:chgData name="Mr Tam Nguyen" userId="53846575c6d7c6f1" providerId="LiveId" clId="{7B9B7549-55D5-4A71-8288-8129B4B8AD5E}" dt="2020-02-01T01:15:18.919" v="113" actId="1076"/>
          <ac:spMkLst>
            <pc:docMk/>
            <pc:sldMk cId="2754005615" sldId="674"/>
            <ac:spMk id="33" creationId="{00000000-0000-0000-0000-000000000000}"/>
          </ac:spMkLst>
        </pc:spChg>
        <pc:spChg chg="mod">
          <ac:chgData name="Mr Tam Nguyen" userId="53846575c6d7c6f1" providerId="LiveId" clId="{7B9B7549-55D5-4A71-8288-8129B4B8AD5E}" dt="2020-02-01T01:14:39.480" v="107"/>
          <ac:spMkLst>
            <pc:docMk/>
            <pc:sldMk cId="2754005615" sldId="674"/>
            <ac:spMk id="39" creationId="{00000000-0000-0000-0000-000000000000}"/>
          </ac:spMkLst>
        </pc:spChg>
        <pc:spChg chg="mod">
          <ac:chgData name="Mr Tam Nguyen" userId="53846575c6d7c6f1" providerId="LiveId" clId="{7B9B7549-55D5-4A71-8288-8129B4B8AD5E}" dt="2020-02-01T01:15:14.041" v="112"/>
          <ac:spMkLst>
            <pc:docMk/>
            <pc:sldMk cId="2754005615" sldId="674"/>
            <ac:spMk id="42" creationId="{00000000-0000-0000-0000-000000000000}"/>
          </ac:spMkLst>
        </pc:spChg>
        <pc:spChg chg="mod">
          <ac:chgData name="Mr Tam Nguyen" userId="53846575c6d7c6f1" providerId="LiveId" clId="{7B9B7549-55D5-4A71-8288-8129B4B8AD5E}" dt="2020-02-01T01:14:51.378" v="109"/>
          <ac:spMkLst>
            <pc:docMk/>
            <pc:sldMk cId="2754005615" sldId="674"/>
            <ac:spMk id="45" creationId="{00000000-0000-0000-0000-000000000000}"/>
          </ac:spMkLst>
        </pc:spChg>
        <pc:grpChg chg="mod">
          <ac:chgData name="Mr Tam Nguyen" userId="53846575c6d7c6f1" providerId="LiveId" clId="{7B9B7549-55D5-4A71-8288-8129B4B8AD5E}" dt="2020-02-01T01:15:34.821" v="120" actId="1038"/>
          <ac:grpSpMkLst>
            <pc:docMk/>
            <pc:sldMk cId="2754005615" sldId="674"/>
            <ac:grpSpMk id="9" creationId="{00000000-0000-0000-0000-000000000000}"/>
          </ac:grpSpMkLst>
        </pc:grpChg>
      </pc:sldChg>
      <pc:sldChg chg="modSp mod">
        <pc:chgData name="Mr Tam Nguyen" userId="53846575c6d7c6f1" providerId="LiveId" clId="{7B9B7549-55D5-4A71-8288-8129B4B8AD5E}" dt="2020-02-01T07:42:33.872" v="278"/>
        <pc:sldMkLst>
          <pc:docMk/>
          <pc:sldMk cId="2591988824" sldId="675"/>
        </pc:sldMkLst>
        <pc:spChg chg="mod">
          <ac:chgData name="Mr Tam Nguyen" userId="53846575c6d7c6f1" providerId="LiveId" clId="{7B9B7549-55D5-4A71-8288-8129B4B8AD5E}" dt="2020-02-01T07:41:20.832" v="221" actId="403"/>
          <ac:spMkLst>
            <pc:docMk/>
            <pc:sldMk cId="2591988824" sldId="675"/>
            <ac:spMk id="8" creationId="{00000000-0000-0000-0000-000000000000}"/>
          </ac:spMkLst>
        </pc:spChg>
        <pc:spChg chg="mod">
          <ac:chgData name="Mr Tam Nguyen" userId="53846575c6d7c6f1" providerId="LiveId" clId="{7B9B7549-55D5-4A71-8288-8129B4B8AD5E}" dt="2020-02-01T07:41:06.001" v="216" actId="404"/>
          <ac:spMkLst>
            <pc:docMk/>
            <pc:sldMk cId="2591988824" sldId="675"/>
            <ac:spMk id="10" creationId="{C560D8AB-9919-419B-BEBB-D2009B70CB50}"/>
          </ac:spMkLst>
        </pc:spChg>
        <pc:spChg chg="mod">
          <ac:chgData name="Mr Tam Nguyen" userId="53846575c6d7c6f1" providerId="LiveId" clId="{7B9B7549-55D5-4A71-8288-8129B4B8AD5E}" dt="2020-02-01T07:41:56.416" v="228" actId="1036"/>
          <ac:spMkLst>
            <pc:docMk/>
            <pc:sldMk cId="2591988824" sldId="675"/>
            <ac:spMk id="19" creationId="{00000000-0000-0000-0000-000000000000}"/>
          </ac:spMkLst>
        </pc:spChg>
        <pc:spChg chg="mod">
          <ac:chgData name="Mr Tam Nguyen" userId="53846575c6d7c6f1" providerId="LiveId" clId="{7B9B7549-55D5-4A71-8288-8129B4B8AD5E}" dt="2020-02-01T07:42:04.279" v="237" actId="1035"/>
          <ac:spMkLst>
            <pc:docMk/>
            <pc:sldMk cId="2591988824" sldId="675"/>
            <ac:spMk id="33" creationId="{00000000-0000-0000-0000-000000000000}"/>
          </ac:spMkLst>
        </pc:spChg>
        <pc:spChg chg="mod">
          <ac:chgData name="Mr Tam Nguyen" userId="53846575c6d7c6f1" providerId="LiveId" clId="{7B9B7549-55D5-4A71-8288-8129B4B8AD5E}" dt="2020-02-01T07:41:42.263" v="222"/>
          <ac:spMkLst>
            <pc:docMk/>
            <pc:sldMk cId="2591988824" sldId="675"/>
            <ac:spMk id="39" creationId="{00000000-0000-0000-0000-000000000000}"/>
          </ac:spMkLst>
        </pc:spChg>
        <pc:spChg chg="mod">
          <ac:chgData name="Mr Tam Nguyen" userId="53846575c6d7c6f1" providerId="LiveId" clId="{7B9B7549-55D5-4A71-8288-8129B4B8AD5E}" dt="2020-02-01T07:42:23.128" v="277"/>
          <ac:spMkLst>
            <pc:docMk/>
            <pc:sldMk cId="2591988824" sldId="675"/>
            <ac:spMk id="42" creationId="{00000000-0000-0000-0000-000000000000}"/>
          </ac:spMkLst>
        </pc:spChg>
        <pc:spChg chg="mod">
          <ac:chgData name="Mr Tam Nguyen" userId="53846575c6d7c6f1" providerId="LiveId" clId="{7B9B7549-55D5-4A71-8288-8129B4B8AD5E}" dt="2020-02-01T07:42:33.872" v="278"/>
          <ac:spMkLst>
            <pc:docMk/>
            <pc:sldMk cId="2591988824" sldId="675"/>
            <ac:spMk id="45" creationId="{00000000-0000-0000-0000-000000000000}"/>
          </ac:spMkLst>
        </pc:spChg>
        <pc:grpChg chg="mod">
          <ac:chgData name="Mr Tam Nguyen" userId="53846575c6d7c6f1" providerId="LiveId" clId="{7B9B7549-55D5-4A71-8288-8129B4B8AD5E}" dt="2020-02-01T07:42:13.151" v="276" actId="1036"/>
          <ac:grpSpMkLst>
            <pc:docMk/>
            <pc:sldMk cId="2591988824" sldId="675"/>
            <ac:grpSpMk id="9" creationId="{00000000-0000-0000-0000-000000000000}"/>
          </ac:grpSpMkLst>
        </pc:grpChg>
      </pc:sldChg>
      <pc:sldChg chg="modSp mod">
        <pc:chgData name="Mr Tam Nguyen" userId="53846575c6d7c6f1" providerId="LiveId" clId="{7B9B7549-55D5-4A71-8288-8129B4B8AD5E}" dt="2020-02-01T07:44:11.551" v="294"/>
        <pc:sldMkLst>
          <pc:docMk/>
          <pc:sldMk cId="4181521512" sldId="676"/>
        </pc:sldMkLst>
        <pc:spChg chg="mod">
          <ac:chgData name="Mr Tam Nguyen" userId="53846575c6d7c6f1" providerId="LiveId" clId="{7B9B7549-55D5-4A71-8288-8129B4B8AD5E}" dt="2020-02-01T07:43:42.412" v="290"/>
          <ac:spMkLst>
            <pc:docMk/>
            <pc:sldMk cId="4181521512" sldId="676"/>
            <ac:spMk id="8" creationId="{00000000-0000-0000-0000-000000000000}"/>
          </ac:spMkLst>
        </pc:spChg>
        <pc:spChg chg="mod">
          <ac:chgData name="Mr Tam Nguyen" userId="53846575c6d7c6f1" providerId="LiveId" clId="{7B9B7549-55D5-4A71-8288-8129B4B8AD5E}" dt="2020-02-01T07:42:59.458" v="283" actId="207"/>
          <ac:spMkLst>
            <pc:docMk/>
            <pc:sldMk cId="4181521512" sldId="676"/>
            <ac:spMk id="10" creationId="{C560D8AB-9919-419B-BEBB-D2009B70CB50}"/>
          </ac:spMkLst>
        </pc:spChg>
        <pc:spChg chg="mod">
          <ac:chgData name="Mr Tam Nguyen" userId="53846575c6d7c6f1" providerId="LiveId" clId="{7B9B7549-55D5-4A71-8288-8129B4B8AD5E}" dt="2020-02-01T07:43:52.551" v="292" actId="1038"/>
          <ac:spMkLst>
            <pc:docMk/>
            <pc:sldMk cId="4181521512" sldId="676"/>
            <ac:spMk id="33" creationId="{00000000-0000-0000-0000-000000000000}"/>
          </ac:spMkLst>
        </pc:spChg>
        <pc:spChg chg="mod">
          <ac:chgData name="Mr Tam Nguyen" userId="53846575c6d7c6f1" providerId="LiveId" clId="{7B9B7549-55D5-4A71-8288-8129B4B8AD5E}" dt="2020-02-01T07:43:27.975" v="284"/>
          <ac:spMkLst>
            <pc:docMk/>
            <pc:sldMk cId="4181521512" sldId="676"/>
            <ac:spMk id="39" creationId="{00000000-0000-0000-0000-000000000000}"/>
          </ac:spMkLst>
        </pc:spChg>
        <pc:spChg chg="mod">
          <ac:chgData name="Mr Tam Nguyen" userId="53846575c6d7c6f1" providerId="LiveId" clId="{7B9B7549-55D5-4A71-8288-8129B4B8AD5E}" dt="2020-02-01T07:44:04.055" v="293"/>
          <ac:spMkLst>
            <pc:docMk/>
            <pc:sldMk cId="4181521512" sldId="676"/>
            <ac:spMk id="42" creationId="{00000000-0000-0000-0000-000000000000}"/>
          </ac:spMkLst>
        </pc:spChg>
        <pc:spChg chg="mod">
          <ac:chgData name="Mr Tam Nguyen" userId="53846575c6d7c6f1" providerId="LiveId" clId="{7B9B7549-55D5-4A71-8288-8129B4B8AD5E}" dt="2020-02-01T07:44:11.551" v="294"/>
          <ac:spMkLst>
            <pc:docMk/>
            <pc:sldMk cId="4181521512" sldId="676"/>
            <ac:spMk id="45" creationId="{00000000-0000-0000-0000-000000000000}"/>
          </ac:spMkLst>
        </pc:spChg>
      </pc:sldChg>
      <pc:sldChg chg="modSp mod">
        <pc:chgData name="Mr Tam Nguyen" userId="53846575c6d7c6f1" providerId="LiveId" clId="{7B9B7549-55D5-4A71-8288-8129B4B8AD5E}" dt="2020-02-01T07:39:36.633" v="202" actId="1037"/>
        <pc:sldMkLst>
          <pc:docMk/>
          <pc:sldMk cId="2408266182" sldId="677"/>
        </pc:sldMkLst>
        <pc:spChg chg="mod">
          <ac:chgData name="Mr Tam Nguyen" userId="53846575c6d7c6f1" providerId="LiveId" clId="{7B9B7549-55D5-4A71-8288-8129B4B8AD5E}" dt="2020-02-01T01:17:57.373" v="169"/>
          <ac:spMkLst>
            <pc:docMk/>
            <pc:sldMk cId="2408266182" sldId="677"/>
            <ac:spMk id="8" creationId="{00000000-0000-0000-0000-000000000000}"/>
          </ac:spMkLst>
        </pc:spChg>
        <pc:spChg chg="mod">
          <ac:chgData name="Mr Tam Nguyen" userId="53846575c6d7c6f1" providerId="LiveId" clId="{7B9B7549-55D5-4A71-8288-8129B4B8AD5E}" dt="2020-02-01T01:17:50.094" v="168" actId="207"/>
          <ac:spMkLst>
            <pc:docMk/>
            <pc:sldMk cId="2408266182" sldId="677"/>
            <ac:spMk id="10" creationId="{C560D8AB-9919-419B-BEBB-D2009B70CB50}"/>
          </ac:spMkLst>
        </pc:spChg>
        <pc:spChg chg="mod">
          <ac:chgData name="Mr Tam Nguyen" userId="53846575c6d7c6f1" providerId="LiveId" clId="{7B9B7549-55D5-4A71-8288-8129B4B8AD5E}" dt="2020-02-01T07:39:36.633" v="202" actId="1037"/>
          <ac:spMkLst>
            <pc:docMk/>
            <pc:sldMk cId="2408266182" sldId="677"/>
            <ac:spMk id="33" creationId="{00000000-0000-0000-0000-000000000000}"/>
          </ac:spMkLst>
        </pc:spChg>
        <pc:spChg chg="mod">
          <ac:chgData name="Mr Tam Nguyen" userId="53846575c6d7c6f1" providerId="LiveId" clId="{7B9B7549-55D5-4A71-8288-8129B4B8AD5E}" dt="2020-02-01T01:18:12.411" v="170"/>
          <ac:spMkLst>
            <pc:docMk/>
            <pc:sldMk cId="2408266182" sldId="677"/>
            <ac:spMk id="39" creationId="{00000000-0000-0000-0000-000000000000}"/>
          </ac:spMkLst>
        </pc:spChg>
        <pc:spChg chg="mod">
          <ac:chgData name="Mr Tam Nguyen" userId="53846575c6d7c6f1" providerId="LiveId" clId="{7B9B7549-55D5-4A71-8288-8129B4B8AD5E}" dt="2020-02-01T01:18:24.549" v="171"/>
          <ac:spMkLst>
            <pc:docMk/>
            <pc:sldMk cId="2408266182" sldId="677"/>
            <ac:spMk id="42" creationId="{00000000-0000-0000-0000-000000000000}"/>
          </ac:spMkLst>
        </pc:spChg>
        <pc:spChg chg="mod">
          <ac:chgData name="Mr Tam Nguyen" userId="53846575c6d7c6f1" providerId="LiveId" clId="{7B9B7549-55D5-4A71-8288-8129B4B8AD5E}" dt="2020-02-01T07:39:23.947" v="174"/>
          <ac:spMkLst>
            <pc:docMk/>
            <pc:sldMk cId="2408266182" sldId="677"/>
            <ac:spMk id="45" creationId="{00000000-0000-0000-0000-000000000000}"/>
          </ac:spMkLst>
        </pc:spChg>
      </pc:sldChg>
      <pc:sldChg chg="addSp delSp modSp mod delAnim modAnim">
        <pc:chgData name="Mr Tam Nguyen" userId="53846575c6d7c6f1" providerId="LiveId" clId="{7B9B7549-55D5-4A71-8288-8129B4B8AD5E}" dt="2020-02-01T08:24:19.813" v="820"/>
        <pc:sldMkLst>
          <pc:docMk/>
          <pc:sldMk cId="53950726" sldId="679"/>
        </pc:sldMkLst>
        <pc:spChg chg="add mod">
          <ac:chgData name="Mr Tam Nguyen" userId="53846575c6d7c6f1" providerId="LiveId" clId="{7B9B7549-55D5-4A71-8288-8129B4B8AD5E}" dt="2020-02-01T07:56:00.804" v="508" actId="1035"/>
          <ac:spMkLst>
            <pc:docMk/>
            <pc:sldMk cId="53950726" sldId="679"/>
            <ac:spMk id="3" creationId="{F129D4CF-2E15-48B5-BAB2-ADBD0B8D795B}"/>
          </ac:spMkLst>
        </pc:spChg>
        <pc:spChg chg="add del mod">
          <ac:chgData name="Mr Tam Nguyen" userId="53846575c6d7c6f1" providerId="LiveId" clId="{7B9B7549-55D5-4A71-8288-8129B4B8AD5E}" dt="2020-02-01T08:00:02.451" v="576" actId="478"/>
          <ac:spMkLst>
            <pc:docMk/>
            <pc:sldMk cId="53950726" sldId="679"/>
            <ac:spMk id="4" creationId="{A4F4C125-B61A-4883-AD26-87C6C0910904}"/>
          </ac:spMkLst>
        </pc:spChg>
        <pc:spChg chg="del">
          <ac:chgData name="Mr Tam Nguyen" userId="53846575c6d7c6f1" providerId="LiveId" clId="{7B9B7549-55D5-4A71-8288-8129B4B8AD5E}" dt="2020-02-01T07:44:36.205" v="296" actId="478"/>
          <ac:spMkLst>
            <pc:docMk/>
            <pc:sldMk cId="53950726" sldId="679"/>
            <ac:spMk id="5" creationId="{7B335A28-6377-4234-9D45-85E036C79C78}"/>
          </ac:spMkLst>
        </pc:spChg>
        <pc:spChg chg="del">
          <ac:chgData name="Mr Tam Nguyen" userId="53846575c6d7c6f1" providerId="LiveId" clId="{7B9B7549-55D5-4A71-8288-8129B4B8AD5E}" dt="2020-02-01T07:44:33.288" v="295" actId="478"/>
          <ac:spMkLst>
            <pc:docMk/>
            <pc:sldMk cId="53950726" sldId="679"/>
            <ac:spMk id="6" creationId="{7E81D650-6DA1-49B7-B21C-33DFD32A363C}"/>
          </ac:spMkLst>
        </pc:spChg>
        <pc:spChg chg="add mod">
          <ac:chgData name="Mr Tam Nguyen" userId="53846575c6d7c6f1" providerId="LiveId" clId="{7B9B7549-55D5-4A71-8288-8129B4B8AD5E}" dt="2020-02-01T08:01:30.816" v="600" actId="207"/>
          <ac:spMkLst>
            <pc:docMk/>
            <pc:sldMk cId="53950726" sldId="679"/>
            <ac:spMk id="7" creationId="{BAE2567D-4703-4DD2-BAA2-1FADAD916C0F}"/>
          </ac:spMkLst>
        </pc:spChg>
        <pc:spChg chg="mod">
          <ac:chgData name="Mr Tam Nguyen" userId="53846575c6d7c6f1" providerId="LiveId" clId="{7B9B7549-55D5-4A71-8288-8129B4B8AD5E}" dt="2020-02-01T07:46:12.905" v="352" actId="1035"/>
          <ac:spMkLst>
            <pc:docMk/>
            <pc:sldMk cId="53950726" sldId="679"/>
            <ac:spMk id="51" creationId="{EF1A1A8A-17F7-40ED-ABD6-0EA95C4153BD}"/>
          </ac:spMkLst>
        </pc:spChg>
        <pc:spChg chg="del">
          <ac:chgData name="Mr Tam Nguyen" userId="53846575c6d7c6f1" providerId="LiveId" clId="{7B9B7549-55D5-4A71-8288-8129B4B8AD5E}" dt="2020-02-01T07:44:49.462" v="298" actId="478"/>
          <ac:spMkLst>
            <pc:docMk/>
            <pc:sldMk cId="53950726" sldId="679"/>
            <ac:spMk id="62" creationId="{75A07810-B876-4EAA-8272-E7A699A89C00}"/>
          </ac:spMkLst>
        </pc:spChg>
        <pc:spChg chg="mod">
          <ac:chgData name="Mr Tam Nguyen" userId="53846575c6d7c6f1" providerId="LiveId" clId="{7B9B7549-55D5-4A71-8288-8129B4B8AD5E}" dt="2020-02-01T07:46:10.204" v="334" actId="1035"/>
          <ac:spMkLst>
            <pc:docMk/>
            <pc:sldMk cId="53950726" sldId="679"/>
            <ac:spMk id="71" creationId="{256F90D4-A3D1-4452-BC1C-66AD0E97C033}"/>
          </ac:spMkLst>
        </pc:spChg>
        <pc:spChg chg="del">
          <ac:chgData name="Mr Tam Nguyen" userId="53846575c6d7c6f1" providerId="LiveId" clId="{7B9B7549-55D5-4A71-8288-8129B4B8AD5E}" dt="2020-02-01T07:44:33.288" v="295" actId="478"/>
          <ac:spMkLst>
            <pc:docMk/>
            <pc:sldMk cId="53950726" sldId="679"/>
            <ac:spMk id="83" creationId="{2B21D9E0-0616-49F6-9E8E-8E23E33F857F}"/>
          </ac:spMkLst>
        </pc:spChg>
        <pc:spChg chg="del">
          <ac:chgData name="Mr Tam Nguyen" userId="53846575c6d7c6f1" providerId="LiveId" clId="{7B9B7549-55D5-4A71-8288-8129B4B8AD5E}" dt="2020-02-01T07:44:33.288" v="295" actId="478"/>
          <ac:spMkLst>
            <pc:docMk/>
            <pc:sldMk cId="53950726" sldId="679"/>
            <ac:spMk id="84" creationId="{F30CD16D-1D7A-45AF-9E69-5004A979CD92}"/>
          </ac:spMkLst>
        </pc:spChg>
        <pc:spChg chg="del">
          <ac:chgData name="Mr Tam Nguyen" userId="53846575c6d7c6f1" providerId="LiveId" clId="{7B9B7549-55D5-4A71-8288-8129B4B8AD5E}" dt="2020-02-01T07:44:33.288" v="295" actId="478"/>
          <ac:spMkLst>
            <pc:docMk/>
            <pc:sldMk cId="53950726" sldId="679"/>
            <ac:spMk id="90" creationId="{6BD30A8E-F31E-4A68-AC3B-C109B8C3CA77}"/>
          </ac:spMkLst>
        </pc:spChg>
        <pc:spChg chg="del">
          <ac:chgData name="Mr Tam Nguyen" userId="53846575c6d7c6f1" providerId="LiveId" clId="{7B9B7549-55D5-4A71-8288-8129B4B8AD5E}" dt="2020-02-01T07:44:33.288" v="295" actId="478"/>
          <ac:spMkLst>
            <pc:docMk/>
            <pc:sldMk cId="53950726" sldId="679"/>
            <ac:spMk id="91" creationId="{90D6E155-C3EC-4C79-BB0C-65E014674DA8}"/>
          </ac:spMkLst>
        </pc:spChg>
        <pc:spChg chg="del">
          <ac:chgData name="Mr Tam Nguyen" userId="53846575c6d7c6f1" providerId="LiveId" clId="{7B9B7549-55D5-4A71-8288-8129B4B8AD5E}" dt="2020-02-01T07:44:33.288" v="295" actId="478"/>
          <ac:spMkLst>
            <pc:docMk/>
            <pc:sldMk cId="53950726" sldId="679"/>
            <ac:spMk id="92" creationId="{834D5431-6726-4801-A124-4D34DAB2B623}"/>
          </ac:spMkLst>
        </pc:spChg>
        <pc:spChg chg="del">
          <ac:chgData name="Mr Tam Nguyen" userId="53846575c6d7c6f1" providerId="LiveId" clId="{7B9B7549-55D5-4A71-8288-8129B4B8AD5E}" dt="2020-02-01T07:44:36.205" v="296" actId="478"/>
          <ac:spMkLst>
            <pc:docMk/>
            <pc:sldMk cId="53950726" sldId="679"/>
            <ac:spMk id="93" creationId="{5D23501D-5017-4676-BEE1-C9F8326DAF4A}"/>
          </ac:spMkLst>
        </pc:spChg>
        <pc:spChg chg="del">
          <ac:chgData name="Mr Tam Nguyen" userId="53846575c6d7c6f1" providerId="LiveId" clId="{7B9B7549-55D5-4A71-8288-8129B4B8AD5E}" dt="2020-02-01T07:44:36.205" v="296" actId="478"/>
          <ac:spMkLst>
            <pc:docMk/>
            <pc:sldMk cId="53950726" sldId="679"/>
            <ac:spMk id="94" creationId="{BE4E837C-4EBA-4589-80D3-48C2FCE853A4}"/>
          </ac:spMkLst>
        </pc:spChg>
        <pc:spChg chg="add mod">
          <ac:chgData name="Mr Tam Nguyen" userId="53846575c6d7c6f1" providerId="LiveId" clId="{7B9B7549-55D5-4A71-8288-8129B4B8AD5E}" dt="2020-02-01T07:56:04.662" v="509" actId="571"/>
          <ac:spMkLst>
            <pc:docMk/>
            <pc:sldMk cId="53950726" sldId="679"/>
            <ac:spMk id="95" creationId="{5256AE26-5D51-41E4-ABBC-7B86F85C1D2C}"/>
          </ac:spMkLst>
        </pc:spChg>
        <pc:spChg chg="del">
          <ac:chgData name="Mr Tam Nguyen" userId="53846575c6d7c6f1" providerId="LiveId" clId="{7B9B7549-55D5-4A71-8288-8129B4B8AD5E}" dt="2020-02-01T07:44:36.205" v="296" actId="478"/>
          <ac:spMkLst>
            <pc:docMk/>
            <pc:sldMk cId="53950726" sldId="679"/>
            <ac:spMk id="96" creationId="{85745860-E41C-499D-84F2-9778825EFB82}"/>
          </ac:spMkLst>
        </pc:spChg>
        <pc:spChg chg="del">
          <ac:chgData name="Mr Tam Nguyen" userId="53846575c6d7c6f1" providerId="LiveId" clId="{7B9B7549-55D5-4A71-8288-8129B4B8AD5E}" dt="2020-02-01T07:44:36.205" v="296" actId="478"/>
          <ac:spMkLst>
            <pc:docMk/>
            <pc:sldMk cId="53950726" sldId="679"/>
            <ac:spMk id="97" creationId="{6E86725A-B0A9-4D62-A651-91AF6AF5CF1E}"/>
          </ac:spMkLst>
        </pc:spChg>
        <pc:spChg chg="del">
          <ac:chgData name="Mr Tam Nguyen" userId="53846575c6d7c6f1" providerId="LiveId" clId="{7B9B7549-55D5-4A71-8288-8129B4B8AD5E}" dt="2020-02-01T07:44:33.288" v="295" actId="478"/>
          <ac:spMkLst>
            <pc:docMk/>
            <pc:sldMk cId="53950726" sldId="679"/>
            <ac:spMk id="98" creationId="{834C0A37-6A91-4D56-AD38-C4F74B71C460}"/>
          </ac:spMkLst>
        </pc:spChg>
        <pc:spChg chg="add mod">
          <ac:chgData name="Mr Tam Nguyen" userId="53846575c6d7c6f1" providerId="LiveId" clId="{7B9B7549-55D5-4A71-8288-8129B4B8AD5E}" dt="2020-02-01T07:56:12.542" v="510" actId="571"/>
          <ac:spMkLst>
            <pc:docMk/>
            <pc:sldMk cId="53950726" sldId="679"/>
            <ac:spMk id="99" creationId="{D0BEFD8D-3DC2-4DBB-BE5E-E9C2E5EC3B0E}"/>
          </ac:spMkLst>
        </pc:spChg>
        <pc:spChg chg="add mod">
          <ac:chgData name="Mr Tam Nguyen" userId="53846575c6d7c6f1" providerId="LiveId" clId="{7B9B7549-55D5-4A71-8288-8129B4B8AD5E}" dt="2020-02-01T07:56:12.542" v="510" actId="571"/>
          <ac:spMkLst>
            <pc:docMk/>
            <pc:sldMk cId="53950726" sldId="679"/>
            <ac:spMk id="100" creationId="{FD8E1318-F666-4AF8-89D0-85133CEB1895}"/>
          </ac:spMkLst>
        </pc:spChg>
        <pc:spChg chg="add mod">
          <ac:chgData name="Mr Tam Nguyen" userId="53846575c6d7c6f1" providerId="LiveId" clId="{7B9B7549-55D5-4A71-8288-8129B4B8AD5E}" dt="2020-02-01T07:56:22.797" v="511" actId="571"/>
          <ac:spMkLst>
            <pc:docMk/>
            <pc:sldMk cId="53950726" sldId="679"/>
            <ac:spMk id="101" creationId="{AF7D9C95-AE00-4452-A572-5EE0840C17C9}"/>
          </ac:spMkLst>
        </pc:spChg>
        <pc:spChg chg="add mod">
          <ac:chgData name="Mr Tam Nguyen" userId="53846575c6d7c6f1" providerId="LiveId" clId="{7B9B7549-55D5-4A71-8288-8129B4B8AD5E}" dt="2020-02-01T07:56:22.797" v="511" actId="571"/>
          <ac:spMkLst>
            <pc:docMk/>
            <pc:sldMk cId="53950726" sldId="679"/>
            <ac:spMk id="102" creationId="{1E5F3389-FEC9-42F1-BA7B-375C7A305BEC}"/>
          </ac:spMkLst>
        </pc:spChg>
        <pc:spChg chg="add mod">
          <ac:chgData name="Mr Tam Nguyen" userId="53846575c6d7c6f1" providerId="LiveId" clId="{7B9B7549-55D5-4A71-8288-8129B4B8AD5E}" dt="2020-02-01T07:56:26.380" v="513" actId="1037"/>
          <ac:spMkLst>
            <pc:docMk/>
            <pc:sldMk cId="53950726" sldId="679"/>
            <ac:spMk id="103" creationId="{DFB9FAA4-7064-4A67-8DD1-5CADF1321F49}"/>
          </ac:spMkLst>
        </pc:spChg>
        <pc:spChg chg="add mod">
          <ac:chgData name="Mr Tam Nguyen" userId="53846575c6d7c6f1" providerId="LiveId" clId="{7B9B7549-55D5-4A71-8288-8129B4B8AD5E}" dt="2020-02-01T07:56:22.797" v="511" actId="571"/>
          <ac:spMkLst>
            <pc:docMk/>
            <pc:sldMk cId="53950726" sldId="679"/>
            <ac:spMk id="104" creationId="{90B13564-CC45-4A8E-B7F7-54EB964142D2}"/>
          </ac:spMkLst>
        </pc:spChg>
        <pc:spChg chg="del">
          <ac:chgData name="Mr Tam Nguyen" userId="53846575c6d7c6f1" providerId="LiveId" clId="{7B9B7549-55D5-4A71-8288-8129B4B8AD5E}" dt="2020-02-01T07:44:36.205" v="296" actId="478"/>
          <ac:spMkLst>
            <pc:docMk/>
            <pc:sldMk cId="53950726" sldId="679"/>
            <ac:spMk id="105" creationId="{0090B6F2-0D35-4DED-B304-84C5E1DEFCDD}"/>
          </ac:spMkLst>
        </pc:spChg>
        <pc:spChg chg="del">
          <ac:chgData name="Mr Tam Nguyen" userId="53846575c6d7c6f1" providerId="LiveId" clId="{7B9B7549-55D5-4A71-8288-8129B4B8AD5E}" dt="2020-02-01T07:44:39.783" v="297" actId="478"/>
          <ac:spMkLst>
            <pc:docMk/>
            <pc:sldMk cId="53950726" sldId="679"/>
            <ac:spMk id="106" creationId="{230C10D5-C1AF-4229-89D0-0A20999F3652}"/>
          </ac:spMkLst>
        </pc:spChg>
        <pc:spChg chg="add mod">
          <ac:chgData name="Mr Tam Nguyen" userId="53846575c6d7c6f1" providerId="LiveId" clId="{7B9B7549-55D5-4A71-8288-8129B4B8AD5E}" dt="2020-02-01T07:56:31.772" v="514" actId="571"/>
          <ac:spMkLst>
            <pc:docMk/>
            <pc:sldMk cId="53950726" sldId="679"/>
            <ac:spMk id="107" creationId="{9F32C7F9-A99B-4E0B-BF04-540A6D4C694A}"/>
          </ac:spMkLst>
        </pc:spChg>
        <pc:spChg chg="add mod">
          <ac:chgData name="Mr Tam Nguyen" userId="53846575c6d7c6f1" providerId="LiveId" clId="{7B9B7549-55D5-4A71-8288-8129B4B8AD5E}" dt="2020-02-01T07:57:57.245" v="532" actId="1037"/>
          <ac:spMkLst>
            <pc:docMk/>
            <pc:sldMk cId="53950726" sldId="679"/>
            <ac:spMk id="108" creationId="{61D82871-562D-49C9-99B5-E345FA872C64}"/>
          </ac:spMkLst>
        </pc:spChg>
        <pc:spChg chg="add mod">
          <ac:chgData name="Mr Tam Nguyen" userId="53846575c6d7c6f1" providerId="LiveId" clId="{7B9B7549-55D5-4A71-8288-8129B4B8AD5E}" dt="2020-02-01T07:57:58.462" v="534" actId="1035"/>
          <ac:spMkLst>
            <pc:docMk/>
            <pc:sldMk cId="53950726" sldId="679"/>
            <ac:spMk id="109" creationId="{40A6C4FA-360F-4401-8C06-83C002FC2FE0}"/>
          </ac:spMkLst>
        </pc:spChg>
        <pc:spChg chg="add mod">
          <ac:chgData name="Mr Tam Nguyen" userId="53846575c6d7c6f1" providerId="LiveId" clId="{7B9B7549-55D5-4A71-8288-8129B4B8AD5E}" dt="2020-02-01T07:58:05.782" v="543" actId="1037"/>
          <ac:spMkLst>
            <pc:docMk/>
            <pc:sldMk cId="53950726" sldId="679"/>
            <ac:spMk id="110" creationId="{5265163D-7FAB-42CA-914C-30554A33CF5D}"/>
          </ac:spMkLst>
        </pc:spChg>
        <pc:spChg chg="add mod">
          <ac:chgData name="Mr Tam Nguyen" userId="53846575c6d7c6f1" providerId="LiveId" clId="{7B9B7549-55D5-4A71-8288-8129B4B8AD5E}" dt="2020-02-01T07:58:06.830" v="545" actId="1037"/>
          <ac:spMkLst>
            <pc:docMk/>
            <pc:sldMk cId="53950726" sldId="679"/>
            <ac:spMk id="111" creationId="{81DF4A8F-92A2-4BC4-9C63-B7800DDCB812}"/>
          </ac:spMkLst>
        </pc:spChg>
        <pc:spChg chg="del">
          <ac:chgData name="Mr Tam Nguyen" userId="53846575c6d7c6f1" providerId="LiveId" clId="{7B9B7549-55D5-4A71-8288-8129B4B8AD5E}" dt="2020-02-01T07:44:39.783" v="297" actId="478"/>
          <ac:spMkLst>
            <pc:docMk/>
            <pc:sldMk cId="53950726" sldId="679"/>
            <ac:spMk id="112" creationId="{5FDBEC16-C6C7-4782-AB88-10F2A1736628}"/>
          </ac:spMkLst>
        </pc:spChg>
        <pc:spChg chg="del">
          <ac:chgData name="Mr Tam Nguyen" userId="53846575c6d7c6f1" providerId="LiveId" clId="{7B9B7549-55D5-4A71-8288-8129B4B8AD5E}" dt="2020-02-01T07:44:36.205" v="296" actId="478"/>
          <ac:spMkLst>
            <pc:docMk/>
            <pc:sldMk cId="53950726" sldId="679"/>
            <ac:spMk id="113" creationId="{2E65433E-BF25-4A5E-8F74-D79562A31D9C}"/>
          </ac:spMkLst>
        </pc:spChg>
        <pc:spChg chg="del">
          <ac:chgData name="Mr Tam Nguyen" userId="53846575c6d7c6f1" providerId="LiveId" clId="{7B9B7549-55D5-4A71-8288-8129B4B8AD5E}" dt="2020-02-01T07:44:36.205" v="296" actId="478"/>
          <ac:spMkLst>
            <pc:docMk/>
            <pc:sldMk cId="53950726" sldId="679"/>
            <ac:spMk id="114" creationId="{D7DDD354-E9EA-4645-8D39-0062BF7DE41D}"/>
          </ac:spMkLst>
        </pc:spChg>
        <pc:spChg chg="del">
          <ac:chgData name="Mr Tam Nguyen" userId="53846575c6d7c6f1" providerId="LiveId" clId="{7B9B7549-55D5-4A71-8288-8129B4B8AD5E}" dt="2020-02-01T07:44:36.205" v="296" actId="478"/>
          <ac:spMkLst>
            <pc:docMk/>
            <pc:sldMk cId="53950726" sldId="679"/>
            <ac:spMk id="115" creationId="{C4C15CB2-7A6F-4612-8B0E-334597BDAC31}"/>
          </ac:spMkLst>
        </pc:spChg>
        <pc:spChg chg="del">
          <ac:chgData name="Mr Tam Nguyen" userId="53846575c6d7c6f1" providerId="LiveId" clId="{7B9B7549-55D5-4A71-8288-8129B4B8AD5E}" dt="2020-02-01T07:44:36.205" v="296" actId="478"/>
          <ac:spMkLst>
            <pc:docMk/>
            <pc:sldMk cId="53950726" sldId="679"/>
            <ac:spMk id="116" creationId="{9E7868B5-1B53-4700-A5EC-6F593FCD1B7E}"/>
          </ac:spMkLst>
        </pc:spChg>
        <pc:spChg chg="del">
          <ac:chgData name="Mr Tam Nguyen" userId="53846575c6d7c6f1" providerId="LiveId" clId="{7B9B7549-55D5-4A71-8288-8129B4B8AD5E}" dt="2020-02-01T07:44:36.205" v="296" actId="478"/>
          <ac:spMkLst>
            <pc:docMk/>
            <pc:sldMk cId="53950726" sldId="679"/>
            <ac:spMk id="117" creationId="{08B53DF5-602F-4189-B85F-83C259441CE9}"/>
          </ac:spMkLst>
        </pc:spChg>
        <pc:spChg chg="del">
          <ac:chgData name="Mr Tam Nguyen" userId="53846575c6d7c6f1" providerId="LiveId" clId="{7B9B7549-55D5-4A71-8288-8129B4B8AD5E}" dt="2020-02-01T07:44:36.205" v="296" actId="478"/>
          <ac:spMkLst>
            <pc:docMk/>
            <pc:sldMk cId="53950726" sldId="679"/>
            <ac:spMk id="118" creationId="{4CFB961D-8205-4B72-8084-42469487BC09}"/>
          </ac:spMkLst>
        </pc:spChg>
        <pc:spChg chg="del">
          <ac:chgData name="Mr Tam Nguyen" userId="53846575c6d7c6f1" providerId="LiveId" clId="{7B9B7549-55D5-4A71-8288-8129B4B8AD5E}" dt="2020-02-01T07:44:36.205" v="296" actId="478"/>
          <ac:spMkLst>
            <pc:docMk/>
            <pc:sldMk cId="53950726" sldId="679"/>
            <ac:spMk id="119" creationId="{E4F4BD74-D0BE-4AA1-B34D-9FF9FEA1034D}"/>
          </ac:spMkLst>
        </pc:spChg>
        <pc:spChg chg="del">
          <ac:chgData name="Mr Tam Nguyen" userId="53846575c6d7c6f1" providerId="LiveId" clId="{7B9B7549-55D5-4A71-8288-8129B4B8AD5E}" dt="2020-02-01T07:44:39.783" v="297" actId="478"/>
          <ac:spMkLst>
            <pc:docMk/>
            <pc:sldMk cId="53950726" sldId="679"/>
            <ac:spMk id="120" creationId="{F7B77D87-5DFE-4868-9025-9C8C634420DD}"/>
          </ac:spMkLst>
        </pc:spChg>
        <pc:spChg chg="del">
          <ac:chgData name="Mr Tam Nguyen" userId="53846575c6d7c6f1" providerId="LiveId" clId="{7B9B7549-55D5-4A71-8288-8129B4B8AD5E}" dt="2020-02-01T07:44:39.783" v="297" actId="478"/>
          <ac:spMkLst>
            <pc:docMk/>
            <pc:sldMk cId="53950726" sldId="679"/>
            <ac:spMk id="121" creationId="{B2115666-F3F7-4765-86ED-48538F4E00A9}"/>
          </ac:spMkLst>
        </pc:spChg>
        <pc:spChg chg="del">
          <ac:chgData name="Mr Tam Nguyen" userId="53846575c6d7c6f1" providerId="LiveId" clId="{7B9B7549-55D5-4A71-8288-8129B4B8AD5E}" dt="2020-02-01T07:44:36.205" v="296" actId="478"/>
          <ac:spMkLst>
            <pc:docMk/>
            <pc:sldMk cId="53950726" sldId="679"/>
            <ac:spMk id="122" creationId="{C09150EA-464D-4EA0-AD4B-628124A92C47}"/>
          </ac:spMkLst>
        </pc:spChg>
        <pc:spChg chg="del">
          <ac:chgData name="Mr Tam Nguyen" userId="53846575c6d7c6f1" providerId="LiveId" clId="{7B9B7549-55D5-4A71-8288-8129B4B8AD5E}" dt="2020-02-01T07:44:39.783" v="297" actId="478"/>
          <ac:spMkLst>
            <pc:docMk/>
            <pc:sldMk cId="53950726" sldId="679"/>
            <ac:spMk id="123" creationId="{23E10D44-0C93-4A02-8616-22D97C19720C}"/>
          </ac:spMkLst>
        </pc:spChg>
        <pc:spChg chg="del">
          <ac:chgData name="Mr Tam Nguyen" userId="53846575c6d7c6f1" providerId="LiveId" clId="{7B9B7549-55D5-4A71-8288-8129B4B8AD5E}" dt="2020-02-01T07:44:36.205" v="296" actId="478"/>
          <ac:spMkLst>
            <pc:docMk/>
            <pc:sldMk cId="53950726" sldId="679"/>
            <ac:spMk id="124" creationId="{DD7ADD2E-A9AC-466F-9B97-8FB2E10906AA}"/>
          </ac:spMkLst>
        </pc:spChg>
        <pc:spChg chg="del">
          <ac:chgData name="Mr Tam Nguyen" userId="53846575c6d7c6f1" providerId="LiveId" clId="{7B9B7549-55D5-4A71-8288-8129B4B8AD5E}" dt="2020-02-01T07:44:36.205" v="296" actId="478"/>
          <ac:spMkLst>
            <pc:docMk/>
            <pc:sldMk cId="53950726" sldId="679"/>
            <ac:spMk id="125" creationId="{06643B7A-08CA-420B-AF03-54B5D643000C}"/>
          </ac:spMkLst>
        </pc:spChg>
        <pc:spChg chg="del">
          <ac:chgData name="Mr Tam Nguyen" userId="53846575c6d7c6f1" providerId="LiveId" clId="{7B9B7549-55D5-4A71-8288-8129B4B8AD5E}" dt="2020-02-01T07:44:36.205" v="296" actId="478"/>
          <ac:spMkLst>
            <pc:docMk/>
            <pc:sldMk cId="53950726" sldId="679"/>
            <ac:spMk id="126" creationId="{1232A1E7-9AFE-4931-A5A4-78B9385EC4A5}"/>
          </ac:spMkLst>
        </pc:spChg>
        <pc:spChg chg="del">
          <ac:chgData name="Mr Tam Nguyen" userId="53846575c6d7c6f1" providerId="LiveId" clId="{7B9B7549-55D5-4A71-8288-8129B4B8AD5E}" dt="2020-02-01T07:44:36.205" v="296" actId="478"/>
          <ac:spMkLst>
            <pc:docMk/>
            <pc:sldMk cId="53950726" sldId="679"/>
            <ac:spMk id="127" creationId="{D521F416-985C-4791-A8F7-BE07EB44146E}"/>
          </ac:spMkLst>
        </pc:spChg>
        <pc:spChg chg="del">
          <ac:chgData name="Mr Tam Nguyen" userId="53846575c6d7c6f1" providerId="LiveId" clId="{7B9B7549-55D5-4A71-8288-8129B4B8AD5E}" dt="2020-02-01T07:44:36.205" v="296" actId="478"/>
          <ac:spMkLst>
            <pc:docMk/>
            <pc:sldMk cId="53950726" sldId="679"/>
            <ac:spMk id="128" creationId="{5ADA42E8-CF71-491C-AA70-3D7381755861}"/>
          </ac:spMkLst>
        </pc:spChg>
        <pc:spChg chg="add mod">
          <ac:chgData name="Mr Tam Nguyen" userId="53846575c6d7c6f1" providerId="LiveId" clId="{7B9B7549-55D5-4A71-8288-8129B4B8AD5E}" dt="2020-02-01T07:58:07.757" v="547" actId="1037"/>
          <ac:spMkLst>
            <pc:docMk/>
            <pc:sldMk cId="53950726" sldId="679"/>
            <ac:spMk id="129" creationId="{D498E9AF-18CC-4430-B256-718EB2025554}"/>
          </ac:spMkLst>
        </pc:spChg>
        <pc:spChg chg="add mod">
          <ac:chgData name="Mr Tam Nguyen" userId="53846575c6d7c6f1" providerId="LiveId" clId="{7B9B7549-55D5-4A71-8288-8129B4B8AD5E}" dt="2020-02-01T07:58:09.614" v="550" actId="1035"/>
          <ac:spMkLst>
            <pc:docMk/>
            <pc:sldMk cId="53950726" sldId="679"/>
            <ac:spMk id="130" creationId="{4D12B53A-C8AF-4327-BC0A-9EB7B2575FE2}"/>
          </ac:spMkLst>
        </pc:spChg>
        <pc:spChg chg="del">
          <ac:chgData name="Mr Tam Nguyen" userId="53846575c6d7c6f1" providerId="LiveId" clId="{7B9B7549-55D5-4A71-8288-8129B4B8AD5E}" dt="2020-02-01T07:44:39.783" v="297" actId="478"/>
          <ac:spMkLst>
            <pc:docMk/>
            <pc:sldMk cId="53950726" sldId="679"/>
            <ac:spMk id="131" creationId="{40E73217-C894-4329-9F83-FC2001E3F6E9}"/>
          </ac:spMkLst>
        </pc:spChg>
        <pc:spChg chg="del">
          <ac:chgData name="Mr Tam Nguyen" userId="53846575c6d7c6f1" providerId="LiveId" clId="{7B9B7549-55D5-4A71-8288-8129B4B8AD5E}" dt="2020-02-01T07:44:39.783" v="297" actId="478"/>
          <ac:spMkLst>
            <pc:docMk/>
            <pc:sldMk cId="53950726" sldId="679"/>
            <ac:spMk id="132" creationId="{D9C80E70-98D0-4ED2-B717-1C697A3F6A56}"/>
          </ac:spMkLst>
        </pc:spChg>
        <pc:spChg chg="del">
          <ac:chgData name="Mr Tam Nguyen" userId="53846575c6d7c6f1" providerId="LiveId" clId="{7B9B7549-55D5-4A71-8288-8129B4B8AD5E}" dt="2020-02-01T07:44:36.205" v="296" actId="478"/>
          <ac:spMkLst>
            <pc:docMk/>
            <pc:sldMk cId="53950726" sldId="679"/>
            <ac:spMk id="133" creationId="{12E90B3D-F0FF-4E4E-B680-251A96632358}"/>
          </ac:spMkLst>
        </pc:spChg>
        <pc:spChg chg="del">
          <ac:chgData name="Mr Tam Nguyen" userId="53846575c6d7c6f1" providerId="LiveId" clId="{7B9B7549-55D5-4A71-8288-8129B4B8AD5E}" dt="2020-02-01T07:44:39.783" v="297" actId="478"/>
          <ac:spMkLst>
            <pc:docMk/>
            <pc:sldMk cId="53950726" sldId="679"/>
            <ac:spMk id="134" creationId="{09B1AFB8-89AE-43CB-946B-8C5035AB81D1}"/>
          </ac:spMkLst>
        </pc:spChg>
        <pc:spChg chg="del">
          <ac:chgData name="Mr Tam Nguyen" userId="53846575c6d7c6f1" providerId="LiveId" clId="{7B9B7549-55D5-4A71-8288-8129B4B8AD5E}" dt="2020-02-01T07:44:36.205" v="296" actId="478"/>
          <ac:spMkLst>
            <pc:docMk/>
            <pc:sldMk cId="53950726" sldId="679"/>
            <ac:spMk id="135" creationId="{3A20BD1A-F6BF-4AEE-B153-6122944C7B92}"/>
          </ac:spMkLst>
        </pc:spChg>
        <pc:spChg chg="del">
          <ac:chgData name="Mr Tam Nguyen" userId="53846575c6d7c6f1" providerId="LiveId" clId="{7B9B7549-55D5-4A71-8288-8129B4B8AD5E}" dt="2020-02-01T07:44:36.205" v="296" actId="478"/>
          <ac:spMkLst>
            <pc:docMk/>
            <pc:sldMk cId="53950726" sldId="679"/>
            <ac:spMk id="136" creationId="{5E438D8A-D992-42A9-9A16-09F6F72B2A4F}"/>
          </ac:spMkLst>
        </pc:spChg>
        <pc:spChg chg="del">
          <ac:chgData name="Mr Tam Nguyen" userId="53846575c6d7c6f1" providerId="LiveId" clId="{7B9B7549-55D5-4A71-8288-8129B4B8AD5E}" dt="2020-02-01T07:44:36.205" v="296" actId="478"/>
          <ac:spMkLst>
            <pc:docMk/>
            <pc:sldMk cId="53950726" sldId="679"/>
            <ac:spMk id="137" creationId="{14344763-3BC6-44BA-9FBA-FBC67061B782}"/>
          </ac:spMkLst>
        </pc:spChg>
        <pc:spChg chg="del">
          <ac:chgData name="Mr Tam Nguyen" userId="53846575c6d7c6f1" providerId="LiveId" clId="{7B9B7549-55D5-4A71-8288-8129B4B8AD5E}" dt="2020-02-01T07:44:36.205" v="296" actId="478"/>
          <ac:spMkLst>
            <pc:docMk/>
            <pc:sldMk cId="53950726" sldId="679"/>
            <ac:spMk id="138" creationId="{18B6B60B-5B17-448E-8855-84F2FB066A7B}"/>
          </ac:spMkLst>
        </pc:spChg>
        <pc:spChg chg="add mod">
          <ac:chgData name="Mr Tam Nguyen" userId="53846575c6d7c6f1" providerId="LiveId" clId="{7B9B7549-55D5-4A71-8288-8129B4B8AD5E}" dt="2020-02-01T07:58:12.477" v="552" actId="1035"/>
          <ac:spMkLst>
            <pc:docMk/>
            <pc:sldMk cId="53950726" sldId="679"/>
            <ac:spMk id="139" creationId="{01D7D0F9-1D4A-4F3A-BD01-460297E565FC}"/>
          </ac:spMkLst>
        </pc:spChg>
        <pc:spChg chg="add mod">
          <ac:chgData name="Mr Tam Nguyen" userId="53846575c6d7c6f1" providerId="LiveId" clId="{7B9B7549-55D5-4A71-8288-8129B4B8AD5E}" dt="2020-02-01T07:58:14.157" v="555" actId="1035"/>
          <ac:spMkLst>
            <pc:docMk/>
            <pc:sldMk cId="53950726" sldId="679"/>
            <ac:spMk id="140" creationId="{0071CDFD-9907-4827-B86B-CE65E377F791}"/>
          </ac:spMkLst>
        </pc:spChg>
        <pc:spChg chg="add mod">
          <ac:chgData name="Mr Tam Nguyen" userId="53846575c6d7c6f1" providerId="LiveId" clId="{7B9B7549-55D5-4A71-8288-8129B4B8AD5E}" dt="2020-02-01T07:58:15.821" v="559" actId="1037"/>
          <ac:spMkLst>
            <pc:docMk/>
            <pc:sldMk cId="53950726" sldId="679"/>
            <ac:spMk id="141" creationId="{8CD9A5BC-D8F1-4927-AFA2-F5E27E920C15}"/>
          </ac:spMkLst>
        </pc:spChg>
        <pc:spChg chg="add mod">
          <ac:chgData name="Mr Tam Nguyen" userId="53846575c6d7c6f1" providerId="LiveId" clId="{7B9B7549-55D5-4A71-8288-8129B4B8AD5E}" dt="2020-02-01T07:58:29.837" v="563" actId="1035"/>
          <ac:spMkLst>
            <pc:docMk/>
            <pc:sldMk cId="53950726" sldId="679"/>
            <ac:spMk id="142" creationId="{F663366A-7BFC-40FC-ACE8-1EE773FE1F47}"/>
          </ac:spMkLst>
        </pc:spChg>
        <pc:spChg chg="add mod">
          <ac:chgData name="Mr Tam Nguyen" userId="53846575c6d7c6f1" providerId="LiveId" clId="{7B9B7549-55D5-4A71-8288-8129B4B8AD5E}" dt="2020-02-01T07:58:30.557" v="564" actId="1035"/>
          <ac:spMkLst>
            <pc:docMk/>
            <pc:sldMk cId="53950726" sldId="679"/>
            <ac:spMk id="143" creationId="{C0B11C5B-58A0-4C80-94AB-238C44565A74}"/>
          </ac:spMkLst>
        </pc:spChg>
        <pc:spChg chg="add mod">
          <ac:chgData name="Mr Tam Nguyen" userId="53846575c6d7c6f1" providerId="LiveId" clId="{7B9B7549-55D5-4A71-8288-8129B4B8AD5E}" dt="2020-02-01T07:58:19.614" v="560" actId="1035"/>
          <ac:spMkLst>
            <pc:docMk/>
            <pc:sldMk cId="53950726" sldId="679"/>
            <ac:spMk id="144" creationId="{C0EB120E-553E-4B5D-AC98-197AD452189D}"/>
          </ac:spMkLst>
        </pc:spChg>
        <pc:spChg chg="del">
          <ac:chgData name="Mr Tam Nguyen" userId="53846575c6d7c6f1" providerId="LiveId" clId="{7B9B7549-55D5-4A71-8288-8129B4B8AD5E}" dt="2020-02-01T07:44:36.205" v="296" actId="478"/>
          <ac:spMkLst>
            <pc:docMk/>
            <pc:sldMk cId="53950726" sldId="679"/>
            <ac:spMk id="145" creationId="{6B31163D-11FC-4488-9DD7-9C947E321C2F}"/>
          </ac:spMkLst>
        </pc:spChg>
        <pc:spChg chg="del">
          <ac:chgData name="Mr Tam Nguyen" userId="53846575c6d7c6f1" providerId="LiveId" clId="{7B9B7549-55D5-4A71-8288-8129B4B8AD5E}" dt="2020-02-01T07:44:36.205" v="296" actId="478"/>
          <ac:spMkLst>
            <pc:docMk/>
            <pc:sldMk cId="53950726" sldId="679"/>
            <ac:spMk id="146" creationId="{70B7E9BB-6DC9-461E-839F-1AE4AFB4DB4B}"/>
          </ac:spMkLst>
        </pc:spChg>
        <pc:spChg chg="del">
          <ac:chgData name="Mr Tam Nguyen" userId="53846575c6d7c6f1" providerId="LiveId" clId="{7B9B7549-55D5-4A71-8288-8129B4B8AD5E}" dt="2020-02-01T07:44:36.205" v="296" actId="478"/>
          <ac:spMkLst>
            <pc:docMk/>
            <pc:sldMk cId="53950726" sldId="679"/>
            <ac:spMk id="147" creationId="{736C7EF9-199D-46E2-B452-2E1BEE26C87C}"/>
          </ac:spMkLst>
        </pc:spChg>
        <pc:spChg chg="mod">
          <ac:chgData name="Mr Tam Nguyen" userId="53846575c6d7c6f1" providerId="LiveId" clId="{7B9B7549-55D5-4A71-8288-8129B4B8AD5E}" dt="2020-02-01T07:46:25.347" v="396" actId="1036"/>
          <ac:spMkLst>
            <pc:docMk/>
            <pc:sldMk cId="53950726" sldId="679"/>
            <ac:spMk id="148" creationId="{5DA30047-9529-4C3E-9772-18B84296F03E}"/>
          </ac:spMkLst>
        </pc:spChg>
        <pc:spChg chg="mod">
          <ac:chgData name="Mr Tam Nguyen" userId="53846575c6d7c6f1" providerId="LiveId" clId="{7B9B7549-55D5-4A71-8288-8129B4B8AD5E}" dt="2020-02-01T07:46:23.364" v="394" actId="1036"/>
          <ac:spMkLst>
            <pc:docMk/>
            <pc:sldMk cId="53950726" sldId="679"/>
            <ac:spMk id="149" creationId="{A8D9E899-0A1F-44DE-9367-F34351CD13A1}"/>
          </ac:spMkLst>
        </pc:spChg>
        <pc:spChg chg="mod">
          <ac:chgData name="Mr Tam Nguyen" userId="53846575c6d7c6f1" providerId="LiveId" clId="{7B9B7549-55D5-4A71-8288-8129B4B8AD5E}" dt="2020-02-01T07:46:21.060" v="385" actId="1035"/>
          <ac:spMkLst>
            <pc:docMk/>
            <pc:sldMk cId="53950726" sldId="679"/>
            <ac:spMk id="150" creationId="{A284E94A-99FF-4AF0-9E2A-C51941AF41AD}"/>
          </ac:spMkLst>
        </pc:spChg>
        <pc:spChg chg="mod">
          <ac:chgData name="Mr Tam Nguyen" userId="53846575c6d7c6f1" providerId="LiveId" clId="{7B9B7549-55D5-4A71-8288-8129B4B8AD5E}" dt="2020-02-01T07:46:15.776" v="363" actId="1036"/>
          <ac:spMkLst>
            <pc:docMk/>
            <pc:sldMk cId="53950726" sldId="679"/>
            <ac:spMk id="151" creationId="{9BFBF487-2FFA-4A77-9EA0-B19BD22521E8}"/>
          </ac:spMkLst>
        </pc:spChg>
        <pc:spChg chg="del">
          <ac:chgData name="Mr Tam Nguyen" userId="53846575c6d7c6f1" providerId="LiveId" clId="{7B9B7549-55D5-4A71-8288-8129B4B8AD5E}" dt="2020-02-01T07:44:36.205" v="296" actId="478"/>
          <ac:spMkLst>
            <pc:docMk/>
            <pc:sldMk cId="53950726" sldId="679"/>
            <ac:spMk id="152" creationId="{F651C543-136E-486A-BF27-CB12844321B1}"/>
          </ac:spMkLst>
        </pc:spChg>
        <pc:spChg chg="del">
          <ac:chgData name="Mr Tam Nguyen" userId="53846575c6d7c6f1" providerId="LiveId" clId="{7B9B7549-55D5-4A71-8288-8129B4B8AD5E}" dt="2020-02-01T07:44:39.783" v="297" actId="478"/>
          <ac:spMkLst>
            <pc:docMk/>
            <pc:sldMk cId="53950726" sldId="679"/>
            <ac:spMk id="153" creationId="{A6535CA3-859A-4330-A889-8406113A33A1}"/>
          </ac:spMkLst>
        </pc:spChg>
        <pc:spChg chg="del">
          <ac:chgData name="Mr Tam Nguyen" userId="53846575c6d7c6f1" providerId="LiveId" clId="{7B9B7549-55D5-4A71-8288-8129B4B8AD5E}" dt="2020-02-01T07:44:36.205" v="296" actId="478"/>
          <ac:spMkLst>
            <pc:docMk/>
            <pc:sldMk cId="53950726" sldId="679"/>
            <ac:spMk id="154" creationId="{00FD0BD4-CFB6-4069-970E-82DF62B0C2C9}"/>
          </ac:spMkLst>
        </pc:spChg>
        <pc:spChg chg="del">
          <ac:chgData name="Mr Tam Nguyen" userId="53846575c6d7c6f1" providerId="LiveId" clId="{7B9B7549-55D5-4A71-8288-8129B4B8AD5E}" dt="2020-02-01T07:44:36.205" v="296" actId="478"/>
          <ac:spMkLst>
            <pc:docMk/>
            <pc:sldMk cId="53950726" sldId="679"/>
            <ac:spMk id="155" creationId="{3AE7A1B5-3A25-4111-A3AF-7B0F04C15631}"/>
          </ac:spMkLst>
        </pc:spChg>
        <pc:spChg chg="del">
          <ac:chgData name="Mr Tam Nguyen" userId="53846575c6d7c6f1" providerId="LiveId" clId="{7B9B7549-55D5-4A71-8288-8129B4B8AD5E}" dt="2020-02-01T07:44:36.205" v="296" actId="478"/>
          <ac:spMkLst>
            <pc:docMk/>
            <pc:sldMk cId="53950726" sldId="679"/>
            <ac:spMk id="156" creationId="{ADA5BA26-0D5B-4F89-9C05-24DB7300F8B2}"/>
          </ac:spMkLst>
        </pc:spChg>
        <pc:spChg chg="del">
          <ac:chgData name="Mr Tam Nguyen" userId="53846575c6d7c6f1" providerId="LiveId" clId="{7B9B7549-55D5-4A71-8288-8129B4B8AD5E}" dt="2020-02-01T07:44:36.205" v="296" actId="478"/>
          <ac:spMkLst>
            <pc:docMk/>
            <pc:sldMk cId="53950726" sldId="679"/>
            <ac:spMk id="157" creationId="{E7AC3B88-2295-46EA-B806-EBD2563082E7}"/>
          </ac:spMkLst>
        </pc:spChg>
        <pc:spChg chg="del">
          <ac:chgData name="Mr Tam Nguyen" userId="53846575c6d7c6f1" providerId="LiveId" clId="{7B9B7549-55D5-4A71-8288-8129B4B8AD5E}" dt="2020-02-01T07:44:36.205" v="296" actId="478"/>
          <ac:spMkLst>
            <pc:docMk/>
            <pc:sldMk cId="53950726" sldId="679"/>
            <ac:spMk id="158" creationId="{C7332C46-45D3-4F78-B410-4A6D680DD7AC}"/>
          </ac:spMkLst>
        </pc:spChg>
        <pc:spChg chg="del">
          <ac:chgData name="Mr Tam Nguyen" userId="53846575c6d7c6f1" providerId="LiveId" clId="{7B9B7549-55D5-4A71-8288-8129B4B8AD5E}" dt="2020-02-01T07:44:36.205" v="296" actId="478"/>
          <ac:spMkLst>
            <pc:docMk/>
            <pc:sldMk cId="53950726" sldId="679"/>
            <ac:spMk id="159" creationId="{1F505F9B-C6B8-43C6-B8B2-500C89A3E82B}"/>
          </ac:spMkLst>
        </pc:spChg>
        <pc:spChg chg="del">
          <ac:chgData name="Mr Tam Nguyen" userId="53846575c6d7c6f1" providerId="LiveId" clId="{7B9B7549-55D5-4A71-8288-8129B4B8AD5E}" dt="2020-02-01T07:44:36.205" v="296" actId="478"/>
          <ac:spMkLst>
            <pc:docMk/>
            <pc:sldMk cId="53950726" sldId="679"/>
            <ac:spMk id="160" creationId="{2E5109EE-3D22-4616-971B-AF8334DE1028}"/>
          </ac:spMkLst>
        </pc:spChg>
        <pc:spChg chg="del">
          <ac:chgData name="Mr Tam Nguyen" userId="53846575c6d7c6f1" providerId="LiveId" clId="{7B9B7549-55D5-4A71-8288-8129B4B8AD5E}" dt="2020-02-01T07:44:39.783" v="297" actId="478"/>
          <ac:spMkLst>
            <pc:docMk/>
            <pc:sldMk cId="53950726" sldId="679"/>
            <ac:spMk id="161" creationId="{26485829-D4C6-4C0C-8F34-68A44766A11A}"/>
          </ac:spMkLst>
        </pc:spChg>
        <pc:spChg chg="del">
          <ac:chgData name="Mr Tam Nguyen" userId="53846575c6d7c6f1" providerId="LiveId" clId="{7B9B7549-55D5-4A71-8288-8129B4B8AD5E}" dt="2020-02-01T07:44:36.205" v="296" actId="478"/>
          <ac:spMkLst>
            <pc:docMk/>
            <pc:sldMk cId="53950726" sldId="679"/>
            <ac:spMk id="162" creationId="{6AB67E0E-ED60-4460-8649-1D0B53859B81}"/>
          </ac:spMkLst>
        </pc:spChg>
        <pc:spChg chg="del">
          <ac:chgData name="Mr Tam Nguyen" userId="53846575c6d7c6f1" providerId="LiveId" clId="{7B9B7549-55D5-4A71-8288-8129B4B8AD5E}" dt="2020-02-01T07:44:39.783" v="297" actId="478"/>
          <ac:spMkLst>
            <pc:docMk/>
            <pc:sldMk cId="53950726" sldId="679"/>
            <ac:spMk id="163" creationId="{80D91B1C-6849-4410-9C8E-F63594CEA156}"/>
          </ac:spMkLst>
        </pc:spChg>
        <pc:spChg chg="del">
          <ac:chgData name="Mr Tam Nguyen" userId="53846575c6d7c6f1" providerId="LiveId" clId="{7B9B7549-55D5-4A71-8288-8129B4B8AD5E}" dt="2020-02-01T07:44:36.205" v="296" actId="478"/>
          <ac:spMkLst>
            <pc:docMk/>
            <pc:sldMk cId="53950726" sldId="679"/>
            <ac:spMk id="164" creationId="{73AF9D99-3319-4E26-A084-2A4016D235EB}"/>
          </ac:spMkLst>
        </pc:spChg>
        <pc:spChg chg="del">
          <ac:chgData name="Mr Tam Nguyen" userId="53846575c6d7c6f1" providerId="LiveId" clId="{7B9B7549-55D5-4A71-8288-8129B4B8AD5E}" dt="2020-02-01T07:44:36.205" v="296" actId="478"/>
          <ac:spMkLst>
            <pc:docMk/>
            <pc:sldMk cId="53950726" sldId="679"/>
            <ac:spMk id="165" creationId="{BC7B60E7-E8C2-499A-AE62-0E7B79AC6A4D}"/>
          </ac:spMkLst>
        </pc:spChg>
        <pc:spChg chg="del">
          <ac:chgData name="Mr Tam Nguyen" userId="53846575c6d7c6f1" providerId="LiveId" clId="{7B9B7549-55D5-4A71-8288-8129B4B8AD5E}" dt="2020-02-01T07:44:36.205" v="296" actId="478"/>
          <ac:spMkLst>
            <pc:docMk/>
            <pc:sldMk cId="53950726" sldId="679"/>
            <ac:spMk id="166" creationId="{00D3479D-846D-4A63-BB8A-A34020B4FC9F}"/>
          </ac:spMkLst>
        </pc:spChg>
        <pc:spChg chg="del">
          <ac:chgData name="Mr Tam Nguyen" userId="53846575c6d7c6f1" providerId="LiveId" clId="{7B9B7549-55D5-4A71-8288-8129B4B8AD5E}" dt="2020-02-01T07:44:36.205" v="296" actId="478"/>
          <ac:spMkLst>
            <pc:docMk/>
            <pc:sldMk cId="53950726" sldId="679"/>
            <ac:spMk id="167" creationId="{708A8AB8-AA46-432C-B0AD-56B3EB283945}"/>
          </ac:spMkLst>
        </pc:spChg>
        <pc:spChg chg="add mod">
          <ac:chgData name="Mr Tam Nguyen" userId="53846575c6d7c6f1" providerId="LiveId" clId="{7B9B7549-55D5-4A71-8288-8129B4B8AD5E}" dt="2020-02-01T07:58:21.413" v="561" actId="1035"/>
          <ac:spMkLst>
            <pc:docMk/>
            <pc:sldMk cId="53950726" sldId="679"/>
            <ac:spMk id="168" creationId="{AC788BED-7A85-4F61-B1D8-BE0A2CC30FCC}"/>
          </ac:spMkLst>
        </pc:spChg>
        <pc:spChg chg="del">
          <ac:chgData name="Mr Tam Nguyen" userId="53846575c6d7c6f1" providerId="LiveId" clId="{7B9B7549-55D5-4A71-8288-8129B4B8AD5E}" dt="2020-02-01T07:44:36.205" v="296" actId="478"/>
          <ac:spMkLst>
            <pc:docMk/>
            <pc:sldMk cId="53950726" sldId="679"/>
            <ac:spMk id="169" creationId="{FDD41375-7D32-43FA-AD4C-26327C9E80B4}"/>
          </ac:spMkLst>
        </pc:spChg>
        <pc:spChg chg="del">
          <ac:chgData name="Mr Tam Nguyen" userId="53846575c6d7c6f1" providerId="LiveId" clId="{7B9B7549-55D5-4A71-8288-8129B4B8AD5E}" dt="2020-02-01T07:44:36.205" v="296" actId="478"/>
          <ac:spMkLst>
            <pc:docMk/>
            <pc:sldMk cId="53950726" sldId="679"/>
            <ac:spMk id="170" creationId="{5EE26009-D416-414E-9009-FE1D7EBC5221}"/>
          </ac:spMkLst>
        </pc:spChg>
        <pc:spChg chg="add mod">
          <ac:chgData name="Mr Tam Nguyen" userId="53846575c6d7c6f1" providerId="LiveId" clId="{7B9B7549-55D5-4A71-8288-8129B4B8AD5E}" dt="2020-02-01T07:58:22.044" v="562" actId="1035"/>
          <ac:spMkLst>
            <pc:docMk/>
            <pc:sldMk cId="53950726" sldId="679"/>
            <ac:spMk id="171" creationId="{DA7CA826-B757-4E2C-8E29-232584ECF29E}"/>
          </ac:spMkLst>
        </pc:spChg>
        <pc:spChg chg="del">
          <ac:chgData name="Mr Tam Nguyen" userId="53846575c6d7c6f1" providerId="LiveId" clId="{7B9B7549-55D5-4A71-8288-8129B4B8AD5E}" dt="2020-02-01T07:44:36.205" v="296" actId="478"/>
          <ac:spMkLst>
            <pc:docMk/>
            <pc:sldMk cId="53950726" sldId="679"/>
            <ac:spMk id="172" creationId="{208CD2B1-D9CA-4620-8AB3-A54077F092C9}"/>
          </ac:spMkLst>
        </pc:spChg>
        <pc:spChg chg="del">
          <ac:chgData name="Mr Tam Nguyen" userId="53846575c6d7c6f1" providerId="LiveId" clId="{7B9B7549-55D5-4A71-8288-8129B4B8AD5E}" dt="2020-02-01T07:44:36.205" v="296" actId="478"/>
          <ac:spMkLst>
            <pc:docMk/>
            <pc:sldMk cId="53950726" sldId="679"/>
            <ac:spMk id="173" creationId="{A4780641-7CE6-401B-A842-B0E8DB26E6FC}"/>
          </ac:spMkLst>
        </pc:spChg>
        <pc:spChg chg="add mod">
          <ac:chgData name="Mr Tam Nguyen" userId="53846575c6d7c6f1" providerId="LiveId" clId="{7B9B7549-55D5-4A71-8288-8129B4B8AD5E}" dt="2020-02-01T07:57:24.989" v="521" actId="1037"/>
          <ac:spMkLst>
            <pc:docMk/>
            <pc:sldMk cId="53950726" sldId="679"/>
            <ac:spMk id="174" creationId="{4D3367DF-0E46-4689-AA4E-0A383324AC4D}"/>
          </ac:spMkLst>
        </pc:spChg>
        <pc:spChg chg="del">
          <ac:chgData name="Mr Tam Nguyen" userId="53846575c6d7c6f1" providerId="LiveId" clId="{7B9B7549-55D5-4A71-8288-8129B4B8AD5E}" dt="2020-02-01T07:44:36.205" v="296" actId="478"/>
          <ac:spMkLst>
            <pc:docMk/>
            <pc:sldMk cId="53950726" sldId="679"/>
            <ac:spMk id="175" creationId="{E22DF9D3-D353-4A09-96E6-F1A67D5E6F6C}"/>
          </ac:spMkLst>
        </pc:spChg>
        <pc:spChg chg="add mod">
          <ac:chgData name="Mr Tam Nguyen" userId="53846575c6d7c6f1" providerId="LiveId" clId="{7B9B7549-55D5-4A71-8288-8129B4B8AD5E}" dt="2020-02-01T07:57:25.789" v="522" actId="1037"/>
          <ac:spMkLst>
            <pc:docMk/>
            <pc:sldMk cId="53950726" sldId="679"/>
            <ac:spMk id="176" creationId="{82EA6054-B367-4681-8C48-D7227382B362}"/>
          </ac:spMkLst>
        </pc:spChg>
        <pc:spChg chg="add mod">
          <ac:chgData name="Mr Tam Nguyen" userId="53846575c6d7c6f1" providerId="LiveId" clId="{7B9B7549-55D5-4A71-8288-8129B4B8AD5E}" dt="2020-02-01T07:57:27.102" v="524" actId="1037"/>
          <ac:spMkLst>
            <pc:docMk/>
            <pc:sldMk cId="53950726" sldId="679"/>
            <ac:spMk id="177" creationId="{E281FF18-3700-4995-A6E7-A4A5777059E1}"/>
          </ac:spMkLst>
        </pc:spChg>
        <pc:spChg chg="add mod">
          <ac:chgData name="Mr Tam Nguyen" userId="53846575c6d7c6f1" providerId="LiveId" clId="{7B9B7549-55D5-4A71-8288-8129B4B8AD5E}" dt="2020-02-01T07:57:28.141" v="526" actId="1037"/>
          <ac:spMkLst>
            <pc:docMk/>
            <pc:sldMk cId="53950726" sldId="679"/>
            <ac:spMk id="178" creationId="{D949C680-061F-4344-9C21-20B201D68FC0}"/>
          </ac:spMkLst>
        </pc:spChg>
        <pc:spChg chg="add mod">
          <ac:chgData name="Mr Tam Nguyen" userId="53846575c6d7c6f1" providerId="LiveId" clId="{7B9B7549-55D5-4A71-8288-8129B4B8AD5E}" dt="2020-02-01T07:57:32.583" v="528" actId="571"/>
          <ac:spMkLst>
            <pc:docMk/>
            <pc:sldMk cId="53950726" sldId="679"/>
            <ac:spMk id="180" creationId="{9239E39A-218B-4E37-8CFD-0A4CA506FE74}"/>
          </ac:spMkLst>
        </pc:spChg>
        <pc:spChg chg="add mod">
          <ac:chgData name="Mr Tam Nguyen" userId="53846575c6d7c6f1" providerId="LiveId" clId="{7B9B7549-55D5-4A71-8288-8129B4B8AD5E}" dt="2020-02-01T07:57:46.110" v="530" actId="1076"/>
          <ac:spMkLst>
            <pc:docMk/>
            <pc:sldMk cId="53950726" sldId="679"/>
            <ac:spMk id="181" creationId="{3538A001-8C6B-4B48-931A-16742A3C25A9}"/>
          </ac:spMkLst>
        </pc:spChg>
        <pc:spChg chg="add mod">
          <ac:chgData name="Mr Tam Nguyen" userId="53846575c6d7c6f1" providerId="LiveId" clId="{7B9B7549-55D5-4A71-8288-8129B4B8AD5E}" dt="2020-02-01T08:06:51.568" v="646" actId="1038"/>
          <ac:spMkLst>
            <pc:docMk/>
            <pc:sldMk cId="53950726" sldId="679"/>
            <ac:spMk id="182" creationId="{F54897C7-2811-4759-AEA4-D11736F97606}"/>
          </ac:spMkLst>
        </pc:spChg>
        <pc:spChg chg="add mod">
          <ac:chgData name="Mr Tam Nguyen" userId="53846575c6d7c6f1" providerId="LiveId" clId="{7B9B7549-55D5-4A71-8288-8129B4B8AD5E}" dt="2020-02-01T08:06:51.568" v="646" actId="1038"/>
          <ac:spMkLst>
            <pc:docMk/>
            <pc:sldMk cId="53950726" sldId="679"/>
            <ac:spMk id="183" creationId="{AB68F07E-855A-4100-AEA9-AF081B72AFCE}"/>
          </ac:spMkLst>
        </pc:spChg>
        <pc:spChg chg="add mod">
          <ac:chgData name="Mr Tam Nguyen" userId="53846575c6d7c6f1" providerId="LiveId" clId="{7B9B7549-55D5-4A71-8288-8129B4B8AD5E}" dt="2020-02-01T08:06:51.568" v="646" actId="1038"/>
          <ac:spMkLst>
            <pc:docMk/>
            <pc:sldMk cId="53950726" sldId="679"/>
            <ac:spMk id="184" creationId="{AC9C2F4B-FDD0-4420-98D9-9DAD17077E12}"/>
          </ac:spMkLst>
        </pc:spChg>
        <pc:spChg chg="add mod">
          <ac:chgData name="Mr Tam Nguyen" userId="53846575c6d7c6f1" providerId="LiveId" clId="{7B9B7549-55D5-4A71-8288-8129B4B8AD5E}" dt="2020-02-01T08:06:51.568" v="646" actId="1038"/>
          <ac:spMkLst>
            <pc:docMk/>
            <pc:sldMk cId="53950726" sldId="679"/>
            <ac:spMk id="185" creationId="{7EF60B6B-F739-488F-A476-156D515696A9}"/>
          </ac:spMkLst>
        </pc:spChg>
        <pc:spChg chg="add mod">
          <ac:chgData name="Mr Tam Nguyen" userId="53846575c6d7c6f1" providerId="LiveId" clId="{7B9B7549-55D5-4A71-8288-8129B4B8AD5E}" dt="2020-02-01T07:58:49.869" v="568" actId="1037"/>
          <ac:spMkLst>
            <pc:docMk/>
            <pc:sldMk cId="53950726" sldId="679"/>
            <ac:spMk id="186" creationId="{566A6994-5917-4FC5-8CDE-0771B6C01FD4}"/>
          </ac:spMkLst>
        </pc:spChg>
        <pc:spChg chg="add mod">
          <ac:chgData name="Mr Tam Nguyen" userId="53846575c6d7c6f1" providerId="LiveId" clId="{7B9B7549-55D5-4A71-8288-8129B4B8AD5E}" dt="2020-02-01T07:58:49.869" v="568" actId="1037"/>
          <ac:spMkLst>
            <pc:docMk/>
            <pc:sldMk cId="53950726" sldId="679"/>
            <ac:spMk id="187" creationId="{74DDBB24-2C2E-4C67-8C89-8E9182DADA79}"/>
          </ac:spMkLst>
        </pc:spChg>
        <pc:spChg chg="del">
          <ac:chgData name="Mr Tam Nguyen" userId="53846575c6d7c6f1" providerId="LiveId" clId="{7B9B7549-55D5-4A71-8288-8129B4B8AD5E}" dt="2020-02-01T07:44:36.205" v="296" actId="478"/>
          <ac:spMkLst>
            <pc:docMk/>
            <pc:sldMk cId="53950726" sldId="679"/>
            <ac:spMk id="188" creationId="{D8ED8D5F-07F2-49E5-BD85-4CCF2892FE01}"/>
          </ac:spMkLst>
        </pc:spChg>
        <pc:spChg chg="add mod">
          <ac:chgData name="Mr Tam Nguyen" userId="53846575c6d7c6f1" providerId="LiveId" clId="{7B9B7549-55D5-4A71-8288-8129B4B8AD5E}" dt="2020-02-01T07:58:49.869" v="568" actId="1037"/>
          <ac:spMkLst>
            <pc:docMk/>
            <pc:sldMk cId="53950726" sldId="679"/>
            <ac:spMk id="189" creationId="{0C279A1B-60C8-4CFE-A1D3-59E784494512}"/>
          </ac:spMkLst>
        </pc:spChg>
        <pc:spChg chg="add mod">
          <ac:chgData name="Mr Tam Nguyen" userId="53846575c6d7c6f1" providerId="LiveId" clId="{7B9B7549-55D5-4A71-8288-8129B4B8AD5E}" dt="2020-02-01T07:58:49.869" v="568" actId="1037"/>
          <ac:spMkLst>
            <pc:docMk/>
            <pc:sldMk cId="53950726" sldId="679"/>
            <ac:spMk id="190" creationId="{197507A8-6548-4598-AE33-6CEDD68732F1}"/>
          </ac:spMkLst>
        </pc:spChg>
        <pc:spChg chg="add mod">
          <ac:chgData name="Mr Tam Nguyen" userId="53846575c6d7c6f1" providerId="LiveId" clId="{7B9B7549-55D5-4A71-8288-8129B4B8AD5E}" dt="2020-02-01T07:59:02.520" v="569" actId="571"/>
          <ac:spMkLst>
            <pc:docMk/>
            <pc:sldMk cId="53950726" sldId="679"/>
            <ac:spMk id="191" creationId="{4CB238DB-245F-4746-A71D-76ABB602C966}"/>
          </ac:spMkLst>
        </pc:spChg>
        <pc:spChg chg="add mod">
          <ac:chgData name="Mr Tam Nguyen" userId="53846575c6d7c6f1" providerId="LiveId" clId="{7B9B7549-55D5-4A71-8288-8129B4B8AD5E}" dt="2020-02-01T07:59:02.520" v="569" actId="571"/>
          <ac:spMkLst>
            <pc:docMk/>
            <pc:sldMk cId="53950726" sldId="679"/>
            <ac:spMk id="192" creationId="{95C193A3-2A46-4ECD-B539-70B41DF94250}"/>
          </ac:spMkLst>
        </pc:spChg>
        <pc:spChg chg="add mod">
          <ac:chgData name="Mr Tam Nguyen" userId="53846575c6d7c6f1" providerId="LiveId" clId="{7B9B7549-55D5-4A71-8288-8129B4B8AD5E}" dt="2020-02-01T07:59:02.520" v="569" actId="571"/>
          <ac:spMkLst>
            <pc:docMk/>
            <pc:sldMk cId="53950726" sldId="679"/>
            <ac:spMk id="193" creationId="{EA80AEEF-D9D3-4522-A3D3-0C92356B98C4}"/>
          </ac:spMkLst>
        </pc:spChg>
        <pc:spChg chg="add mod">
          <ac:chgData name="Mr Tam Nguyen" userId="53846575c6d7c6f1" providerId="LiveId" clId="{7B9B7549-55D5-4A71-8288-8129B4B8AD5E}" dt="2020-02-01T07:59:05.918" v="570" actId="1035"/>
          <ac:spMkLst>
            <pc:docMk/>
            <pc:sldMk cId="53950726" sldId="679"/>
            <ac:spMk id="194" creationId="{152AD048-CE0D-4273-838B-5E77501C2345}"/>
          </ac:spMkLst>
        </pc:spChg>
        <pc:spChg chg="add mod">
          <ac:chgData name="Mr Tam Nguyen" userId="53846575c6d7c6f1" providerId="LiveId" clId="{7B9B7549-55D5-4A71-8288-8129B4B8AD5E}" dt="2020-02-01T07:59:06.615" v="571" actId="1035"/>
          <ac:spMkLst>
            <pc:docMk/>
            <pc:sldMk cId="53950726" sldId="679"/>
            <ac:spMk id="195" creationId="{7864FDD0-E00A-42AA-B701-B5238FC803B3}"/>
          </ac:spMkLst>
        </pc:spChg>
        <pc:spChg chg="add mod">
          <ac:chgData name="Mr Tam Nguyen" userId="53846575c6d7c6f1" providerId="LiveId" clId="{7B9B7549-55D5-4A71-8288-8129B4B8AD5E}" dt="2020-02-01T07:59:02.520" v="569" actId="571"/>
          <ac:spMkLst>
            <pc:docMk/>
            <pc:sldMk cId="53950726" sldId="679"/>
            <ac:spMk id="196" creationId="{533FA3D6-A978-49AC-8F23-14A01A47834D}"/>
          </ac:spMkLst>
        </pc:spChg>
        <pc:spChg chg="add mod">
          <ac:chgData name="Mr Tam Nguyen" userId="53846575c6d7c6f1" providerId="LiveId" clId="{7B9B7549-55D5-4A71-8288-8129B4B8AD5E}" dt="2020-02-01T07:59:02.520" v="569" actId="571"/>
          <ac:spMkLst>
            <pc:docMk/>
            <pc:sldMk cId="53950726" sldId="679"/>
            <ac:spMk id="197" creationId="{8A9C0628-7FBB-459F-BEE9-3C93BB0CE00F}"/>
          </ac:spMkLst>
        </pc:spChg>
        <pc:spChg chg="add mod">
          <ac:chgData name="Mr Tam Nguyen" userId="53846575c6d7c6f1" providerId="LiveId" clId="{7B9B7549-55D5-4A71-8288-8129B4B8AD5E}" dt="2020-02-01T07:59:02.520" v="569" actId="571"/>
          <ac:spMkLst>
            <pc:docMk/>
            <pc:sldMk cId="53950726" sldId="679"/>
            <ac:spMk id="198" creationId="{F840FC89-A9F9-4816-969D-79181BE8F730}"/>
          </ac:spMkLst>
        </pc:spChg>
        <pc:spChg chg="add mod">
          <ac:chgData name="Mr Tam Nguyen" userId="53846575c6d7c6f1" providerId="LiveId" clId="{7B9B7549-55D5-4A71-8288-8129B4B8AD5E}" dt="2020-02-01T08:10:17.046" v="700" actId="1036"/>
          <ac:spMkLst>
            <pc:docMk/>
            <pc:sldMk cId="53950726" sldId="679"/>
            <ac:spMk id="199" creationId="{577FF043-C38F-41AD-BEC3-7A11E4525018}"/>
          </ac:spMkLst>
        </pc:spChg>
        <pc:spChg chg="add mod">
          <ac:chgData name="Mr Tam Nguyen" userId="53846575c6d7c6f1" providerId="LiveId" clId="{7B9B7549-55D5-4A71-8288-8129B4B8AD5E}" dt="2020-02-01T08:10:08.878" v="699" actId="1037"/>
          <ac:spMkLst>
            <pc:docMk/>
            <pc:sldMk cId="53950726" sldId="679"/>
            <ac:spMk id="200" creationId="{BC518B5A-18DA-483C-AFC3-9A5FA1543BDD}"/>
          </ac:spMkLst>
        </pc:spChg>
        <pc:spChg chg="add mod">
          <ac:chgData name="Mr Tam Nguyen" userId="53846575c6d7c6f1" providerId="LiveId" clId="{7B9B7549-55D5-4A71-8288-8129B4B8AD5E}" dt="2020-02-01T08:05:05.250" v="634" actId="207"/>
          <ac:spMkLst>
            <pc:docMk/>
            <pc:sldMk cId="53950726" sldId="679"/>
            <ac:spMk id="201" creationId="{7748D3E9-0BAA-4F3E-8A77-0EC835C0051F}"/>
          </ac:spMkLst>
        </pc:spChg>
        <pc:spChg chg="add mod">
          <ac:chgData name="Mr Tam Nguyen" userId="53846575c6d7c6f1" providerId="LiveId" clId="{7B9B7549-55D5-4A71-8288-8129B4B8AD5E}" dt="2020-02-01T08:07:50.735" v="656" actId="207"/>
          <ac:spMkLst>
            <pc:docMk/>
            <pc:sldMk cId="53950726" sldId="679"/>
            <ac:spMk id="202" creationId="{C038C45A-582D-4996-B1D1-C7798B52B04C}"/>
          </ac:spMkLst>
        </pc:spChg>
        <pc:spChg chg="add mod">
          <ac:chgData name="Mr Tam Nguyen" userId="53846575c6d7c6f1" providerId="LiveId" clId="{7B9B7549-55D5-4A71-8288-8129B4B8AD5E}" dt="2020-02-01T08:11:02.308" v="709" actId="207"/>
          <ac:spMkLst>
            <pc:docMk/>
            <pc:sldMk cId="53950726" sldId="679"/>
            <ac:spMk id="203" creationId="{6F191CF8-4D79-4178-917F-13880A44AE41}"/>
          </ac:spMkLst>
        </pc:spChg>
        <pc:spChg chg="add mod">
          <ac:chgData name="Mr Tam Nguyen" userId="53846575c6d7c6f1" providerId="LiveId" clId="{7B9B7549-55D5-4A71-8288-8129B4B8AD5E}" dt="2020-02-01T08:15:30.533" v="773" actId="403"/>
          <ac:spMkLst>
            <pc:docMk/>
            <pc:sldMk cId="53950726" sldId="679"/>
            <ac:spMk id="204" creationId="{2E597ECD-9BEF-4C3E-8872-0C62A37B88FC}"/>
          </ac:spMkLst>
        </pc:spChg>
        <pc:spChg chg="add mod">
          <ac:chgData name="Mr Tam Nguyen" userId="53846575c6d7c6f1" providerId="LiveId" clId="{7B9B7549-55D5-4A71-8288-8129B4B8AD5E}" dt="2020-02-01T08:19:42.992" v="791" actId="207"/>
          <ac:spMkLst>
            <pc:docMk/>
            <pc:sldMk cId="53950726" sldId="679"/>
            <ac:spMk id="205" creationId="{B58E61AE-6BF9-4707-A056-9C1919BF2B39}"/>
          </ac:spMkLst>
        </pc:spChg>
        <pc:spChg chg="add mod">
          <ac:chgData name="Mr Tam Nguyen" userId="53846575c6d7c6f1" providerId="LiveId" clId="{7B9B7549-55D5-4A71-8288-8129B4B8AD5E}" dt="2020-02-01T08:23:26.965" v="815" actId="1076"/>
          <ac:spMkLst>
            <pc:docMk/>
            <pc:sldMk cId="53950726" sldId="679"/>
            <ac:spMk id="206" creationId="{3CBBBA15-6BAA-4253-864F-B2A995924AED}"/>
          </ac:spMkLst>
        </pc:spChg>
        <pc:spChg chg="del">
          <ac:chgData name="Mr Tam Nguyen" userId="53846575c6d7c6f1" providerId="LiveId" clId="{7B9B7549-55D5-4A71-8288-8129B4B8AD5E}" dt="2020-02-01T07:44:36.205" v="296" actId="478"/>
          <ac:spMkLst>
            <pc:docMk/>
            <pc:sldMk cId="53950726" sldId="679"/>
            <ac:spMk id="213" creationId="{CA5F0708-5771-4011-BA3C-045B4C469F17}"/>
          </ac:spMkLst>
        </pc:spChg>
        <pc:spChg chg="del">
          <ac:chgData name="Mr Tam Nguyen" userId="53846575c6d7c6f1" providerId="LiveId" clId="{7B9B7549-55D5-4A71-8288-8129B4B8AD5E}" dt="2020-02-01T07:44:36.205" v="296" actId="478"/>
          <ac:spMkLst>
            <pc:docMk/>
            <pc:sldMk cId="53950726" sldId="679"/>
            <ac:spMk id="214" creationId="{D6489B67-9EFF-4782-8402-D91E8F31F429}"/>
          </ac:spMkLst>
        </pc:spChg>
        <pc:spChg chg="del">
          <ac:chgData name="Mr Tam Nguyen" userId="53846575c6d7c6f1" providerId="LiveId" clId="{7B9B7549-55D5-4A71-8288-8129B4B8AD5E}" dt="2020-02-01T07:44:36.205" v="296" actId="478"/>
          <ac:spMkLst>
            <pc:docMk/>
            <pc:sldMk cId="53950726" sldId="679"/>
            <ac:spMk id="215" creationId="{21C434CB-CAA9-451F-9D56-F00DE755122A}"/>
          </ac:spMkLst>
        </pc:spChg>
        <pc:spChg chg="del">
          <ac:chgData name="Mr Tam Nguyen" userId="53846575c6d7c6f1" providerId="LiveId" clId="{7B9B7549-55D5-4A71-8288-8129B4B8AD5E}" dt="2020-02-01T07:44:36.205" v="296" actId="478"/>
          <ac:spMkLst>
            <pc:docMk/>
            <pc:sldMk cId="53950726" sldId="679"/>
            <ac:spMk id="216" creationId="{569F0F5F-BCAC-43EA-A53C-FBAEB176BAB0}"/>
          </ac:spMkLst>
        </pc:spChg>
        <pc:spChg chg="del">
          <ac:chgData name="Mr Tam Nguyen" userId="53846575c6d7c6f1" providerId="LiveId" clId="{7B9B7549-55D5-4A71-8288-8129B4B8AD5E}" dt="2020-02-01T07:44:36.205" v="296" actId="478"/>
          <ac:spMkLst>
            <pc:docMk/>
            <pc:sldMk cId="53950726" sldId="679"/>
            <ac:spMk id="217" creationId="{6F8D4EB3-A30F-424B-8967-546B656F01A7}"/>
          </ac:spMkLst>
        </pc:spChg>
        <pc:spChg chg="del">
          <ac:chgData name="Mr Tam Nguyen" userId="53846575c6d7c6f1" providerId="LiveId" clId="{7B9B7549-55D5-4A71-8288-8129B4B8AD5E}" dt="2020-02-01T07:44:39.783" v="297" actId="478"/>
          <ac:spMkLst>
            <pc:docMk/>
            <pc:sldMk cId="53950726" sldId="679"/>
            <ac:spMk id="218" creationId="{92DB8947-B032-46C0-A0D5-1428F2DB447D}"/>
          </ac:spMkLst>
        </pc:spChg>
        <pc:spChg chg="del">
          <ac:chgData name="Mr Tam Nguyen" userId="53846575c6d7c6f1" providerId="LiveId" clId="{7B9B7549-55D5-4A71-8288-8129B4B8AD5E}" dt="2020-02-01T07:44:39.783" v="297" actId="478"/>
          <ac:spMkLst>
            <pc:docMk/>
            <pc:sldMk cId="53950726" sldId="679"/>
            <ac:spMk id="219" creationId="{1BB4D945-9D5C-48D6-A486-16EB2194A428}"/>
          </ac:spMkLst>
        </pc:spChg>
        <pc:spChg chg="del">
          <ac:chgData name="Mr Tam Nguyen" userId="53846575c6d7c6f1" providerId="LiveId" clId="{7B9B7549-55D5-4A71-8288-8129B4B8AD5E}" dt="2020-02-01T07:44:36.205" v="296" actId="478"/>
          <ac:spMkLst>
            <pc:docMk/>
            <pc:sldMk cId="53950726" sldId="679"/>
            <ac:spMk id="220" creationId="{650A7DCF-D746-4EFA-8865-E2F37F148075}"/>
          </ac:spMkLst>
        </pc:spChg>
        <pc:spChg chg="del">
          <ac:chgData name="Mr Tam Nguyen" userId="53846575c6d7c6f1" providerId="LiveId" clId="{7B9B7549-55D5-4A71-8288-8129B4B8AD5E}" dt="2020-02-01T07:44:36.205" v="296" actId="478"/>
          <ac:spMkLst>
            <pc:docMk/>
            <pc:sldMk cId="53950726" sldId="679"/>
            <ac:spMk id="221" creationId="{D2484170-BC79-4BF6-9D24-F2F7BFD6A0F3}"/>
          </ac:spMkLst>
        </pc:spChg>
        <pc:spChg chg="del">
          <ac:chgData name="Mr Tam Nguyen" userId="53846575c6d7c6f1" providerId="LiveId" clId="{7B9B7549-55D5-4A71-8288-8129B4B8AD5E}" dt="2020-02-01T07:44:36.205" v="296" actId="478"/>
          <ac:spMkLst>
            <pc:docMk/>
            <pc:sldMk cId="53950726" sldId="679"/>
            <ac:spMk id="222" creationId="{DB151572-21DC-49FA-A591-AE2EEE3759FA}"/>
          </ac:spMkLst>
        </pc:spChg>
        <pc:spChg chg="del">
          <ac:chgData name="Mr Tam Nguyen" userId="53846575c6d7c6f1" providerId="LiveId" clId="{7B9B7549-55D5-4A71-8288-8129B4B8AD5E}" dt="2020-02-01T07:44:36.205" v="296" actId="478"/>
          <ac:spMkLst>
            <pc:docMk/>
            <pc:sldMk cId="53950726" sldId="679"/>
            <ac:spMk id="223" creationId="{B0C98566-8AC0-4AD4-B769-163146C05652}"/>
          </ac:spMkLst>
        </pc:spChg>
        <pc:spChg chg="del">
          <ac:chgData name="Mr Tam Nguyen" userId="53846575c6d7c6f1" providerId="LiveId" clId="{7B9B7549-55D5-4A71-8288-8129B4B8AD5E}" dt="2020-02-01T07:44:36.205" v="296" actId="478"/>
          <ac:spMkLst>
            <pc:docMk/>
            <pc:sldMk cId="53950726" sldId="679"/>
            <ac:spMk id="224" creationId="{8AA4C456-8415-4753-A9D0-549F316407E4}"/>
          </ac:spMkLst>
        </pc:spChg>
        <pc:spChg chg="del">
          <ac:chgData name="Mr Tam Nguyen" userId="53846575c6d7c6f1" providerId="LiveId" clId="{7B9B7549-55D5-4A71-8288-8129B4B8AD5E}" dt="2020-02-01T07:44:33.288" v="295" actId="478"/>
          <ac:spMkLst>
            <pc:docMk/>
            <pc:sldMk cId="53950726" sldId="679"/>
            <ac:spMk id="225" creationId="{78F4E0D1-0D2E-46FF-B54F-D3BA31F73DD2}"/>
          </ac:spMkLst>
        </pc:spChg>
        <pc:graphicFrameChg chg="mod modGraphic">
          <ac:chgData name="Mr Tam Nguyen" userId="53846575c6d7c6f1" providerId="LiveId" clId="{7B9B7549-55D5-4A71-8288-8129B4B8AD5E}" dt="2020-02-01T08:09:49.025" v="696" actId="20577"/>
          <ac:graphicFrameMkLst>
            <pc:docMk/>
            <pc:sldMk cId="53950726" sldId="679"/>
            <ac:graphicFrameMk id="2" creationId="{831A6978-A2EC-4310-8056-4ADA6BB6D75C}"/>
          </ac:graphicFrameMkLst>
        </pc:graphicFrameChg>
        <pc:graphicFrameChg chg="add mod">
          <ac:chgData name="Mr Tam Nguyen" userId="53846575c6d7c6f1" providerId="LiveId" clId="{7B9B7549-55D5-4A71-8288-8129B4B8AD5E}" dt="2020-02-01T07:57:32.583" v="528" actId="571"/>
          <ac:graphicFrameMkLst>
            <pc:docMk/>
            <pc:sldMk cId="53950726" sldId="679"/>
            <ac:graphicFrameMk id="179" creationId="{C130F666-F54B-4421-9BED-04698D7DC144}"/>
          </ac:graphicFrameMkLst>
        </pc:graphicFrameChg>
      </pc:sldChg>
      <pc:sldChg chg="modSp mod">
        <pc:chgData name="Mr Tam Nguyen" userId="53846575c6d7c6f1" providerId="LiveId" clId="{7B9B7549-55D5-4A71-8288-8129B4B8AD5E}" dt="2020-02-01T01:10:21.300" v="21" actId="403"/>
        <pc:sldMkLst>
          <pc:docMk/>
          <pc:sldMk cId="1837750494" sldId="687"/>
        </pc:sldMkLst>
        <pc:spChg chg="mod">
          <ac:chgData name="Mr Tam Nguyen" userId="53846575c6d7c6f1" providerId="LiveId" clId="{7B9B7549-55D5-4A71-8288-8129B4B8AD5E}" dt="2020-02-01T01:10:21.300" v="21" actId="403"/>
          <ac:spMkLst>
            <pc:docMk/>
            <pc:sldMk cId="1837750494" sldId="687"/>
            <ac:spMk id="2" creationId="{00000000-0000-0000-0000-000000000000}"/>
          </ac:spMkLst>
        </pc:spChg>
      </pc:sldChg>
      <pc:sldChg chg="modSp mod">
        <pc:chgData name="Mr Tam Nguyen" userId="53846575c6d7c6f1" providerId="LiveId" clId="{7B9B7549-55D5-4A71-8288-8129B4B8AD5E}" dt="2020-02-01T01:09:51.004" v="17" actId="20577"/>
        <pc:sldMkLst>
          <pc:docMk/>
          <pc:sldMk cId="503932375" sldId="688"/>
        </pc:sldMkLst>
        <pc:spChg chg="mod">
          <ac:chgData name="Mr Tam Nguyen" userId="53846575c6d7c6f1" providerId="LiveId" clId="{7B9B7549-55D5-4A71-8288-8129B4B8AD5E}" dt="2020-02-01T01:09:51.004" v="17" actId="20577"/>
          <ac:spMkLst>
            <pc:docMk/>
            <pc:sldMk cId="503932375" sldId="688"/>
            <ac:spMk id="2" creationId="{00000000-0000-0000-0000-000000000000}"/>
          </ac:spMkLst>
        </pc:spChg>
      </pc:sldChg>
      <pc:sldChg chg="modSp add mod">
        <pc:chgData name="Mr Tam Nguyen" userId="53846575c6d7c6f1" providerId="LiveId" clId="{7B9B7549-55D5-4A71-8288-8129B4B8AD5E}" dt="2020-02-01T01:11:22.332" v="52" actId="6549"/>
        <pc:sldMkLst>
          <pc:docMk/>
          <pc:sldMk cId="2522681452" sldId="689"/>
        </pc:sldMkLst>
        <pc:spChg chg="mod">
          <ac:chgData name="Mr Tam Nguyen" userId="53846575c6d7c6f1" providerId="LiveId" clId="{7B9B7549-55D5-4A71-8288-8129B4B8AD5E}" dt="2020-02-01T01:11:22.332" v="52" actId="6549"/>
          <ac:spMkLst>
            <pc:docMk/>
            <pc:sldMk cId="2522681452" sldId="689"/>
            <ac:spMk id="2" creationId="{00000000-0000-0000-0000-000000000000}"/>
          </ac:spMkLst>
        </pc:spChg>
      </pc:sldChg>
      <pc:sldChg chg="modSp add mod">
        <pc:chgData name="Mr Tam Nguyen" userId="53846575c6d7c6f1" providerId="LiveId" clId="{7B9B7549-55D5-4A71-8288-8129B4B8AD5E}" dt="2020-02-01T01:11:36.807" v="55" actId="6549"/>
        <pc:sldMkLst>
          <pc:docMk/>
          <pc:sldMk cId="2600269216" sldId="690"/>
        </pc:sldMkLst>
        <pc:spChg chg="mod">
          <ac:chgData name="Mr Tam Nguyen" userId="53846575c6d7c6f1" providerId="LiveId" clId="{7B9B7549-55D5-4A71-8288-8129B4B8AD5E}" dt="2020-02-01T01:11:36.807" v="55" actId="6549"/>
          <ac:spMkLst>
            <pc:docMk/>
            <pc:sldMk cId="2600269216" sldId="690"/>
            <ac:spMk id="2" creationId="{00000000-0000-0000-0000-000000000000}"/>
          </ac:spMkLst>
        </pc:spChg>
      </pc:sldChg>
      <pc:sldChg chg="modSp add mod">
        <pc:chgData name="Mr Tam Nguyen" userId="53846575c6d7c6f1" providerId="LiveId" clId="{7B9B7549-55D5-4A71-8288-8129B4B8AD5E}" dt="2020-02-01T01:12:01.545" v="62" actId="6549"/>
        <pc:sldMkLst>
          <pc:docMk/>
          <pc:sldMk cId="3794995057" sldId="691"/>
        </pc:sldMkLst>
        <pc:spChg chg="mod">
          <ac:chgData name="Mr Tam Nguyen" userId="53846575c6d7c6f1" providerId="LiveId" clId="{7B9B7549-55D5-4A71-8288-8129B4B8AD5E}" dt="2020-02-01T01:12:01.545" v="62" actId="6549"/>
          <ac:spMkLst>
            <pc:docMk/>
            <pc:sldMk cId="3794995057" sldId="691"/>
            <ac:spMk id="2" creationId="{00000000-0000-0000-0000-000000000000}"/>
          </ac:spMkLst>
        </pc:spChg>
      </pc:sldChg>
      <pc:sldChg chg="modSp add mod">
        <pc:chgData name="Mr Tam Nguyen" userId="53846575c6d7c6f1" providerId="LiveId" clId="{7B9B7549-55D5-4A71-8288-8129B4B8AD5E}" dt="2020-02-01T01:12:15.322" v="64" actId="404"/>
        <pc:sldMkLst>
          <pc:docMk/>
          <pc:sldMk cId="1128361871" sldId="692"/>
        </pc:sldMkLst>
        <pc:spChg chg="mod">
          <ac:chgData name="Mr Tam Nguyen" userId="53846575c6d7c6f1" providerId="LiveId" clId="{7B9B7549-55D5-4A71-8288-8129B4B8AD5E}" dt="2020-02-01T01:12:15.322" v="64" actId="404"/>
          <ac:spMkLst>
            <pc:docMk/>
            <pc:sldMk cId="1128361871" sldId="692"/>
            <ac:spMk id="2" creationId="{00000000-0000-0000-0000-000000000000}"/>
          </ac:spMkLst>
        </pc:spChg>
      </pc:sldChg>
      <pc:sldChg chg="modSp add mod">
        <pc:chgData name="Mr Tam Nguyen" userId="53846575c6d7c6f1" providerId="LiveId" clId="{7B9B7549-55D5-4A71-8288-8129B4B8AD5E}" dt="2020-02-01T01:12:32.729" v="71" actId="6549"/>
        <pc:sldMkLst>
          <pc:docMk/>
          <pc:sldMk cId="1081977421" sldId="693"/>
        </pc:sldMkLst>
        <pc:spChg chg="mod">
          <ac:chgData name="Mr Tam Nguyen" userId="53846575c6d7c6f1" providerId="LiveId" clId="{7B9B7549-55D5-4A71-8288-8129B4B8AD5E}" dt="2020-02-01T01:12:32.729" v="71" actId="6549"/>
          <ac:spMkLst>
            <pc:docMk/>
            <pc:sldMk cId="1081977421" sldId="693"/>
            <ac:spMk id="2" creationId="{00000000-0000-0000-0000-000000000000}"/>
          </ac:spMkLst>
        </pc:spChg>
      </pc:sldChg>
      <pc:sldChg chg="modSp add mod">
        <pc:chgData name="Mr Tam Nguyen" userId="53846575c6d7c6f1" providerId="LiveId" clId="{7B9B7549-55D5-4A71-8288-8129B4B8AD5E}" dt="2020-02-01T01:13:03.748" v="79" actId="255"/>
        <pc:sldMkLst>
          <pc:docMk/>
          <pc:sldMk cId="3705736783" sldId="694"/>
        </pc:sldMkLst>
        <pc:spChg chg="mod">
          <ac:chgData name="Mr Tam Nguyen" userId="53846575c6d7c6f1" providerId="LiveId" clId="{7B9B7549-55D5-4A71-8288-8129B4B8AD5E}" dt="2020-02-01T01:13:03.748" v="79" actId="255"/>
          <ac:spMkLst>
            <pc:docMk/>
            <pc:sldMk cId="3705736783" sldId="694"/>
            <ac:spMk id="2" creationId="{00000000-0000-0000-0000-000000000000}"/>
          </ac:spMkLst>
        </pc:spChg>
      </pc:sldChg>
      <pc:sldChg chg="modSp add mod">
        <pc:chgData name="Mr Tam Nguyen" userId="53846575c6d7c6f1" providerId="LiveId" clId="{7B9B7549-55D5-4A71-8288-8129B4B8AD5E}" dt="2020-02-01T01:13:26.683" v="88" actId="255"/>
        <pc:sldMkLst>
          <pc:docMk/>
          <pc:sldMk cId="788767115" sldId="695"/>
        </pc:sldMkLst>
        <pc:spChg chg="mod">
          <ac:chgData name="Mr Tam Nguyen" userId="53846575c6d7c6f1" providerId="LiveId" clId="{7B9B7549-55D5-4A71-8288-8129B4B8AD5E}" dt="2020-02-01T01:13:26.683" v="88" actId="255"/>
          <ac:spMkLst>
            <pc:docMk/>
            <pc:sldMk cId="788767115" sldId="695"/>
            <ac:spMk id="2" creationId="{00000000-0000-0000-0000-000000000000}"/>
          </ac:spMkLst>
        </pc:spChg>
      </pc:sldChg>
      <pc:sldChg chg="modSp add mod">
        <pc:chgData name="Mr Tam Nguyen" userId="53846575c6d7c6f1" providerId="LiveId" clId="{7B9B7549-55D5-4A71-8288-8129B4B8AD5E}" dt="2020-02-01T01:13:54.599" v="100" actId="207"/>
        <pc:sldMkLst>
          <pc:docMk/>
          <pc:sldMk cId="3334738057" sldId="696"/>
        </pc:sldMkLst>
        <pc:spChg chg="mod">
          <ac:chgData name="Mr Tam Nguyen" userId="53846575c6d7c6f1" providerId="LiveId" clId="{7B9B7549-55D5-4A71-8288-8129B4B8AD5E}" dt="2020-02-01T01:13:54.599" v="100" actId="207"/>
          <ac:spMkLst>
            <pc:docMk/>
            <pc:sldMk cId="3334738057" sldId="696"/>
            <ac:spMk id="2" creationId="{00000000-0000-0000-0000-000000000000}"/>
          </ac:spMkLst>
        </pc:spChg>
      </pc:sldChg>
      <pc:sldChg chg="add del">
        <pc:chgData name="Mr Tam Nguyen" userId="53846575c6d7c6f1" providerId="LiveId" clId="{7B9B7549-55D5-4A71-8288-8129B4B8AD5E}" dt="2020-02-01T01:13:48.239" v="97" actId="47"/>
        <pc:sldMkLst>
          <pc:docMk/>
          <pc:sldMk cId="1622455878" sldId="697"/>
        </pc:sldMkLst>
      </pc:sldChg>
      <pc:sldChg chg="add del">
        <pc:chgData name="Mr Tam Nguyen" userId="53846575c6d7c6f1" providerId="LiveId" clId="{7B9B7549-55D5-4A71-8288-8129B4B8AD5E}" dt="2020-02-01T01:13:48.837" v="98" actId="47"/>
        <pc:sldMkLst>
          <pc:docMk/>
          <pc:sldMk cId="255878769" sldId="698"/>
        </pc:sldMkLst>
      </pc:sldChg>
      <pc:sldChg chg="add del">
        <pc:chgData name="Mr Tam Nguyen" userId="53846575c6d7c6f1" providerId="LiveId" clId="{7B9B7549-55D5-4A71-8288-8129B4B8AD5E}" dt="2020-02-01T01:13:49.297" v="99" actId="47"/>
        <pc:sldMkLst>
          <pc:docMk/>
          <pc:sldMk cId="4073457683" sldId="6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827CC-665C-4FE7-9E13-008F1230F08A}" type="datetimeFigureOut">
              <a:rPr lang="en-US" smtClean="0"/>
              <a:t>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3EF5B-4BB6-44CB-9F38-0DC96FA0EA60}" type="slidenum">
              <a:rPr lang="en-US" smtClean="0"/>
              <a:t>‹#›</a:t>
            </a:fld>
            <a:endParaRPr lang="en-US"/>
          </a:p>
        </p:txBody>
      </p:sp>
    </p:spTree>
    <p:extLst>
      <p:ext uri="{BB962C8B-B14F-4D97-AF65-F5344CB8AC3E}">
        <p14:creationId xmlns:p14="http://schemas.microsoft.com/office/powerpoint/2010/main" val="81068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83EF5B-4BB6-44CB-9F38-0DC96FA0EA60}" type="slidenum">
              <a:rPr lang="en-US" smtClean="0"/>
              <a:t>2</a:t>
            </a:fld>
            <a:endParaRPr lang="en-US"/>
          </a:p>
        </p:txBody>
      </p:sp>
    </p:spTree>
    <p:extLst>
      <p:ext uri="{BB962C8B-B14F-4D97-AF65-F5344CB8AC3E}">
        <p14:creationId xmlns:p14="http://schemas.microsoft.com/office/powerpoint/2010/main" val="112459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01/02/2020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3644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01/02/2020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25520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01/02/2020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72818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01/02/2020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40213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F6F5F-504B-4E25-BC0D-3512FB791460}" type="datetimeFigureOut">
              <a:rPr lang="vi-VN" smtClean="0"/>
              <a:t>01/02/2020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7524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F6F5F-504B-4E25-BC0D-3512FB791460}" type="datetimeFigureOut">
              <a:rPr lang="vi-VN" smtClean="0"/>
              <a:t>01/02/2020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429202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F6F5F-504B-4E25-BC0D-3512FB791460}" type="datetimeFigureOut">
              <a:rPr lang="vi-VN" smtClean="0"/>
              <a:t>01/02/2020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16624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F6F5F-504B-4E25-BC0D-3512FB791460}" type="datetimeFigureOut">
              <a:rPr lang="vi-VN" smtClean="0"/>
              <a:t>01/02/2020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2283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6F5F-504B-4E25-BC0D-3512FB791460}" type="datetimeFigureOut">
              <a:rPr lang="vi-VN" smtClean="0"/>
              <a:t>01/02/2020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27029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01/02/2020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75508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01/02/2020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9381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6F5F-504B-4E25-BC0D-3512FB791460}" type="datetimeFigureOut">
              <a:rPr lang="vi-VN" smtClean="0"/>
              <a:t>01/02/2020</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E03F-87A6-484C-92DC-656CDCAFC68D}" type="slidenum">
              <a:rPr lang="vi-VN" smtClean="0"/>
              <a:t>‹#›</a:t>
            </a:fld>
            <a:endParaRPr lang="vi-VN"/>
          </a:p>
        </p:txBody>
      </p:sp>
    </p:spTree>
    <p:extLst>
      <p:ext uri="{BB962C8B-B14F-4D97-AF65-F5344CB8AC3E}">
        <p14:creationId xmlns:p14="http://schemas.microsoft.com/office/powerpoint/2010/main" val="1235924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1" y="114300"/>
            <a:ext cx="121920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sp>
        <p:nvSpPr>
          <p:cNvPr id="2053" name="WordArt 5"/>
          <p:cNvSpPr>
            <a:spLocks noChangeArrowheads="1" noChangeShapeType="1" noTextEdit="1"/>
          </p:cNvSpPr>
          <p:nvPr/>
        </p:nvSpPr>
        <p:spPr bwMode="auto">
          <a:xfrm>
            <a:off x="635000" y="2661557"/>
            <a:ext cx="11023600" cy="366304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2700" b="1" kern="10">
                <a:ln w="9525">
                  <a:solidFill>
                    <a:srgbClr val="FF3300"/>
                  </a:solidFill>
                  <a:round/>
                  <a:headEnd/>
                  <a:tailEnd/>
                </a:ln>
              </a:rPr>
              <a:t>VUI HỌC KINH THÁNH</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3" y="2959551"/>
            <a:ext cx="4496645" cy="3001298"/>
          </a:xfrm>
          <a:prstGeom prst="ellipse">
            <a:avLst/>
          </a:prstGeom>
          <a:ln>
            <a:noFill/>
          </a:ln>
          <a:effectLst>
            <a:softEdge rad="112500"/>
          </a:effectLst>
        </p:spPr>
      </p:pic>
      <p:sp>
        <p:nvSpPr>
          <p:cNvPr id="4" name="Hình chữ nhật 3"/>
          <p:cNvSpPr/>
          <p:nvPr/>
        </p:nvSpPr>
        <p:spPr>
          <a:xfrm>
            <a:off x="-37675" y="6050087"/>
            <a:ext cx="12192000" cy="746358"/>
          </a:xfrm>
          <a:prstGeom prst="rect">
            <a:avLst/>
          </a:prstGeom>
          <a:noFill/>
        </p:spPr>
        <p:txBody>
          <a:bodyPr wrap="square" lIns="68580" tIns="34290" rIns="68580" bIns="34290">
            <a:spAutoFit/>
          </a:bodyPr>
          <a:lstStyle/>
          <a:p>
            <a:pPr algn="ctr"/>
            <a:r>
              <a:rPr lang="en-US" sz="4400" b="1" kern="10">
                <a:ln w="9525">
                  <a:solidFill>
                    <a:srgbClr val="FF0000"/>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rPr>
              <a:t>LỄ DÂNG CHÚA GIÊ-SU TRONG ĐỀN THÁNH</a:t>
            </a:r>
          </a:p>
        </p:txBody>
      </p:sp>
    </p:spTree>
    <p:extLst>
      <p:ext uri="{BB962C8B-B14F-4D97-AF65-F5344CB8AC3E}">
        <p14:creationId xmlns:p14="http://schemas.microsoft.com/office/powerpoint/2010/main" val="39073915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"Thiên Chúa đã đặt cháu bé này làm duyên cớ cho nhiều người Ít-ra-en ngã xuống hay đứng lên.</a:t>
            </a:r>
            <a:endParaRPr lang="vi-VN" sz="8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28361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Cháu còn là dấu hiệu cho người đời chống báng; và như vậy, những ý nghĩ từ thâm tâm nhiều người sẽ lộ ra. Còn chính bà, một lưỡi gươm sẽ đâm thâu tâm hồn bà."</a:t>
            </a:r>
            <a:endParaRPr lang="vi-VN" sz="66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1977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6400" b="1">
                <a:latin typeface="Tahoma" panose="020B0604030504040204" pitchFamily="34" charset="0"/>
                <a:ea typeface="Tahoma" panose="020B0604030504040204" pitchFamily="34" charset="0"/>
                <a:cs typeface="Tahoma" panose="020B0604030504040204" pitchFamily="34" charset="0"/>
              </a:rPr>
              <a:t>Lại cũng có một nữ ngôn sứ tên là An-na, con ông Pơ-nu-ên, thuộc chi tộc A-se. Bà đã nhiều tuổi lắm. Từ khi xuất giá, bà đã sống với chồng được bảy năm, rồi ở goá, đến nay đã tám mươi tư tuổi.</a:t>
            </a:r>
            <a:endParaRPr lang="vi-VN" sz="6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5736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5800" b="1">
                <a:latin typeface="Tahoma" panose="020B0604030504040204" pitchFamily="34" charset="0"/>
                <a:ea typeface="Tahoma" panose="020B0604030504040204" pitchFamily="34" charset="0"/>
                <a:cs typeface="Tahoma" panose="020B0604030504040204" pitchFamily="34" charset="0"/>
              </a:rPr>
              <a:t>Bà không rời bỏ Đền Thờ, những ăn chay cầu nguyện, sớm hôm thờ phượng Thiên Chúa. Cũng vào lúc ấy, bà tiến lại gần bên, cảm tạ Thiên Chúa, và nói về Hài Nhi cho hết những ai đang mong chờ ngày Thiên Chúa cứu chuộc Giê-ru-sa-lem.</a:t>
            </a:r>
            <a:endParaRPr lang="vi-VN" sz="5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876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6000" b="1">
                <a:latin typeface="Tahoma" panose="020B0604030504040204" pitchFamily="34" charset="0"/>
                <a:ea typeface="Tahoma" panose="020B0604030504040204" pitchFamily="34" charset="0"/>
                <a:cs typeface="Tahoma" panose="020B0604030504040204" pitchFamily="34" charset="0"/>
              </a:rPr>
              <a:t>Khi hai ông bà đã làm xong mọi việc như Luật Chúa truyền, thì trở về nơi cư ngụ là thành Na-da-rét, miền Ga-li-lê. Còn Hài Nhi ngày càng lớn lên, thêm vững mạnh, đầy khôn ngoan, và hằng được ân nghĩa cùng Thiên Chúa</a:t>
            </a:r>
            <a:r>
              <a:rPr lang="vi-VN" sz="6000" b="1">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334738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0" y="254000"/>
            <a:ext cx="12192000" cy="1231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302" y="1793279"/>
            <a:ext cx="5612272" cy="3745926"/>
          </a:xfrm>
          <a:prstGeom prst="ellipse">
            <a:avLst/>
          </a:prstGeom>
          <a:ln>
            <a:noFill/>
          </a:ln>
          <a:effectLst>
            <a:softEdge rad="112500"/>
          </a:effectLst>
        </p:spPr>
      </p:pic>
      <p:sp>
        <p:nvSpPr>
          <p:cNvPr id="8" name="AutoShape 9">
            <a:hlinkClick r:id="rId3" action="ppaction://hlinksldjump"/>
          </p:cNvPr>
          <p:cNvSpPr>
            <a:spLocks noChangeArrowheads="1"/>
          </p:cNvSpPr>
          <p:nvPr/>
        </p:nvSpPr>
        <p:spPr bwMode="auto">
          <a:xfrm>
            <a:off x="1524002" y="5539206"/>
            <a:ext cx="9143999" cy="1064795"/>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en-US" sz="6000" b="1" err="1">
                <a:solidFill>
                  <a:schemeClr val="tx1"/>
                </a:solidFill>
                <a:effectLst>
                  <a:outerShdw blurRad="38100" dist="38100" dir="2700000" algn="tl">
                    <a:srgbClr val="000000"/>
                  </a:outerShdw>
                </a:effectLst>
              </a:rPr>
              <a:t>TRẮC</a:t>
            </a:r>
            <a:r>
              <a:rPr lang="en-US" altLang="en-US" sz="6000" b="1">
                <a:solidFill>
                  <a:schemeClr val="tx1"/>
                </a:solidFill>
                <a:effectLst>
                  <a:outerShdw blurRad="38100" dist="38100" dir="2700000" algn="tl">
                    <a:srgbClr val="000000"/>
                  </a:outerShdw>
                </a:effectLst>
              </a:rPr>
              <a:t> </a:t>
            </a:r>
            <a:r>
              <a:rPr lang="en-US" altLang="en-US" sz="6000" b="1" err="1">
                <a:solidFill>
                  <a:schemeClr val="tx1"/>
                </a:solidFill>
                <a:effectLst>
                  <a:outerShdw blurRad="38100" dist="38100" dir="2700000" algn="tl">
                    <a:srgbClr val="000000"/>
                  </a:outerShdw>
                </a:effectLst>
              </a:rPr>
              <a:t>NGHIỆM</a:t>
            </a:r>
            <a:endParaRPr lang="en-US" altLang="en-US" sz="6000" b="1">
              <a:solidFill>
                <a:schemeClr val="tx1"/>
              </a:solidFill>
              <a:effectLst>
                <a:outerShdw blurRad="38100" dist="38100" dir="2700000" algn="tl">
                  <a:srgbClr val="000000"/>
                </a:outerShdw>
              </a:effectLst>
            </a:endParaRPr>
          </a:p>
        </p:txBody>
      </p:sp>
    </p:spTree>
    <p:extLst>
      <p:ext uri="{BB962C8B-B14F-4D97-AF65-F5344CB8AC3E}">
        <p14:creationId xmlns:p14="http://schemas.microsoft.com/office/powerpoint/2010/main" val="176470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Luật vua Hêrôđê.</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Luật dân sự.</a:t>
              </a: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Luật Môsê.</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5400" b="1">
                  <a:latin typeface="Times New Roman" pitchFamily="18" charset="0"/>
                  <a:cs typeface="Times New Roman" pitchFamily="18" charset="0"/>
                </a:rPr>
                <a:t>Luật vua Pharaon.</a:t>
              </a:r>
              <a:endParaRPr lang="vi-VN" sz="5400" b="1">
                <a:latin typeface="Times New Roman" pitchFamily="18" charset="0"/>
                <a:cs typeface="Times New Roman" pitchFamily="18" charset="0"/>
              </a:endParaRPr>
            </a:p>
          </p:txBody>
        </p:sp>
      </p:grpSp>
      <p:grpSp>
        <p:nvGrpSpPr>
          <p:cNvPr id="9" name="Group 33"/>
          <p:cNvGrpSpPr>
            <a:grpSpLocks/>
          </p:cNvGrpSpPr>
          <p:nvPr/>
        </p:nvGrpSpPr>
        <p:grpSpPr bwMode="auto">
          <a:xfrm>
            <a:off x="-48976" y="4510199"/>
            <a:ext cx="12251644" cy="804548"/>
            <a:chOff x="-2025451" y="5441018"/>
            <a:chExt cx="10576214" cy="689589"/>
          </a:xfrm>
        </p:grpSpPr>
        <p:sp>
          <p:nvSpPr>
            <p:cNvPr id="19" name="AutoShape 46"/>
            <p:cNvSpPr>
              <a:spLocks noChangeArrowheads="1"/>
            </p:cNvSpPr>
            <p:nvPr/>
          </p:nvSpPr>
          <p:spPr bwMode="auto">
            <a:xfrm>
              <a:off x="-2025451" y="5441018"/>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1072780" y="5444807"/>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5400" b="1">
                  <a:latin typeface="Times New Roman" pitchFamily="18" charset="0"/>
                  <a:cs typeface="Times New Roman" pitchFamily="18" charset="0"/>
                </a:rPr>
                <a:t>Luật Môsê.</a:t>
              </a:r>
              <a:endParaRPr lang="vi-VN" sz="5400" b="1">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cs typeface="Arial" panose="020B0604020202020204" pitchFamily="34" charset="0"/>
              </a:rPr>
              <a:t>1. </a:t>
            </a:r>
            <a:r>
              <a:rPr lang="vi-VN" sz="6000" b="1">
                <a:cs typeface="Arial" panose="020B0604020202020204" pitchFamily="34" charset="0"/>
              </a:rPr>
              <a:t>Theo </a:t>
            </a:r>
            <a:r>
              <a:rPr lang="vi-VN" sz="6000" b="1">
                <a:solidFill>
                  <a:srgbClr val="FF0000"/>
                </a:solidFill>
                <a:cs typeface="Arial" panose="020B0604020202020204" pitchFamily="34" charset="0"/>
              </a:rPr>
              <a:t>luật nào</a:t>
            </a:r>
            <a:r>
              <a:rPr lang="vi-VN" sz="6000" b="1">
                <a:cs typeface="Arial" panose="020B0604020202020204" pitchFamily="34" charset="0"/>
              </a:rPr>
              <a:t>, mọi con trai đầu lòng phải được gọi là của thánh, dành cho Chúa?</a:t>
            </a:r>
            <a:endParaRPr lang="en-US" sz="6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00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Một đôi chim gáy.</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Ông Gioan Tẩy Giả.</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Một cặp bồ câu non.</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5400" b="1">
                  <a:latin typeface="Times New Roman" pitchFamily="18" charset="0"/>
                  <a:cs typeface="Times New Roman" pitchFamily="18" charset="0"/>
                </a:rPr>
                <a:t>Chỉ a và c đúng.</a:t>
              </a:r>
              <a:endParaRPr lang="vi-VN" sz="5400" b="1">
                <a:latin typeface="Times New Roman" pitchFamily="18" charset="0"/>
                <a:cs typeface="Times New Roman" pitchFamily="18" charset="0"/>
              </a:endParaRPr>
            </a:p>
          </p:txBody>
        </p:sp>
      </p:grpSp>
      <p:grpSp>
        <p:nvGrpSpPr>
          <p:cNvPr id="9" name="Group 33"/>
          <p:cNvGrpSpPr>
            <a:grpSpLocks/>
          </p:cNvGrpSpPr>
          <p:nvPr/>
        </p:nvGrpSpPr>
        <p:grpSpPr bwMode="auto">
          <a:xfrm>
            <a:off x="-48988" y="5209330"/>
            <a:ext cx="12240886" cy="807538"/>
            <a:chOff x="-1907902" y="6243499"/>
            <a:chExt cx="10566933" cy="692167"/>
          </a:xfrm>
        </p:grpSpPr>
        <p:sp>
          <p:nvSpPr>
            <p:cNvPr id="19" name="AutoShape 46"/>
            <p:cNvSpPr>
              <a:spLocks noChangeArrowheads="1"/>
            </p:cNvSpPr>
            <p:nvPr/>
          </p:nvSpPr>
          <p:spPr bwMode="auto">
            <a:xfrm>
              <a:off x="-1907902" y="6249866"/>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964512" y="6243499"/>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5400" b="1">
                  <a:latin typeface="Times New Roman" pitchFamily="18" charset="0"/>
                  <a:cs typeface="Times New Roman" pitchFamily="18" charset="0"/>
                </a:rPr>
                <a:t>Chỉ a và c đúng.</a:t>
              </a:r>
              <a:endParaRPr lang="vi-VN" sz="5400" b="1">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4755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a:latin typeface="Arial" panose="020B0604020202020204" pitchFamily="34" charset="0"/>
                <a:cs typeface="Arial" panose="020B0604020202020204" pitchFamily="34" charset="0"/>
              </a:rPr>
              <a:t>2. </a:t>
            </a:r>
            <a:r>
              <a:rPr lang="vi-VN" sz="6600" b="1">
                <a:solidFill>
                  <a:srgbClr val="FF0000"/>
                </a:solidFill>
                <a:cs typeface="Arial" panose="020B0604020202020204" pitchFamily="34" charset="0"/>
              </a:rPr>
              <a:t>Đây là </a:t>
            </a:r>
            <a:r>
              <a:rPr lang="vi-VN" sz="6600" b="1">
                <a:cs typeface="Arial" panose="020B0604020202020204" pitchFamily="34" charset="0"/>
              </a:rPr>
              <a:t>những của lễ để dâng theo luật Chúa truyền</a:t>
            </a:r>
            <a:endParaRPr lang="en-US" sz="66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980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Ông Simêon.</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it-IT" sz="5400" b="1">
                  <a:latin typeface="Times New Roman" pitchFamily="18" charset="0"/>
                  <a:cs typeface="Times New Roman" pitchFamily="18" charset="0"/>
                </a:rPr>
                <a:t>Bà Anna.</a:t>
              </a:r>
              <a:endParaRPr lang="vi-VN" sz="5400" b="1">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Thượng tế Caipha.</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5400" b="1">
                  <a:latin typeface="Times New Roman" pitchFamily="18" charset="0"/>
                  <a:cs typeface="Times New Roman" pitchFamily="18" charset="0"/>
                </a:rPr>
                <a:t>Chỉ a v à b đúng.</a:t>
              </a:r>
              <a:endParaRPr lang="vi-VN" sz="5400" b="1">
                <a:latin typeface="Times New Roman" pitchFamily="18" charset="0"/>
                <a:cs typeface="Times New Roman" pitchFamily="18" charset="0"/>
              </a:endParaRPr>
            </a:p>
          </p:txBody>
        </p:sp>
      </p:grpSp>
      <p:grpSp>
        <p:nvGrpSpPr>
          <p:cNvPr id="9" name="Group 33"/>
          <p:cNvGrpSpPr>
            <a:grpSpLocks/>
          </p:cNvGrpSpPr>
          <p:nvPr/>
        </p:nvGrpSpPr>
        <p:grpSpPr bwMode="auto">
          <a:xfrm>
            <a:off x="-48988" y="5212244"/>
            <a:ext cx="12242485" cy="817582"/>
            <a:chOff x="-1907887" y="6185104"/>
            <a:chExt cx="10568306" cy="700772"/>
          </a:xfrm>
        </p:grpSpPr>
        <p:sp>
          <p:nvSpPr>
            <p:cNvPr id="19" name="AutoShape 46"/>
            <p:cNvSpPr>
              <a:spLocks noChangeArrowheads="1"/>
            </p:cNvSpPr>
            <p:nvPr/>
          </p:nvSpPr>
          <p:spPr bwMode="auto">
            <a:xfrm>
              <a:off x="-1907887" y="6185104"/>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963124" y="6200076"/>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5400" b="1">
                  <a:latin typeface="Times New Roman" pitchFamily="18" charset="0"/>
                  <a:cs typeface="Times New Roman" pitchFamily="18" charset="0"/>
                </a:rPr>
                <a:t>Chỉ a v à b đúng.</a:t>
              </a:r>
              <a:endParaRPr lang="vi-VN" sz="5400" b="1">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a:latin typeface="Arial" panose="020B0604020202020204" pitchFamily="34" charset="0"/>
                <a:cs typeface="Arial" panose="020B0604020202020204" pitchFamily="34" charset="0"/>
              </a:rPr>
              <a:t>3. </a:t>
            </a:r>
            <a:r>
              <a:rPr lang="vi-VN" sz="5400" b="1">
                <a:cs typeface="Arial" panose="020B0604020202020204" pitchFamily="34" charset="0"/>
              </a:rPr>
              <a:t>Tại đền thờ Giêrusalem, gia đình Hài Nhi Giêsu </a:t>
            </a:r>
            <a:r>
              <a:rPr lang="vi-VN" sz="5400" b="1">
                <a:solidFill>
                  <a:srgbClr val="FF0000"/>
                </a:solidFill>
                <a:cs typeface="Arial" panose="020B0604020202020204" pitchFamily="34" charset="0"/>
              </a:rPr>
              <a:t>đã gặp ai</a:t>
            </a:r>
            <a:r>
              <a:rPr lang="vi-VN" sz="5400" b="1">
                <a:cs typeface="Arial" panose="020B0604020202020204" pitchFamily="34" charset="0"/>
              </a:rPr>
              <a:t>?</a:t>
            </a:r>
            <a:endParaRPr lang="en-US" sz="4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266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Làm phép nước.</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Làm phép nến.</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Làm phép thánh giá.</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Làm phép ảnh tượng.</a:t>
              </a:r>
              <a:endParaRPr lang="pt-BR" sz="5400" b="1">
                <a:latin typeface="Times New Roman" pitchFamily="18" charset="0"/>
                <a:cs typeface="Times New Roman" pitchFamily="18" charset="0"/>
              </a:endParaRPr>
            </a:p>
          </p:txBody>
        </p:sp>
      </p:grpSp>
      <p:grpSp>
        <p:nvGrpSpPr>
          <p:cNvPr id="9" name="Group 33"/>
          <p:cNvGrpSpPr>
            <a:grpSpLocks/>
          </p:cNvGrpSpPr>
          <p:nvPr/>
        </p:nvGrpSpPr>
        <p:grpSpPr bwMode="auto">
          <a:xfrm>
            <a:off x="-49072" y="3492223"/>
            <a:ext cx="12244018" cy="809994"/>
            <a:chOff x="-1907887" y="6146359"/>
            <a:chExt cx="10569633" cy="694270"/>
          </a:xfrm>
        </p:grpSpPr>
        <p:sp>
          <p:nvSpPr>
            <p:cNvPr id="19" name="AutoShape 46"/>
            <p:cNvSpPr>
              <a:spLocks noChangeArrowheads="1"/>
            </p:cNvSpPr>
            <p:nvPr/>
          </p:nvSpPr>
          <p:spPr bwMode="auto">
            <a:xfrm>
              <a:off x="-1907887" y="6154829"/>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B</a:t>
              </a:r>
            </a:p>
          </p:txBody>
        </p:sp>
        <p:sp>
          <p:nvSpPr>
            <p:cNvPr id="33" name="Rounded Rectangle 12"/>
            <p:cNvSpPr>
              <a:spLocks noChangeArrowheads="1"/>
            </p:cNvSpPr>
            <p:nvPr/>
          </p:nvSpPr>
          <p:spPr bwMode="auto">
            <a:xfrm>
              <a:off x="-961797" y="6146359"/>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5400" b="1">
                  <a:latin typeface="Times New Roman" pitchFamily="18" charset="0"/>
                  <a:cs typeface="Times New Roman" pitchFamily="18" charset="0"/>
                </a:rPr>
                <a:t>Làm phép nến.</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a:latin typeface="Arial" panose="020B0604020202020204" pitchFamily="34" charset="0"/>
                <a:cs typeface="Arial" panose="020B0604020202020204" pitchFamily="34" charset="0"/>
              </a:rPr>
              <a:t>4. </a:t>
            </a:r>
            <a:r>
              <a:rPr lang="en-US" sz="4800" b="1">
                <a:solidFill>
                  <a:schemeClr val="tx1"/>
                </a:solidFill>
                <a:latin typeface="Arial" panose="020B0604020202020204" pitchFamily="34" charset="0"/>
                <a:cs typeface="Arial" panose="020B0604020202020204" pitchFamily="34" charset="0"/>
              </a:rPr>
              <a:t>Trong ngày lễ Dâng Hài Nhi Giêsu vào Đền thánh có nghi tức gì đặc biệt?</a:t>
            </a:r>
            <a:endParaRPr lang="en-US" sz="4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988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210"/>
            <a:ext cx="12192000" cy="6217789"/>
          </a:xfrm>
        </p:spPr>
        <p:txBody>
          <a:bodyPr>
            <a:noAutofit/>
          </a:bodyPr>
          <a:lstStyle/>
          <a:p>
            <a:pPr algn="just">
              <a:lnSpc>
                <a:spcPct val="100000"/>
              </a:lnSpc>
              <a:spcBef>
                <a:spcPts val="450"/>
              </a:spcBef>
              <a:spcAft>
                <a:spcPts val="450"/>
              </a:spcAft>
            </a:pPr>
            <a:r>
              <a:rPr lang="vi-VN" sz="5800" b="1">
                <a:latin typeface="Tahoma" panose="020B0604030504040204" pitchFamily="34" charset="0"/>
                <a:ea typeface="Tahoma" panose="020B0604030504040204" pitchFamily="34" charset="0"/>
                <a:cs typeface="Tahoma" panose="020B0604030504040204" pitchFamily="34" charset="0"/>
              </a:rPr>
              <a:t>Khi đã đến ngày lễ thanh tẩy của các ngài theo luật Mô-sê, bà Ma-ri-a và ông Giu-se đem con lên Giê-ru-sa-lem, để tiến dâng cho Chúa, như đã chép trong Luật Chúa rằng: làm phép rửa cho mình.</a:t>
            </a:r>
            <a:endParaRPr lang="en-US" sz="5800" b="1">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138023" y="101601"/>
            <a:ext cx="11947585" cy="646331"/>
          </a:xfrm>
          <a:prstGeom prst="rect">
            <a:avLst/>
          </a:prstGeom>
          <a:noFill/>
        </p:spPr>
        <p:txBody>
          <a:bodyPr wrap="square" rtlCol="0">
            <a:spAutoFit/>
          </a:bodyPr>
          <a:lstStyle/>
          <a:p>
            <a:pPr algn="ct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LU-CA</a:t>
            </a:r>
            <a:endParaRPr lang="en-US" sz="3600">
              <a:solidFill>
                <a:srgbClr val="FF0000"/>
              </a:solidFill>
            </a:endParaRPr>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Thành Nadarét.</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Thành Giêrusalem.</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Thành Bêlem.</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Thành Caphácnaum.</a:t>
              </a:r>
              <a:endParaRPr lang="vi-VN" sz="4800" b="1">
                <a:latin typeface="Times New Roman" pitchFamily="18" charset="0"/>
                <a:cs typeface="Times New Roman" pitchFamily="18" charset="0"/>
              </a:endParaRPr>
            </a:p>
          </p:txBody>
        </p:sp>
      </p:grpSp>
      <p:grpSp>
        <p:nvGrpSpPr>
          <p:cNvPr id="9" name="Group 33"/>
          <p:cNvGrpSpPr>
            <a:grpSpLocks/>
          </p:cNvGrpSpPr>
          <p:nvPr/>
        </p:nvGrpSpPr>
        <p:grpSpPr bwMode="auto">
          <a:xfrm>
            <a:off x="-48971" y="2605314"/>
            <a:ext cx="12251361" cy="808267"/>
            <a:chOff x="-1907887" y="3928183"/>
            <a:chExt cx="10575970" cy="692799"/>
          </a:xfrm>
        </p:grpSpPr>
        <p:sp>
          <p:nvSpPr>
            <p:cNvPr id="19" name="AutoShape 46"/>
            <p:cNvSpPr>
              <a:spLocks noChangeArrowheads="1"/>
            </p:cNvSpPr>
            <p:nvPr/>
          </p:nvSpPr>
          <p:spPr bwMode="auto">
            <a:xfrm>
              <a:off x="-1907887" y="3928183"/>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A</a:t>
              </a:r>
            </a:p>
          </p:txBody>
        </p:sp>
        <p:sp>
          <p:nvSpPr>
            <p:cNvPr id="33" name="Rounded Rectangle 12"/>
            <p:cNvSpPr>
              <a:spLocks noChangeArrowheads="1"/>
            </p:cNvSpPr>
            <p:nvPr/>
          </p:nvSpPr>
          <p:spPr bwMode="auto">
            <a:xfrm>
              <a:off x="-955460" y="3935182"/>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5400" b="1">
                  <a:latin typeface="Times New Roman" pitchFamily="18" charset="0"/>
                  <a:cs typeface="Times New Roman" pitchFamily="18" charset="0"/>
                </a:rPr>
                <a:t>Thành Nadarét.</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5. </a:t>
            </a:r>
            <a:r>
              <a:rPr lang="vi-VN" sz="5400" b="1">
                <a:solidFill>
                  <a:schemeClr val="tx1"/>
                </a:solidFill>
                <a:cs typeface="Arial" panose="020B0604020202020204" pitchFamily="34" charset="0"/>
              </a:rPr>
              <a:t>Khi hai ông bà đã làm xong mọi việc như luật Chúa truyền, thì trở về cư ngụ </a:t>
            </a:r>
            <a:r>
              <a:rPr lang="vi-VN" sz="5400" b="1">
                <a:solidFill>
                  <a:srgbClr val="FF0000"/>
                </a:solidFill>
                <a:cs typeface="Arial" panose="020B0604020202020204" pitchFamily="34" charset="0"/>
              </a:rPr>
              <a:t>ở thành nào?</a:t>
            </a:r>
            <a:endParaRPr lang="en-US" sz="4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52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 name="AutoShape 9">
            <a:hlinkClick r:id="rId3" action="ppaction://hlinksldjump"/>
          </p:cNvPr>
          <p:cNvSpPr>
            <a:spLocks noChangeArrowheads="1"/>
          </p:cNvSpPr>
          <p:nvPr/>
        </p:nvSpPr>
        <p:spPr bwMode="auto">
          <a:xfrm>
            <a:off x="1524000" y="5943600"/>
            <a:ext cx="9144000" cy="914400"/>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en-US" sz="6000" b="1">
                <a:effectLst>
                  <a:outerShdw blurRad="38100" dist="38100" dir="2700000" algn="tl">
                    <a:srgbClr val="000000"/>
                  </a:outerShdw>
                </a:effectLst>
              </a:rPr>
              <a:t>TÌM Ô CHỮ</a:t>
            </a:r>
          </a:p>
        </p:txBody>
      </p:sp>
    </p:spTree>
    <p:extLst>
      <p:ext uri="{BB962C8B-B14F-4D97-AF65-F5344CB8AC3E}">
        <p14:creationId xmlns:p14="http://schemas.microsoft.com/office/powerpoint/2010/main" val="8335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1">
            <a:extLst>
              <a:ext uri="{FF2B5EF4-FFF2-40B4-BE49-F238E27FC236}">
                <a16:creationId xmlns:a16="http://schemas.microsoft.com/office/drawing/2014/main" id="{D721C701-DEA9-4953-9AE0-9724C9955AF2}"/>
              </a:ext>
            </a:extLst>
          </p:cNvPr>
          <p:cNvSpPr/>
          <p:nvPr/>
        </p:nvSpPr>
        <p:spPr>
          <a:xfrm>
            <a:off x="11555" y="12892"/>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a:t>
            </a:r>
            <a:endParaRPr lang="vi-VN" sz="4000" b="1"/>
          </a:p>
        </p:txBody>
      </p:sp>
      <p:sp>
        <p:nvSpPr>
          <p:cNvPr id="148" name="C2">
            <a:extLst>
              <a:ext uri="{FF2B5EF4-FFF2-40B4-BE49-F238E27FC236}">
                <a16:creationId xmlns:a16="http://schemas.microsoft.com/office/drawing/2014/main" id="{5DA30047-9529-4C3E-9772-18B84296F03E}"/>
              </a:ext>
            </a:extLst>
          </p:cNvPr>
          <p:cNvSpPr/>
          <p:nvPr/>
        </p:nvSpPr>
        <p:spPr>
          <a:xfrm>
            <a:off x="11555" y="704451"/>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2</a:t>
            </a:r>
            <a:endParaRPr lang="vi-VN" sz="4000" b="1"/>
          </a:p>
        </p:txBody>
      </p:sp>
      <p:sp>
        <p:nvSpPr>
          <p:cNvPr id="149" name="C3">
            <a:extLst>
              <a:ext uri="{FF2B5EF4-FFF2-40B4-BE49-F238E27FC236}">
                <a16:creationId xmlns:a16="http://schemas.microsoft.com/office/drawing/2014/main" id="{A8D9E899-0A1F-44DE-9367-F34351CD13A1}"/>
              </a:ext>
            </a:extLst>
          </p:cNvPr>
          <p:cNvSpPr/>
          <p:nvPr/>
        </p:nvSpPr>
        <p:spPr>
          <a:xfrm>
            <a:off x="11555" y="1434404"/>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3</a:t>
            </a:r>
            <a:endParaRPr lang="vi-VN" sz="4000" b="1"/>
          </a:p>
        </p:txBody>
      </p:sp>
      <p:sp>
        <p:nvSpPr>
          <p:cNvPr id="150" name="C4">
            <a:extLst>
              <a:ext uri="{FF2B5EF4-FFF2-40B4-BE49-F238E27FC236}">
                <a16:creationId xmlns:a16="http://schemas.microsoft.com/office/drawing/2014/main" id="{A284E94A-99FF-4AF0-9E2A-C51941AF41AD}"/>
              </a:ext>
            </a:extLst>
          </p:cNvPr>
          <p:cNvSpPr/>
          <p:nvPr/>
        </p:nvSpPr>
        <p:spPr>
          <a:xfrm>
            <a:off x="12700" y="2126409"/>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4</a:t>
            </a:r>
            <a:endParaRPr lang="vi-VN" sz="4000" b="1"/>
          </a:p>
        </p:txBody>
      </p:sp>
      <p:sp>
        <p:nvSpPr>
          <p:cNvPr id="151" name="C5">
            <a:extLst>
              <a:ext uri="{FF2B5EF4-FFF2-40B4-BE49-F238E27FC236}">
                <a16:creationId xmlns:a16="http://schemas.microsoft.com/office/drawing/2014/main" id="{9BFBF487-2FFA-4A77-9EA0-B19BD22521E8}"/>
              </a:ext>
            </a:extLst>
          </p:cNvPr>
          <p:cNvSpPr/>
          <p:nvPr/>
        </p:nvSpPr>
        <p:spPr>
          <a:xfrm>
            <a:off x="12995" y="2807910"/>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5</a:t>
            </a:r>
            <a:endParaRPr lang="vi-VN" sz="4000" b="1"/>
          </a:p>
        </p:txBody>
      </p:sp>
      <p:sp>
        <p:nvSpPr>
          <p:cNvPr id="51" name="C5">
            <a:extLst>
              <a:ext uri="{FF2B5EF4-FFF2-40B4-BE49-F238E27FC236}">
                <a16:creationId xmlns:a16="http://schemas.microsoft.com/office/drawing/2014/main" id="{EF1A1A8A-17F7-40ED-ABD6-0EA95C4153BD}"/>
              </a:ext>
            </a:extLst>
          </p:cNvPr>
          <p:cNvSpPr/>
          <p:nvPr/>
        </p:nvSpPr>
        <p:spPr>
          <a:xfrm>
            <a:off x="11555" y="3519888"/>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6</a:t>
            </a:r>
            <a:endParaRPr lang="vi-VN" sz="4000" b="1"/>
          </a:p>
        </p:txBody>
      </p:sp>
      <p:sp>
        <p:nvSpPr>
          <p:cNvPr id="10" name="Rectangle 9">
            <a:hlinkClick r:id="rId2" action="ppaction://hlinksldjump"/>
            <a:extLst>
              <a:ext uri="{FF2B5EF4-FFF2-40B4-BE49-F238E27FC236}">
                <a16:creationId xmlns:a16="http://schemas.microsoft.com/office/drawing/2014/main" id="{88D370C5-712C-42E4-8B24-57DC40D481BE}"/>
              </a:ext>
            </a:extLst>
          </p:cNvPr>
          <p:cNvSpPr/>
          <p:nvPr/>
        </p:nvSpPr>
        <p:spPr>
          <a:xfrm>
            <a:off x="10751208" y="70948"/>
            <a:ext cx="1402119" cy="138688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HÀNG</a:t>
            </a:r>
          </a:p>
          <a:p>
            <a:pPr algn="ctr"/>
            <a:r>
              <a:rPr lang="en-US" sz="3600" b="1"/>
              <a:t> DỌC</a:t>
            </a:r>
          </a:p>
        </p:txBody>
      </p:sp>
      <p:sp>
        <p:nvSpPr>
          <p:cNvPr id="71" name="C5">
            <a:extLst>
              <a:ext uri="{FF2B5EF4-FFF2-40B4-BE49-F238E27FC236}">
                <a16:creationId xmlns:a16="http://schemas.microsoft.com/office/drawing/2014/main" id="{256F90D4-A3D1-4452-BC1C-66AD0E97C033}"/>
              </a:ext>
            </a:extLst>
          </p:cNvPr>
          <p:cNvSpPr/>
          <p:nvPr/>
        </p:nvSpPr>
        <p:spPr>
          <a:xfrm>
            <a:off x="1440" y="4255327"/>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7</a:t>
            </a:r>
            <a:endParaRPr lang="vi-VN" sz="4000" b="1"/>
          </a:p>
        </p:txBody>
      </p:sp>
      <p:graphicFrame>
        <p:nvGraphicFramePr>
          <p:cNvPr id="2" name="Table 3">
            <a:extLst>
              <a:ext uri="{FF2B5EF4-FFF2-40B4-BE49-F238E27FC236}">
                <a16:creationId xmlns:a16="http://schemas.microsoft.com/office/drawing/2014/main" id="{831A6978-A2EC-4310-8056-4ADA6BB6D75C}"/>
              </a:ext>
            </a:extLst>
          </p:cNvPr>
          <p:cNvGraphicFramePr>
            <a:graphicFrameLocks noGrp="1"/>
          </p:cNvGraphicFramePr>
          <p:nvPr>
            <p:extLst>
              <p:ext uri="{D42A27DB-BD31-4B8C-83A1-F6EECF244321}">
                <p14:modId xmlns:p14="http://schemas.microsoft.com/office/powerpoint/2010/main" val="1646641419"/>
              </p:ext>
            </p:extLst>
          </p:nvPr>
        </p:nvGraphicFramePr>
        <p:xfrm>
          <a:off x="1416357" y="70948"/>
          <a:ext cx="8790015" cy="4907280"/>
        </p:xfrm>
        <a:graphic>
          <a:graphicData uri="http://schemas.openxmlformats.org/drawingml/2006/table">
            <a:tbl>
              <a:tblPr firstRow="1" bandRow="1">
                <a:tableStyleId>{5940675A-B579-460E-94D1-54222C63F5DA}</a:tableStyleId>
              </a:tblPr>
              <a:tblGrid>
                <a:gridCol w="676155">
                  <a:extLst>
                    <a:ext uri="{9D8B030D-6E8A-4147-A177-3AD203B41FA5}">
                      <a16:colId xmlns:a16="http://schemas.microsoft.com/office/drawing/2014/main" val="1477678043"/>
                    </a:ext>
                  </a:extLst>
                </a:gridCol>
                <a:gridCol w="676155">
                  <a:extLst>
                    <a:ext uri="{9D8B030D-6E8A-4147-A177-3AD203B41FA5}">
                      <a16:colId xmlns:a16="http://schemas.microsoft.com/office/drawing/2014/main" val="2356153170"/>
                    </a:ext>
                  </a:extLst>
                </a:gridCol>
                <a:gridCol w="676155">
                  <a:extLst>
                    <a:ext uri="{9D8B030D-6E8A-4147-A177-3AD203B41FA5}">
                      <a16:colId xmlns:a16="http://schemas.microsoft.com/office/drawing/2014/main" val="535985818"/>
                    </a:ext>
                  </a:extLst>
                </a:gridCol>
                <a:gridCol w="676155">
                  <a:extLst>
                    <a:ext uri="{9D8B030D-6E8A-4147-A177-3AD203B41FA5}">
                      <a16:colId xmlns:a16="http://schemas.microsoft.com/office/drawing/2014/main" val="1743134784"/>
                    </a:ext>
                  </a:extLst>
                </a:gridCol>
                <a:gridCol w="676155">
                  <a:extLst>
                    <a:ext uri="{9D8B030D-6E8A-4147-A177-3AD203B41FA5}">
                      <a16:colId xmlns:a16="http://schemas.microsoft.com/office/drawing/2014/main" val="4137164561"/>
                    </a:ext>
                  </a:extLst>
                </a:gridCol>
                <a:gridCol w="676155">
                  <a:extLst>
                    <a:ext uri="{9D8B030D-6E8A-4147-A177-3AD203B41FA5}">
                      <a16:colId xmlns:a16="http://schemas.microsoft.com/office/drawing/2014/main" val="3948434602"/>
                    </a:ext>
                  </a:extLst>
                </a:gridCol>
                <a:gridCol w="676155">
                  <a:extLst>
                    <a:ext uri="{9D8B030D-6E8A-4147-A177-3AD203B41FA5}">
                      <a16:colId xmlns:a16="http://schemas.microsoft.com/office/drawing/2014/main" val="2886751452"/>
                    </a:ext>
                  </a:extLst>
                </a:gridCol>
                <a:gridCol w="676155">
                  <a:extLst>
                    <a:ext uri="{9D8B030D-6E8A-4147-A177-3AD203B41FA5}">
                      <a16:colId xmlns:a16="http://schemas.microsoft.com/office/drawing/2014/main" val="532594679"/>
                    </a:ext>
                  </a:extLst>
                </a:gridCol>
                <a:gridCol w="676155">
                  <a:extLst>
                    <a:ext uri="{9D8B030D-6E8A-4147-A177-3AD203B41FA5}">
                      <a16:colId xmlns:a16="http://schemas.microsoft.com/office/drawing/2014/main" val="3665494410"/>
                    </a:ext>
                  </a:extLst>
                </a:gridCol>
                <a:gridCol w="676155">
                  <a:extLst>
                    <a:ext uri="{9D8B030D-6E8A-4147-A177-3AD203B41FA5}">
                      <a16:colId xmlns:a16="http://schemas.microsoft.com/office/drawing/2014/main" val="1021267771"/>
                    </a:ext>
                  </a:extLst>
                </a:gridCol>
                <a:gridCol w="676155">
                  <a:extLst>
                    <a:ext uri="{9D8B030D-6E8A-4147-A177-3AD203B41FA5}">
                      <a16:colId xmlns:a16="http://schemas.microsoft.com/office/drawing/2014/main" val="546129632"/>
                    </a:ext>
                  </a:extLst>
                </a:gridCol>
                <a:gridCol w="676155">
                  <a:extLst>
                    <a:ext uri="{9D8B030D-6E8A-4147-A177-3AD203B41FA5}">
                      <a16:colId xmlns:a16="http://schemas.microsoft.com/office/drawing/2014/main" val="4006144611"/>
                    </a:ext>
                  </a:extLst>
                </a:gridCol>
                <a:gridCol w="676155">
                  <a:extLst>
                    <a:ext uri="{9D8B030D-6E8A-4147-A177-3AD203B41FA5}">
                      <a16:colId xmlns:a16="http://schemas.microsoft.com/office/drawing/2014/main" val="790108090"/>
                    </a:ext>
                  </a:extLst>
                </a:gridCol>
              </a:tblGrid>
              <a:tr h="698404">
                <a:tc>
                  <a:txBody>
                    <a:bodyPr/>
                    <a:lstStyle/>
                    <a:p>
                      <a:pPr algn="ctr"/>
                      <a:r>
                        <a:rPr lang="en-US" sz="40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40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6462875"/>
                  </a:ext>
                </a:extLst>
              </a:tr>
              <a:tr h="698404">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0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40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6443813"/>
                  </a:ext>
                </a:extLst>
              </a:tr>
              <a:tr h="698404">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0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40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960030"/>
                  </a:ext>
                </a:extLst>
              </a:tr>
              <a:tr h="698404">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0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40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6703934"/>
                  </a:ext>
                </a:extLst>
              </a:tr>
              <a:tr h="698404">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000" b="1"/>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40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805464"/>
                  </a:ext>
                </a:extLst>
              </a:tr>
              <a:tr h="698404">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000" b="1"/>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797610755"/>
                  </a:ext>
                </a:extLst>
              </a:tr>
              <a:tr h="698404">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0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40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493687"/>
                  </a:ext>
                </a:extLst>
              </a:tr>
            </a:tbl>
          </a:graphicData>
        </a:graphic>
      </p:graphicFrame>
      <p:sp>
        <p:nvSpPr>
          <p:cNvPr id="3" name="Rectangle 2">
            <a:extLst>
              <a:ext uri="{FF2B5EF4-FFF2-40B4-BE49-F238E27FC236}">
                <a16:creationId xmlns:a16="http://schemas.microsoft.com/office/drawing/2014/main" id="{F129D4CF-2E15-48B5-BAB2-ADBD0B8D795B}"/>
              </a:ext>
            </a:extLst>
          </p:cNvPr>
          <p:cNvSpPr/>
          <p:nvPr/>
        </p:nvSpPr>
        <p:spPr>
          <a:xfrm>
            <a:off x="2772833" y="4284134"/>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5256AE26-5D51-41E4-ABBC-7B86F85C1D2C}"/>
              </a:ext>
            </a:extLst>
          </p:cNvPr>
          <p:cNvSpPr/>
          <p:nvPr/>
        </p:nvSpPr>
        <p:spPr>
          <a:xfrm>
            <a:off x="3441700" y="4284134"/>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D0BEFD8D-3DC2-4DBB-BE5E-E9C2E5EC3B0E}"/>
              </a:ext>
            </a:extLst>
          </p:cNvPr>
          <p:cNvSpPr/>
          <p:nvPr/>
        </p:nvSpPr>
        <p:spPr>
          <a:xfrm>
            <a:off x="4129309" y="4284134"/>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FD8E1318-F666-4AF8-89D0-85133CEB1895}"/>
              </a:ext>
            </a:extLst>
          </p:cNvPr>
          <p:cNvSpPr/>
          <p:nvPr/>
        </p:nvSpPr>
        <p:spPr>
          <a:xfrm>
            <a:off x="4798176" y="4284134"/>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AF7D9C95-AE00-4452-A572-5EE0840C17C9}"/>
              </a:ext>
            </a:extLst>
          </p:cNvPr>
          <p:cNvSpPr/>
          <p:nvPr/>
        </p:nvSpPr>
        <p:spPr>
          <a:xfrm>
            <a:off x="5486301" y="4284134"/>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1E5F3389-FEC9-42F1-BA7B-375C7A305BEC}"/>
              </a:ext>
            </a:extLst>
          </p:cNvPr>
          <p:cNvSpPr/>
          <p:nvPr/>
        </p:nvSpPr>
        <p:spPr>
          <a:xfrm>
            <a:off x="6155168" y="4284134"/>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DFB9FAA4-7064-4A67-8DD1-5CADF1321F49}"/>
              </a:ext>
            </a:extLst>
          </p:cNvPr>
          <p:cNvSpPr/>
          <p:nvPr/>
        </p:nvSpPr>
        <p:spPr>
          <a:xfrm>
            <a:off x="6830077" y="4284134"/>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90B13564-CC45-4A8E-B7F7-54EB964142D2}"/>
              </a:ext>
            </a:extLst>
          </p:cNvPr>
          <p:cNvSpPr/>
          <p:nvPr/>
        </p:nvSpPr>
        <p:spPr>
          <a:xfrm>
            <a:off x="7511644" y="4284134"/>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9F32C7F9-A99B-4E0B-BF04-540A6D4C694A}"/>
              </a:ext>
            </a:extLst>
          </p:cNvPr>
          <p:cNvSpPr/>
          <p:nvPr/>
        </p:nvSpPr>
        <p:spPr>
          <a:xfrm>
            <a:off x="8190141" y="4284134"/>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61D82871-562D-49C9-99B5-E345FA872C64}"/>
              </a:ext>
            </a:extLst>
          </p:cNvPr>
          <p:cNvSpPr/>
          <p:nvPr/>
        </p:nvSpPr>
        <p:spPr>
          <a:xfrm>
            <a:off x="4124229" y="3584960"/>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40A6C4FA-360F-4401-8C06-83C002FC2FE0}"/>
              </a:ext>
            </a:extLst>
          </p:cNvPr>
          <p:cNvSpPr/>
          <p:nvPr/>
        </p:nvSpPr>
        <p:spPr>
          <a:xfrm>
            <a:off x="4793096" y="3584960"/>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265163D-7FAB-42CA-914C-30554A33CF5D}"/>
              </a:ext>
            </a:extLst>
          </p:cNvPr>
          <p:cNvSpPr/>
          <p:nvPr/>
        </p:nvSpPr>
        <p:spPr>
          <a:xfrm>
            <a:off x="5465465" y="3584960"/>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81DF4A8F-92A2-4BC4-9C63-B7800DDCB812}"/>
              </a:ext>
            </a:extLst>
          </p:cNvPr>
          <p:cNvSpPr/>
          <p:nvPr/>
        </p:nvSpPr>
        <p:spPr>
          <a:xfrm>
            <a:off x="6139412" y="3590040"/>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D498E9AF-18CC-4430-B256-718EB2025554}"/>
              </a:ext>
            </a:extLst>
          </p:cNvPr>
          <p:cNvSpPr/>
          <p:nvPr/>
        </p:nvSpPr>
        <p:spPr>
          <a:xfrm>
            <a:off x="6817377" y="3590040"/>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4D12B53A-C8AF-4327-BC0A-9EB7B2575FE2}"/>
              </a:ext>
            </a:extLst>
          </p:cNvPr>
          <p:cNvSpPr/>
          <p:nvPr/>
        </p:nvSpPr>
        <p:spPr>
          <a:xfrm>
            <a:off x="7501484" y="3584960"/>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01D7D0F9-1D4A-4F3A-BD01-460297E565FC}"/>
              </a:ext>
            </a:extLst>
          </p:cNvPr>
          <p:cNvSpPr/>
          <p:nvPr/>
        </p:nvSpPr>
        <p:spPr>
          <a:xfrm>
            <a:off x="8181473" y="3584960"/>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0071CDFD-9907-4827-B86B-CE65E377F791}"/>
              </a:ext>
            </a:extLst>
          </p:cNvPr>
          <p:cNvSpPr/>
          <p:nvPr/>
        </p:nvSpPr>
        <p:spPr>
          <a:xfrm>
            <a:off x="8857960" y="3584960"/>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8CD9A5BC-D8F1-4927-AFA2-F5E27E920C15}"/>
              </a:ext>
            </a:extLst>
          </p:cNvPr>
          <p:cNvSpPr/>
          <p:nvPr/>
        </p:nvSpPr>
        <p:spPr>
          <a:xfrm>
            <a:off x="9531377" y="3584960"/>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F663366A-7BFC-40FC-ACE8-1EE773FE1F47}"/>
              </a:ext>
            </a:extLst>
          </p:cNvPr>
          <p:cNvSpPr/>
          <p:nvPr/>
        </p:nvSpPr>
        <p:spPr>
          <a:xfrm>
            <a:off x="4798176" y="2885363"/>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C0B11C5B-58A0-4C80-94AB-238C44565A74}"/>
              </a:ext>
            </a:extLst>
          </p:cNvPr>
          <p:cNvSpPr/>
          <p:nvPr/>
        </p:nvSpPr>
        <p:spPr>
          <a:xfrm>
            <a:off x="5467043" y="2885363"/>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C0EB120E-553E-4B5D-AC98-197AD452189D}"/>
              </a:ext>
            </a:extLst>
          </p:cNvPr>
          <p:cNvSpPr/>
          <p:nvPr/>
        </p:nvSpPr>
        <p:spPr>
          <a:xfrm>
            <a:off x="6141952" y="2886633"/>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AC788BED-7A85-4F61-B1D8-BE0A2CC30FCC}"/>
              </a:ext>
            </a:extLst>
          </p:cNvPr>
          <p:cNvSpPr/>
          <p:nvPr/>
        </p:nvSpPr>
        <p:spPr>
          <a:xfrm>
            <a:off x="6823519" y="2886633"/>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DA7CA826-B757-4E2C-8E29-232584ECF29E}"/>
              </a:ext>
            </a:extLst>
          </p:cNvPr>
          <p:cNvSpPr/>
          <p:nvPr/>
        </p:nvSpPr>
        <p:spPr>
          <a:xfrm>
            <a:off x="7502016" y="2886633"/>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4D3367DF-0E46-4689-AA4E-0A383324AC4D}"/>
              </a:ext>
            </a:extLst>
          </p:cNvPr>
          <p:cNvSpPr/>
          <p:nvPr/>
        </p:nvSpPr>
        <p:spPr>
          <a:xfrm>
            <a:off x="3447742" y="2182889"/>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82EA6054-B367-4681-8C48-D7227382B362}"/>
              </a:ext>
            </a:extLst>
          </p:cNvPr>
          <p:cNvSpPr/>
          <p:nvPr/>
        </p:nvSpPr>
        <p:spPr>
          <a:xfrm>
            <a:off x="4122651" y="2182889"/>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E281FF18-3700-4995-A6E7-A4A5777059E1}"/>
              </a:ext>
            </a:extLst>
          </p:cNvPr>
          <p:cNvSpPr/>
          <p:nvPr/>
        </p:nvSpPr>
        <p:spPr>
          <a:xfrm>
            <a:off x="4797868" y="2182889"/>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D949C680-061F-4344-9C21-20B201D68FC0}"/>
              </a:ext>
            </a:extLst>
          </p:cNvPr>
          <p:cNvSpPr/>
          <p:nvPr/>
        </p:nvSpPr>
        <p:spPr>
          <a:xfrm>
            <a:off x="5476365" y="2182889"/>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3538A001-8C6B-4B48-931A-16742A3C25A9}"/>
              </a:ext>
            </a:extLst>
          </p:cNvPr>
          <p:cNvSpPr/>
          <p:nvPr/>
        </p:nvSpPr>
        <p:spPr>
          <a:xfrm>
            <a:off x="6153220" y="2179657"/>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F54897C7-2811-4759-AEA4-D11736F97606}"/>
              </a:ext>
            </a:extLst>
          </p:cNvPr>
          <p:cNvSpPr/>
          <p:nvPr/>
        </p:nvSpPr>
        <p:spPr>
          <a:xfrm>
            <a:off x="4800184" y="1478299"/>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AB68F07E-855A-4100-AEA9-AF081B72AFCE}"/>
              </a:ext>
            </a:extLst>
          </p:cNvPr>
          <p:cNvSpPr/>
          <p:nvPr/>
        </p:nvSpPr>
        <p:spPr>
          <a:xfrm>
            <a:off x="5480173" y="1478299"/>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AC9C2F4B-FDD0-4420-98D9-9DAD17077E12}"/>
              </a:ext>
            </a:extLst>
          </p:cNvPr>
          <p:cNvSpPr/>
          <p:nvPr/>
        </p:nvSpPr>
        <p:spPr>
          <a:xfrm>
            <a:off x="6156660" y="1478299"/>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7EF60B6B-F739-488F-A476-156D515696A9}"/>
              </a:ext>
            </a:extLst>
          </p:cNvPr>
          <p:cNvSpPr/>
          <p:nvPr/>
        </p:nvSpPr>
        <p:spPr>
          <a:xfrm>
            <a:off x="6830077" y="1478299"/>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566A6994-5917-4FC5-8CDE-0771B6C01FD4}"/>
              </a:ext>
            </a:extLst>
          </p:cNvPr>
          <p:cNvSpPr/>
          <p:nvPr/>
        </p:nvSpPr>
        <p:spPr>
          <a:xfrm>
            <a:off x="4798184" y="772506"/>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74DDBB24-2C2E-4C67-8C89-8E9182DADA79}"/>
              </a:ext>
            </a:extLst>
          </p:cNvPr>
          <p:cNvSpPr/>
          <p:nvPr/>
        </p:nvSpPr>
        <p:spPr>
          <a:xfrm>
            <a:off x="5478173" y="772506"/>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0C279A1B-60C8-4CFE-A1D3-59E784494512}"/>
              </a:ext>
            </a:extLst>
          </p:cNvPr>
          <p:cNvSpPr/>
          <p:nvPr/>
        </p:nvSpPr>
        <p:spPr>
          <a:xfrm>
            <a:off x="6154660" y="772506"/>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197507A8-6548-4598-AE33-6CEDD68732F1}"/>
              </a:ext>
            </a:extLst>
          </p:cNvPr>
          <p:cNvSpPr/>
          <p:nvPr/>
        </p:nvSpPr>
        <p:spPr>
          <a:xfrm>
            <a:off x="6828077" y="772506"/>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4CB238DB-245F-4746-A71D-76ABB602C966}"/>
              </a:ext>
            </a:extLst>
          </p:cNvPr>
          <p:cNvSpPr/>
          <p:nvPr/>
        </p:nvSpPr>
        <p:spPr>
          <a:xfrm>
            <a:off x="1426472" y="79413"/>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95C193A3-2A46-4ECD-B539-70B41DF94250}"/>
              </a:ext>
            </a:extLst>
          </p:cNvPr>
          <p:cNvSpPr/>
          <p:nvPr/>
        </p:nvSpPr>
        <p:spPr>
          <a:xfrm>
            <a:off x="2095339" y="79413"/>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EA80AEEF-D9D3-4522-A3D3-0C92356B98C4}"/>
              </a:ext>
            </a:extLst>
          </p:cNvPr>
          <p:cNvSpPr/>
          <p:nvPr/>
        </p:nvSpPr>
        <p:spPr>
          <a:xfrm>
            <a:off x="2767708" y="79413"/>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152AD048-CE0D-4273-838B-5E77501C2345}"/>
              </a:ext>
            </a:extLst>
          </p:cNvPr>
          <p:cNvSpPr/>
          <p:nvPr/>
        </p:nvSpPr>
        <p:spPr>
          <a:xfrm>
            <a:off x="3441655" y="74868"/>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7864FDD0-E00A-42AA-B701-B5238FC803B3}"/>
              </a:ext>
            </a:extLst>
          </p:cNvPr>
          <p:cNvSpPr/>
          <p:nvPr/>
        </p:nvSpPr>
        <p:spPr>
          <a:xfrm>
            <a:off x="4119620" y="74868"/>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533FA3D6-A978-49AC-8F23-14A01A47834D}"/>
              </a:ext>
            </a:extLst>
          </p:cNvPr>
          <p:cNvSpPr/>
          <p:nvPr/>
        </p:nvSpPr>
        <p:spPr>
          <a:xfrm>
            <a:off x="4803727" y="79413"/>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8A9C0628-7FBB-459F-BEE9-3C93BB0CE00F}"/>
              </a:ext>
            </a:extLst>
          </p:cNvPr>
          <p:cNvSpPr/>
          <p:nvPr/>
        </p:nvSpPr>
        <p:spPr>
          <a:xfrm>
            <a:off x="5483716" y="79413"/>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F840FC89-A9F9-4816-969D-79181BE8F730}"/>
              </a:ext>
            </a:extLst>
          </p:cNvPr>
          <p:cNvSpPr/>
          <p:nvPr/>
        </p:nvSpPr>
        <p:spPr>
          <a:xfrm>
            <a:off x="6160203" y="79413"/>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577FF043-C38F-41AD-BEC3-7A11E4525018}"/>
              </a:ext>
            </a:extLst>
          </p:cNvPr>
          <p:cNvSpPr/>
          <p:nvPr/>
        </p:nvSpPr>
        <p:spPr>
          <a:xfrm>
            <a:off x="6835119" y="81462"/>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BC518B5A-18DA-483C-AFC3-9A5FA1543BDD}"/>
              </a:ext>
            </a:extLst>
          </p:cNvPr>
          <p:cNvSpPr/>
          <p:nvPr/>
        </p:nvSpPr>
        <p:spPr>
          <a:xfrm>
            <a:off x="7502475" y="71148"/>
            <a:ext cx="668867" cy="68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E2567D-4703-4DD2-BAA2-1FADAD916C0F}"/>
              </a:ext>
            </a:extLst>
          </p:cNvPr>
          <p:cNvSpPr/>
          <p:nvPr/>
        </p:nvSpPr>
        <p:spPr>
          <a:xfrm>
            <a:off x="11555" y="5005137"/>
            <a:ext cx="12180445" cy="1850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cap="all"/>
              <a:t>01. Tại </a:t>
            </a:r>
            <a:r>
              <a:rPr lang="en-US" sz="6000" b="1" cap="all">
                <a:solidFill>
                  <a:srgbClr val="FF0000"/>
                </a:solidFill>
              </a:rPr>
              <a:t>nơi này</a:t>
            </a:r>
            <a:r>
              <a:rPr lang="en-US" sz="6000" b="1" cap="all"/>
              <a:t>, hài nhi giê su được tiến dâng cho Thiên Chúa. </a:t>
            </a:r>
            <a:endParaRPr lang="en-US" sz="6000" b="1"/>
          </a:p>
        </p:txBody>
      </p:sp>
      <p:sp>
        <p:nvSpPr>
          <p:cNvPr id="201" name="Rectangle 200">
            <a:extLst>
              <a:ext uri="{FF2B5EF4-FFF2-40B4-BE49-F238E27FC236}">
                <a16:creationId xmlns:a16="http://schemas.microsoft.com/office/drawing/2014/main" id="{7748D3E9-0BAA-4F3E-8A77-0EC835C0051F}"/>
              </a:ext>
            </a:extLst>
          </p:cNvPr>
          <p:cNvSpPr/>
          <p:nvPr/>
        </p:nvSpPr>
        <p:spPr>
          <a:xfrm>
            <a:off x="-2291" y="4994658"/>
            <a:ext cx="12180445" cy="1850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cap="all"/>
              <a:t>02. NỮ NGÔN SỨ ĐÃ GẶP HÀI NHI GIÊSU </a:t>
            </a:r>
            <a:r>
              <a:rPr lang="en-US" sz="6000" b="1" cap="all">
                <a:solidFill>
                  <a:srgbClr val="FF0000"/>
                </a:solidFill>
              </a:rPr>
              <a:t>TÊN LÀ GÌ?</a:t>
            </a:r>
            <a:r>
              <a:rPr lang="en-US" sz="6000" b="1" cap="all"/>
              <a:t> </a:t>
            </a:r>
            <a:endParaRPr lang="en-US" sz="6000" b="1"/>
          </a:p>
        </p:txBody>
      </p:sp>
      <p:sp>
        <p:nvSpPr>
          <p:cNvPr id="202" name="Rectangle 201">
            <a:extLst>
              <a:ext uri="{FF2B5EF4-FFF2-40B4-BE49-F238E27FC236}">
                <a16:creationId xmlns:a16="http://schemas.microsoft.com/office/drawing/2014/main" id="{C038C45A-582D-4996-B1D1-C7798B52B04C}"/>
              </a:ext>
            </a:extLst>
          </p:cNvPr>
          <p:cNvSpPr/>
          <p:nvPr/>
        </p:nvSpPr>
        <p:spPr>
          <a:xfrm>
            <a:off x="-16137" y="4994658"/>
            <a:ext cx="12180445" cy="1850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cap="all"/>
              <a:t>03.  THEO LUẬT CHÚA TRUYỀN: MỌI CON TRAI ĐẦU LÒNG PHẢI ĐƯỢC GỌI LÀ CỦA THÁNH, DÀNH </a:t>
            </a:r>
            <a:r>
              <a:rPr lang="vi-VN" sz="4000" b="1" cap="all">
                <a:solidFill>
                  <a:srgbClr val="FF0000"/>
                </a:solidFill>
              </a:rPr>
              <a:t>CHO AI? </a:t>
            </a:r>
            <a:endParaRPr lang="en-US" sz="4000" b="1">
              <a:solidFill>
                <a:srgbClr val="FF0000"/>
              </a:solidFill>
            </a:endParaRPr>
          </a:p>
        </p:txBody>
      </p:sp>
      <p:sp>
        <p:nvSpPr>
          <p:cNvPr id="203" name="Rectangle 202">
            <a:extLst>
              <a:ext uri="{FF2B5EF4-FFF2-40B4-BE49-F238E27FC236}">
                <a16:creationId xmlns:a16="http://schemas.microsoft.com/office/drawing/2014/main" id="{6F191CF8-4D79-4178-917F-13880A44AE41}"/>
              </a:ext>
            </a:extLst>
          </p:cNvPr>
          <p:cNvSpPr/>
          <p:nvPr/>
        </p:nvSpPr>
        <p:spPr>
          <a:xfrm>
            <a:off x="-2292" y="4994658"/>
            <a:ext cx="12180445" cy="1850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cap="all"/>
              <a:t>04. HÀI NHI ĐƯỢC TIẾN DÂNG CHO CHÚA </a:t>
            </a:r>
            <a:r>
              <a:rPr lang="vi-VN" sz="4800" b="1" cap="all">
                <a:solidFill>
                  <a:srgbClr val="FF0000"/>
                </a:solidFill>
              </a:rPr>
              <a:t>TÊN LÀ GÌ?</a:t>
            </a:r>
            <a:endParaRPr lang="en-US" sz="4800" b="1">
              <a:solidFill>
                <a:srgbClr val="FF0000"/>
              </a:solidFill>
            </a:endParaRPr>
          </a:p>
        </p:txBody>
      </p:sp>
      <p:sp>
        <p:nvSpPr>
          <p:cNvPr id="204" name="Rectangle 203">
            <a:extLst>
              <a:ext uri="{FF2B5EF4-FFF2-40B4-BE49-F238E27FC236}">
                <a16:creationId xmlns:a16="http://schemas.microsoft.com/office/drawing/2014/main" id="{2E597ECD-9BEF-4C3E-8872-0C62A37B88FC}"/>
              </a:ext>
            </a:extLst>
          </p:cNvPr>
          <p:cNvSpPr/>
          <p:nvPr/>
        </p:nvSpPr>
        <p:spPr>
          <a:xfrm>
            <a:off x="-2292" y="4980957"/>
            <a:ext cx="12180445" cy="1850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5400" b="1" cap="all"/>
              <a:t>05. NGƯỜI MẸ ĐƯA HÀI NHI LÊN GIÊRUSALEM LÀ AI</a:t>
            </a:r>
            <a:r>
              <a:rPr lang="en-US" sz="5400" b="1" cap="all"/>
              <a:t>?</a:t>
            </a:r>
            <a:endParaRPr lang="en-US" sz="5400" b="1">
              <a:solidFill>
                <a:srgbClr val="FF0000"/>
              </a:solidFill>
            </a:endParaRPr>
          </a:p>
        </p:txBody>
      </p:sp>
      <p:sp>
        <p:nvSpPr>
          <p:cNvPr id="205" name="Rectangle 204">
            <a:extLst>
              <a:ext uri="{FF2B5EF4-FFF2-40B4-BE49-F238E27FC236}">
                <a16:creationId xmlns:a16="http://schemas.microsoft.com/office/drawing/2014/main" id="{B58E61AE-6BF9-4707-A056-9C1919BF2B39}"/>
              </a:ext>
            </a:extLst>
          </p:cNvPr>
          <p:cNvSpPr/>
          <p:nvPr/>
        </p:nvSpPr>
        <p:spPr>
          <a:xfrm>
            <a:off x="-2292" y="4992599"/>
            <a:ext cx="12180445" cy="1850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cap="all"/>
              <a:t>06. THEO ÔNG SIMÊON, HÀI NHI GIÊSU </a:t>
            </a:r>
            <a:r>
              <a:rPr lang="vi-VN" sz="4800" b="1" cap="all">
                <a:solidFill>
                  <a:srgbClr val="FF0000"/>
                </a:solidFill>
              </a:rPr>
              <a:t>LÀ GÌ </a:t>
            </a:r>
            <a:r>
              <a:rPr lang="vi-VN" sz="4800" b="1" cap="all"/>
              <a:t>CỦA ÍTRAEN DÂN NGƯỜI? </a:t>
            </a:r>
            <a:endParaRPr lang="en-US" sz="4800" b="1">
              <a:solidFill>
                <a:srgbClr val="FF0000"/>
              </a:solidFill>
            </a:endParaRPr>
          </a:p>
        </p:txBody>
      </p:sp>
      <p:sp>
        <p:nvSpPr>
          <p:cNvPr id="206" name="Rectangle 205">
            <a:extLst>
              <a:ext uri="{FF2B5EF4-FFF2-40B4-BE49-F238E27FC236}">
                <a16:creationId xmlns:a16="http://schemas.microsoft.com/office/drawing/2014/main" id="{3CBBBA15-6BAA-4253-864F-B2A995924AED}"/>
              </a:ext>
            </a:extLst>
          </p:cNvPr>
          <p:cNvSpPr/>
          <p:nvPr/>
        </p:nvSpPr>
        <p:spPr>
          <a:xfrm>
            <a:off x="11553" y="4980957"/>
            <a:ext cx="12180445" cy="1850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cap="all"/>
              <a:t>07. ÔNG SIMÊON NÓI HÀI NHI GIÊSU CÒN LÀ DẤU HIỆU CHO NGƯỜI ĐỜI </a:t>
            </a:r>
            <a:r>
              <a:rPr lang="vi-VN" sz="4400" b="1" cap="all">
                <a:solidFill>
                  <a:srgbClr val="FF0000"/>
                </a:solidFill>
              </a:rPr>
              <a:t>LÀM GÌ? </a:t>
            </a:r>
            <a:endParaRPr lang="en-US" sz="4400" b="1">
              <a:solidFill>
                <a:srgbClr val="FF0000"/>
              </a:solidFill>
            </a:endParaRPr>
          </a:p>
        </p:txBody>
      </p:sp>
    </p:spTree>
    <p:extLst>
      <p:ext uri="{BB962C8B-B14F-4D97-AF65-F5344CB8AC3E}">
        <p14:creationId xmlns:p14="http://schemas.microsoft.com/office/powerpoint/2010/main" val="53950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91"/>
                                        </p:tgtEl>
                                        <p:attrNameLst>
                                          <p:attrName>style.color</p:attrName>
                                        </p:attrNameLst>
                                      </p:cBhvr>
                                      <p:to>
                                        <a:schemeClr val="accent2"/>
                                      </p:to>
                                    </p:animClr>
                                    <p:animClr clrSpc="rgb" dir="cw">
                                      <p:cBhvr>
                                        <p:cTn id="10" dur="500" fill="hold"/>
                                        <p:tgtEl>
                                          <p:spTgt spid="191"/>
                                        </p:tgtEl>
                                        <p:attrNameLst>
                                          <p:attrName>fillcolor</p:attrName>
                                        </p:attrNameLst>
                                      </p:cBhvr>
                                      <p:to>
                                        <a:schemeClr val="accent2"/>
                                      </p:to>
                                    </p:animClr>
                                    <p:set>
                                      <p:cBhvr>
                                        <p:cTn id="11" dur="500" fill="hold"/>
                                        <p:tgtEl>
                                          <p:spTgt spid="191"/>
                                        </p:tgtEl>
                                        <p:attrNameLst>
                                          <p:attrName>fill.type</p:attrName>
                                        </p:attrNameLst>
                                      </p:cBhvr>
                                      <p:to>
                                        <p:strVal val="solid"/>
                                      </p:to>
                                    </p:set>
                                    <p:set>
                                      <p:cBhvr>
                                        <p:cTn id="12" dur="500" fill="hold"/>
                                        <p:tgtEl>
                                          <p:spTgt spid="191"/>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92"/>
                                        </p:tgtEl>
                                        <p:attrNameLst>
                                          <p:attrName>style.color</p:attrName>
                                        </p:attrNameLst>
                                      </p:cBhvr>
                                      <p:to>
                                        <a:schemeClr val="accent2"/>
                                      </p:to>
                                    </p:animClr>
                                    <p:animClr clrSpc="rgb" dir="cw">
                                      <p:cBhvr>
                                        <p:cTn id="15" dur="500" fill="hold"/>
                                        <p:tgtEl>
                                          <p:spTgt spid="192"/>
                                        </p:tgtEl>
                                        <p:attrNameLst>
                                          <p:attrName>fillcolor</p:attrName>
                                        </p:attrNameLst>
                                      </p:cBhvr>
                                      <p:to>
                                        <a:schemeClr val="accent2"/>
                                      </p:to>
                                    </p:animClr>
                                    <p:set>
                                      <p:cBhvr>
                                        <p:cTn id="16" dur="500" fill="hold"/>
                                        <p:tgtEl>
                                          <p:spTgt spid="192"/>
                                        </p:tgtEl>
                                        <p:attrNameLst>
                                          <p:attrName>fill.type</p:attrName>
                                        </p:attrNameLst>
                                      </p:cBhvr>
                                      <p:to>
                                        <p:strVal val="solid"/>
                                      </p:to>
                                    </p:set>
                                    <p:set>
                                      <p:cBhvr>
                                        <p:cTn id="17" dur="500" fill="hold"/>
                                        <p:tgtEl>
                                          <p:spTgt spid="192"/>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93"/>
                                        </p:tgtEl>
                                        <p:attrNameLst>
                                          <p:attrName>style.color</p:attrName>
                                        </p:attrNameLst>
                                      </p:cBhvr>
                                      <p:to>
                                        <a:schemeClr val="accent2"/>
                                      </p:to>
                                    </p:animClr>
                                    <p:animClr clrSpc="rgb" dir="cw">
                                      <p:cBhvr>
                                        <p:cTn id="20" dur="500" fill="hold"/>
                                        <p:tgtEl>
                                          <p:spTgt spid="193"/>
                                        </p:tgtEl>
                                        <p:attrNameLst>
                                          <p:attrName>fillcolor</p:attrName>
                                        </p:attrNameLst>
                                      </p:cBhvr>
                                      <p:to>
                                        <a:schemeClr val="accent2"/>
                                      </p:to>
                                    </p:animClr>
                                    <p:set>
                                      <p:cBhvr>
                                        <p:cTn id="21" dur="500" fill="hold"/>
                                        <p:tgtEl>
                                          <p:spTgt spid="193"/>
                                        </p:tgtEl>
                                        <p:attrNameLst>
                                          <p:attrName>fill.type</p:attrName>
                                        </p:attrNameLst>
                                      </p:cBhvr>
                                      <p:to>
                                        <p:strVal val="solid"/>
                                      </p:to>
                                    </p:set>
                                    <p:set>
                                      <p:cBhvr>
                                        <p:cTn id="22" dur="500" fill="hold"/>
                                        <p:tgtEl>
                                          <p:spTgt spid="193"/>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94"/>
                                        </p:tgtEl>
                                        <p:attrNameLst>
                                          <p:attrName>style.color</p:attrName>
                                        </p:attrNameLst>
                                      </p:cBhvr>
                                      <p:to>
                                        <a:schemeClr val="accent2"/>
                                      </p:to>
                                    </p:animClr>
                                    <p:animClr clrSpc="rgb" dir="cw">
                                      <p:cBhvr>
                                        <p:cTn id="25" dur="500" fill="hold"/>
                                        <p:tgtEl>
                                          <p:spTgt spid="194"/>
                                        </p:tgtEl>
                                        <p:attrNameLst>
                                          <p:attrName>fillcolor</p:attrName>
                                        </p:attrNameLst>
                                      </p:cBhvr>
                                      <p:to>
                                        <a:schemeClr val="accent2"/>
                                      </p:to>
                                    </p:animClr>
                                    <p:set>
                                      <p:cBhvr>
                                        <p:cTn id="26" dur="500" fill="hold"/>
                                        <p:tgtEl>
                                          <p:spTgt spid="194"/>
                                        </p:tgtEl>
                                        <p:attrNameLst>
                                          <p:attrName>fill.type</p:attrName>
                                        </p:attrNameLst>
                                      </p:cBhvr>
                                      <p:to>
                                        <p:strVal val="solid"/>
                                      </p:to>
                                    </p:set>
                                    <p:set>
                                      <p:cBhvr>
                                        <p:cTn id="27" dur="500" fill="hold"/>
                                        <p:tgtEl>
                                          <p:spTgt spid="194"/>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95"/>
                                        </p:tgtEl>
                                        <p:attrNameLst>
                                          <p:attrName>style.color</p:attrName>
                                        </p:attrNameLst>
                                      </p:cBhvr>
                                      <p:to>
                                        <a:schemeClr val="accent2"/>
                                      </p:to>
                                    </p:animClr>
                                    <p:animClr clrSpc="rgb" dir="cw">
                                      <p:cBhvr>
                                        <p:cTn id="30" dur="500" fill="hold"/>
                                        <p:tgtEl>
                                          <p:spTgt spid="195"/>
                                        </p:tgtEl>
                                        <p:attrNameLst>
                                          <p:attrName>fillcolor</p:attrName>
                                        </p:attrNameLst>
                                      </p:cBhvr>
                                      <p:to>
                                        <a:schemeClr val="accent2"/>
                                      </p:to>
                                    </p:animClr>
                                    <p:set>
                                      <p:cBhvr>
                                        <p:cTn id="31" dur="500" fill="hold"/>
                                        <p:tgtEl>
                                          <p:spTgt spid="195"/>
                                        </p:tgtEl>
                                        <p:attrNameLst>
                                          <p:attrName>fill.type</p:attrName>
                                        </p:attrNameLst>
                                      </p:cBhvr>
                                      <p:to>
                                        <p:strVal val="solid"/>
                                      </p:to>
                                    </p:set>
                                    <p:set>
                                      <p:cBhvr>
                                        <p:cTn id="32" dur="500" fill="hold"/>
                                        <p:tgtEl>
                                          <p:spTgt spid="195"/>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96"/>
                                        </p:tgtEl>
                                        <p:attrNameLst>
                                          <p:attrName>style.color</p:attrName>
                                        </p:attrNameLst>
                                      </p:cBhvr>
                                      <p:to>
                                        <a:schemeClr val="accent2"/>
                                      </p:to>
                                    </p:animClr>
                                    <p:animClr clrSpc="rgb" dir="cw">
                                      <p:cBhvr>
                                        <p:cTn id="35" dur="500" fill="hold"/>
                                        <p:tgtEl>
                                          <p:spTgt spid="196"/>
                                        </p:tgtEl>
                                        <p:attrNameLst>
                                          <p:attrName>fillcolor</p:attrName>
                                        </p:attrNameLst>
                                      </p:cBhvr>
                                      <p:to>
                                        <a:schemeClr val="accent2"/>
                                      </p:to>
                                    </p:animClr>
                                    <p:set>
                                      <p:cBhvr>
                                        <p:cTn id="36" dur="500" fill="hold"/>
                                        <p:tgtEl>
                                          <p:spTgt spid="196"/>
                                        </p:tgtEl>
                                        <p:attrNameLst>
                                          <p:attrName>fill.type</p:attrName>
                                        </p:attrNameLst>
                                      </p:cBhvr>
                                      <p:to>
                                        <p:strVal val="solid"/>
                                      </p:to>
                                    </p:set>
                                    <p:set>
                                      <p:cBhvr>
                                        <p:cTn id="37" dur="500" fill="hold"/>
                                        <p:tgtEl>
                                          <p:spTgt spid="196"/>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197"/>
                                        </p:tgtEl>
                                        <p:attrNameLst>
                                          <p:attrName>style.color</p:attrName>
                                        </p:attrNameLst>
                                      </p:cBhvr>
                                      <p:to>
                                        <a:schemeClr val="accent2"/>
                                      </p:to>
                                    </p:animClr>
                                    <p:animClr clrSpc="rgb" dir="cw">
                                      <p:cBhvr>
                                        <p:cTn id="40" dur="500" fill="hold"/>
                                        <p:tgtEl>
                                          <p:spTgt spid="197"/>
                                        </p:tgtEl>
                                        <p:attrNameLst>
                                          <p:attrName>fillcolor</p:attrName>
                                        </p:attrNameLst>
                                      </p:cBhvr>
                                      <p:to>
                                        <a:schemeClr val="accent2"/>
                                      </p:to>
                                    </p:animClr>
                                    <p:set>
                                      <p:cBhvr>
                                        <p:cTn id="41" dur="500" fill="hold"/>
                                        <p:tgtEl>
                                          <p:spTgt spid="197"/>
                                        </p:tgtEl>
                                        <p:attrNameLst>
                                          <p:attrName>fill.type</p:attrName>
                                        </p:attrNameLst>
                                      </p:cBhvr>
                                      <p:to>
                                        <p:strVal val="solid"/>
                                      </p:to>
                                    </p:set>
                                    <p:set>
                                      <p:cBhvr>
                                        <p:cTn id="42" dur="500" fill="hold"/>
                                        <p:tgtEl>
                                          <p:spTgt spid="197"/>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198"/>
                                        </p:tgtEl>
                                        <p:attrNameLst>
                                          <p:attrName>style.color</p:attrName>
                                        </p:attrNameLst>
                                      </p:cBhvr>
                                      <p:to>
                                        <a:schemeClr val="accent2"/>
                                      </p:to>
                                    </p:animClr>
                                    <p:animClr clrSpc="rgb" dir="cw">
                                      <p:cBhvr>
                                        <p:cTn id="45" dur="500" fill="hold"/>
                                        <p:tgtEl>
                                          <p:spTgt spid="198"/>
                                        </p:tgtEl>
                                        <p:attrNameLst>
                                          <p:attrName>fillcolor</p:attrName>
                                        </p:attrNameLst>
                                      </p:cBhvr>
                                      <p:to>
                                        <a:schemeClr val="accent2"/>
                                      </p:to>
                                    </p:animClr>
                                    <p:set>
                                      <p:cBhvr>
                                        <p:cTn id="46" dur="500" fill="hold"/>
                                        <p:tgtEl>
                                          <p:spTgt spid="198"/>
                                        </p:tgtEl>
                                        <p:attrNameLst>
                                          <p:attrName>fill.type</p:attrName>
                                        </p:attrNameLst>
                                      </p:cBhvr>
                                      <p:to>
                                        <p:strVal val="solid"/>
                                      </p:to>
                                    </p:set>
                                    <p:set>
                                      <p:cBhvr>
                                        <p:cTn id="47" dur="500" fill="hold"/>
                                        <p:tgtEl>
                                          <p:spTgt spid="198"/>
                                        </p:tgtEl>
                                        <p:attrNameLst>
                                          <p:attrName>fill.on</p:attrName>
                                        </p:attrNameLst>
                                      </p:cBhvr>
                                      <p:to>
                                        <p:strVal val="true"/>
                                      </p:to>
                                    </p:set>
                                  </p:childTnLst>
                                </p:cTn>
                              </p:par>
                              <p:par>
                                <p:cTn id="48" presetID="19" presetClass="emph" presetSubtype="0" fill="hold" grpId="0" nodeType="withEffect">
                                  <p:stCondLst>
                                    <p:cond delay="0"/>
                                  </p:stCondLst>
                                  <p:childTnLst>
                                    <p:animClr clrSpc="rgb" dir="cw">
                                      <p:cBhvr override="childStyle">
                                        <p:cTn id="49" dur="500" fill="hold"/>
                                        <p:tgtEl>
                                          <p:spTgt spid="199"/>
                                        </p:tgtEl>
                                        <p:attrNameLst>
                                          <p:attrName>style.color</p:attrName>
                                        </p:attrNameLst>
                                      </p:cBhvr>
                                      <p:to>
                                        <a:schemeClr val="accent2"/>
                                      </p:to>
                                    </p:animClr>
                                    <p:animClr clrSpc="rgb" dir="cw">
                                      <p:cBhvr>
                                        <p:cTn id="50" dur="500" fill="hold"/>
                                        <p:tgtEl>
                                          <p:spTgt spid="199"/>
                                        </p:tgtEl>
                                        <p:attrNameLst>
                                          <p:attrName>fillcolor</p:attrName>
                                        </p:attrNameLst>
                                      </p:cBhvr>
                                      <p:to>
                                        <a:schemeClr val="accent2"/>
                                      </p:to>
                                    </p:animClr>
                                    <p:set>
                                      <p:cBhvr>
                                        <p:cTn id="51" dur="500" fill="hold"/>
                                        <p:tgtEl>
                                          <p:spTgt spid="199"/>
                                        </p:tgtEl>
                                        <p:attrNameLst>
                                          <p:attrName>fill.type</p:attrName>
                                        </p:attrNameLst>
                                      </p:cBhvr>
                                      <p:to>
                                        <p:strVal val="solid"/>
                                      </p:to>
                                    </p:set>
                                    <p:set>
                                      <p:cBhvr>
                                        <p:cTn id="52" dur="500" fill="hold"/>
                                        <p:tgtEl>
                                          <p:spTgt spid="199"/>
                                        </p:tgtEl>
                                        <p:attrNameLst>
                                          <p:attrName>fill.on</p:attrName>
                                        </p:attrNameLst>
                                      </p:cBhvr>
                                      <p:to>
                                        <p:strVal val="true"/>
                                      </p:to>
                                    </p:set>
                                  </p:childTnLst>
                                </p:cTn>
                              </p:par>
                              <p:par>
                                <p:cTn id="53" presetID="19" presetClass="emph" presetSubtype="0" fill="hold" grpId="0" nodeType="withEffect">
                                  <p:stCondLst>
                                    <p:cond delay="0"/>
                                  </p:stCondLst>
                                  <p:childTnLst>
                                    <p:animClr clrSpc="rgb" dir="cw">
                                      <p:cBhvr override="childStyle">
                                        <p:cTn id="54" dur="500" fill="hold"/>
                                        <p:tgtEl>
                                          <p:spTgt spid="200"/>
                                        </p:tgtEl>
                                        <p:attrNameLst>
                                          <p:attrName>style.color</p:attrName>
                                        </p:attrNameLst>
                                      </p:cBhvr>
                                      <p:to>
                                        <a:schemeClr val="accent2"/>
                                      </p:to>
                                    </p:animClr>
                                    <p:animClr clrSpc="rgb" dir="cw">
                                      <p:cBhvr>
                                        <p:cTn id="55" dur="500" fill="hold"/>
                                        <p:tgtEl>
                                          <p:spTgt spid="200"/>
                                        </p:tgtEl>
                                        <p:attrNameLst>
                                          <p:attrName>fillcolor</p:attrName>
                                        </p:attrNameLst>
                                      </p:cBhvr>
                                      <p:to>
                                        <a:schemeClr val="accent2"/>
                                      </p:to>
                                    </p:animClr>
                                    <p:set>
                                      <p:cBhvr>
                                        <p:cTn id="56" dur="500" fill="hold"/>
                                        <p:tgtEl>
                                          <p:spTgt spid="200"/>
                                        </p:tgtEl>
                                        <p:attrNameLst>
                                          <p:attrName>fill.type</p:attrName>
                                        </p:attrNameLst>
                                      </p:cBhvr>
                                      <p:to>
                                        <p:strVal val="solid"/>
                                      </p:to>
                                    </p:set>
                                    <p:set>
                                      <p:cBhvr>
                                        <p:cTn id="57" dur="500" fill="hold"/>
                                        <p:tgtEl>
                                          <p:spTgt spid="200"/>
                                        </p:tgtEl>
                                        <p:attrNameLst>
                                          <p:attrName>fill.on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6" presetClass="exit" presetSubtype="32" fill="hold" grpId="1" nodeType="clickEffect">
                                  <p:stCondLst>
                                    <p:cond delay="0"/>
                                  </p:stCondLst>
                                  <p:childTnLst>
                                    <p:animEffect transition="out" filter="circle(out)">
                                      <p:cBhvr>
                                        <p:cTn id="61" dur="2000"/>
                                        <p:tgtEl>
                                          <p:spTgt spid="191"/>
                                        </p:tgtEl>
                                      </p:cBhvr>
                                    </p:animEffect>
                                    <p:set>
                                      <p:cBhvr>
                                        <p:cTn id="62" dur="1" fill="hold">
                                          <p:stCondLst>
                                            <p:cond delay="1999"/>
                                          </p:stCondLst>
                                        </p:cTn>
                                        <p:tgtEl>
                                          <p:spTgt spid="191"/>
                                        </p:tgtEl>
                                        <p:attrNameLst>
                                          <p:attrName>style.visibility</p:attrName>
                                        </p:attrNameLst>
                                      </p:cBhvr>
                                      <p:to>
                                        <p:strVal val="hidden"/>
                                      </p:to>
                                    </p:set>
                                  </p:childTnLst>
                                </p:cTn>
                              </p:par>
                              <p:par>
                                <p:cTn id="63" presetID="6" presetClass="exit" presetSubtype="32" fill="hold" grpId="1" nodeType="withEffect">
                                  <p:stCondLst>
                                    <p:cond delay="0"/>
                                  </p:stCondLst>
                                  <p:childTnLst>
                                    <p:animEffect transition="out" filter="circle(out)">
                                      <p:cBhvr>
                                        <p:cTn id="64" dur="2000"/>
                                        <p:tgtEl>
                                          <p:spTgt spid="192"/>
                                        </p:tgtEl>
                                      </p:cBhvr>
                                    </p:animEffect>
                                    <p:set>
                                      <p:cBhvr>
                                        <p:cTn id="65" dur="1" fill="hold">
                                          <p:stCondLst>
                                            <p:cond delay="1999"/>
                                          </p:stCondLst>
                                        </p:cTn>
                                        <p:tgtEl>
                                          <p:spTgt spid="192"/>
                                        </p:tgtEl>
                                        <p:attrNameLst>
                                          <p:attrName>style.visibility</p:attrName>
                                        </p:attrNameLst>
                                      </p:cBhvr>
                                      <p:to>
                                        <p:strVal val="hidden"/>
                                      </p:to>
                                    </p:set>
                                  </p:childTnLst>
                                </p:cTn>
                              </p:par>
                              <p:par>
                                <p:cTn id="66" presetID="6" presetClass="exit" presetSubtype="32" fill="hold" grpId="1" nodeType="withEffect">
                                  <p:stCondLst>
                                    <p:cond delay="0"/>
                                  </p:stCondLst>
                                  <p:childTnLst>
                                    <p:animEffect transition="out" filter="circle(out)">
                                      <p:cBhvr>
                                        <p:cTn id="67" dur="2000"/>
                                        <p:tgtEl>
                                          <p:spTgt spid="193"/>
                                        </p:tgtEl>
                                      </p:cBhvr>
                                    </p:animEffect>
                                    <p:set>
                                      <p:cBhvr>
                                        <p:cTn id="68" dur="1" fill="hold">
                                          <p:stCondLst>
                                            <p:cond delay="1999"/>
                                          </p:stCondLst>
                                        </p:cTn>
                                        <p:tgtEl>
                                          <p:spTgt spid="193"/>
                                        </p:tgtEl>
                                        <p:attrNameLst>
                                          <p:attrName>style.visibility</p:attrName>
                                        </p:attrNameLst>
                                      </p:cBhvr>
                                      <p:to>
                                        <p:strVal val="hidden"/>
                                      </p:to>
                                    </p:set>
                                  </p:childTnLst>
                                </p:cTn>
                              </p:par>
                              <p:par>
                                <p:cTn id="69" presetID="6" presetClass="exit" presetSubtype="32" fill="hold" grpId="1" nodeType="withEffect">
                                  <p:stCondLst>
                                    <p:cond delay="0"/>
                                  </p:stCondLst>
                                  <p:childTnLst>
                                    <p:animEffect transition="out" filter="circle(out)">
                                      <p:cBhvr>
                                        <p:cTn id="70" dur="2000"/>
                                        <p:tgtEl>
                                          <p:spTgt spid="194"/>
                                        </p:tgtEl>
                                      </p:cBhvr>
                                    </p:animEffect>
                                    <p:set>
                                      <p:cBhvr>
                                        <p:cTn id="71" dur="1" fill="hold">
                                          <p:stCondLst>
                                            <p:cond delay="1999"/>
                                          </p:stCondLst>
                                        </p:cTn>
                                        <p:tgtEl>
                                          <p:spTgt spid="194"/>
                                        </p:tgtEl>
                                        <p:attrNameLst>
                                          <p:attrName>style.visibility</p:attrName>
                                        </p:attrNameLst>
                                      </p:cBhvr>
                                      <p:to>
                                        <p:strVal val="hidden"/>
                                      </p:to>
                                    </p:set>
                                  </p:childTnLst>
                                </p:cTn>
                              </p:par>
                              <p:par>
                                <p:cTn id="72" presetID="6" presetClass="exit" presetSubtype="32" fill="hold" grpId="1" nodeType="withEffect">
                                  <p:stCondLst>
                                    <p:cond delay="0"/>
                                  </p:stCondLst>
                                  <p:childTnLst>
                                    <p:animEffect transition="out" filter="circle(out)">
                                      <p:cBhvr>
                                        <p:cTn id="73" dur="2000"/>
                                        <p:tgtEl>
                                          <p:spTgt spid="195"/>
                                        </p:tgtEl>
                                      </p:cBhvr>
                                    </p:animEffect>
                                    <p:set>
                                      <p:cBhvr>
                                        <p:cTn id="74" dur="1" fill="hold">
                                          <p:stCondLst>
                                            <p:cond delay="1999"/>
                                          </p:stCondLst>
                                        </p:cTn>
                                        <p:tgtEl>
                                          <p:spTgt spid="195"/>
                                        </p:tgtEl>
                                        <p:attrNameLst>
                                          <p:attrName>style.visibility</p:attrName>
                                        </p:attrNameLst>
                                      </p:cBhvr>
                                      <p:to>
                                        <p:strVal val="hidden"/>
                                      </p:to>
                                    </p:set>
                                  </p:childTnLst>
                                </p:cTn>
                              </p:par>
                              <p:par>
                                <p:cTn id="75" presetID="6" presetClass="exit" presetSubtype="32" fill="hold" grpId="1" nodeType="withEffect">
                                  <p:stCondLst>
                                    <p:cond delay="0"/>
                                  </p:stCondLst>
                                  <p:childTnLst>
                                    <p:animEffect transition="out" filter="circle(out)">
                                      <p:cBhvr>
                                        <p:cTn id="76" dur="2000"/>
                                        <p:tgtEl>
                                          <p:spTgt spid="196"/>
                                        </p:tgtEl>
                                      </p:cBhvr>
                                    </p:animEffect>
                                    <p:set>
                                      <p:cBhvr>
                                        <p:cTn id="77" dur="1" fill="hold">
                                          <p:stCondLst>
                                            <p:cond delay="1999"/>
                                          </p:stCondLst>
                                        </p:cTn>
                                        <p:tgtEl>
                                          <p:spTgt spid="196"/>
                                        </p:tgtEl>
                                        <p:attrNameLst>
                                          <p:attrName>style.visibility</p:attrName>
                                        </p:attrNameLst>
                                      </p:cBhvr>
                                      <p:to>
                                        <p:strVal val="hidden"/>
                                      </p:to>
                                    </p:set>
                                  </p:childTnLst>
                                </p:cTn>
                              </p:par>
                              <p:par>
                                <p:cTn id="78" presetID="6" presetClass="exit" presetSubtype="32" fill="hold" grpId="1" nodeType="withEffect">
                                  <p:stCondLst>
                                    <p:cond delay="0"/>
                                  </p:stCondLst>
                                  <p:childTnLst>
                                    <p:animEffect transition="out" filter="circle(out)">
                                      <p:cBhvr>
                                        <p:cTn id="79" dur="2000"/>
                                        <p:tgtEl>
                                          <p:spTgt spid="197"/>
                                        </p:tgtEl>
                                      </p:cBhvr>
                                    </p:animEffect>
                                    <p:set>
                                      <p:cBhvr>
                                        <p:cTn id="80" dur="1" fill="hold">
                                          <p:stCondLst>
                                            <p:cond delay="1999"/>
                                          </p:stCondLst>
                                        </p:cTn>
                                        <p:tgtEl>
                                          <p:spTgt spid="197"/>
                                        </p:tgtEl>
                                        <p:attrNameLst>
                                          <p:attrName>style.visibility</p:attrName>
                                        </p:attrNameLst>
                                      </p:cBhvr>
                                      <p:to>
                                        <p:strVal val="hidden"/>
                                      </p:to>
                                    </p:set>
                                  </p:childTnLst>
                                </p:cTn>
                              </p:par>
                              <p:par>
                                <p:cTn id="81" presetID="6" presetClass="exit" presetSubtype="32" fill="hold" grpId="1" nodeType="withEffect">
                                  <p:stCondLst>
                                    <p:cond delay="0"/>
                                  </p:stCondLst>
                                  <p:childTnLst>
                                    <p:animEffect transition="out" filter="circle(out)">
                                      <p:cBhvr>
                                        <p:cTn id="82" dur="2000"/>
                                        <p:tgtEl>
                                          <p:spTgt spid="198"/>
                                        </p:tgtEl>
                                      </p:cBhvr>
                                    </p:animEffect>
                                    <p:set>
                                      <p:cBhvr>
                                        <p:cTn id="83" dur="1" fill="hold">
                                          <p:stCondLst>
                                            <p:cond delay="1999"/>
                                          </p:stCondLst>
                                        </p:cTn>
                                        <p:tgtEl>
                                          <p:spTgt spid="198"/>
                                        </p:tgtEl>
                                        <p:attrNameLst>
                                          <p:attrName>style.visibility</p:attrName>
                                        </p:attrNameLst>
                                      </p:cBhvr>
                                      <p:to>
                                        <p:strVal val="hidden"/>
                                      </p:to>
                                    </p:set>
                                  </p:childTnLst>
                                </p:cTn>
                              </p:par>
                              <p:par>
                                <p:cTn id="84" presetID="6" presetClass="exit" presetSubtype="32" fill="hold" grpId="1" nodeType="withEffect">
                                  <p:stCondLst>
                                    <p:cond delay="0"/>
                                  </p:stCondLst>
                                  <p:childTnLst>
                                    <p:animEffect transition="out" filter="circle(out)">
                                      <p:cBhvr>
                                        <p:cTn id="85" dur="2000"/>
                                        <p:tgtEl>
                                          <p:spTgt spid="199"/>
                                        </p:tgtEl>
                                      </p:cBhvr>
                                    </p:animEffect>
                                    <p:set>
                                      <p:cBhvr>
                                        <p:cTn id="86" dur="1" fill="hold">
                                          <p:stCondLst>
                                            <p:cond delay="1999"/>
                                          </p:stCondLst>
                                        </p:cTn>
                                        <p:tgtEl>
                                          <p:spTgt spid="199"/>
                                        </p:tgtEl>
                                        <p:attrNameLst>
                                          <p:attrName>style.visibility</p:attrName>
                                        </p:attrNameLst>
                                      </p:cBhvr>
                                      <p:to>
                                        <p:strVal val="hidden"/>
                                      </p:to>
                                    </p:set>
                                  </p:childTnLst>
                                </p:cTn>
                              </p:par>
                              <p:par>
                                <p:cTn id="87" presetID="6" presetClass="exit" presetSubtype="32" fill="hold" grpId="1" nodeType="withEffect">
                                  <p:stCondLst>
                                    <p:cond delay="0"/>
                                  </p:stCondLst>
                                  <p:childTnLst>
                                    <p:animEffect transition="out" filter="circle(out)">
                                      <p:cBhvr>
                                        <p:cTn id="88" dur="2000"/>
                                        <p:tgtEl>
                                          <p:spTgt spid="200"/>
                                        </p:tgtEl>
                                      </p:cBhvr>
                                    </p:animEffect>
                                    <p:set>
                                      <p:cBhvr>
                                        <p:cTn id="89" dur="1" fill="hold">
                                          <p:stCondLst>
                                            <p:cond delay="1999"/>
                                          </p:stCondLst>
                                        </p:cTn>
                                        <p:tgtEl>
                                          <p:spTgt spid="200"/>
                                        </p:tgtEl>
                                        <p:attrNameLst>
                                          <p:attrName>style.visibility</p:attrName>
                                        </p:attrNameLst>
                                      </p:cBhvr>
                                      <p:to>
                                        <p:strVal val="hidden"/>
                                      </p:to>
                                    </p:set>
                                  </p:childTnLst>
                                </p:cTn>
                              </p:par>
                              <p:par>
                                <p:cTn id="90" presetID="6" presetClass="exit" presetSubtype="32" fill="hold" grpId="1" nodeType="withEffect">
                                  <p:stCondLst>
                                    <p:cond delay="0"/>
                                  </p:stCondLst>
                                  <p:childTnLst>
                                    <p:animEffect transition="out" filter="circle(out)">
                                      <p:cBhvr>
                                        <p:cTn id="91" dur="2000"/>
                                        <p:tgtEl>
                                          <p:spTgt spid="7"/>
                                        </p:tgtEl>
                                      </p:cBhvr>
                                    </p:animEffect>
                                    <p:set>
                                      <p:cBhvr>
                                        <p:cTn id="92"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93" restart="whenNotActive" fill="hold" evtFilter="cancelBubble" nodeType="interactiveSeq">
                <p:stCondLst>
                  <p:cond evt="onClick" delay="0">
                    <p:tgtEl>
                      <p:spTgt spid="148"/>
                    </p:tgtEl>
                  </p:cond>
                </p:stCondLst>
                <p:endSync evt="end" delay="0">
                  <p:rtn val="all"/>
                </p:endSync>
                <p:childTnLst>
                  <p:par>
                    <p:cTn id="94" fill="hold">
                      <p:stCondLst>
                        <p:cond delay="0"/>
                      </p:stCondLst>
                      <p:childTnLst>
                        <p:par>
                          <p:cTn id="95" fill="hold">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201"/>
                                        </p:tgtEl>
                                        <p:attrNameLst>
                                          <p:attrName>style.visibility</p:attrName>
                                        </p:attrNameLst>
                                      </p:cBhvr>
                                      <p:to>
                                        <p:strVal val="visible"/>
                                      </p:to>
                                    </p:set>
                                    <p:animEffect transition="in" filter="circle(in)">
                                      <p:cBhvr>
                                        <p:cTn id="98" dur="2000"/>
                                        <p:tgtEl>
                                          <p:spTgt spid="201"/>
                                        </p:tgtEl>
                                      </p:cBhvr>
                                    </p:animEffect>
                                  </p:childTnLst>
                                </p:cTn>
                              </p:par>
                              <p:par>
                                <p:cTn id="99" presetID="19" presetClass="emph" presetSubtype="0" fill="hold" grpId="0" nodeType="withEffect">
                                  <p:stCondLst>
                                    <p:cond delay="0"/>
                                  </p:stCondLst>
                                  <p:childTnLst>
                                    <p:animClr clrSpc="rgb" dir="cw">
                                      <p:cBhvr override="childStyle">
                                        <p:cTn id="100" dur="500" fill="hold"/>
                                        <p:tgtEl>
                                          <p:spTgt spid="186"/>
                                        </p:tgtEl>
                                        <p:attrNameLst>
                                          <p:attrName>style.color</p:attrName>
                                        </p:attrNameLst>
                                      </p:cBhvr>
                                      <p:to>
                                        <a:schemeClr val="accent2"/>
                                      </p:to>
                                    </p:animClr>
                                    <p:animClr clrSpc="rgb" dir="cw">
                                      <p:cBhvr>
                                        <p:cTn id="101" dur="500" fill="hold"/>
                                        <p:tgtEl>
                                          <p:spTgt spid="186"/>
                                        </p:tgtEl>
                                        <p:attrNameLst>
                                          <p:attrName>fillcolor</p:attrName>
                                        </p:attrNameLst>
                                      </p:cBhvr>
                                      <p:to>
                                        <a:schemeClr val="accent2"/>
                                      </p:to>
                                    </p:animClr>
                                    <p:set>
                                      <p:cBhvr>
                                        <p:cTn id="102" dur="500" fill="hold"/>
                                        <p:tgtEl>
                                          <p:spTgt spid="186"/>
                                        </p:tgtEl>
                                        <p:attrNameLst>
                                          <p:attrName>fill.type</p:attrName>
                                        </p:attrNameLst>
                                      </p:cBhvr>
                                      <p:to>
                                        <p:strVal val="solid"/>
                                      </p:to>
                                    </p:set>
                                    <p:set>
                                      <p:cBhvr>
                                        <p:cTn id="103" dur="500" fill="hold"/>
                                        <p:tgtEl>
                                          <p:spTgt spid="186"/>
                                        </p:tgtEl>
                                        <p:attrNameLst>
                                          <p:attrName>fill.on</p:attrName>
                                        </p:attrNameLst>
                                      </p:cBhvr>
                                      <p:to>
                                        <p:strVal val="true"/>
                                      </p:to>
                                    </p:set>
                                  </p:childTnLst>
                                </p:cTn>
                              </p:par>
                              <p:par>
                                <p:cTn id="104" presetID="19" presetClass="emph" presetSubtype="0" fill="hold" grpId="0" nodeType="withEffect">
                                  <p:stCondLst>
                                    <p:cond delay="0"/>
                                  </p:stCondLst>
                                  <p:childTnLst>
                                    <p:animClr clrSpc="rgb" dir="cw">
                                      <p:cBhvr override="childStyle">
                                        <p:cTn id="105" dur="500" fill="hold"/>
                                        <p:tgtEl>
                                          <p:spTgt spid="187"/>
                                        </p:tgtEl>
                                        <p:attrNameLst>
                                          <p:attrName>style.color</p:attrName>
                                        </p:attrNameLst>
                                      </p:cBhvr>
                                      <p:to>
                                        <a:schemeClr val="accent2"/>
                                      </p:to>
                                    </p:animClr>
                                    <p:animClr clrSpc="rgb" dir="cw">
                                      <p:cBhvr>
                                        <p:cTn id="106" dur="500" fill="hold"/>
                                        <p:tgtEl>
                                          <p:spTgt spid="187"/>
                                        </p:tgtEl>
                                        <p:attrNameLst>
                                          <p:attrName>fillcolor</p:attrName>
                                        </p:attrNameLst>
                                      </p:cBhvr>
                                      <p:to>
                                        <a:schemeClr val="accent2"/>
                                      </p:to>
                                    </p:animClr>
                                    <p:set>
                                      <p:cBhvr>
                                        <p:cTn id="107" dur="500" fill="hold"/>
                                        <p:tgtEl>
                                          <p:spTgt spid="187"/>
                                        </p:tgtEl>
                                        <p:attrNameLst>
                                          <p:attrName>fill.type</p:attrName>
                                        </p:attrNameLst>
                                      </p:cBhvr>
                                      <p:to>
                                        <p:strVal val="solid"/>
                                      </p:to>
                                    </p:set>
                                    <p:set>
                                      <p:cBhvr>
                                        <p:cTn id="108" dur="500" fill="hold"/>
                                        <p:tgtEl>
                                          <p:spTgt spid="187"/>
                                        </p:tgtEl>
                                        <p:attrNameLst>
                                          <p:attrName>fill.on</p:attrName>
                                        </p:attrNameLst>
                                      </p:cBhvr>
                                      <p:to>
                                        <p:strVal val="true"/>
                                      </p:to>
                                    </p:set>
                                  </p:childTnLst>
                                </p:cTn>
                              </p:par>
                              <p:par>
                                <p:cTn id="109" presetID="19" presetClass="emph" presetSubtype="0" fill="hold" grpId="0" nodeType="withEffect">
                                  <p:stCondLst>
                                    <p:cond delay="0"/>
                                  </p:stCondLst>
                                  <p:childTnLst>
                                    <p:animClr clrSpc="rgb" dir="cw">
                                      <p:cBhvr override="childStyle">
                                        <p:cTn id="110" dur="500" fill="hold"/>
                                        <p:tgtEl>
                                          <p:spTgt spid="189"/>
                                        </p:tgtEl>
                                        <p:attrNameLst>
                                          <p:attrName>style.color</p:attrName>
                                        </p:attrNameLst>
                                      </p:cBhvr>
                                      <p:to>
                                        <a:schemeClr val="accent2"/>
                                      </p:to>
                                    </p:animClr>
                                    <p:animClr clrSpc="rgb" dir="cw">
                                      <p:cBhvr>
                                        <p:cTn id="111" dur="500" fill="hold"/>
                                        <p:tgtEl>
                                          <p:spTgt spid="189"/>
                                        </p:tgtEl>
                                        <p:attrNameLst>
                                          <p:attrName>fillcolor</p:attrName>
                                        </p:attrNameLst>
                                      </p:cBhvr>
                                      <p:to>
                                        <a:schemeClr val="accent2"/>
                                      </p:to>
                                    </p:animClr>
                                    <p:set>
                                      <p:cBhvr>
                                        <p:cTn id="112" dur="500" fill="hold"/>
                                        <p:tgtEl>
                                          <p:spTgt spid="189"/>
                                        </p:tgtEl>
                                        <p:attrNameLst>
                                          <p:attrName>fill.type</p:attrName>
                                        </p:attrNameLst>
                                      </p:cBhvr>
                                      <p:to>
                                        <p:strVal val="solid"/>
                                      </p:to>
                                    </p:set>
                                    <p:set>
                                      <p:cBhvr>
                                        <p:cTn id="113" dur="500" fill="hold"/>
                                        <p:tgtEl>
                                          <p:spTgt spid="189"/>
                                        </p:tgtEl>
                                        <p:attrNameLst>
                                          <p:attrName>fill.on</p:attrName>
                                        </p:attrNameLst>
                                      </p:cBhvr>
                                      <p:to>
                                        <p:strVal val="true"/>
                                      </p:to>
                                    </p:set>
                                  </p:childTnLst>
                                </p:cTn>
                              </p:par>
                              <p:par>
                                <p:cTn id="114" presetID="19" presetClass="emph" presetSubtype="0" fill="hold" grpId="0" nodeType="withEffect">
                                  <p:stCondLst>
                                    <p:cond delay="0"/>
                                  </p:stCondLst>
                                  <p:childTnLst>
                                    <p:animClr clrSpc="rgb" dir="cw">
                                      <p:cBhvr override="childStyle">
                                        <p:cTn id="115" dur="500" fill="hold"/>
                                        <p:tgtEl>
                                          <p:spTgt spid="190"/>
                                        </p:tgtEl>
                                        <p:attrNameLst>
                                          <p:attrName>style.color</p:attrName>
                                        </p:attrNameLst>
                                      </p:cBhvr>
                                      <p:to>
                                        <a:schemeClr val="accent2"/>
                                      </p:to>
                                    </p:animClr>
                                    <p:animClr clrSpc="rgb" dir="cw">
                                      <p:cBhvr>
                                        <p:cTn id="116" dur="500" fill="hold"/>
                                        <p:tgtEl>
                                          <p:spTgt spid="190"/>
                                        </p:tgtEl>
                                        <p:attrNameLst>
                                          <p:attrName>fillcolor</p:attrName>
                                        </p:attrNameLst>
                                      </p:cBhvr>
                                      <p:to>
                                        <a:schemeClr val="accent2"/>
                                      </p:to>
                                    </p:animClr>
                                    <p:set>
                                      <p:cBhvr>
                                        <p:cTn id="117" dur="500" fill="hold"/>
                                        <p:tgtEl>
                                          <p:spTgt spid="190"/>
                                        </p:tgtEl>
                                        <p:attrNameLst>
                                          <p:attrName>fill.type</p:attrName>
                                        </p:attrNameLst>
                                      </p:cBhvr>
                                      <p:to>
                                        <p:strVal val="solid"/>
                                      </p:to>
                                    </p:set>
                                    <p:set>
                                      <p:cBhvr>
                                        <p:cTn id="118" dur="500" fill="hold"/>
                                        <p:tgtEl>
                                          <p:spTgt spid="190"/>
                                        </p:tgtEl>
                                        <p:attrNameLst>
                                          <p:attrName>fill.on</p:attrName>
                                        </p:attrNameLst>
                                      </p:cBhvr>
                                      <p:to>
                                        <p:strVal val="true"/>
                                      </p:to>
                                    </p:set>
                                  </p:childTnLst>
                                </p:cTn>
                              </p:par>
                            </p:childTnLst>
                          </p:cTn>
                        </p:par>
                      </p:childTnLst>
                    </p:cTn>
                  </p:par>
                  <p:par>
                    <p:cTn id="119" fill="hold">
                      <p:stCondLst>
                        <p:cond delay="indefinite"/>
                      </p:stCondLst>
                      <p:childTnLst>
                        <p:par>
                          <p:cTn id="120" fill="hold">
                            <p:stCondLst>
                              <p:cond delay="0"/>
                            </p:stCondLst>
                            <p:childTnLst>
                              <p:par>
                                <p:cTn id="121" presetID="6" presetClass="exit" presetSubtype="32" fill="hold" grpId="1" nodeType="clickEffect">
                                  <p:stCondLst>
                                    <p:cond delay="0"/>
                                  </p:stCondLst>
                                  <p:childTnLst>
                                    <p:animEffect transition="out" filter="circle(out)">
                                      <p:cBhvr>
                                        <p:cTn id="122" dur="2000"/>
                                        <p:tgtEl>
                                          <p:spTgt spid="186"/>
                                        </p:tgtEl>
                                      </p:cBhvr>
                                    </p:animEffect>
                                    <p:set>
                                      <p:cBhvr>
                                        <p:cTn id="123" dur="1" fill="hold">
                                          <p:stCondLst>
                                            <p:cond delay="1999"/>
                                          </p:stCondLst>
                                        </p:cTn>
                                        <p:tgtEl>
                                          <p:spTgt spid="186"/>
                                        </p:tgtEl>
                                        <p:attrNameLst>
                                          <p:attrName>style.visibility</p:attrName>
                                        </p:attrNameLst>
                                      </p:cBhvr>
                                      <p:to>
                                        <p:strVal val="hidden"/>
                                      </p:to>
                                    </p:set>
                                  </p:childTnLst>
                                </p:cTn>
                              </p:par>
                              <p:par>
                                <p:cTn id="124" presetID="6" presetClass="exit" presetSubtype="32" fill="hold" grpId="1" nodeType="withEffect">
                                  <p:stCondLst>
                                    <p:cond delay="0"/>
                                  </p:stCondLst>
                                  <p:childTnLst>
                                    <p:animEffect transition="out" filter="circle(out)">
                                      <p:cBhvr>
                                        <p:cTn id="125" dur="2000"/>
                                        <p:tgtEl>
                                          <p:spTgt spid="187"/>
                                        </p:tgtEl>
                                      </p:cBhvr>
                                    </p:animEffect>
                                    <p:set>
                                      <p:cBhvr>
                                        <p:cTn id="126" dur="1" fill="hold">
                                          <p:stCondLst>
                                            <p:cond delay="1999"/>
                                          </p:stCondLst>
                                        </p:cTn>
                                        <p:tgtEl>
                                          <p:spTgt spid="187"/>
                                        </p:tgtEl>
                                        <p:attrNameLst>
                                          <p:attrName>style.visibility</p:attrName>
                                        </p:attrNameLst>
                                      </p:cBhvr>
                                      <p:to>
                                        <p:strVal val="hidden"/>
                                      </p:to>
                                    </p:set>
                                  </p:childTnLst>
                                </p:cTn>
                              </p:par>
                              <p:par>
                                <p:cTn id="127" presetID="6" presetClass="exit" presetSubtype="32" fill="hold" grpId="1" nodeType="withEffect">
                                  <p:stCondLst>
                                    <p:cond delay="0"/>
                                  </p:stCondLst>
                                  <p:childTnLst>
                                    <p:animEffect transition="out" filter="circle(out)">
                                      <p:cBhvr>
                                        <p:cTn id="128" dur="2000"/>
                                        <p:tgtEl>
                                          <p:spTgt spid="189"/>
                                        </p:tgtEl>
                                      </p:cBhvr>
                                    </p:animEffect>
                                    <p:set>
                                      <p:cBhvr>
                                        <p:cTn id="129" dur="1" fill="hold">
                                          <p:stCondLst>
                                            <p:cond delay="1999"/>
                                          </p:stCondLst>
                                        </p:cTn>
                                        <p:tgtEl>
                                          <p:spTgt spid="189"/>
                                        </p:tgtEl>
                                        <p:attrNameLst>
                                          <p:attrName>style.visibility</p:attrName>
                                        </p:attrNameLst>
                                      </p:cBhvr>
                                      <p:to>
                                        <p:strVal val="hidden"/>
                                      </p:to>
                                    </p:set>
                                  </p:childTnLst>
                                </p:cTn>
                              </p:par>
                              <p:par>
                                <p:cTn id="130" presetID="6" presetClass="exit" presetSubtype="32" fill="hold" grpId="1" nodeType="withEffect">
                                  <p:stCondLst>
                                    <p:cond delay="0"/>
                                  </p:stCondLst>
                                  <p:childTnLst>
                                    <p:animEffect transition="out" filter="circle(out)">
                                      <p:cBhvr>
                                        <p:cTn id="131" dur="2000"/>
                                        <p:tgtEl>
                                          <p:spTgt spid="190"/>
                                        </p:tgtEl>
                                      </p:cBhvr>
                                    </p:animEffect>
                                    <p:set>
                                      <p:cBhvr>
                                        <p:cTn id="132" dur="1" fill="hold">
                                          <p:stCondLst>
                                            <p:cond delay="1999"/>
                                          </p:stCondLst>
                                        </p:cTn>
                                        <p:tgtEl>
                                          <p:spTgt spid="190"/>
                                        </p:tgtEl>
                                        <p:attrNameLst>
                                          <p:attrName>style.visibility</p:attrName>
                                        </p:attrNameLst>
                                      </p:cBhvr>
                                      <p:to>
                                        <p:strVal val="hidden"/>
                                      </p:to>
                                    </p:set>
                                  </p:childTnLst>
                                </p:cTn>
                              </p:par>
                              <p:par>
                                <p:cTn id="133" presetID="6" presetClass="exit" presetSubtype="32" fill="hold" grpId="1" nodeType="withEffect">
                                  <p:stCondLst>
                                    <p:cond delay="0"/>
                                  </p:stCondLst>
                                  <p:childTnLst>
                                    <p:animEffect transition="out" filter="circle(out)">
                                      <p:cBhvr>
                                        <p:cTn id="134" dur="2000"/>
                                        <p:tgtEl>
                                          <p:spTgt spid="201"/>
                                        </p:tgtEl>
                                      </p:cBhvr>
                                    </p:animEffect>
                                    <p:set>
                                      <p:cBhvr>
                                        <p:cTn id="135" dur="1" fill="hold">
                                          <p:stCondLst>
                                            <p:cond delay="1999"/>
                                          </p:stCondLst>
                                        </p:cTn>
                                        <p:tgtEl>
                                          <p:spTgt spid="201"/>
                                        </p:tgtEl>
                                        <p:attrNameLst>
                                          <p:attrName>style.visibility</p:attrName>
                                        </p:attrNameLst>
                                      </p:cBhvr>
                                      <p:to>
                                        <p:strVal val="hidden"/>
                                      </p:to>
                                    </p:set>
                                  </p:childTnLst>
                                </p:cTn>
                              </p:par>
                            </p:childTnLst>
                          </p:cTn>
                        </p:par>
                      </p:childTnLst>
                    </p:cTn>
                  </p:par>
                </p:childTnLst>
              </p:cTn>
              <p:nextCondLst>
                <p:cond evt="onClick" delay="0">
                  <p:tgtEl>
                    <p:spTgt spid="148"/>
                  </p:tgtEl>
                </p:cond>
              </p:nextCondLst>
            </p:seq>
            <p:seq concurrent="1" nextAc="seek">
              <p:cTn id="136" restart="whenNotActive" fill="hold" evtFilter="cancelBubble" nodeType="interactiveSeq">
                <p:stCondLst>
                  <p:cond evt="onClick" delay="0">
                    <p:tgtEl>
                      <p:spTgt spid="149"/>
                    </p:tgtEl>
                  </p:cond>
                </p:stCondLst>
                <p:endSync evt="end" delay="0">
                  <p:rtn val="all"/>
                </p:endSync>
                <p:childTnLst>
                  <p:par>
                    <p:cTn id="137" fill="hold">
                      <p:stCondLst>
                        <p:cond delay="0"/>
                      </p:stCondLst>
                      <p:childTnLst>
                        <p:par>
                          <p:cTn id="138" fill="hold">
                            <p:stCondLst>
                              <p:cond delay="0"/>
                            </p:stCondLst>
                            <p:childTnLst>
                              <p:par>
                                <p:cTn id="139" presetID="6" presetClass="entr" presetSubtype="16" fill="hold" grpId="0" nodeType="clickEffect">
                                  <p:stCondLst>
                                    <p:cond delay="0"/>
                                  </p:stCondLst>
                                  <p:childTnLst>
                                    <p:set>
                                      <p:cBhvr>
                                        <p:cTn id="140" dur="1" fill="hold">
                                          <p:stCondLst>
                                            <p:cond delay="0"/>
                                          </p:stCondLst>
                                        </p:cTn>
                                        <p:tgtEl>
                                          <p:spTgt spid="202"/>
                                        </p:tgtEl>
                                        <p:attrNameLst>
                                          <p:attrName>style.visibility</p:attrName>
                                        </p:attrNameLst>
                                      </p:cBhvr>
                                      <p:to>
                                        <p:strVal val="visible"/>
                                      </p:to>
                                    </p:set>
                                    <p:animEffect transition="in" filter="circle(in)">
                                      <p:cBhvr>
                                        <p:cTn id="141" dur="2000"/>
                                        <p:tgtEl>
                                          <p:spTgt spid="202"/>
                                        </p:tgtEl>
                                      </p:cBhvr>
                                    </p:animEffect>
                                  </p:childTnLst>
                                </p:cTn>
                              </p:par>
                              <p:par>
                                <p:cTn id="142" presetID="19" presetClass="emph" presetSubtype="0" fill="hold" grpId="0" nodeType="withEffect">
                                  <p:stCondLst>
                                    <p:cond delay="0"/>
                                  </p:stCondLst>
                                  <p:childTnLst>
                                    <p:animClr clrSpc="rgb" dir="cw">
                                      <p:cBhvr override="childStyle">
                                        <p:cTn id="143" dur="500" fill="hold"/>
                                        <p:tgtEl>
                                          <p:spTgt spid="182"/>
                                        </p:tgtEl>
                                        <p:attrNameLst>
                                          <p:attrName>style.color</p:attrName>
                                        </p:attrNameLst>
                                      </p:cBhvr>
                                      <p:to>
                                        <a:schemeClr val="accent2"/>
                                      </p:to>
                                    </p:animClr>
                                    <p:animClr clrSpc="rgb" dir="cw">
                                      <p:cBhvr>
                                        <p:cTn id="144" dur="500" fill="hold"/>
                                        <p:tgtEl>
                                          <p:spTgt spid="182"/>
                                        </p:tgtEl>
                                        <p:attrNameLst>
                                          <p:attrName>fillcolor</p:attrName>
                                        </p:attrNameLst>
                                      </p:cBhvr>
                                      <p:to>
                                        <a:schemeClr val="accent2"/>
                                      </p:to>
                                    </p:animClr>
                                    <p:set>
                                      <p:cBhvr>
                                        <p:cTn id="145" dur="500" fill="hold"/>
                                        <p:tgtEl>
                                          <p:spTgt spid="182"/>
                                        </p:tgtEl>
                                        <p:attrNameLst>
                                          <p:attrName>fill.type</p:attrName>
                                        </p:attrNameLst>
                                      </p:cBhvr>
                                      <p:to>
                                        <p:strVal val="solid"/>
                                      </p:to>
                                    </p:set>
                                    <p:set>
                                      <p:cBhvr>
                                        <p:cTn id="146" dur="500" fill="hold"/>
                                        <p:tgtEl>
                                          <p:spTgt spid="182"/>
                                        </p:tgtEl>
                                        <p:attrNameLst>
                                          <p:attrName>fill.on</p:attrName>
                                        </p:attrNameLst>
                                      </p:cBhvr>
                                      <p:to>
                                        <p:strVal val="true"/>
                                      </p:to>
                                    </p:set>
                                  </p:childTnLst>
                                </p:cTn>
                              </p:par>
                              <p:par>
                                <p:cTn id="147" presetID="19" presetClass="emph" presetSubtype="0" fill="hold" grpId="0" nodeType="withEffect">
                                  <p:stCondLst>
                                    <p:cond delay="0"/>
                                  </p:stCondLst>
                                  <p:childTnLst>
                                    <p:animClr clrSpc="rgb" dir="cw">
                                      <p:cBhvr override="childStyle">
                                        <p:cTn id="148" dur="500" fill="hold"/>
                                        <p:tgtEl>
                                          <p:spTgt spid="183"/>
                                        </p:tgtEl>
                                        <p:attrNameLst>
                                          <p:attrName>style.color</p:attrName>
                                        </p:attrNameLst>
                                      </p:cBhvr>
                                      <p:to>
                                        <a:schemeClr val="accent2"/>
                                      </p:to>
                                    </p:animClr>
                                    <p:animClr clrSpc="rgb" dir="cw">
                                      <p:cBhvr>
                                        <p:cTn id="149" dur="500" fill="hold"/>
                                        <p:tgtEl>
                                          <p:spTgt spid="183"/>
                                        </p:tgtEl>
                                        <p:attrNameLst>
                                          <p:attrName>fillcolor</p:attrName>
                                        </p:attrNameLst>
                                      </p:cBhvr>
                                      <p:to>
                                        <a:schemeClr val="accent2"/>
                                      </p:to>
                                    </p:animClr>
                                    <p:set>
                                      <p:cBhvr>
                                        <p:cTn id="150" dur="500" fill="hold"/>
                                        <p:tgtEl>
                                          <p:spTgt spid="183"/>
                                        </p:tgtEl>
                                        <p:attrNameLst>
                                          <p:attrName>fill.type</p:attrName>
                                        </p:attrNameLst>
                                      </p:cBhvr>
                                      <p:to>
                                        <p:strVal val="solid"/>
                                      </p:to>
                                    </p:set>
                                    <p:set>
                                      <p:cBhvr>
                                        <p:cTn id="151" dur="500" fill="hold"/>
                                        <p:tgtEl>
                                          <p:spTgt spid="183"/>
                                        </p:tgtEl>
                                        <p:attrNameLst>
                                          <p:attrName>fill.on</p:attrName>
                                        </p:attrNameLst>
                                      </p:cBhvr>
                                      <p:to>
                                        <p:strVal val="true"/>
                                      </p:to>
                                    </p:set>
                                  </p:childTnLst>
                                </p:cTn>
                              </p:par>
                              <p:par>
                                <p:cTn id="152" presetID="19" presetClass="emph" presetSubtype="0" fill="hold" grpId="0" nodeType="withEffect">
                                  <p:stCondLst>
                                    <p:cond delay="0"/>
                                  </p:stCondLst>
                                  <p:childTnLst>
                                    <p:animClr clrSpc="rgb" dir="cw">
                                      <p:cBhvr override="childStyle">
                                        <p:cTn id="153" dur="500" fill="hold"/>
                                        <p:tgtEl>
                                          <p:spTgt spid="184"/>
                                        </p:tgtEl>
                                        <p:attrNameLst>
                                          <p:attrName>style.color</p:attrName>
                                        </p:attrNameLst>
                                      </p:cBhvr>
                                      <p:to>
                                        <a:schemeClr val="accent2"/>
                                      </p:to>
                                    </p:animClr>
                                    <p:animClr clrSpc="rgb" dir="cw">
                                      <p:cBhvr>
                                        <p:cTn id="154" dur="500" fill="hold"/>
                                        <p:tgtEl>
                                          <p:spTgt spid="184"/>
                                        </p:tgtEl>
                                        <p:attrNameLst>
                                          <p:attrName>fillcolor</p:attrName>
                                        </p:attrNameLst>
                                      </p:cBhvr>
                                      <p:to>
                                        <a:schemeClr val="accent2"/>
                                      </p:to>
                                    </p:animClr>
                                    <p:set>
                                      <p:cBhvr>
                                        <p:cTn id="155" dur="500" fill="hold"/>
                                        <p:tgtEl>
                                          <p:spTgt spid="184"/>
                                        </p:tgtEl>
                                        <p:attrNameLst>
                                          <p:attrName>fill.type</p:attrName>
                                        </p:attrNameLst>
                                      </p:cBhvr>
                                      <p:to>
                                        <p:strVal val="solid"/>
                                      </p:to>
                                    </p:set>
                                    <p:set>
                                      <p:cBhvr>
                                        <p:cTn id="156" dur="500" fill="hold"/>
                                        <p:tgtEl>
                                          <p:spTgt spid="184"/>
                                        </p:tgtEl>
                                        <p:attrNameLst>
                                          <p:attrName>fill.on</p:attrName>
                                        </p:attrNameLst>
                                      </p:cBhvr>
                                      <p:to>
                                        <p:strVal val="true"/>
                                      </p:to>
                                    </p:set>
                                  </p:childTnLst>
                                </p:cTn>
                              </p:par>
                              <p:par>
                                <p:cTn id="157" presetID="19" presetClass="emph" presetSubtype="0" fill="hold" grpId="0" nodeType="withEffect">
                                  <p:stCondLst>
                                    <p:cond delay="0"/>
                                  </p:stCondLst>
                                  <p:childTnLst>
                                    <p:animClr clrSpc="rgb" dir="cw">
                                      <p:cBhvr override="childStyle">
                                        <p:cTn id="158" dur="500" fill="hold"/>
                                        <p:tgtEl>
                                          <p:spTgt spid="185"/>
                                        </p:tgtEl>
                                        <p:attrNameLst>
                                          <p:attrName>style.color</p:attrName>
                                        </p:attrNameLst>
                                      </p:cBhvr>
                                      <p:to>
                                        <a:schemeClr val="accent2"/>
                                      </p:to>
                                    </p:animClr>
                                    <p:animClr clrSpc="rgb" dir="cw">
                                      <p:cBhvr>
                                        <p:cTn id="159" dur="500" fill="hold"/>
                                        <p:tgtEl>
                                          <p:spTgt spid="185"/>
                                        </p:tgtEl>
                                        <p:attrNameLst>
                                          <p:attrName>fillcolor</p:attrName>
                                        </p:attrNameLst>
                                      </p:cBhvr>
                                      <p:to>
                                        <a:schemeClr val="accent2"/>
                                      </p:to>
                                    </p:animClr>
                                    <p:set>
                                      <p:cBhvr>
                                        <p:cTn id="160" dur="500" fill="hold"/>
                                        <p:tgtEl>
                                          <p:spTgt spid="185"/>
                                        </p:tgtEl>
                                        <p:attrNameLst>
                                          <p:attrName>fill.type</p:attrName>
                                        </p:attrNameLst>
                                      </p:cBhvr>
                                      <p:to>
                                        <p:strVal val="solid"/>
                                      </p:to>
                                    </p:set>
                                    <p:set>
                                      <p:cBhvr>
                                        <p:cTn id="161" dur="500" fill="hold"/>
                                        <p:tgtEl>
                                          <p:spTgt spid="185"/>
                                        </p:tgtEl>
                                        <p:attrNameLst>
                                          <p:attrName>fill.on</p:attrName>
                                        </p:attrNameLst>
                                      </p:cBhvr>
                                      <p:to>
                                        <p:strVal val="true"/>
                                      </p:to>
                                    </p:set>
                                  </p:childTnLst>
                                </p:cTn>
                              </p:par>
                            </p:childTnLst>
                          </p:cTn>
                        </p:par>
                      </p:childTnLst>
                    </p:cTn>
                  </p:par>
                  <p:par>
                    <p:cTn id="162" fill="hold">
                      <p:stCondLst>
                        <p:cond delay="indefinite"/>
                      </p:stCondLst>
                      <p:childTnLst>
                        <p:par>
                          <p:cTn id="163" fill="hold">
                            <p:stCondLst>
                              <p:cond delay="0"/>
                            </p:stCondLst>
                            <p:childTnLst>
                              <p:par>
                                <p:cTn id="164" presetID="6" presetClass="exit" presetSubtype="32" fill="hold" grpId="1" nodeType="clickEffect">
                                  <p:stCondLst>
                                    <p:cond delay="0"/>
                                  </p:stCondLst>
                                  <p:childTnLst>
                                    <p:animEffect transition="out" filter="circle(out)">
                                      <p:cBhvr>
                                        <p:cTn id="165" dur="2000"/>
                                        <p:tgtEl>
                                          <p:spTgt spid="182"/>
                                        </p:tgtEl>
                                      </p:cBhvr>
                                    </p:animEffect>
                                    <p:set>
                                      <p:cBhvr>
                                        <p:cTn id="166" dur="1" fill="hold">
                                          <p:stCondLst>
                                            <p:cond delay="1999"/>
                                          </p:stCondLst>
                                        </p:cTn>
                                        <p:tgtEl>
                                          <p:spTgt spid="182"/>
                                        </p:tgtEl>
                                        <p:attrNameLst>
                                          <p:attrName>style.visibility</p:attrName>
                                        </p:attrNameLst>
                                      </p:cBhvr>
                                      <p:to>
                                        <p:strVal val="hidden"/>
                                      </p:to>
                                    </p:set>
                                  </p:childTnLst>
                                </p:cTn>
                              </p:par>
                              <p:par>
                                <p:cTn id="167" presetID="6" presetClass="exit" presetSubtype="32" fill="hold" grpId="1" nodeType="withEffect">
                                  <p:stCondLst>
                                    <p:cond delay="0"/>
                                  </p:stCondLst>
                                  <p:childTnLst>
                                    <p:animEffect transition="out" filter="circle(out)">
                                      <p:cBhvr>
                                        <p:cTn id="168" dur="2000"/>
                                        <p:tgtEl>
                                          <p:spTgt spid="183"/>
                                        </p:tgtEl>
                                      </p:cBhvr>
                                    </p:animEffect>
                                    <p:set>
                                      <p:cBhvr>
                                        <p:cTn id="169" dur="1" fill="hold">
                                          <p:stCondLst>
                                            <p:cond delay="1999"/>
                                          </p:stCondLst>
                                        </p:cTn>
                                        <p:tgtEl>
                                          <p:spTgt spid="183"/>
                                        </p:tgtEl>
                                        <p:attrNameLst>
                                          <p:attrName>style.visibility</p:attrName>
                                        </p:attrNameLst>
                                      </p:cBhvr>
                                      <p:to>
                                        <p:strVal val="hidden"/>
                                      </p:to>
                                    </p:set>
                                  </p:childTnLst>
                                </p:cTn>
                              </p:par>
                              <p:par>
                                <p:cTn id="170" presetID="6" presetClass="exit" presetSubtype="32" fill="hold" grpId="1" nodeType="withEffect">
                                  <p:stCondLst>
                                    <p:cond delay="0"/>
                                  </p:stCondLst>
                                  <p:childTnLst>
                                    <p:animEffect transition="out" filter="circle(out)">
                                      <p:cBhvr>
                                        <p:cTn id="171" dur="2000"/>
                                        <p:tgtEl>
                                          <p:spTgt spid="184"/>
                                        </p:tgtEl>
                                      </p:cBhvr>
                                    </p:animEffect>
                                    <p:set>
                                      <p:cBhvr>
                                        <p:cTn id="172" dur="1" fill="hold">
                                          <p:stCondLst>
                                            <p:cond delay="1999"/>
                                          </p:stCondLst>
                                        </p:cTn>
                                        <p:tgtEl>
                                          <p:spTgt spid="184"/>
                                        </p:tgtEl>
                                        <p:attrNameLst>
                                          <p:attrName>style.visibility</p:attrName>
                                        </p:attrNameLst>
                                      </p:cBhvr>
                                      <p:to>
                                        <p:strVal val="hidden"/>
                                      </p:to>
                                    </p:set>
                                  </p:childTnLst>
                                </p:cTn>
                              </p:par>
                              <p:par>
                                <p:cTn id="173" presetID="6" presetClass="exit" presetSubtype="32" fill="hold" grpId="1" nodeType="withEffect">
                                  <p:stCondLst>
                                    <p:cond delay="0"/>
                                  </p:stCondLst>
                                  <p:childTnLst>
                                    <p:animEffect transition="out" filter="circle(out)">
                                      <p:cBhvr>
                                        <p:cTn id="174" dur="2000"/>
                                        <p:tgtEl>
                                          <p:spTgt spid="185"/>
                                        </p:tgtEl>
                                      </p:cBhvr>
                                    </p:animEffect>
                                    <p:set>
                                      <p:cBhvr>
                                        <p:cTn id="175" dur="1" fill="hold">
                                          <p:stCondLst>
                                            <p:cond delay="1999"/>
                                          </p:stCondLst>
                                        </p:cTn>
                                        <p:tgtEl>
                                          <p:spTgt spid="185"/>
                                        </p:tgtEl>
                                        <p:attrNameLst>
                                          <p:attrName>style.visibility</p:attrName>
                                        </p:attrNameLst>
                                      </p:cBhvr>
                                      <p:to>
                                        <p:strVal val="hidden"/>
                                      </p:to>
                                    </p:set>
                                  </p:childTnLst>
                                </p:cTn>
                              </p:par>
                              <p:par>
                                <p:cTn id="176" presetID="6" presetClass="exit" presetSubtype="32" fill="hold" grpId="1" nodeType="withEffect">
                                  <p:stCondLst>
                                    <p:cond delay="0"/>
                                  </p:stCondLst>
                                  <p:childTnLst>
                                    <p:animEffect transition="out" filter="circle(out)">
                                      <p:cBhvr>
                                        <p:cTn id="177" dur="2000"/>
                                        <p:tgtEl>
                                          <p:spTgt spid="202"/>
                                        </p:tgtEl>
                                      </p:cBhvr>
                                    </p:animEffect>
                                    <p:set>
                                      <p:cBhvr>
                                        <p:cTn id="178" dur="1" fill="hold">
                                          <p:stCondLst>
                                            <p:cond delay="1999"/>
                                          </p:stCondLst>
                                        </p:cTn>
                                        <p:tgtEl>
                                          <p:spTgt spid="202"/>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179" restart="whenNotActive" fill="hold" evtFilter="cancelBubble" nodeType="interactiveSeq">
                <p:stCondLst>
                  <p:cond evt="onClick" delay="0">
                    <p:tgtEl>
                      <p:spTgt spid="150"/>
                    </p:tgtEl>
                  </p:cond>
                </p:stCondLst>
                <p:endSync evt="end" delay="0">
                  <p:rtn val="all"/>
                </p:endSync>
                <p:childTnLst>
                  <p:par>
                    <p:cTn id="180" fill="hold">
                      <p:stCondLst>
                        <p:cond delay="0"/>
                      </p:stCondLst>
                      <p:childTnLst>
                        <p:par>
                          <p:cTn id="181" fill="hold">
                            <p:stCondLst>
                              <p:cond delay="0"/>
                            </p:stCondLst>
                            <p:childTnLst>
                              <p:par>
                                <p:cTn id="182" presetID="6" presetClass="entr" presetSubtype="16" fill="hold" grpId="0" nodeType="clickEffect">
                                  <p:stCondLst>
                                    <p:cond delay="0"/>
                                  </p:stCondLst>
                                  <p:childTnLst>
                                    <p:set>
                                      <p:cBhvr>
                                        <p:cTn id="183" dur="1" fill="hold">
                                          <p:stCondLst>
                                            <p:cond delay="0"/>
                                          </p:stCondLst>
                                        </p:cTn>
                                        <p:tgtEl>
                                          <p:spTgt spid="203"/>
                                        </p:tgtEl>
                                        <p:attrNameLst>
                                          <p:attrName>style.visibility</p:attrName>
                                        </p:attrNameLst>
                                      </p:cBhvr>
                                      <p:to>
                                        <p:strVal val="visible"/>
                                      </p:to>
                                    </p:set>
                                    <p:animEffect transition="in" filter="circle(in)">
                                      <p:cBhvr>
                                        <p:cTn id="184" dur="2000"/>
                                        <p:tgtEl>
                                          <p:spTgt spid="203"/>
                                        </p:tgtEl>
                                      </p:cBhvr>
                                    </p:animEffect>
                                  </p:childTnLst>
                                </p:cTn>
                              </p:par>
                              <p:par>
                                <p:cTn id="185" presetID="19" presetClass="emph" presetSubtype="0" fill="hold" grpId="0" nodeType="withEffect">
                                  <p:stCondLst>
                                    <p:cond delay="0"/>
                                  </p:stCondLst>
                                  <p:childTnLst>
                                    <p:animClr clrSpc="rgb" dir="cw">
                                      <p:cBhvr override="childStyle">
                                        <p:cTn id="186" dur="500" fill="hold"/>
                                        <p:tgtEl>
                                          <p:spTgt spid="174"/>
                                        </p:tgtEl>
                                        <p:attrNameLst>
                                          <p:attrName>style.color</p:attrName>
                                        </p:attrNameLst>
                                      </p:cBhvr>
                                      <p:to>
                                        <a:schemeClr val="accent2"/>
                                      </p:to>
                                    </p:animClr>
                                    <p:animClr clrSpc="rgb" dir="cw">
                                      <p:cBhvr>
                                        <p:cTn id="187" dur="500" fill="hold"/>
                                        <p:tgtEl>
                                          <p:spTgt spid="174"/>
                                        </p:tgtEl>
                                        <p:attrNameLst>
                                          <p:attrName>fillcolor</p:attrName>
                                        </p:attrNameLst>
                                      </p:cBhvr>
                                      <p:to>
                                        <a:schemeClr val="accent2"/>
                                      </p:to>
                                    </p:animClr>
                                    <p:set>
                                      <p:cBhvr>
                                        <p:cTn id="188" dur="500" fill="hold"/>
                                        <p:tgtEl>
                                          <p:spTgt spid="174"/>
                                        </p:tgtEl>
                                        <p:attrNameLst>
                                          <p:attrName>fill.type</p:attrName>
                                        </p:attrNameLst>
                                      </p:cBhvr>
                                      <p:to>
                                        <p:strVal val="solid"/>
                                      </p:to>
                                    </p:set>
                                    <p:set>
                                      <p:cBhvr>
                                        <p:cTn id="189" dur="500" fill="hold"/>
                                        <p:tgtEl>
                                          <p:spTgt spid="174"/>
                                        </p:tgtEl>
                                        <p:attrNameLst>
                                          <p:attrName>fill.on</p:attrName>
                                        </p:attrNameLst>
                                      </p:cBhvr>
                                      <p:to>
                                        <p:strVal val="true"/>
                                      </p:to>
                                    </p:set>
                                  </p:childTnLst>
                                </p:cTn>
                              </p:par>
                              <p:par>
                                <p:cTn id="190" presetID="19" presetClass="emph" presetSubtype="0" fill="hold" grpId="0" nodeType="withEffect">
                                  <p:stCondLst>
                                    <p:cond delay="0"/>
                                  </p:stCondLst>
                                  <p:childTnLst>
                                    <p:animClr clrSpc="rgb" dir="cw">
                                      <p:cBhvr override="childStyle">
                                        <p:cTn id="191" dur="500" fill="hold"/>
                                        <p:tgtEl>
                                          <p:spTgt spid="176"/>
                                        </p:tgtEl>
                                        <p:attrNameLst>
                                          <p:attrName>style.color</p:attrName>
                                        </p:attrNameLst>
                                      </p:cBhvr>
                                      <p:to>
                                        <a:schemeClr val="accent2"/>
                                      </p:to>
                                    </p:animClr>
                                    <p:animClr clrSpc="rgb" dir="cw">
                                      <p:cBhvr>
                                        <p:cTn id="192" dur="500" fill="hold"/>
                                        <p:tgtEl>
                                          <p:spTgt spid="176"/>
                                        </p:tgtEl>
                                        <p:attrNameLst>
                                          <p:attrName>fillcolor</p:attrName>
                                        </p:attrNameLst>
                                      </p:cBhvr>
                                      <p:to>
                                        <a:schemeClr val="accent2"/>
                                      </p:to>
                                    </p:animClr>
                                    <p:set>
                                      <p:cBhvr>
                                        <p:cTn id="193" dur="500" fill="hold"/>
                                        <p:tgtEl>
                                          <p:spTgt spid="176"/>
                                        </p:tgtEl>
                                        <p:attrNameLst>
                                          <p:attrName>fill.type</p:attrName>
                                        </p:attrNameLst>
                                      </p:cBhvr>
                                      <p:to>
                                        <p:strVal val="solid"/>
                                      </p:to>
                                    </p:set>
                                    <p:set>
                                      <p:cBhvr>
                                        <p:cTn id="194" dur="500" fill="hold"/>
                                        <p:tgtEl>
                                          <p:spTgt spid="176"/>
                                        </p:tgtEl>
                                        <p:attrNameLst>
                                          <p:attrName>fill.on</p:attrName>
                                        </p:attrNameLst>
                                      </p:cBhvr>
                                      <p:to>
                                        <p:strVal val="true"/>
                                      </p:to>
                                    </p:set>
                                  </p:childTnLst>
                                </p:cTn>
                              </p:par>
                              <p:par>
                                <p:cTn id="195" presetID="19" presetClass="emph" presetSubtype="0" fill="hold" grpId="0" nodeType="withEffect">
                                  <p:stCondLst>
                                    <p:cond delay="0"/>
                                  </p:stCondLst>
                                  <p:childTnLst>
                                    <p:animClr clrSpc="rgb" dir="cw">
                                      <p:cBhvr override="childStyle">
                                        <p:cTn id="196" dur="500" fill="hold"/>
                                        <p:tgtEl>
                                          <p:spTgt spid="177"/>
                                        </p:tgtEl>
                                        <p:attrNameLst>
                                          <p:attrName>style.color</p:attrName>
                                        </p:attrNameLst>
                                      </p:cBhvr>
                                      <p:to>
                                        <a:schemeClr val="accent2"/>
                                      </p:to>
                                    </p:animClr>
                                    <p:animClr clrSpc="rgb" dir="cw">
                                      <p:cBhvr>
                                        <p:cTn id="197" dur="500" fill="hold"/>
                                        <p:tgtEl>
                                          <p:spTgt spid="177"/>
                                        </p:tgtEl>
                                        <p:attrNameLst>
                                          <p:attrName>fillcolor</p:attrName>
                                        </p:attrNameLst>
                                      </p:cBhvr>
                                      <p:to>
                                        <a:schemeClr val="accent2"/>
                                      </p:to>
                                    </p:animClr>
                                    <p:set>
                                      <p:cBhvr>
                                        <p:cTn id="198" dur="500" fill="hold"/>
                                        <p:tgtEl>
                                          <p:spTgt spid="177"/>
                                        </p:tgtEl>
                                        <p:attrNameLst>
                                          <p:attrName>fill.type</p:attrName>
                                        </p:attrNameLst>
                                      </p:cBhvr>
                                      <p:to>
                                        <p:strVal val="solid"/>
                                      </p:to>
                                    </p:set>
                                    <p:set>
                                      <p:cBhvr>
                                        <p:cTn id="199" dur="500" fill="hold"/>
                                        <p:tgtEl>
                                          <p:spTgt spid="177"/>
                                        </p:tgtEl>
                                        <p:attrNameLst>
                                          <p:attrName>fill.on</p:attrName>
                                        </p:attrNameLst>
                                      </p:cBhvr>
                                      <p:to>
                                        <p:strVal val="true"/>
                                      </p:to>
                                    </p:set>
                                  </p:childTnLst>
                                </p:cTn>
                              </p:par>
                              <p:par>
                                <p:cTn id="200" presetID="19" presetClass="emph" presetSubtype="0" fill="hold" grpId="0" nodeType="withEffect">
                                  <p:stCondLst>
                                    <p:cond delay="0"/>
                                  </p:stCondLst>
                                  <p:childTnLst>
                                    <p:animClr clrSpc="rgb" dir="cw">
                                      <p:cBhvr override="childStyle">
                                        <p:cTn id="201" dur="500" fill="hold"/>
                                        <p:tgtEl>
                                          <p:spTgt spid="178"/>
                                        </p:tgtEl>
                                        <p:attrNameLst>
                                          <p:attrName>style.color</p:attrName>
                                        </p:attrNameLst>
                                      </p:cBhvr>
                                      <p:to>
                                        <a:schemeClr val="accent2"/>
                                      </p:to>
                                    </p:animClr>
                                    <p:animClr clrSpc="rgb" dir="cw">
                                      <p:cBhvr>
                                        <p:cTn id="202" dur="500" fill="hold"/>
                                        <p:tgtEl>
                                          <p:spTgt spid="178"/>
                                        </p:tgtEl>
                                        <p:attrNameLst>
                                          <p:attrName>fillcolor</p:attrName>
                                        </p:attrNameLst>
                                      </p:cBhvr>
                                      <p:to>
                                        <a:schemeClr val="accent2"/>
                                      </p:to>
                                    </p:animClr>
                                    <p:set>
                                      <p:cBhvr>
                                        <p:cTn id="203" dur="500" fill="hold"/>
                                        <p:tgtEl>
                                          <p:spTgt spid="178"/>
                                        </p:tgtEl>
                                        <p:attrNameLst>
                                          <p:attrName>fill.type</p:attrName>
                                        </p:attrNameLst>
                                      </p:cBhvr>
                                      <p:to>
                                        <p:strVal val="solid"/>
                                      </p:to>
                                    </p:set>
                                    <p:set>
                                      <p:cBhvr>
                                        <p:cTn id="204" dur="500" fill="hold"/>
                                        <p:tgtEl>
                                          <p:spTgt spid="178"/>
                                        </p:tgtEl>
                                        <p:attrNameLst>
                                          <p:attrName>fill.on</p:attrName>
                                        </p:attrNameLst>
                                      </p:cBhvr>
                                      <p:to>
                                        <p:strVal val="true"/>
                                      </p:to>
                                    </p:set>
                                  </p:childTnLst>
                                </p:cTn>
                              </p:par>
                              <p:par>
                                <p:cTn id="205" presetID="19" presetClass="emph" presetSubtype="0" fill="hold" grpId="0" nodeType="withEffect">
                                  <p:stCondLst>
                                    <p:cond delay="0"/>
                                  </p:stCondLst>
                                  <p:childTnLst>
                                    <p:animClr clrSpc="rgb" dir="cw">
                                      <p:cBhvr override="childStyle">
                                        <p:cTn id="206" dur="500" fill="hold"/>
                                        <p:tgtEl>
                                          <p:spTgt spid="181"/>
                                        </p:tgtEl>
                                        <p:attrNameLst>
                                          <p:attrName>style.color</p:attrName>
                                        </p:attrNameLst>
                                      </p:cBhvr>
                                      <p:to>
                                        <a:schemeClr val="accent2"/>
                                      </p:to>
                                    </p:animClr>
                                    <p:animClr clrSpc="rgb" dir="cw">
                                      <p:cBhvr>
                                        <p:cTn id="207" dur="500" fill="hold"/>
                                        <p:tgtEl>
                                          <p:spTgt spid="181"/>
                                        </p:tgtEl>
                                        <p:attrNameLst>
                                          <p:attrName>fillcolor</p:attrName>
                                        </p:attrNameLst>
                                      </p:cBhvr>
                                      <p:to>
                                        <a:schemeClr val="accent2"/>
                                      </p:to>
                                    </p:animClr>
                                    <p:set>
                                      <p:cBhvr>
                                        <p:cTn id="208" dur="500" fill="hold"/>
                                        <p:tgtEl>
                                          <p:spTgt spid="181"/>
                                        </p:tgtEl>
                                        <p:attrNameLst>
                                          <p:attrName>fill.type</p:attrName>
                                        </p:attrNameLst>
                                      </p:cBhvr>
                                      <p:to>
                                        <p:strVal val="solid"/>
                                      </p:to>
                                    </p:set>
                                    <p:set>
                                      <p:cBhvr>
                                        <p:cTn id="209" dur="500" fill="hold"/>
                                        <p:tgtEl>
                                          <p:spTgt spid="181"/>
                                        </p:tgtEl>
                                        <p:attrNameLst>
                                          <p:attrName>fill.on</p:attrName>
                                        </p:attrNameLst>
                                      </p:cBhvr>
                                      <p:to>
                                        <p:strVal val="true"/>
                                      </p:to>
                                    </p:set>
                                  </p:childTnLst>
                                </p:cTn>
                              </p:par>
                            </p:childTnLst>
                          </p:cTn>
                        </p:par>
                      </p:childTnLst>
                    </p:cTn>
                  </p:par>
                  <p:par>
                    <p:cTn id="210" fill="hold">
                      <p:stCondLst>
                        <p:cond delay="indefinite"/>
                      </p:stCondLst>
                      <p:childTnLst>
                        <p:par>
                          <p:cTn id="211" fill="hold">
                            <p:stCondLst>
                              <p:cond delay="0"/>
                            </p:stCondLst>
                            <p:childTnLst>
                              <p:par>
                                <p:cTn id="212" presetID="6" presetClass="exit" presetSubtype="32" fill="hold" grpId="1" nodeType="clickEffect">
                                  <p:stCondLst>
                                    <p:cond delay="0"/>
                                  </p:stCondLst>
                                  <p:childTnLst>
                                    <p:animEffect transition="out" filter="circle(out)">
                                      <p:cBhvr>
                                        <p:cTn id="213" dur="2000"/>
                                        <p:tgtEl>
                                          <p:spTgt spid="174"/>
                                        </p:tgtEl>
                                      </p:cBhvr>
                                    </p:animEffect>
                                    <p:set>
                                      <p:cBhvr>
                                        <p:cTn id="214" dur="1" fill="hold">
                                          <p:stCondLst>
                                            <p:cond delay="1999"/>
                                          </p:stCondLst>
                                        </p:cTn>
                                        <p:tgtEl>
                                          <p:spTgt spid="174"/>
                                        </p:tgtEl>
                                        <p:attrNameLst>
                                          <p:attrName>style.visibility</p:attrName>
                                        </p:attrNameLst>
                                      </p:cBhvr>
                                      <p:to>
                                        <p:strVal val="hidden"/>
                                      </p:to>
                                    </p:set>
                                  </p:childTnLst>
                                </p:cTn>
                              </p:par>
                              <p:par>
                                <p:cTn id="215" presetID="6" presetClass="exit" presetSubtype="32" fill="hold" grpId="1" nodeType="withEffect">
                                  <p:stCondLst>
                                    <p:cond delay="0"/>
                                  </p:stCondLst>
                                  <p:childTnLst>
                                    <p:animEffect transition="out" filter="circle(out)">
                                      <p:cBhvr>
                                        <p:cTn id="216" dur="2000"/>
                                        <p:tgtEl>
                                          <p:spTgt spid="176"/>
                                        </p:tgtEl>
                                      </p:cBhvr>
                                    </p:animEffect>
                                    <p:set>
                                      <p:cBhvr>
                                        <p:cTn id="217" dur="1" fill="hold">
                                          <p:stCondLst>
                                            <p:cond delay="1999"/>
                                          </p:stCondLst>
                                        </p:cTn>
                                        <p:tgtEl>
                                          <p:spTgt spid="176"/>
                                        </p:tgtEl>
                                        <p:attrNameLst>
                                          <p:attrName>style.visibility</p:attrName>
                                        </p:attrNameLst>
                                      </p:cBhvr>
                                      <p:to>
                                        <p:strVal val="hidden"/>
                                      </p:to>
                                    </p:set>
                                  </p:childTnLst>
                                </p:cTn>
                              </p:par>
                              <p:par>
                                <p:cTn id="218" presetID="6" presetClass="exit" presetSubtype="32" fill="hold" grpId="1" nodeType="withEffect">
                                  <p:stCondLst>
                                    <p:cond delay="0"/>
                                  </p:stCondLst>
                                  <p:childTnLst>
                                    <p:animEffect transition="out" filter="circle(out)">
                                      <p:cBhvr>
                                        <p:cTn id="219" dur="2000"/>
                                        <p:tgtEl>
                                          <p:spTgt spid="177"/>
                                        </p:tgtEl>
                                      </p:cBhvr>
                                    </p:animEffect>
                                    <p:set>
                                      <p:cBhvr>
                                        <p:cTn id="220" dur="1" fill="hold">
                                          <p:stCondLst>
                                            <p:cond delay="1999"/>
                                          </p:stCondLst>
                                        </p:cTn>
                                        <p:tgtEl>
                                          <p:spTgt spid="177"/>
                                        </p:tgtEl>
                                        <p:attrNameLst>
                                          <p:attrName>style.visibility</p:attrName>
                                        </p:attrNameLst>
                                      </p:cBhvr>
                                      <p:to>
                                        <p:strVal val="hidden"/>
                                      </p:to>
                                    </p:set>
                                  </p:childTnLst>
                                </p:cTn>
                              </p:par>
                              <p:par>
                                <p:cTn id="221" presetID="6" presetClass="exit" presetSubtype="32" fill="hold" grpId="1" nodeType="withEffect">
                                  <p:stCondLst>
                                    <p:cond delay="0"/>
                                  </p:stCondLst>
                                  <p:childTnLst>
                                    <p:animEffect transition="out" filter="circle(out)">
                                      <p:cBhvr>
                                        <p:cTn id="222" dur="2000"/>
                                        <p:tgtEl>
                                          <p:spTgt spid="178"/>
                                        </p:tgtEl>
                                      </p:cBhvr>
                                    </p:animEffect>
                                    <p:set>
                                      <p:cBhvr>
                                        <p:cTn id="223" dur="1" fill="hold">
                                          <p:stCondLst>
                                            <p:cond delay="1999"/>
                                          </p:stCondLst>
                                        </p:cTn>
                                        <p:tgtEl>
                                          <p:spTgt spid="178"/>
                                        </p:tgtEl>
                                        <p:attrNameLst>
                                          <p:attrName>style.visibility</p:attrName>
                                        </p:attrNameLst>
                                      </p:cBhvr>
                                      <p:to>
                                        <p:strVal val="hidden"/>
                                      </p:to>
                                    </p:set>
                                  </p:childTnLst>
                                </p:cTn>
                              </p:par>
                              <p:par>
                                <p:cTn id="224" presetID="6" presetClass="exit" presetSubtype="32" fill="hold" grpId="1" nodeType="withEffect">
                                  <p:stCondLst>
                                    <p:cond delay="0"/>
                                  </p:stCondLst>
                                  <p:childTnLst>
                                    <p:animEffect transition="out" filter="circle(out)">
                                      <p:cBhvr>
                                        <p:cTn id="225" dur="2000"/>
                                        <p:tgtEl>
                                          <p:spTgt spid="181"/>
                                        </p:tgtEl>
                                      </p:cBhvr>
                                    </p:animEffect>
                                    <p:set>
                                      <p:cBhvr>
                                        <p:cTn id="226" dur="1" fill="hold">
                                          <p:stCondLst>
                                            <p:cond delay="1999"/>
                                          </p:stCondLst>
                                        </p:cTn>
                                        <p:tgtEl>
                                          <p:spTgt spid="181"/>
                                        </p:tgtEl>
                                        <p:attrNameLst>
                                          <p:attrName>style.visibility</p:attrName>
                                        </p:attrNameLst>
                                      </p:cBhvr>
                                      <p:to>
                                        <p:strVal val="hidden"/>
                                      </p:to>
                                    </p:set>
                                  </p:childTnLst>
                                </p:cTn>
                              </p:par>
                              <p:par>
                                <p:cTn id="227" presetID="6" presetClass="exit" presetSubtype="32" fill="hold" grpId="1" nodeType="withEffect">
                                  <p:stCondLst>
                                    <p:cond delay="0"/>
                                  </p:stCondLst>
                                  <p:childTnLst>
                                    <p:animEffect transition="out" filter="circle(out)">
                                      <p:cBhvr>
                                        <p:cTn id="228" dur="2000"/>
                                        <p:tgtEl>
                                          <p:spTgt spid="203"/>
                                        </p:tgtEl>
                                      </p:cBhvr>
                                    </p:animEffect>
                                    <p:set>
                                      <p:cBhvr>
                                        <p:cTn id="229" dur="1" fill="hold">
                                          <p:stCondLst>
                                            <p:cond delay="1999"/>
                                          </p:stCondLst>
                                        </p:cTn>
                                        <p:tgtEl>
                                          <p:spTgt spid="203"/>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230" restart="whenNotActive" fill="hold" evtFilter="cancelBubble" nodeType="interactiveSeq">
                <p:stCondLst>
                  <p:cond evt="onClick" delay="0">
                    <p:tgtEl>
                      <p:spTgt spid="151"/>
                    </p:tgtEl>
                  </p:cond>
                </p:stCondLst>
                <p:endSync evt="end" delay="0">
                  <p:rtn val="all"/>
                </p:endSync>
                <p:childTnLst>
                  <p:par>
                    <p:cTn id="231" fill="hold">
                      <p:stCondLst>
                        <p:cond delay="0"/>
                      </p:stCondLst>
                      <p:childTnLst>
                        <p:par>
                          <p:cTn id="232" fill="hold">
                            <p:stCondLst>
                              <p:cond delay="0"/>
                            </p:stCondLst>
                            <p:childTnLst>
                              <p:par>
                                <p:cTn id="233" presetID="6" presetClass="entr" presetSubtype="16" fill="hold" grpId="0" nodeType="clickEffect">
                                  <p:stCondLst>
                                    <p:cond delay="0"/>
                                  </p:stCondLst>
                                  <p:childTnLst>
                                    <p:set>
                                      <p:cBhvr>
                                        <p:cTn id="234" dur="1" fill="hold">
                                          <p:stCondLst>
                                            <p:cond delay="0"/>
                                          </p:stCondLst>
                                        </p:cTn>
                                        <p:tgtEl>
                                          <p:spTgt spid="204"/>
                                        </p:tgtEl>
                                        <p:attrNameLst>
                                          <p:attrName>style.visibility</p:attrName>
                                        </p:attrNameLst>
                                      </p:cBhvr>
                                      <p:to>
                                        <p:strVal val="visible"/>
                                      </p:to>
                                    </p:set>
                                    <p:animEffect transition="in" filter="circle(in)">
                                      <p:cBhvr>
                                        <p:cTn id="235" dur="2000"/>
                                        <p:tgtEl>
                                          <p:spTgt spid="204"/>
                                        </p:tgtEl>
                                      </p:cBhvr>
                                    </p:animEffect>
                                  </p:childTnLst>
                                </p:cTn>
                              </p:par>
                              <p:par>
                                <p:cTn id="236" presetID="19" presetClass="emph" presetSubtype="0" fill="hold" grpId="0" nodeType="withEffect">
                                  <p:stCondLst>
                                    <p:cond delay="0"/>
                                  </p:stCondLst>
                                  <p:childTnLst>
                                    <p:animClr clrSpc="rgb" dir="cw">
                                      <p:cBhvr override="childStyle">
                                        <p:cTn id="237" dur="500" fill="hold"/>
                                        <p:tgtEl>
                                          <p:spTgt spid="142"/>
                                        </p:tgtEl>
                                        <p:attrNameLst>
                                          <p:attrName>style.color</p:attrName>
                                        </p:attrNameLst>
                                      </p:cBhvr>
                                      <p:to>
                                        <a:schemeClr val="accent2"/>
                                      </p:to>
                                    </p:animClr>
                                    <p:animClr clrSpc="rgb" dir="cw">
                                      <p:cBhvr>
                                        <p:cTn id="238" dur="500" fill="hold"/>
                                        <p:tgtEl>
                                          <p:spTgt spid="142"/>
                                        </p:tgtEl>
                                        <p:attrNameLst>
                                          <p:attrName>fillcolor</p:attrName>
                                        </p:attrNameLst>
                                      </p:cBhvr>
                                      <p:to>
                                        <a:schemeClr val="accent2"/>
                                      </p:to>
                                    </p:animClr>
                                    <p:set>
                                      <p:cBhvr>
                                        <p:cTn id="239" dur="500" fill="hold"/>
                                        <p:tgtEl>
                                          <p:spTgt spid="142"/>
                                        </p:tgtEl>
                                        <p:attrNameLst>
                                          <p:attrName>fill.type</p:attrName>
                                        </p:attrNameLst>
                                      </p:cBhvr>
                                      <p:to>
                                        <p:strVal val="solid"/>
                                      </p:to>
                                    </p:set>
                                    <p:set>
                                      <p:cBhvr>
                                        <p:cTn id="240" dur="500" fill="hold"/>
                                        <p:tgtEl>
                                          <p:spTgt spid="142"/>
                                        </p:tgtEl>
                                        <p:attrNameLst>
                                          <p:attrName>fill.on</p:attrName>
                                        </p:attrNameLst>
                                      </p:cBhvr>
                                      <p:to>
                                        <p:strVal val="true"/>
                                      </p:to>
                                    </p:set>
                                  </p:childTnLst>
                                </p:cTn>
                              </p:par>
                              <p:par>
                                <p:cTn id="241" presetID="19" presetClass="emph" presetSubtype="0" fill="hold" grpId="0" nodeType="withEffect">
                                  <p:stCondLst>
                                    <p:cond delay="0"/>
                                  </p:stCondLst>
                                  <p:childTnLst>
                                    <p:animClr clrSpc="rgb" dir="cw">
                                      <p:cBhvr override="childStyle">
                                        <p:cTn id="242" dur="500" fill="hold"/>
                                        <p:tgtEl>
                                          <p:spTgt spid="143"/>
                                        </p:tgtEl>
                                        <p:attrNameLst>
                                          <p:attrName>style.color</p:attrName>
                                        </p:attrNameLst>
                                      </p:cBhvr>
                                      <p:to>
                                        <a:schemeClr val="accent2"/>
                                      </p:to>
                                    </p:animClr>
                                    <p:animClr clrSpc="rgb" dir="cw">
                                      <p:cBhvr>
                                        <p:cTn id="243" dur="500" fill="hold"/>
                                        <p:tgtEl>
                                          <p:spTgt spid="143"/>
                                        </p:tgtEl>
                                        <p:attrNameLst>
                                          <p:attrName>fillcolor</p:attrName>
                                        </p:attrNameLst>
                                      </p:cBhvr>
                                      <p:to>
                                        <a:schemeClr val="accent2"/>
                                      </p:to>
                                    </p:animClr>
                                    <p:set>
                                      <p:cBhvr>
                                        <p:cTn id="244" dur="500" fill="hold"/>
                                        <p:tgtEl>
                                          <p:spTgt spid="143"/>
                                        </p:tgtEl>
                                        <p:attrNameLst>
                                          <p:attrName>fill.type</p:attrName>
                                        </p:attrNameLst>
                                      </p:cBhvr>
                                      <p:to>
                                        <p:strVal val="solid"/>
                                      </p:to>
                                    </p:set>
                                    <p:set>
                                      <p:cBhvr>
                                        <p:cTn id="245" dur="500" fill="hold"/>
                                        <p:tgtEl>
                                          <p:spTgt spid="143"/>
                                        </p:tgtEl>
                                        <p:attrNameLst>
                                          <p:attrName>fill.on</p:attrName>
                                        </p:attrNameLst>
                                      </p:cBhvr>
                                      <p:to>
                                        <p:strVal val="true"/>
                                      </p:to>
                                    </p:set>
                                  </p:childTnLst>
                                </p:cTn>
                              </p:par>
                              <p:par>
                                <p:cTn id="246" presetID="19" presetClass="emph" presetSubtype="0" fill="hold" grpId="0" nodeType="withEffect">
                                  <p:stCondLst>
                                    <p:cond delay="0"/>
                                  </p:stCondLst>
                                  <p:childTnLst>
                                    <p:animClr clrSpc="rgb" dir="cw">
                                      <p:cBhvr override="childStyle">
                                        <p:cTn id="247" dur="500" fill="hold"/>
                                        <p:tgtEl>
                                          <p:spTgt spid="144"/>
                                        </p:tgtEl>
                                        <p:attrNameLst>
                                          <p:attrName>style.color</p:attrName>
                                        </p:attrNameLst>
                                      </p:cBhvr>
                                      <p:to>
                                        <a:schemeClr val="accent2"/>
                                      </p:to>
                                    </p:animClr>
                                    <p:animClr clrSpc="rgb" dir="cw">
                                      <p:cBhvr>
                                        <p:cTn id="248" dur="500" fill="hold"/>
                                        <p:tgtEl>
                                          <p:spTgt spid="144"/>
                                        </p:tgtEl>
                                        <p:attrNameLst>
                                          <p:attrName>fillcolor</p:attrName>
                                        </p:attrNameLst>
                                      </p:cBhvr>
                                      <p:to>
                                        <a:schemeClr val="accent2"/>
                                      </p:to>
                                    </p:animClr>
                                    <p:set>
                                      <p:cBhvr>
                                        <p:cTn id="249" dur="500" fill="hold"/>
                                        <p:tgtEl>
                                          <p:spTgt spid="144"/>
                                        </p:tgtEl>
                                        <p:attrNameLst>
                                          <p:attrName>fill.type</p:attrName>
                                        </p:attrNameLst>
                                      </p:cBhvr>
                                      <p:to>
                                        <p:strVal val="solid"/>
                                      </p:to>
                                    </p:set>
                                    <p:set>
                                      <p:cBhvr>
                                        <p:cTn id="250" dur="500" fill="hold"/>
                                        <p:tgtEl>
                                          <p:spTgt spid="144"/>
                                        </p:tgtEl>
                                        <p:attrNameLst>
                                          <p:attrName>fill.on</p:attrName>
                                        </p:attrNameLst>
                                      </p:cBhvr>
                                      <p:to>
                                        <p:strVal val="true"/>
                                      </p:to>
                                    </p:set>
                                  </p:childTnLst>
                                </p:cTn>
                              </p:par>
                              <p:par>
                                <p:cTn id="251" presetID="19" presetClass="emph" presetSubtype="0" fill="hold" grpId="0" nodeType="withEffect">
                                  <p:stCondLst>
                                    <p:cond delay="0"/>
                                  </p:stCondLst>
                                  <p:childTnLst>
                                    <p:animClr clrSpc="rgb" dir="cw">
                                      <p:cBhvr override="childStyle">
                                        <p:cTn id="252" dur="500" fill="hold"/>
                                        <p:tgtEl>
                                          <p:spTgt spid="168"/>
                                        </p:tgtEl>
                                        <p:attrNameLst>
                                          <p:attrName>style.color</p:attrName>
                                        </p:attrNameLst>
                                      </p:cBhvr>
                                      <p:to>
                                        <a:schemeClr val="accent2"/>
                                      </p:to>
                                    </p:animClr>
                                    <p:animClr clrSpc="rgb" dir="cw">
                                      <p:cBhvr>
                                        <p:cTn id="253" dur="500" fill="hold"/>
                                        <p:tgtEl>
                                          <p:spTgt spid="168"/>
                                        </p:tgtEl>
                                        <p:attrNameLst>
                                          <p:attrName>fillcolor</p:attrName>
                                        </p:attrNameLst>
                                      </p:cBhvr>
                                      <p:to>
                                        <a:schemeClr val="accent2"/>
                                      </p:to>
                                    </p:animClr>
                                    <p:set>
                                      <p:cBhvr>
                                        <p:cTn id="254" dur="500" fill="hold"/>
                                        <p:tgtEl>
                                          <p:spTgt spid="168"/>
                                        </p:tgtEl>
                                        <p:attrNameLst>
                                          <p:attrName>fill.type</p:attrName>
                                        </p:attrNameLst>
                                      </p:cBhvr>
                                      <p:to>
                                        <p:strVal val="solid"/>
                                      </p:to>
                                    </p:set>
                                    <p:set>
                                      <p:cBhvr>
                                        <p:cTn id="255" dur="500" fill="hold"/>
                                        <p:tgtEl>
                                          <p:spTgt spid="168"/>
                                        </p:tgtEl>
                                        <p:attrNameLst>
                                          <p:attrName>fill.on</p:attrName>
                                        </p:attrNameLst>
                                      </p:cBhvr>
                                      <p:to>
                                        <p:strVal val="true"/>
                                      </p:to>
                                    </p:set>
                                  </p:childTnLst>
                                </p:cTn>
                              </p:par>
                              <p:par>
                                <p:cTn id="256" presetID="19" presetClass="emph" presetSubtype="0" fill="hold" grpId="0" nodeType="withEffect">
                                  <p:stCondLst>
                                    <p:cond delay="0"/>
                                  </p:stCondLst>
                                  <p:childTnLst>
                                    <p:animClr clrSpc="rgb" dir="cw">
                                      <p:cBhvr override="childStyle">
                                        <p:cTn id="257" dur="500" fill="hold"/>
                                        <p:tgtEl>
                                          <p:spTgt spid="171"/>
                                        </p:tgtEl>
                                        <p:attrNameLst>
                                          <p:attrName>style.color</p:attrName>
                                        </p:attrNameLst>
                                      </p:cBhvr>
                                      <p:to>
                                        <a:schemeClr val="accent2"/>
                                      </p:to>
                                    </p:animClr>
                                    <p:animClr clrSpc="rgb" dir="cw">
                                      <p:cBhvr>
                                        <p:cTn id="258" dur="500" fill="hold"/>
                                        <p:tgtEl>
                                          <p:spTgt spid="171"/>
                                        </p:tgtEl>
                                        <p:attrNameLst>
                                          <p:attrName>fillcolor</p:attrName>
                                        </p:attrNameLst>
                                      </p:cBhvr>
                                      <p:to>
                                        <a:schemeClr val="accent2"/>
                                      </p:to>
                                    </p:animClr>
                                    <p:set>
                                      <p:cBhvr>
                                        <p:cTn id="259" dur="500" fill="hold"/>
                                        <p:tgtEl>
                                          <p:spTgt spid="171"/>
                                        </p:tgtEl>
                                        <p:attrNameLst>
                                          <p:attrName>fill.type</p:attrName>
                                        </p:attrNameLst>
                                      </p:cBhvr>
                                      <p:to>
                                        <p:strVal val="solid"/>
                                      </p:to>
                                    </p:set>
                                    <p:set>
                                      <p:cBhvr>
                                        <p:cTn id="260" dur="500" fill="hold"/>
                                        <p:tgtEl>
                                          <p:spTgt spid="171"/>
                                        </p:tgtEl>
                                        <p:attrNameLst>
                                          <p:attrName>fill.on</p:attrName>
                                        </p:attrNameLst>
                                      </p:cBhvr>
                                      <p:to>
                                        <p:strVal val="true"/>
                                      </p:to>
                                    </p:set>
                                  </p:childTnLst>
                                </p:cTn>
                              </p:par>
                            </p:childTnLst>
                          </p:cTn>
                        </p:par>
                      </p:childTnLst>
                    </p:cTn>
                  </p:par>
                  <p:par>
                    <p:cTn id="261" fill="hold">
                      <p:stCondLst>
                        <p:cond delay="indefinite"/>
                      </p:stCondLst>
                      <p:childTnLst>
                        <p:par>
                          <p:cTn id="262" fill="hold">
                            <p:stCondLst>
                              <p:cond delay="0"/>
                            </p:stCondLst>
                            <p:childTnLst>
                              <p:par>
                                <p:cTn id="263" presetID="6" presetClass="exit" presetSubtype="32" fill="hold" grpId="1" nodeType="clickEffect">
                                  <p:stCondLst>
                                    <p:cond delay="0"/>
                                  </p:stCondLst>
                                  <p:childTnLst>
                                    <p:animEffect transition="out" filter="circle(out)">
                                      <p:cBhvr>
                                        <p:cTn id="264" dur="2000"/>
                                        <p:tgtEl>
                                          <p:spTgt spid="142"/>
                                        </p:tgtEl>
                                      </p:cBhvr>
                                    </p:animEffect>
                                    <p:set>
                                      <p:cBhvr>
                                        <p:cTn id="265" dur="1" fill="hold">
                                          <p:stCondLst>
                                            <p:cond delay="1999"/>
                                          </p:stCondLst>
                                        </p:cTn>
                                        <p:tgtEl>
                                          <p:spTgt spid="142"/>
                                        </p:tgtEl>
                                        <p:attrNameLst>
                                          <p:attrName>style.visibility</p:attrName>
                                        </p:attrNameLst>
                                      </p:cBhvr>
                                      <p:to>
                                        <p:strVal val="hidden"/>
                                      </p:to>
                                    </p:set>
                                  </p:childTnLst>
                                </p:cTn>
                              </p:par>
                              <p:par>
                                <p:cTn id="266" presetID="6" presetClass="exit" presetSubtype="32" fill="hold" grpId="1" nodeType="withEffect">
                                  <p:stCondLst>
                                    <p:cond delay="0"/>
                                  </p:stCondLst>
                                  <p:childTnLst>
                                    <p:animEffect transition="out" filter="circle(out)">
                                      <p:cBhvr>
                                        <p:cTn id="267" dur="2000"/>
                                        <p:tgtEl>
                                          <p:spTgt spid="143"/>
                                        </p:tgtEl>
                                      </p:cBhvr>
                                    </p:animEffect>
                                    <p:set>
                                      <p:cBhvr>
                                        <p:cTn id="268" dur="1" fill="hold">
                                          <p:stCondLst>
                                            <p:cond delay="1999"/>
                                          </p:stCondLst>
                                        </p:cTn>
                                        <p:tgtEl>
                                          <p:spTgt spid="143"/>
                                        </p:tgtEl>
                                        <p:attrNameLst>
                                          <p:attrName>style.visibility</p:attrName>
                                        </p:attrNameLst>
                                      </p:cBhvr>
                                      <p:to>
                                        <p:strVal val="hidden"/>
                                      </p:to>
                                    </p:set>
                                  </p:childTnLst>
                                </p:cTn>
                              </p:par>
                              <p:par>
                                <p:cTn id="269" presetID="6" presetClass="exit" presetSubtype="32" fill="hold" grpId="1" nodeType="withEffect">
                                  <p:stCondLst>
                                    <p:cond delay="0"/>
                                  </p:stCondLst>
                                  <p:childTnLst>
                                    <p:animEffect transition="out" filter="circle(out)">
                                      <p:cBhvr>
                                        <p:cTn id="270" dur="2000"/>
                                        <p:tgtEl>
                                          <p:spTgt spid="144"/>
                                        </p:tgtEl>
                                      </p:cBhvr>
                                    </p:animEffect>
                                    <p:set>
                                      <p:cBhvr>
                                        <p:cTn id="271" dur="1" fill="hold">
                                          <p:stCondLst>
                                            <p:cond delay="1999"/>
                                          </p:stCondLst>
                                        </p:cTn>
                                        <p:tgtEl>
                                          <p:spTgt spid="144"/>
                                        </p:tgtEl>
                                        <p:attrNameLst>
                                          <p:attrName>style.visibility</p:attrName>
                                        </p:attrNameLst>
                                      </p:cBhvr>
                                      <p:to>
                                        <p:strVal val="hidden"/>
                                      </p:to>
                                    </p:set>
                                  </p:childTnLst>
                                </p:cTn>
                              </p:par>
                              <p:par>
                                <p:cTn id="272" presetID="6" presetClass="exit" presetSubtype="32" fill="hold" grpId="1" nodeType="withEffect">
                                  <p:stCondLst>
                                    <p:cond delay="0"/>
                                  </p:stCondLst>
                                  <p:childTnLst>
                                    <p:animEffect transition="out" filter="circle(out)">
                                      <p:cBhvr>
                                        <p:cTn id="273" dur="2000"/>
                                        <p:tgtEl>
                                          <p:spTgt spid="168"/>
                                        </p:tgtEl>
                                      </p:cBhvr>
                                    </p:animEffect>
                                    <p:set>
                                      <p:cBhvr>
                                        <p:cTn id="274" dur="1" fill="hold">
                                          <p:stCondLst>
                                            <p:cond delay="1999"/>
                                          </p:stCondLst>
                                        </p:cTn>
                                        <p:tgtEl>
                                          <p:spTgt spid="168"/>
                                        </p:tgtEl>
                                        <p:attrNameLst>
                                          <p:attrName>style.visibility</p:attrName>
                                        </p:attrNameLst>
                                      </p:cBhvr>
                                      <p:to>
                                        <p:strVal val="hidden"/>
                                      </p:to>
                                    </p:set>
                                  </p:childTnLst>
                                </p:cTn>
                              </p:par>
                              <p:par>
                                <p:cTn id="275" presetID="6" presetClass="exit" presetSubtype="32" fill="hold" grpId="1" nodeType="withEffect">
                                  <p:stCondLst>
                                    <p:cond delay="0"/>
                                  </p:stCondLst>
                                  <p:childTnLst>
                                    <p:animEffect transition="out" filter="circle(out)">
                                      <p:cBhvr>
                                        <p:cTn id="276" dur="2000"/>
                                        <p:tgtEl>
                                          <p:spTgt spid="171"/>
                                        </p:tgtEl>
                                      </p:cBhvr>
                                    </p:animEffect>
                                    <p:set>
                                      <p:cBhvr>
                                        <p:cTn id="277" dur="1" fill="hold">
                                          <p:stCondLst>
                                            <p:cond delay="1999"/>
                                          </p:stCondLst>
                                        </p:cTn>
                                        <p:tgtEl>
                                          <p:spTgt spid="171"/>
                                        </p:tgtEl>
                                        <p:attrNameLst>
                                          <p:attrName>style.visibility</p:attrName>
                                        </p:attrNameLst>
                                      </p:cBhvr>
                                      <p:to>
                                        <p:strVal val="hidden"/>
                                      </p:to>
                                    </p:set>
                                  </p:childTnLst>
                                </p:cTn>
                              </p:par>
                              <p:par>
                                <p:cTn id="278" presetID="6" presetClass="exit" presetSubtype="32" fill="hold" grpId="1" nodeType="withEffect">
                                  <p:stCondLst>
                                    <p:cond delay="0"/>
                                  </p:stCondLst>
                                  <p:childTnLst>
                                    <p:animEffect transition="out" filter="circle(out)">
                                      <p:cBhvr>
                                        <p:cTn id="279" dur="2000"/>
                                        <p:tgtEl>
                                          <p:spTgt spid="204"/>
                                        </p:tgtEl>
                                      </p:cBhvr>
                                    </p:animEffect>
                                    <p:set>
                                      <p:cBhvr>
                                        <p:cTn id="280" dur="1" fill="hold">
                                          <p:stCondLst>
                                            <p:cond delay="1999"/>
                                          </p:stCondLst>
                                        </p:cTn>
                                        <p:tgtEl>
                                          <p:spTgt spid="204"/>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281" restart="whenNotActive" fill="hold" evtFilter="cancelBubble" nodeType="interactiveSeq">
                <p:stCondLst>
                  <p:cond evt="onClick" delay="0">
                    <p:tgtEl>
                      <p:spTgt spid="51"/>
                    </p:tgtEl>
                  </p:cond>
                </p:stCondLst>
                <p:endSync evt="end" delay="0">
                  <p:rtn val="all"/>
                </p:endSync>
                <p:childTnLst>
                  <p:par>
                    <p:cTn id="282" fill="hold">
                      <p:stCondLst>
                        <p:cond delay="0"/>
                      </p:stCondLst>
                      <p:childTnLst>
                        <p:par>
                          <p:cTn id="283" fill="hold">
                            <p:stCondLst>
                              <p:cond delay="0"/>
                            </p:stCondLst>
                            <p:childTnLst>
                              <p:par>
                                <p:cTn id="284" presetID="6" presetClass="entr" presetSubtype="16" fill="hold" grpId="0" nodeType="clickEffect">
                                  <p:stCondLst>
                                    <p:cond delay="0"/>
                                  </p:stCondLst>
                                  <p:childTnLst>
                                    <p:set>
                                      <p:cBhvr>
                                        <p:cTn id="285" dur="1" fill="hold">
                                          <p:stCondLst>
                                            <p:cond delay="0"/>
                                          </p:stCondLst>
                                        </p:cTn>
                                        <p:tgtEl>
                                          <p:spTgt spid="205"/>
                                        </p:tgtEl>
                                        <p:attrNameLst>
                                          <p:attrName>style.visibility</p:attrName>
                                        </p:attrNameLst>
                                      </p:cBhvr>
                                      <p:to>
                                        <p:strVal val="visible"/>
                                      </p:to>
                                    </p:set>
                                    <p:animEffect transition="in" filter="circle(in)">
                                      <p:cBhvr>
                                        <p:cTn id="286" dur="2000"/>
                                        <p:tgtEl>
                                          <p:spTgt spid="205"/>
                                        </p:tgtEl>
                                      </p:cBhvr>
                                    </p:animEffect>
                                  </p:childTnLst>
                                </p:cTn>
                              </p:par>
                              <p:par>
                                <p:cTn id="287" presetID="19" presetClass="emph" presetSubtype="0" fill="hold" grpId="0" nodeType="withEffect">
                                  <p:stCondLst>
                                    <p:cond delay="0"/>
                                  </p:stCondLst>
                                  <p:childTnLst>
                                    <p:animClr clrSpc="rgb" dir="cw">
                                      <p:cBhvr override="childStyle">
                                        <p:cTn id="288" dur="500" fill="hold"/>
                                        <p:tgtEl>
                                          <p:spTgt spid="108"/>
                                        </p:tgtEl>
                                        <p:attrNameLst>
                                          <p:attrName>style.color</p:attrName>
                                        </p:attrNameLst>
                                      </p:cBhvr>
                                      <p:to>
                                        <a:schemeClr val="accent2"/>
                                      </p:to>
                                    </p:animClr>
                                    <p:animClr clrSpc="rgb" dir="cw">
                                      <p:cBhvr>
                                        <p:cTn id="289" dur="500" fill="hold"/>
                                        <p:tgtEl>
                                          <p:spTgt spid="108"/>
                                        </p:tgtEl>
                                        <p:attrNameLst>
                                          <p:attrName>fillcolor</p:attrName>
                                        </p:attrNameLst>
                                      </p:cBhvr>
                                      <p:to>
                                        <a:schemeClr val="accent2"/>
                                      </p:to>
                                    </p:animClr>
                                    <p:set>
                                      <p:cBhvr>
                                        <p:cTn id="290" dur="500" fill="hold"/>
                                        <p:tgtEl>
                                          <p:spTgt spid="108"/>
                                        </p:tgtEl>
                                        <p:attrNameLst>
                                          <p:attrName>fill.type</p:attrName>
                                        </p:attrNameLst>
                                      </p:cBhvr>
                                      <p:to>
                                        <p:strVal val="solid"/>
                                      </p:to>
                                    </p:set>
                                    <p:set>
                                      <p:cBhvr>
                                        <p:cTn id="291" dur="500" fill="hold"/>
                                        <p:tgtEl>
                                          <p:spTgt spid="108"/>
                                        </p:tgtEl>
                                        <p:attrNameLst>
                                          <p:attrName>fill.on</p:attrName>
                                        </p:attrNameLst>
                                      </p:cBhvr>
                                      <p:to>
                                        <p:strVal val="true"/>
                                      </p:to>
                                    </p:set>
                                  </p:childTnLst>
                                </p:cTn>
                              </p:par>
                              <p:par>
                                <p:cTn id="292" presetID="19" presetClass="emph" presetSubtype="0" fill="hold" grpId="0" nodeType="withEffect">
                                  <p:stCondLst>
                                    <p:cond delay="0"/>
                                  </p:stCondLst>
                                  <p:childTnLst>
                                    <p:animClr clrSpc="rgb" dir="cw">
                                      <p:cBhvr override="childStyle">
                                        <p:cTn id="293" dur="500" fill="hold"/>
                                        <p:tgtEl>
                                          <p:spTgt spid="109"/>
                                        </p:tgtEl>
                                        <p:attrNameLst>
                                          <p:attrName>style.color</p:attrName>
                                        </p:attrNameLst>
                                      </p:cBhvr>
                                      <p:to>
                                        <a:schemeClr val="accent2"/>
                                      </p:to>
                                    </p:animClr>
                                    <p:animClr clrSpc="rgb" dir="cw">
                                      <p:cBhvr>
                                        <p:cTn id="294" dur="500" fill="hold"/>
                                        <p:tgtEl>
                                          <p:spTgt spid="109"/>
                                        </p:tgtEl>
                                        <p:attrNameLst>
                                          <p:attrName>fillcolor</p:attrName>
                                        </p:attrNameLst>
                                      </p:cBhvr>
                                      <p:to>
                                        <a:schemeClr val="accent2"/>
                                      </p:to>
                                    </p:animClr>
                                    <p:set>
                                      <p:cBhvr>
                                        <p:cTn id="295" dur="500" fill="hold"/>
                                        <p:tgtEl>
                                          <p:spTgt spid="109"/>
                                        </p:tgtEl>
                                        <p:attrNameLst>
                                          <p:attrName>fill.type</p:attrName>
                                        </p:attrNameLst>
                                      </p:cBhvr>
                                      <p:to>
                                        <p:strVal val="solid"/>
                                      </p:to>
                                    </p:set>
                                    <p:set>
                                      <p:cBhvr>
                                        <p:cTn id="296" dur="500" fill="hold"/>
                                        <p:tgtEl>
                                          <p:spTgt spid="109"/>
                                        </p:tgtEl>
                                        <p:attrNameLst>
                                          <p:attrName>fill.on</p:attrName>
                                        </p:attrNameLst>
                                      </p:cBhvr>
                                      <p:to>
                                        <p:strVal val="true"/>
                                      </p:to>
                                    </p:set>
                                  </p:childTnLst>
                                </p:cTn>
                              </p:par>
                              <p:par>
                                <p:cTn id="297" presetID="19" presetClass="emph" presetSubtype="0" fill="hold" grpId="0" nodeType="withEffect">
                                  <p:stCondLst>
                                    <p:cond delay="0"/>
                                  </p:stCondLst>
                                  <p:childTnLst>
                                    <p:animClr clrSpc="rgb" dir="cw">
                                      <p:cBhvr override="childStyle">
                                        <p:cTn id="298" dur="500" fill="hold"/>
                                        <p:tgtEl>
                                          <p:spTgt spid="110"/>
                                        </p:tgtEl>
                                        <p:attrNameLst>
                                          <p:attrName>style.color</p:attrName>
                                        </p:attrNameLst>
                                      </p:cBhvr>
                                      <p:to>
                                        <a:schemeClr val="accent2"/>
                                      </p:to>
                                    </p:animClr>
                                    <p:animClr clrSpc="rgb" dir="cw">
                                      <p:cBhvr>
                                        <p:cTn id="299" dur="500" fill="hold"/>
                                        <p:tgtEl>
                                          <p:spTgt spid="110"/>
                                        </p:tgtEl>
                                        <p:attrNameLst>
                                          <p:attrName>fillcolor</p:attrName>
                                        </p:attrNameLst>
                                      </p:cBhvr>
                                      <p:to>
                                        <a:schemeClr val="accent2"/>
                                      </p:to>
                                    </p:animClr>
                                    <p:set>
                                      <p:cBhvr>
                                        <p:cTn id="300" dur="500" fill="hold"/>
                                        <p:tgtEl>
                                          <p:spTgt spid="110"/>
                                        </p:tgtEl>
                                        <p:attrNameLst>
                                          <p:attrName>fill.type</p:attrName>
                                        </p:attrNameLst>
                                      </p:cBhvr>
                                      <p:to>
                                        <p:strVal val="solid"/>
                                      </p:to>
                                    </p:set>
                                    <p:set>
                                      <p:cBhvr>
                                        <p:cTn id="301" dur="500" fill="hold"/>
                                        <p:tgtEl>
                                          <p:spTgt spid="110"/>
                                        </p:tgtEl>
                                        <p:attrNameLst>
                                          <p:attrName>fill.on</p:attrName>
                                        </p:attrNameLst>
                                      </p:cBhvr>
                                      <p:to>
                                        <p:strVal val="true"/>
                                      </p:to>
                                    </p:set>
                                  </p:childTnLst>
                                </p:cTn>
                              </p:par>
                              <p:par>
                                <p:cTn id="302" presetID="19" presetClass="emph" presetSubtype="0" fill="hold" grpId="0" nodeType="withEffect">
                                  <p:stCondLst>
                                    <p:cond delay="0"/>
                                  </p:stCondLst>
                                  <p:childTnLst>
                                    <p:animClr clrSpc="rgb" dir="cw">
                                      <p:cBhvr override="childStyle">
                                        <p:cTn id="303" dur="500" fill="hold"/>
                                        <p:tgtEl>
                                          <p:spTgt spid="111"/>
                                        </p:tgtEl>
                                        <p:attrNameLst>
                                          <p:attrName>style.color</p:attrName>
                                        </p:attrNameLst>
                                      </p:cBhvr>
                                      <p:to>
                                        <a:schemeClr val="accent2"/>
                                      </p:to>
                                    </p:animClr>
                                    <p:animClr clrSpc="rgb" dir="cw">
                                      <p:cBhvr>
                                        <p:cTn id="304" dur="500" fill="hold"/>
                                        <p:tgtEl>
                                          <p:spTgt spid="111"/>
                                        </p:tgtEl>
                                        <p:attrNameLst>
                                          <p:attrName>fillcolor</p:attrName>
                                        </p:attrNameLst>
                                      </p:cBhvr>
                                      <p:to>
                                        <a:schemeClr val="accent2"/>
                                      </p:to>
                                    </p:animClr>
                                    <p:set>
                                      <p:cBhvr>
                                        <p:cTn id="305" dur="500" fill="hold"/>
                                        <p:tgtEl>
                                          <p:spTgt spid="111"/>
                                        </p:tgtEl>
                                        <p:attrNameLst>
                                          <p:attrName>fill.type</p:attrName>
                                        </p:attrNameLst>
                                      </p:cBhvr>
                                      <p:to>
                                        <p:strVal val="solid"/>
                                      </p:to>
                                    </p:set>
                                    <p:set>
                                      <p:cBhvr>
                                        <p:cTn id="306" dur="500" fill="hold"/>
                                        <p:tgtEl>
                                          <p:spTgt spid="111"/>
                                        </p:tgtEl>
                                        <p:attrNameLst>
                                          <p:attrName>fill.on</p:attrName>
                                        </p:attrNameLst>
                                      </p:cBhvr>
                                      <p:to>
                                        <p:strVal val="true"/>
                                      </p:to>
                                    </p:set>
                                  </p:childTnLst>
                                </p:cTn>
                              </p:par>
                              <p:par>
                                <p:cTn id="307" presetID="19" presetClass="emph" presetSubtype="0" fill="hold" grpId="0" nodeType="withEffect">
                                  <p:stCondLst>
                                    <p:cond delay="0"/>
                                  </p:stCondLst>
                                  <p:childTnLst>
                                    <p:animClr clrSpc="rgb" dir="cw">
                                      <p:cBhvr override="childStyle">
                                        <p:cTn id="308" dur="500" fill="hold"/>
                                        <p:tgtEl>
                                          <p:spTgt spid="129"/>
                                        </p:tgtEl>
                                        <p:attrNameLst>
                                          <p:attrName>style.color</p:attrName>
                                        </p:attrNameLst>
                                      </p:cBhvr>
                                      <p:to>
                                        <a:schemeClr val="accent2"/>
                                      </p:to>
                                    </p:animClr>
                                    <p:animClr clrSpc="rgb" dir="cw">
                                      <p:cBhvr>
                                        <p:cTn id="309" dur="500" fill="hold"/>
                                        <p:tgtEl>
                                          <p:spTgt spid="129"/>
                                        </p:tgtEl>
                                        <p:attrNameLst>
                                          <p:attrName>fillcolor</p:attrName>
                                        </p:attrNameLst>
                                      </p:cBhvr>
                                      <p:to>
                                        <a:schemeClr val="accent2"/>
                                      </p:to>
                                    </p:animClr>
                                    <p:set>
                                      <p:cBhvr>
                                        <p:cTn id="310" dur="500" fill="hold"/>
                                        <p:tgtEl>
                                          <p:spTgt spid="129"/>
                                        </p:tgtEl>
                                        <p:attrNameLst>
                                          <p:attrName>fill.type</p:attrName>
                                        </p:attrNameLst>
                                      </p:cBhvr>
                                      <p:to>
                                        <p:strVal val="solid"/>
                                      </p:to>
                                    </p:set>
                                    <p:set>
                                      <p:cBhvr>
                                        <p:cTn id="311" dur="500" fill="hold"/>
                                        <p:tgtEl>
                                          <p:spTgt spid="129"/>
                                        </p:tgtEl>
                                        <p:attrNameLst>
                                          <p:attrName>fill.on</p:attrName>
                                        </p:attrNameLst>
                                      </p:cBhvr>
                                      <p:to>
                                        <p:strVal val="true"/>
                                      </p:to>
                                    </p:set>
                                  </p:childTnLst>
                                </p:cTn>
                              </p:par>
                              <p:par>
                                <p:cTn id="312" presetID="19" presetClass="emph" presetSubtype="0" fill="hold" grpId="0" nodeType="withEffect">
                                  <p:stCondLst>
                                    <p:cond delay="0"/>
                                  </p:stCondLst>
                                  <p:childTnLst>
                                    <p:animClr clrSpc="rgb" dir="cw">
                                      <p:cBhvr override="childStyle">
                                        <p:cTn id="313" dur="500" fill="hold"/>
                                        <p:tgtEl>
                                          <p:spTgt spid="130"/>
                                        </p:tgtEl>
                                        <p:attrNameLst>
                                          <p:attrName>style.color</p:attrName>
                                        </p:attrNameLst>
                                      </p:cBhvr>
                                      <p:to>
                                        <a:schemeClr val="accent2"/>
                                      </p:to>
                                    </p:animClr>
                                    <p:animClr clrSpc="rgb" dir="cw">
                                      <p:cBhvr>
                                        <p:cTn id="314" dur="500" fill="hold"/>
                                        <p:tgtEl>
                                          <p:spTgt spid="130"/>
                                        </p:tgtEl>
                                        <p:attrNameLst>
                                          <p:attrName>fillcolor</p:attrName>
                                        </p:attrNameLst>
                                      </p:cBhvr>
                                      <p:to>
                                        <a:schemeClr val="accent2"/>
                                      </p:to>
                                    </p:animClr>
                                    <p:set>
                                      <p:cBhvr>
                                        <p:cTn id="315" dur="500" fill="hold"/>
                                        <p:tgtEl>
                                          <p:spTgt spid="130"/>
                                        </p:tgtEl>
                                        <p:attrNameLst>
                                          <p:attrName>fill.type</p:attrName>
                                        </p:attrNameLst>
                                      </p:cBhvr>
                                      <p:to>
                                        <p:strVal val="solid"/>
                                      </p:to>
                                    </p:set>
                                    <p:set>
                                      <p:cBhvr>
                                        <p:cTn id="316" dur="500" fill="hold"/>
                                        <p:tgtEl>
                                          <p:spTgt spid="130"/>
                                        </p:tgtEl>
                                        <p:attrNameLst>
                                          <p:attrName>fill.on</p:attrName>
                                        </p:attrNameLst>
                                      </p:cBhvr>
                                      <p:to>
                                        <p:strVal val="true"/>
                                      </p:to>
                                    </p:set>
                                  </p:childTnLst>
                                </p:cTn>
                              </p:par>
                              <p:par>
                                <p:cTn id="317" presetID="19" presetClass="emph" presetSubtype="0" fill="hold" grpId="0" nodeType="withEffect">
                                  <p:stCondLst>
                                    <p:cond delay="0"/>
                                  </p:stCondLst>
                                  <p:childTnLst>
                                    <p:animClr clrSpc="rgb" dir="cw">
                                      <p:cBhvr override="childStyle">
                                        <p:cTn id="318" dur="500" fill="hold"/>
                                        <p:tgtEl>
                                          <p:spTgt spid="139"/>
                                        </p:tgtEl>
                                        <p:attrNameLst>
                                          <p:attrName>style.color</p:attrName>
                                        </p:attrNameLst>
                                      </p:cBhvr>
                                      <p:to>
                                        <a:schemeClr val="accent2"/>
                                      </p:to>
                                    </p:animClr>
                                    <p:animClr clrSpc="rgb" dir="cw">
                                      <p:cBhvr>
                                        <p:cTn id="319" dur="500" fill="hold"/>
                                        <p:tgtEl>
                                          <p:spTgt spid="139"/>
                                        </p:tgtEl>
                                        <p:attrNameLst>
                                          <p:attrName>fillcolor</p:attrName>
                                        </p:attrNameLst>
                                      </p:cBhvr>
                                      <p:to>
                                        <a:schemeClr val="accent2"/>
                                      </p:to>
                                    </p:animClr>
                                    <p:set>
                                      <p:cBhvr>
                                        <p:cTn id="320" dur="500" fill="hold"/>
                                        <p:tgtEl>
                                          <p:spTgt spid="139"/>
                                        </p:tgtEl>
                                        <p:attrNameLst>
                                          <p:attrName>fill.type</p:attrName>
                                        </p:attrNameLst>
                                      </p:cBhvr>
                                      <p:to>
                                        <p:strVal val="solid"/>
                                      </p:to>
                                    </p:set>
                                    <p:set>
                                      <p:cBhvr>
                                        <p:cTn id="321" dur="500" fill="hold"/>
                                        <p:tgtEl>
                                          <p:spTgt spid="139"/>
                                        </p:tgtEl>
                                        <p:attrNameLst>
                                          <p:attrName>fill.on</p:attrName>
                                        </p:attrNameLst>
                                      </p:cBhvr>
                                      <p:to>
                                        <p:strVal val="true"/>
                                      </p:to>
                                    </p:set>
                                  </p:childTnLst>
                                </p:cTn>
                              </p:par>
                              <p:par>
                                <p:cTn id="322" presetID="19" presetClass="emph" presetSubtype="0" fill="hold" grpId="0" nodeType="withEffect">
                                  <p:stCondLst>
                                    <p:cond delay="0"/>
                                  </p:stCondLst>
                                  <p:childTnLst>
                                    <p:animClr clrSpc="rgb" dir="cw">
                                      <p:cBhvr override="childStyle">
                                        <p:cTn id="323" dur="500" fill="hold"/>
                                        <p:tgtEl>
                                          <p:spTgt spid="140"/>
                                        </p:tgtEl>
                                        <p:attrNameLst>
                                          <p:attrName>style.color</p:attrName>
                                        </p:attrNameLst>
                                      </p:cBhvr>
                                      <p:to>
                                        <a:schemeClr val="accent2"/>
                                      </p:to>
                                    </p:animClr>
                                    <p:animClr clrSpc="rgb" dir="cw">
                                      <p:cBhvr>
                                        <p:cTn id="324" dur="500" fill="hold"/>
                                        <p:tgtEl>
                                          <p:spTgt spid="140"/>
                                        </p:tgtEl>
                                        <p:attrNameLst>
                                          <p:attrName>fillcolor</p:attrName>
                                        </p:attrNameLst>
                                      </p:cBhvr>
                                      <p:to>
                                        <a:schemeClr val="accent2"/>
                                      </p:to>
                                    </p:animClr>
                                    <p:set>
                                      <p:cBhvr>
                                        <p:cTn id="325" dur="500" fill="hold"/>
                                        <p:tgtEl>
                                          <p:spTgt spid="140"/>
                                        </p:tgtEl>
                                        <p:attrNameLst>
                                          <p:attrName>fill.type</p:attrName>
                                        </p:attrNameLst>
                                      </p:cBhvr>
                                      <p:to>
                                        <p:strVal val="solid"/>
                                      </p:to>
                                    </p:set>
                                    <p:set>
                                      <p:cBhvr>
                                        <p:cTn id="326" dur="500" fill="hold"/>
                                        <p:tgtEl>
                                          <p:spTgt spid="140"/>
                                        </p:tgtEl>
                                        <p:attrNameLst>
                                          <p:attrName>fill.on</p:attrName>
                                        </p:attrNameLst>
                                      </p:cBhvr>
                                      <p:to>
                                        <p:strVal val="true"/>
                                      </p:to>
                                    </p:set>
                                  </p:childTnLst>
                                </p:cTn>
                              </p:par>
                              <p:par>
                                <p:cTn id="327" presetID="19" presetClass="emph" presetSubtype="0" fill="hold" grpId="0" nodeType="withEffect">
                                  <p:stCondLst>
                                    <p:cond delay="0"/>
                                  </p:stCondLst>
                                  <p:childTnLst>
                                    <p:animClr clrSpc="rgb" dir="cw">
                                      <p:cBhvr override="childStyle">
                                        <p:cTn id="328" dur="500" fill="hold"/>
                                        <p:tgtEl>
                                          <p:spTgt spid="141"/>
                                        </p:tgtEl>
                                        <p:attrNameLst>
                                          <p:attrName>style.color</p:attrName>
                                        </p:attrNameLst>
                                      </p:cBhvr>
                                      <p:to>
                                        <a:schemeClr val="accent2"/>
                                      </p:to>
                                    </p:animClr>
                                    <p:animClr clrSpc="rgb" dir="cw">
                                      <p:cBhvr>
                                        <p:cTn id="329" dur="500" fill="hold"/>
                                        <p:tgtEl>
                                          <p:spTgt spid="141"/>
                                        </p:tgtEl>
                                        <p:attrNameLst>
                                          <p:attrName>fillcolor</p:attrName>
                                        </p:attrNameLst>
                                      </p:cBhvr>
                                      <p:to>
                                        <a:schemeClr val="accent2"/>
                                      </p:to>
                                    </p:animClr>
                                    <p:set>
                                      <p:cBhvr>
                                        <p:cTn id="330" dur="500" fill="hold"/>
                                        <p:tgtEl>
                                          <p:spTgt spid="141"/>
                                        </p:tgtEl>
                                        <p:attrNameLst>
                                          <p:attrName>fill.type</p:attrName>
                                        </p:attrNameLst>
                                      </p:cBhvr>
                                      <p:to>
                                        <p:strVal val="solid"/>
                                      </p:to>
                                    </p:set>
                                    <p:set>
                                      <p:cBhvr>
                                        <p:cTn id="331" dur="500" fill="hold"/>
                                        <p:tgtEl>
                                          <p:spTgt spid="141"/>
                                        </p:tgtEl>
                                        <p:attrNameLst>
                                          <p:attrName>fill.on</p:attrName>
                                        </p:attrNameLst>
                                      </p:cBhvr>
                                      <p:to>
                                        <p:strVal val="true"/>
                                      </p:to>
                                    </p:set>
                                  </p:childTnLst>
                                </p:cTn>
                              </p:par>
                            </p:childTnLst>
                          </p:cTn>
                        </p:par>
                      </p:childTnLst>
                    </p:cTn>
                  </p:par>
                  <p:par>
                    <p:cTn id="332" fill="hold">
                      <p:stCondLst>
                        <p:cond delay="indefinite"/>
                      </p:stCondLst>
                      <p:childTnLst>
                        <p:par>
                          <p:cTn id="333" fill="hold">
                            <p:stCondLst>
                              <p:cond delay="0"/>
                            </p:stCondLst>
                            <p:childTnLst>
                              <p:par>
                                <p:cTn id="334" presetID="6" presetClass="exit" presetSubtype="32" fill="hold" grpId="1" nodeType="clickEffect">
                                  <p:stCondLst>
                                    <p:cond delay="0"/>
                                  </p:stCondLst>
                                  <p:childTnLst>
                                    <p:animEffect transition="out" filter="circle(out)">
                                      <p:cBhvr>
                                        <p:cTn id="335" dur="2000"/>
                                        <p:tgtEl>
                                          <p:spTgt spid="108"/>
                                        </p:tgtEl>
                                      </p:cBhvr>
                                    </p:animEffect>
                                    <p:set>
                                      <p:cBhvr>
                                        <p:cTn id="336" dur="1" fill="hold">
                                          <p:stCondLst>
                                            <p:cond delay="1999"/>
                                          </p:stCondLst>
                                        </p:cTn>
                                        <p:tgtEl>
                                          <p:spTgt spid="108"/>
                                        </p:tgtEl>
                                        <p:attrNameLst>
                                          <p:attrName>style.visibility</p:attrName>
                                        </p:attrNameLst>
                                      </p:cBhvr>
                                      <p:to>
                                        <p:strVal val="hidden"/>
                                      </p:to>
                                    </p:set>
                                  </p:childTnLst>
                                </p:cTn>
                              </p:par>
                              <p:par>
                                <p:cTn id="337" presetID="6" presetClass="exit" presetSubtype="32" fill="hold" grpId="1" nodeType="withEffect">
                                  <p:stCondLst>
                                    <p:cond delay="0"/>
                                  </p:stCondLst>
                                  <p:childTnLst>
                                    <p:animEffect transition="out" filter="circle(out)">
                                      <p:cBhvr>
                                        <p:cTn id="338" dur="2000"/>
                                        <p:tgtEl>
                                          <p:spTgt spid="109"/>
                                        </p:tgtEl>
                                      </p:cBhvr>
                                    </p:animEffect>
                                    <p:set>
                                      <p:cBhvr>
                                        <p:cTn id="339" dur="1" fill="hold">
                                          <p:stCondLst>
                                            <p:cond delay="1999"/>
                                          </p:stCondLst>
                                        </p:cTn>
                                        <p:tgtEl>
                                          <p:spTgt spid="109"/>
                                        </p:tgtEl>
                                        <p:attrNameLst>
                                          <p:attrName>style.visibility</p:attrName>
                                        </p:attrNameLst>
                                      </p:cBhvr>
                                      <p:to>
                                        <p:strVal val="hidden"/>
                                      </p:to>
                                    </p:set>
                                  </p:childTnLst>
                                </p:cTn>
                              </p:par>
                              <p:par>
                                <p:cTn id="340" presetID="6" presetClass="exit" presetSubtype="32" fill="hold" grpId="1" nodeType="withEffect">
                                  <p:stCondLst>
                                    <p:cond delay="0"/>
                                  </p:stCondLst>
                                  <p:childTnLst>
                                    <p:animEffect transition="out" filter="circle(out)">
                                      <p:cBhvr>
                                        <p:cTn id="341" dur="2000"/>
                                        <p:tgtEl>
                                          <p:spTgt spid="110"/>
                                        </p:tgtEl>
                                      </p:cBhvr>
                                    </p:animEffect>
                                    <p:set>
                                      <p:cBhvr>
                                        <p:cTn id="342" dur="1" fill="hold">
                                          <p:stCondLst>
                                            <p:cond delay="1999"/>
                                          </p:stCondLst>
                                        </p:cTn>
                                        <p:tgtEl>
                                          <p:spTgt spid="110"/>
                                        </p:tgtEl>
                                        <p:attrNameLst>
                                          <p:attrName>style.visibility</p:attrName>
                                        </p:attrNameLst>
                                      </p:cBhvr>
                                      <p:to>
                                        <p:strVal val="hidden"/>
                                      </p:to>
                                    </p:set>
                                  </p:childTnLst>
                                </p:cTn>
                              </p:par>
                              <p:par>
                                <p:cTn id="343" presetID="6" presetClass="exit" presetSubtype="32" fill="hold" grpId="1" nodeType="withEffect">
                                  <p:stCondLst>
                                    <p:cond delay="0"/>
                                  </p:stCondLst>
                                  <p:childTnLst>
                                    <p:animEffect transition="out" filter="circle(out)">
                                      <p:cBhvr>
                                        <p:cTn id="344" dur="2000"/>
                                        <p:tgtEl>
                                          <p:spTgt spid="111"/>
                                        </p:tgtEl>
                                      </p:cBhvr>
                                    </p:animEffect>
                                    <p:set>
                                      <p:cBhvr>
                                        <p:cTn id="345" dur="1" fill="hold">
                                          <p:stCondLst>
                                            <p:cond delay="1999"/>
                                          </p:stCondLst>
                                        </p:cTn>
                                        <p:tgtEl>
                                          <p:spTgt spid="111"/>
                                        </p:tgtEl>
                                        <p:attrNameLst>
                                          <p:attrName>style.visibility</p:attrName>
                                        </p:attrNameLst>
                                      </p:cBhvr>
                                      <p:to>
                                        <p:strVal val="hidden"/>
                                      </p:to>
                                    </p:set>
                                  </p:childTnLst>
                                </p:cTn>
                              </p:par>
                              <p:par>
                                <p:cTn id="346" presetID="6" presetClass="exit" presetSubtype="32" fill="hold" grpId="1" nodeType="withEffect">
                                  <p:stCondLst>
                                    <p:cond delay="0"/>
                                  </p:stCondLst>
                                  <p:childTnLst>
                                    <p:animEffect transition="out" filter="circle(out)">
                                      <p:cBhvr>
                                        <p:cTn id="347" dur="2000"/>
                                        <p:tgtEl>
                                          <p:spTgt spid="129"/>
                                        </p:tgtEl>
                                      </p:cBhvr>
                                    </p:animEffect>
                                    <p:set>
                                      <p:cBhvr>
                                        <p:cTn id="348" dur="1" fill="hold">
                                          <p:stCondLst>
                                            <p:cond delay="1999"/>
                                          </p:stCondLst>
                                        </p:cTn>
                                        <p:tgtEl>
                                          <p:spTgt spid="129"/>
                                        </p:tgtEl>
                                        <p:attrNameLst>
                                          <p:attrName>style.visibility</p:attrName>
                                        </p:attrNameLst>
                                      </p:cBhvr>
                                      <p:to>
                                        <p:strVal val="hidden"/>
                                      </p:to>
                                    </p:set>
                                  </p:childTnLst>
                                </p:cTn>
                              </p:par>
                              <p:par>
                                <p:cTn id="349" presetID="6" presetClass="exit" presetSubtype="32" fill="hold" grpId="1" nodeType="withEffect">
                                  <p:stCondLst>
                                    <p:cond delay="0"/>
                                  </p:stCondLst>
                                  <p:childTnLst>
                                    <p:animEffect transition="out" filter="circle(out)">
                                      <p:cBhvr>
                                        <p:cTn id="350" dur="2000"/>
                                        <p:tgtEl>
                                          <p:spTgt spid="130"/>
                                        </p:tgtEl>
                                      </p:cBhvr>
                                    </p:animEffect>
                                    <p:set>
                                      <p:cBhvr>
                                        <p:cTn id="351" dur="1" fill="hold">
                                          <p:stCondLst>
                                            <p:cond delay="1999"/>
                                          </p:stCondLst>
                                        </p:cTn>
                                        <p:tgtEl>
                                          <p:spTgt spid="130"/>
                                        </p:tgtEl>
                                        <p:attrNameLst>
                                          <p:attrName>style.visibility</p:attrName>
                                        </p:attrNameLst>
                                      </p:cBhvr>
                                      <p:to>
                                        <p:strVal val="hidden"/>
                                      </p:to>
                                    </p:set>
                                  </p:childTnLst>
                                </p:cTn>
                              </p:par>
                              <p:par>
                                <p:cTn id="352" presetID="6" presetClass="exit" presetSubtype="32" fill="hold" grpId="1" nodeType="withEffect">
                                  <p:stCondLst>
                                    <p:cond delay="0"/>
                                  </p:stCondLst>
                                  <p:childTnLst>
                                    <p:animEffect transition="out" filter="circle(out)">
                                      <p:cBhvr>
                                        <p:cTn id="353" dur="2000"/>
                                        <p:tgtEl>
                                          <p:spTgt spid="139"/>
                                        </p:tgtEl>
                                      </p:cBhvr>
                                    </p:animEffect>
                                    <p:set>
                                      <p:cBhvr>
                                        <p:cTn id="354" dur="1" fill="hold">
                                          <p:stCondLst>
                                            <p:cond delay="1999"/>
                                          </p:stCondLst>
                                        </p:cTn>
                                        <p:tgtEl>
                                          <p:spTgt spid="139"/>
                                        </p:tgtEl>
                                        <p:attrNameLst>
                                          <p:attrName>style.visibility</p:attrName>
                                        </p:attrNameLst>
                                      </p:cBhvr>
                                      <p:to>
                                        <p:strVal val="hidden"/>
                                      </p:to>
                                    </p:set>
                                  </p:childTnLst>
                                </p:cTn>
                              </p:par>
                              <p:par>
                                <p:cTn id="355" presetID="6" presetClass="exit" presetSubtype="32" fill="hold" grpId="1" nodeType="withEffect">
                                  <p:stCondLst>
                                    <p:cond delay="0"/>
                                  </p:stCondLst>
                                  <p:childTnLst>
                                    <p:animEffect transition="out" filter="circle(out)">
                                      <p:cBhvr>
                                        <p:cTn id="356" dur="2000"/>
                                        <p:tgtEl>
                                          <p:spTgt spid="140"/>
                                        </p:tgtEl>
                                      </p:cBhvr>
                                    </p:animEffect>
                                    <p:set>
                                      <p:cBhvr>
                                        <p:cTn id="357" dur="1" fill="hold">
                                          <p:stCondLst>
                                            <p:cond delay="1999"/>
                                          </p:stCondLst>
                                        </p:cTn>
                                        <p:tgtEl>
                                          <p:spTgt spid="140"/>
                                        </p:tgtEl>
                                        <p:attrNameLst>
                                          <p:attrName>style.visibility</p:attrName>
                                        </p:attrNameLst>
                                      </p:cBhvr>
                                      <p:to>
                                        <p:strVal val="hidden"/>
                                      </p:to>
                                    </p:set>
                                  </p:childTnLst>
                                </p:cTn>
                              </p:par>
                              <p:par>
                                <p:cTn id="358" presetID="6" presetClass="exit" presetSubtype="32" fill="hold" grpId="1" nodeType="withEffect">
                                  <p:stCondLst>
                                    <p:cond delay="0"/>
                                  </p:stCondLst>
                                  <p:childTnLst>
                                    <p:animEffect transition="out" filter="circle(out)">
                                      <p:cBhvr>
                                        <p:cTn id="359" dur="2000"/>
                                        <p:tgtEl>
                                          <p:spTgt spid="141"/>
                                        </p:tgtEl>
                                      </p:cBhvr>
                                    </p:animEffect>
                                    <p:set>
                                      <p:cBhvr>
                                        <p:cTn id="360" dur="1" fill="hold">
                                          <p:stCondLst>
                                            <p:cond delay="1999"/>
                                          </p:stCondLst>
                                        </p:cTn>
                                        <p:tgtEl>
                                          <p:spTgt spid="141"/>
                                        </p:tgtEl>
                                        <p:attrNameLst>
                                          <p:attrName>style.visibility</p:attrName>
                                        </p:attrNameLst>
                                      </p:cBhvr>
                                      <p:to>
                                        <p:strVal val="hidden"/>
                                      </p:to>
                                    </p:set>
                                  </p:childTnLst>
                                </p:cTn>
                              </p:par>
                              <p:par>
                                <p:cTn id="361" presetID="6" presetClass="exit" presetSubtype="32" fill="hold" grpId="1" nodeType="withEffect">
                                  <p:stCondLst>
                                    <p:cond delay="0"/>
                                  </p:stCondLst>
                                  <p:childTnLst>
                                    <p:animEffect transition="out" filter="circle(out)">
                                      <p:cBhvr>
                                        <p:cTn id="362" dur="2000"/>
                                        <p:tgtEl>
                                          <p:spTgt spid="205"/>
                                        </p:tgtEl>
                                      </p:cBhvr>
                                    </p:animEffect>
                                    <p:set>
                                      <p:cBhvr>
                                        <p:cTn id="363" dur="1" fill="hold">
                                          <p:stCondLst>
                                            <p:cond delay="1999"/>
                                          </p:stCondLst>
                                        </p:cTn>
                                        <p:tgtEl>
                                          <p:spTgt spid="205"/>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64" restart="whenNotActive" fill="hold" evtFilter="cancelBubble" nodeType="interactiveSeq">
                <p:stCondLst>
                  <p:cond evt="onClick" delay="0">
                    <p:tgtEl>
                      <p:spTgt spid="71"/>
                    </p:tgtEl>
                  </p:cond>
                </p:stCondLst>
                <p:endSync evt="end" delay="0">
                  <p:rtn val="all"/>
                </p:endSync>
                <p:childTnLst>
                  <p:par>
                    <p:cTn id="365" fill="hold">
                      <p:stCondLst>
                        <p:cond delay="0"/>
                      </p:stCondLst>
                      <p:childTnLst>
                        <p:par>
                          <p:cTn id="366" fill="hold">
                            <p:stCondLst>
                              <p:cond delay="0"/>
                            </p:stCondLst>
                            <p:childTnLst>
                              <p:par>
                                <p:cTn id="367" presetID="6" presetClass="entr" presetSubtype="16" fill="hold" grpId="0" nodeType="clickEffect">
                                  <p:stCondLst>
                                    <p:cond delay="0"/>
                                  </p:stCondLst>
                                  <p:childTnLst>
                                    <p:set>
                                      <p:cBhvr>
                                        <p:cTn id="368" dur="1" fill="hold">
                                          <p:stCondLst>
                                            <p:cond delay="0"/>
                                          </p:stCondLst>
                                        </p:cTn>
                                        <p:tgtEl>
                                          <p:spTgt spid="206"/>
                                        </p:tgtEl>
                                        <p:attrNameLst>
                                          <p:attrName>style.visibility</p:attrName>
                                        </p:attrNameLst>
                                      </p:cBhvr>
                                      <p:to>
                                        <p:strVal val="visible"/>
                                      </p:to>
                                    </p:set>
                                    <p:animEffect transition="in" filter="circle(in)">
                                      <p:cBhvr>
                                        <p:cTn id="369" dur="2000"/>
                                        <p:tgtEl>
                                          <p:spTgt spid="206"/>
                                        </p:tgtEl>
                                      </p:cBhvr>
                                    </p:animEffect>
                                  </p:childTnLst>
                                </p:cTn>
                              </p:par>
                              <p:par>
                                <p:cTn id="370" presetID="19" presetClass="emph" presetSubtype="0" fill="hold" grpId="0" nodeType="withEffect">
                                  <p:stCondLst>
                                    <p:cond delay="0"/>
                                  </p:stCondLst>
                                  <p:childTnLst>
                                    <p:animClr clrSpc="rgb" dir="cw">
                                      <p:cBhvr override="childStyle">
                                        <p:cTn id="371" dur="500" fill="hold"/>
                                        <p:tgtEl>
                                          <p:spTgt spid="3"/>
                                        </p:tgtEl>
                                        <p:attrNameLst>
                                          <p:attrName>style.color</p:attrName>
                                        </p:attrNameLst>
                                      </p:cBhvr>
                                      <p:to>
                                        <a:schemeClr val="accent2"/>
                                      </p:to>
                                    </p:animClr>
                                    <p:animClr clrSpc="rgb" dir="cw">
                                      <p:cBhvr>
                                        <p:cTn id="372" dur="500" fill="hold"/>
                                        <p:tgtEl>
                                          <p:spTgt spid="3"/>
                                        </p:tgtEl>
                                        <p:attrNameLst>
                                          <p:attrName>fillcolor</p:attrName>
                                        </p:attrNameLst>
                                      </p:cBhvr>
                                      <p:to>
                                        <a:schemeClr val="accent2"/>
                                      </p:to>
                                    </p:animClr>
                                    <p:set>
                                      <p:cBhvr>
                                        <p:cTn id="373" dur="500" fill="hold"/>
                                        <p:tgtEl>
                                          <p:spTgt spid="3"/>
                                        </p:tgtEl>
                                        <p:attrNameLst>
                                          <p:attrName>fill.type</p:attrName>
                                        </p:attrNameLst>
                                      </p:cBhvr>
                                      <p:to>
                                        <p:strVal val="solid"/>
                                      </p:to>
                                    </p:set>
                                    <p:set>
                                      <p:cBhvr>
                                        <p:cTn id="374" dur="500" fill="hold"/>
                                        <p:tgtEl>
                                          <p:spTgt spid="3"/>
                                        </p:tgtEl>
                                        <p:attrNameLst>
                                          <p:attrName>fill.on</p:attrName>
                                        </p:attrNameLst>
                                      </p:cBhvr>
                                      <p:to>
                                        <p:strVal val="true"/>
                                      </p:to>
                                    </p:set>
                                  </p:childTnLst>
                                </p:cTn>
                              </p:par>
                              <p:par>
                                <p:cTn id="375" presetID="19" presetClass="emph" presetSubtype="0" fill="hold" grpId="0" nodeType="withEffect">
                                  <p:stCondLst>
                                    <p:cond delay="0"/>
                                  </p:stCondLst>
                                  <p:childTnLst>
                                    <p:animClr clrSpc="rgb" dir="cw">
                                      <p:cBhvr override="childStyle">
                                        <p:cTn id="376" dur="500" fill="hold"/>
                                        <p:tgtEl>
                                          <p:spTgt spid="95"/>
                                        </p:tgtEl>
                                        <p:attrNameLst>
                                          <p:attrName>style.color</p:attrName>
                                        </p:attrNameLst>
                                      </p:cBhvr>
                                      <p:to>
                                        <a:schemeClr val="accent2"/>
                                      </p:to>
                                    </p:animClr>
                                    <p:animClr clrSpc="rgb" dir="cw">
                                      <p:cBhvr>
                                        <p:cTn id="377" dur="500" fill="hold"/>
                                        <p:tgtEl>
                                          <p:spTgt spid="95"/>
                                        </p:tgtEl>
                                        <p:attrNameLst>
                                          <p:attrName>fillcolor</p:attrName>
                                        </p:attrNameLst>
                                      </p:cBhvr>
                                      <p:to>
                                        <a:schemeClr val="accent2"/>
                                      </p:to>
                                    </p:animClr>
                                    <p:set>
                                      <p:cBhvr>
                                        <p:cTn id="378" dur="500" fill="hold"/>
                                        <p:tgtEl>
                                          <p:spTgt spid="95"/>
                                        </p:tgtEl>
                                        <p:attrNameLst>
                                          <p:attrName>fill.type</p:attrName>
                                        </p:attrNameLst>
                                      </p:cBhvr>
                                      <p:to>
                                        <p:strVal val="solid"/>
                                      </p:to>
                                    </p:set>
                                    <p:set>
                                      <p:cBhvr>
                                        <p:cTn id="379" dur="500" fill="hold"/>
                                        <p:tgtEl>
                                          <p:spTgt spid="95"/>
                                        </p:tgtEl>
                                        <p:attrNameLst>
                                          <p:attrName>fill.on</p:attrName>
                                        </p:attrNameLst>
                                      </p:cBhvr>
                                      <p:to>
                                        <p:strVal val="true"/>
                                      </p:to>
                                    </p:set>
                                  </p:childTnLst>
                                </p:cTn>
                              </p:par>
                              <p:par>
                                <p:cTn id="380" presetID="19" presetClass="emph" presetSubtype="0" fill="hold" grpId="0" nodeType="withEffect">
                                  <p:stCondLst>
                                    <p:cond delay="0"/>
                                  </p:stCondLst>
                                  <p:childTnLst>
                                    <p:animClr clrSpc="rgb" dir="cw">
                                      <p:cBhvr override="childStyle">
                                        <p:cTn id="381" dur="500" fill="hold"/>
                                        <p:tgtEl>
                                          <p:spTgt spid="99"/>
                                        </p:tgtEl>
                                        <p:attrNameLst>
                                          <p:attrName>style.color</p:attrName>
                                        </p:attrNameLst>
                                      </p:cBhvr>
                                      <p:to>
                                        <a:schemeClr val="accent2"/>
                                      </p:to>
                                    </p:animClr>
                                    <p:animClr clrSpc="rgb" dir="cw">
                                      <p:cBhvr>
                                        <p:cTn id="382" dur="500" fill="hold"/>
                                        <p:tgtEl>
                                          <p:spTgt spid="99"/>
                                        </p:tgtEl>
                                        <p:attrNameLst>
                                          <p:attrName>fillcolor</p:attrName>
                                        </p:attrNameLst>
                                      </p:cBhvr>
                                      <p:to>
                                        <a:schemeClr val="accent2"/>
                                      </p:to>
                                    </p:animClr>
                                    <p:set>
                                      <p:cBhvr>
                                        <p:cTn id="383" dur="500" fill="hold"/>
                                        <p:tgtEl>
                                          <p:spTgt spid="99"/>
                                        </p:tgtEl>
                                        <p:attrNameLst>
                                          <p:attrName>fill.type</p:attrName>
                                        </p:attrNameLst>
                                      </p:cBhvr>
                                      <p:to>
                                        <p:strVal val="solid"/>
                                      </p:to>
                                    </p:set>
                                    <p:set>
                                      <p:cBhvr>
                                        <p:cTn id="384" dur="500" fill="hold"/>
                                        <p:tgtEl>
                                          <p:spTgt spid="99"/>
                                        </p:tgtEl>
                                        <p:attrNameLst>
                                          <p:attrName>fill.on</p:attrName>
                                        </p:attrNameLst>
                                      </p:cBhvr>
                                      <p:to>
                                        <p:strVal val="true"/>
                                      </p:to>
                                    </p:set>
                                  </p:childTnLst>
                                </p:cTn>
                              </p:par>
                              <p:par>
                                <p:cTn id="385" presetID="19" presetClass="emph" presetSubtype="0" fill="hold" grpId="0" nodeType="withEffect">
                                  <p:stCondLst>
                                    <p:cond delay="0"/>
                                  </p:stCondLst>
                                  <p:childTnLst>
                                    <p:animClr clrSpc="rgb" dir="cw">
                                      <p:cBhvr override="childStyle">
                                        <p:cTn id="386" dur="500" fill="hold"/>
                                        <p:tgtEl>
                                          <p:spTgt spid="100"/>
                                        </p:tgtEl>
                                        <p:attrNameLst>
                                          <p:attrName>style.color</p:attrName>
                                        </p:attrNameLst>
                                      </p:cBhvr>
                                      <p:to>
                                        <a:schemeClr val="accent2"/>
                                      </p:to>
                                    </p:animClr>
                                    <p:animClr clrSpc="rgb" dir="cw">
                                      <p:cBhvr>
                                        <p:cTn id="387" dur="500" fill="hold"/>
                                        <p:tgtEl>
                                          <p:spTgt spid="100"/>
                                        </p:tgtEl>
                                        <p:attrNameLst>
                                          <p:attrName>fillcolor</p:attrName>
                                        </p:attrNameLst>
                                      </p:cBhvr>
                                      <p:to>
                                        <a:schemeClr val="accent2"/>
                                      </p:to>
                                    </p:animClr>
                                    <p:set>
                                      <p:cBhvr>
                                        <p:cTn id="388" dur="500" fill="hold"/>
                                        <p:tgtEl>
                                          <p:spTgt spid="100"/>
                                        </p:tgtEl>
                                        <p:attrNameLst>
                                          <p:attrName>fill.type</p:attrName>
                                        </p:attrNameLst>
                                      </p:cBhvr>
                                      <p:to>
                                        <p:strVal val="solid"/>
                                      </p:to>
                                    </p:set>
                                    <p:set>
                                      <p:cBhvr>
                                        <p:cTn id="389" dur="500" fill="hold"/>
                                        <p:tgtEl>
                                          <p:spTgt spid="100"/>
                                        </p:tgtEl>
                                        <p:attrNameLst>
                                          <p:attrName>fill.on</p:attrName>
                                        </p:attrNameLst>
                                      </p:cBhvr>
                                      <p:to>
                                        <p:strVal val="true"/>
                                      </p:to>
                                    </p:set>
                                  </p:childTnLst>
                                </p:cTn>
                              </p:par>
                              <p:par>
                                <p:cTn id="390" presetID="19" presetClass="emph" presetSubtype="0" fill="hold" grpId="0" nodeType="withEffect">
                                  <p:stCondLst>
                                    <p:cond delay="0"/>
                                  </p:stCondLst>
                                  <p:childTnLst>
                                    <p:animClr clrSpc="rgb" dir="cw">
                                      <p:cBhvr override="childStyle">
                                        <p:cTn id="391" dur="500" fill="hold"/>
                                        <p:tgtEl>
                                          <p:spTgt spid="101"/>
                                        </p:tgtEl>
                                        <p:attrNameLst>
                                          <p:attrName>style.color</p:attrName>
                                        </p:attrNameLst>
                                      </p:cBhvr>
                                      <p:to>
                                        <a:schemeClr val="accent2"/>
                                      </p:to>
                                    </p:animClr>
                                    <p:animClr clrSpc="rgb" dir="cw">
                                      <p:cBhvr>
                                        <p:cTn id="392" dur="500" fill="hold"/>
                                        <p:tgtEl>
                                          <p:spTgt spid="101"/>
                                        </p:tgtEl>
                                        <p:attrNameLst>
                                          <p:attrName>fillcolor</p:attrName>
                                        </p:attrNameLst>
                                      </p:cBhvr>
                                      <p:to>
                                        <a:schemeClr val="accent2"/>
                                      </p:to>
                                    </p:animClr>
                                    <p:set>
                                      <p:cBhvr>
                                        <p:cTn id="393" dur="500" fill="hold"/>
                                        <p:tgtEl>
                                          <p:spTgt spid="101"/>
                                        </p:tgtEl>
                                        <p:attrNameLst>
                                          <p:attrName>fill.type</p:attrName>
                                        </p:attrNameLst>
                                      </p:cBhvr>
                                      <p:to>
                                        <p:strVal val="solid"/>
                                      </p:to>
                                    </p:set>
                                    <p:set>
                                      <p:cBhvr>
                                        <p:cTn id="394" dur="500" fill="hold"/>
                                        <p:tgtEl>
                                          <p:spTgt spid="101"/>
                                        </p:tgtEl>
                                        <p:attrNameLst>
                                          <p:attrName>fill.on</p:attrName>
                                        </p:attrNameLst>
                                      </p:cBhvr>
                                      <p:to>
                                        <p:strVal val="true"/>
                                      </p:to>
                                    </p:set>
                                  </p:childTnLst>
                                </p:cTn>
                              </p:par>
                              <p:par>
                                <p:cTn id="395" presetID="19" presetClass="emph" presetSubtype="0" fill="hold" grpId="0" nodeType="withEffect">
                                  <p:stCondLst>
                                    <p:cond delay="0"/>
                                  </p:stCondLst>
                                  <p:childTnLst>
                                    <p:animClr clrSpc="rgb" dir="cw">
                                      <p:cBhvr override="childStyle">
                                        <p:cTn id="396" dur="500" fill="hold"/>
                                        <p:tgtEl>
                                          <p:spTgt spid="102"/>
                                        </p:tgtEl>
                                        <p:attrNameLst>
                                          <p:attrName>style.color</p:attrName>
                                        </p:attrNameLst>
                                      </p:cBhvr>
                                      <p:to>
                                        <a:schemeClr val="accent2"/>
                                      </p:to>
                                    </p:animClr>
                                    <p:animClr clrSpc="rgb" dir="cw">
                                      <p:cBhvr>
                                        <p:cTn id="397" dur="500" fill="hold"/>
                                        <p:tgtEl>
                                          <p:spTgt spid="102"/>
                                        </p:tgtEl>
                                        <p:attrNameLst>
                                          <p:attrName>fillcolor</p:attrName>
                                        </p:attrNameLst>
                                      </p:cBhvr>
                                      <p:to>
                                        <a:schemeClr val="accent2"/>
                                      </p:to>
                                    </p:animClr>
                                    <p:set>
                                      <p:cBhvr>
                                        <p:cTn id="398" dur="500" fill="hold"/>
                                        <p:tgtEl>
                                          <p:spTgt spid="102"/>
                                        </p:tgtEl>
                                        <p:attrNameLst>
                                          <p:attrName>fill.type</p:attrName>
                                        </p:attrNameLst>
                                      </p:cBhvr>
                                      <p:to>
                                        <p:strVal val="solid"/>
                                      </p:to>
                                    </p:set>
                                    <p:set>
                                      <p:cBhvr>
                                        <p:cTn id="399" dur="500" fill="hold"/>
                                        <p:tgtEl>
                                          <p:spTgt spid="102"/>
                                        </p:tgtEl>
                                        <p:attrNameLst>
                                          <p:attrName>fill.on</p:attrName>
                                        </p:attrNameLst>
                                      </p:cBhvr>
                                      <p:to>
                                        <p:strVal val="true"/>
                                      </p:to>
                                    </p:set>
                                  </p:childTnLst>
                                </p:cTn>
                              </p:par>
                              <p:par>
                                <p:cTn id="400" presetID="19" presetClass="emph" presetSubtype="0" fill="hold" grpId="0" nodeType="withEffect">
                                  <p:stCondLst>
                                    <p:cond delay="0"/>
                                  </p:stCondLst>
                                  <p:childTnLst>
                                    <p:animClr clrSpc="rgb" dir="cw">
                                      <p:cBhvr override="childStyle">
                                        <p:cTn id="401" dur="500" fill="hold"/>
                                        <p:tgtEl>
                                          <p:spTgt spid="103"/>
                                        </p:tgtEl>
                                        <p:attrNameLst>
                                          <p:attrName>style.color</p:attrName>
                                        </p:attrNameLst>
                                      </p:cBhvr>
                                      <p:to>
                                        <a:schemeClr val="accent2"/>
                                      </p:to>
                                    </p:animClr>
                                    <p:animClr clrSpc="rgb" dir="cw">
                                      <p:cBhvr>
                                        <p:cTn id="402" dur="500" fill="hold"/>
                                        <p:tgtEl>
                                          <p:spTgt spid="103"/>
                                        </p:tgtEl>
                                        <p:attrNameLst>
                                          <p:attrName>fillcolor</p:attrName>
                                        </p:attrNameLst>
                                      </p:cBhvr>
                                      <p:to>
                                        <a:schemeClr val="accent2"/>
                                      </p:to>
                                    </p:animClr>
                                    <p:set>
                                      <p:cBhvr>
                                        <p:cTn id="403" dur="500" fill="hold"/>
                                        <p:tgtEl>
                                          <p:spTgt spid="103"/>
                                        </p:tgtEl>
                                        <p:attrNameLst>
                                          <p:attrName>fill.type</p:attrName>
                                        </p:attrNameLst>
                                      </p:cBhvr>
                                      <p:to>
                                        <p:strVal val="solid"/>
                                      </p:to>
                                    </p:set>
                                    <p:set>
                                      <p:cBhvr>
                                        <p:cTn id="404" dur="500" fill="hold"/>
                                        <p:tgtEl>
                                          <p:spTgt spid="103"/>
                                        </p:tgtEl>
                                        <p:attrNameLst>
                                          <p:attrName>fill.on</p:attrName>
                                        </p:attrNameLst>
                                      </p:cBhvr>
                                      <p:to>
                                        <p:strVal val="true"/>
                                      </p:to>
                                    </p:set>
                                  </p:childTnLst>
                                </p:cTn>
                              </p:par>
                              <p:par>
                                <p:cTn id="405" presetID="19" presetClass="emph" presetSubtype="0" fill="hold" grpId="0" nodeType="withEffect">
                                  <p:stCondLst>
                                    <p:cond delay="0"/>
                                  </p:stCondLst>
                                  <p:childTnLst>
                                    <p:animClr clrSpc="rgb" dir="cw">
                                      <p:cBhvr override="childStyle">
                                        <p:cTn id="406" dur="500" fill="hold"/>
                                        <p:tgtEl>
                                          <p:spTgt spid="104"/>
                                        </p:tgtEl>
                                        <p:attrNameLst>
                                          <p:attrName>style.color</p:attrName>
                                        </p:attrNameLst>
                                      </p:cBhvr>
                                      <p:to>
                                        <a:schemeClr val="accent2"/>
                                      </p:to>
                                    </p:animClr>
                                    <p:animClr clrSpc="rgb" dir="cw">
                                      <p:cBhvr>
                                        <p:cTn id="407" dur="500" fill="hold"/>
                                        <p:tgtEl>
                                          <p:spTgt spid="104"/>
                                        </p:tgtEl>
                                        <p:attrNameLst>
                                          <p:attrName>fillcolor</p:attrName>
                                        </p:attrNameLst>
                                      </p:cBhvr>
                                      <p:to>
                                        <a:schemeClr val="accent2"/>
                                      </p:to>
                                    </p:animClr>
                                    <p:set>
                                      <p:cBhvr>
                                        <p:cTn id="408" dur="500" fill="hold"/>
                                        <p:tgtEl>
                                          <p:spTgt spid="104"/>
                                        </p:tgtEl>
                                        <p:attrNameLst>
                                          <p:attrName>fill.type</p:attrName>
                                        </p:attrNameLst>
                                      </p:cBhvr>
                                      <p:to>
                                        <p:strVal val="solid"/>
                                      </p:to>
                                    </p:set>
                                    <p:set>
                                      <p:cBhvr>
                                        <p:cTn id="409" dur="500" fill="hold"/>
                                        <p:tgtEl>
                                          <p:spTgt spid="104"/>
                                        </p:tgtEl>
                                        <p:attrNameLst>
                                          <p:attrName>fill.on</p:attrName>
                                        </p:attrNameLst>
                                      </p:cBhvr>
                                      <p:to>
                                        <p:strVal val="true"/>
                                      </p:to>
                                    </p:set>
                                  </p:childTnLst>
                                </p:cTn>
                              </p:par>
                              <p:par>
                                <p:cTn id="410" presetID="19" presetClass="emph" presetSubtype="0" fill="hold" grpId="0" nodeType="withEffect">
                                  <p:stCondLst>
                                    <p:cond delay="0"/>
                                  </p:stCondLst>
                                  <p:childTnLst>
                                    <p:animClr clrSpc="rgb" dir="cw">
                                      <p:cBhvr override="childStyle">
                                        <p:cTn id="411" dur="500" fill="hold"/>
                                        <p:tgtEl>
                                          <p:spTgt spid="107"/>
                                        </p:tgtEl>
                                        <p:attrNameLst>
                                          <p:attrName>style.color</p:attrName>
                                        </p:attrNameLst>
                                      </p:cBhvr>
                                      <p:to>
                                        <a:schemeClr val="accent2"/>
                                      </p:to>
                                    </p:animClr>
                                    <p:animClr clrSpc="rgb" dir="cw">
                                      <p:cBhvr>
                                        <p:cTn id="412" dur="500" fill="hold"/>
                                        <p:tgtEl>
                                          <p:spTgt spid="107"/>
                                        </p:tgtEl>
                                        <p:attrNameLst>
                                          <p:attrName>fillcolor</p:attrName>
                                        </p:attrNameLst>
                                      </p:cBhvr>
                                      <p:to>
                                        <a:schemeClr val="accent2"/>
                                      </p:to>
                                    </p:animClr>
                                    <p:set>
                                      <p:cBhvr>
                                        <p:cTn id="413" dur="500" fill="hold"/>
                                        <p:tgtEl>
                                          <p:spTgt spid="107"/>
                                        </p:tgtEl>
                                        <p:attrNameLst>
                                          <p:attrName>fill.type</p:attrName>
                                        </p:attrNameLst>
                                      </p:cBhvr>
                                      <p:to>
                                        <p:strVal val="solid"/>
                                      </p:to>
                                    </p:set>
                                    <p:set>
                                      <p:cBhvr>
                                        <p:cTn id="414" dur="500" fill="hold"/>
                                        <p:tgtEl>
                                          <p:spTgt spid="107"/>
                                        </p:tgtEl>
                                        <p:attrNameLst>
                                          <p:attrName>fill.on</p:attrName>
                                        </p:attrNameLst>
                                      </p:cBhvr>
                                      <p:to>
                                        <p:strVal val="true"/>
                                      </p:to>
                                    </p:set>
                                  </p:childTnLst>
                                </p:cTn>
                              </p:par>
                            </p:childTnLst>
                          </p:cTn>
                        </p:par>
                      </p:childTnLst>
                    </p:cTn>
                  </p:par>
                  <p:par>
                    <p:cTn id="415" fill="hold">
                      <p:stCondLst>
                        <p:cond delay="indefinite"/>
                      </p:stCondLst>
                      <p:childTnLst>
                        <p:par>
                          <p:cTn id="416" fill="hold">
                            <p:stCondLst>
                              <p:cond delay="0"/>
                            </p:stCondLst>
                            <p:childTnLst>
                              <p:par>
                                <p:cTn id="417" presetID="6" presetClass="exit" presetSubtype="32" fill="hold" grpId="1" nodeType="clickEffect">
                                  <p:stCondLst>
                                    <p:cond delay="0"/>
                                  </p:stCondLst>
                                  <p:childTnLst>
                                    <p:animEffect transition="out" filter="circle(out)">
                                      <p:cBhvr>
                                        <p:cTn id="418" dur="2000"/>
                                        <p:tgtEl>
                                          <p:spTgt spid="3"/>
                                        </p:tgtEl>
                                      </p:cBhvr>
                                    </p:animEffect>
                                    <p:set>
                                      <p:cBhvr>
                                        <p:cTn id="419" dur="1" fill="hold">
                                          <p:stCondLst>
                                            <p:cond delay="1999"/>
                                          </p:stCondLst>
                                        </p:cTn>
                                        <p:tgtEl>
                                          <p:spTgt spid="3"/>
                                        </p:tgtEl>
                                        <p:attrNameLst>
                                          <p:attrName>style.visibility</p:attrName>
                                        </p:attrNameLst>
                                      </p:cBhvr>
                                      <p:to>
                                        <p:strVal val="hidden"/>
                                      </p:to>
                                    </p:set>
                                  </p:childTnLst>
                                </p:cTn>
                              </p:par>
                              <p:par>
                                <p:cTn id="420" presetID="6" presetClass="exit" presetSubtype="32" fill="hold" grpId="1" nodeType="withEffect">
                                  <p:stCondLst>
                                    <p:cond delay="0"/>
                                  </p:stCondLst>
                                  <p:childTnLst>
                                    <p:animEffect transition="out" filter="circle(out)">
                                      <p:cBhvr>
                                        <p:cTn id="421" dur="2000"/>
                                        <p:tgtEl>
                                          <p:spTgt spid="95"/>
                                        </p:tgtEl>
                                      </p:cBhvr>
                                    </p:animEffect>
                                    <p:set>
                                      <p:cBhvr>
                                        <p:cTn id="422" dur="1" fill="hold">
                                          <p:stCondLst>
                                            <p:cond delay="1999"/>
                                          </p:stCondLst>
                                        </p:cTn>
                                        <p:tgtEl>
                                          <p:spTgt spid="95"/>
                                        </p:tgtEl>
                                        <p:attrNameLst>
                                          <p:attrName>style.visibility</p:attrName>
                                        </p:attrNameLst>
                                      </p:cBhvr>
                                      <p:to>
                                        <p:strVal val="hidden"/>
                                      </p:to>
                                    </p:set>
                                  </p:childTnLst>
                                </p:cTn>
                              </p:par>
                              <p:par>
                                <p:cTn id="423" presetID="6" presetClass="exit" presetSubtype="32" fill="hold" grpId="1" nodeType="withEffect">
                                  <p:stCondLst>
                                    <p:cond delay="0"/>
                                  </p:stCondLst>
                                  <p:childTnLst>
                                    <p:animEffect transition="out" filter="circle(out)">
                                      <p:cBhvr>
                                        <p:cTn id="424" dur="2000"/>
                                        <p:tgtEl>
                                          <p:spTgt spid="99"/>
                                        </p:tgtEl>
                                      </p:cBhvr>
                                    </p:animEffect>
                                    <p:set>
                                      <p:cBhvr>
                                        <p:cTn id="425" dur="1" fill="hold">
                                          <p:stCondLst>
                                            <p:cond delay="1999"/>
                                          </p:stCondLst>
                                        </p:cTn>
                                        <p:tgtEl>
                                          <p:spTgt spid="99"/>
                                        </p:tgtEl>
                                        <p:attrNameLst>
                                          <p:attrName>style.visibility</p:attrName>
                                        </p:attrNameLst>
                                      </p:cBhvr>
                                      <p:to>
                                        <p:strVal val="hidden"/>
                                      </p:to>
                                    </p:set>
                                  </p:childTnLst>
                                </p:cTn>
                              </p:par>
                              <p:par>
                                <p:cTn id="426" presetID="6" presetClass="exit" presetSubtype="32" fill="hold" grpId="1" nodeType="withEffect">
                                  <p:stCondLst>
                                    <p:cond delay="0"/>
                                  </p:stCondLst>
                                  <p:childTnLst>
                                    <p:animEffect transition="out" filter="circle(out)">
                                      <p:cBhvr>
                                        <p:cTn id="427" dur="2000"/>
                                        <p:tgtEl>
                                          <p:spTgt spid="100"/>
                                        </p:tgtEl>
                                      </p:cBhvr>
                                    </p:animEffect>
                                    <p:set>
                                      <p:cBhvr>
                                        <p:cTn id="428" dur="1" fill="hold">
                                          <p:stCondLst>
                                            <p:cond delay="1999"/>
                                          </p:stCondLst>
                                        </p:cTn>
                                        <p:tgtEl>
                                          <p:spTgt spid="100"/>
                                        </p:tgtEl>
                                        <p:attrNameLst>
                                          <p:attrName>style.visibility</p:attrName>
                                        </p:attrNameLst>
                                      </p:cBhvr>
                                      <p:to>
                                        <p:strVal val="hidden"/>
                                      </p:to>
                                    </p:set>
                                  </p:childTnLst>
                                </p:cTn>
                              </p:par>
                              <p:par>
                                <p:cTn id="429" presetID="6" presetClass="exit" presetSubtype="32" fill="hold" grpId="1" nodeType="withEffect">
                                  <p:stCondLst>
                                    <p:cond delay="0"/>
                                  </p:stCondLst>
                                  <p:childTnLst>
                                    <p:animEffect transition="out" filter="circle(out)">
                                      <p:cBhvr>
                                        <p:cTn id="430" dur="2000"/>
                                        <p:tgtEl>
                                          <p:spTgt spid="101"/>
                                        </p:tgtEl>
                                      </p:cBhvr>
                                    </p:animEffect>
                                    <p:set>
                                      <p:cBhvr>
                                        <p:cTn id="431" dur="1" fill="hold">
                                          <p:stCondLst>
                                            <p:cond delay="1999"/>
                                          </p:stCondLst>
                                        </p:cTn>
                                        <p:tgtEl>
                                          <p:spTgt spid="101"/>
                                        </p:tgtEl>
                                        <p:attrNameLst>
                                          <p:attrName>style.visibility</p:attrName>
                                        </p:attrNameLst>
                                      </p:cBhvr>
                                      <p:to>
                                        <p:strVal val="hidden"/>
                                      </p:to>
                                    </p:set>
                                  </p:childTnLst>
                                </p:cTn>
                              </p:par>
                              <p:par>
                                <p:cTn id="432" presetID="6" presetClass="exit" presetSubtype="32" fill="hold" grpId="1" nodeType="withEffect">
                                  <p:stCondLst>
                                    <p:cond delay="0"/>
                                  </p:stCondLst>
                                  <p:childTnLst>
                                    <p:animEffect transition="out" filter="circle(out)">
                                      <p:cBhvr>
                                        <p:cTn id="433" dur="2000"/>
                                        <p:tgtEl>
                                          <p:spTgt spid="102"/>
                                        </p:tgtEl>
                                      </p:cBhvr>
                                    </p:animEffect>
                                    <p:set>
                                      <p:cBhvr>
                                        <p:cTn id="434" dur="1" fill="hold">
                                          <p:stCondLst>
                                            <p:cond delay="1999"/>
                                          </p:stCondLst>
                                        </p:cTn>
                                        <p:tgtEl>
                                          <p:spTgt spid="102"/>
                                        </p:tgtEl>
                                        <p:attrNameLst>
                                          <p:attrName>style.visibility</p:attrName>
                                        </p:attrNameLst>
                                      </p:cBhvr>
                                      <p:to>
                                        <p:strVal val="hidden"/>
                                      </p:to>
                                    </p:set>
                                  </p:childTnLst>
                                </p:cTn>
                              </p:par>
                              <p:par>
                                <p:cTn id="435" presetID="6" presetClass="exit" presetSubtype="32" fill="hold" grpId="1" nodeType="withEffect">
                                  <p:stCondLst>
                                    <p:cond delay="0"/>
                                  </p:stCondLst>
                                  <p:childTnLst>
                                    <p:animEffect transition="out" filter="circle(out)">
                                      <p:cBhvr>
                                        <p:cTn id="436" dur="2000"/>
                                        <p:tgtEl>
                                          <p:spTgt spid="103"/>
                                        </p:tgtEl>
                                      </p:cBhvr>
                                    </p:animEffect>
                                    <p:set>
                                      <p:cBhvr>
                                        <p:cTn id="437" dur="1" fill="hold">
                                          <p:stCondLst>
                                            <p:cond delay="1999"/>
                                          </p:stCondLst>
                                        </p:cTn>
                                        <p:tgtEl>
                                          <p:spTgt spid="103"/>
                                        </p:tgtEl>
                                        <p:attrNameLst>
                                          <p:attrName>style.visibility</p:attrName>
                                        </p:attrNameLst>
                                      </p:cBhvr>
                                      <p:to>
                                        <p:strVal val="hidden"/>
                                      </p:to>
                                    </p:set>
                                  </p:childTnLst>
                                </p:cTn>
                              </p:par>
                              <p:par>
                                <p:cTn id="438" presetID="6" presetClass="exit" presetSubtype="32" fill="hold" grpId="1" nodeType="withEffect">
                                  <p:stCondLst>
                                    <p:cond delay="0"/>
                                  </p:stCondLst>
                                  <p:childTnLst>
                                    <p:animEffect transition="out" filter="circle(out)">
                                      <p:cBhvr>
                                        <p:cTn id="439" dur="2000"/>
                                        <p:tgtEl>
                                          <p:spTgt spid="104"/>
                                        </p:tgtEl>
                                      </p:cBhvr>
                                    </p:animEffect>
                                    <p:set>
                                      <p:cBhvr>
                                        <p:cTn id="440" dur="1" fill="hold">
                                          <p:stCondLst>
                                            <p:cond delay="1999"/>
                                          </p:stCondLst>
                                        </p:cTn>
                                        <p:tgtEl>
                                          <p:spTgt spid="104"/>
                                        </p:tgtEl>
                                        <p:attrNameLst>
                                          <p:attrName>style.visibility</p:attrName>
                                        </p:attrNameLst>
                                      </p:cBhvr>
                                      <p:to>
                                        <p:strVal val="hidden"/>
                                      </p:to>
                                    </p:set>
                                  </p:childTnLst>
                                </p:cTn>
                              </p:par>
                              <p:par>
                                <p:cTn id="441" presetID="6" presetClass="exit" presetSubtype="32" fill="hold" grpId="1" nodeType="withEffect">
                                  <p:stCondLst>
                                    <p:cond delay="0"/>
                                  </p:stCondLst>
                                  <p:childTnLst>
                                    <p:animEffect transition="out" filter="circle(out)">
                                      <p:cBhvr>
                                        <p:cTn id="442" dur="2000"/>
                                        <p:tgtEl>
                                          <p:spTgt spid="107"/>
                                        </p:tgtEl>
                                      </p:cBhvr>
                                    </p:animEffect>
                                    <p:set>
                                      <p:cBhvr>
                                        <p:cTn id="443" dur="1" fill="hold">
                                          <p:stCondLst>
                                            <p:cond delay="1999"/>
                                          </p:stCondLst>
                                        </p:cTn>
                                        <p:tgtEl>
                                          <p:spTgt spid="107"/>
                                        </p:tgtEl>
                                        <p:attrNameLst>
                                          <p:attrName>style.visibility</p:attrName>
                                        </p:attrNameLst>
                                      </p:cBhvr>
                                      <p:to>
                                        <p:strVal val="hidden"/>
                                      </p:to>
                                    </p:set>
                                  </p:childTnLst>
                                </p:cTn>
                              </p:par>
                              <p:par>
                                <p:cTn id="444" presetID="6" presetClass="exit" presetSubtype="32" fill="hold" grpId="1" nodeType="withEffect">
                                  <p:stCondLst>
                                    <p:cond delay="0"/>
                                  </p:stCondLst>
                                  <p:childTnLst>
                                    <p:animEffect transition="out" filter="circle(out)">
                                      <p:cBhvr>
                                        <p:cTn id="445" dur="2000"/>
                                        <p:tgtEl>
                                          <p:spTgt spid="206"/>
                                        </p:tgtEl>
                                      </p:cBhvr>
                                    </p:animEffect>
                                    <p:set>
                                      <p:cBhvr>
                                        <p:cTn id="446" dur="1" fill="hold">
                                          <p:stCondLst>
                                            <p:cond delay="1999"/>
                                          </p:stCondLst>
                                        </p:cTn>
                                        <p:tgtEl>
                                          <p:spTgt spid="206"/>
                                        </p:tgtEl>
                                        <p:attrNameLst>
                                          <p:attrName>style.visibility</p:attrName>
                                        </p:attrNameLst>
                                      </p:cBhvr>
                                      <p:to>
                                        <p:strVal val="hidden"/>
                                      </p:to>
                                    </p:set>
                                  </p:childTnLst>
                                </p:cTn>
                              </p:par>
                            </p:childTnLst>
                          </p:cTn>
                        </p:par>
                      </p:childTnLst>
                    </p:cTn>
                  </p:par>
                </p:childTnLst>
              </p:cTn>
              <p:nextCondLst>
                <p:cond evt="onClick" delay="0">
                  <p:tgtEl>
                    <p:spTgt spid="71"/>
                  </p:tgtEl>
                </p:cond>
              </p:nextCondLst>
            </p:seq>
          </p:childTnLst>
        </p:cTn>
      </p:par>
    </p:tnLst>
    <p:bldLst>
      <p:bldP spid="3" grpId="0" animBg="1"/>
      <p:bldP spid="3" grpId="1" animBg="1"/>
      <p:bldP spid="95" grpId="0" animBg="1"/>
      <p:bldP spid="95"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29" grpId="0" animBg="1"/>
      <p:bldP spid="129" grpId="1" animBg="1"/>
      <p:bldP spid="130" grpId="0" animBg="1"/>
      <p:bldP spid="130"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68" grpId="0" animBg="1"/>
      <p:bldP spid="168" grpId="1" animBg="1"/>
      <p:bldP spid="171" grpId="0" animBg="1"/>
      <p:bldP spid="171" grpId="1" animBg="1"/>
      <p:bldP spid="174" grpId="0" animBg="1"/>
      <p:bldP spid="174" grpId="1" animBg="1"/>
      <p:bldP spid="176" grpId="0" animBg="1"/>
      <p:bldP spid="176" grpId="1" animBg="1"/>
      <p:bldP spid="177" grpId="0" animBg="1"/>
      <p:bldP spid="177" grpId="1" animBg="1"/>
      <p:bldP spid="178" grpId="0" animBg="1"/>
      <p:bldP spid="178"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7" grpId="0" animBg="1"/>
      <p:bldP spid="7"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5E11-7312-47AE-B3B7-E336A0A938D3}"/>
              </a:ext>
            </a:extLst>
          </p:cNvPr>
          <p:cNvSpPr>
            <a:spLocks noGrp="1"/>
          </p:cNvSpPr>
          <p:nvPr>
            <p:ph type="title"/>
          </p:nvPr>
        </p:nvSpPr>
        <p:spPr/>
        <p:txBody>
          <a:bodyPr/>
          <a:lstStyle/>
          <a:p>
            <a:endParaRPr lang="vi-VN"/>
          </a:p>
        </p:txBody>
      </p:sp>
      <p:sp>
        <p:nvSpPr>
          <p:cNvPr id="4" name="Content Placeholder 3">
            <a:extLst>
              <a:ext uri="{FF2B5EF4-FFF2-40B4-BE49-F238E27FC236}">
                <a16:creationId xmlns:a16="http://schemas.microsoft.com/office/drawing/2014/main" id="{C0DDCC8D-96FA-44B3-9A3B-2B73422252DF}"/>
              </a:ext>
            </a:extLst>
          </p:cNvPr>
          <p:cNvSpPr>
            <a:spLocks noGrp="1"/>
          </p:cNvSpPr>
          <p:nvPr>
            <p:ph idx="1"/>
          </p:nvPr>
        </p:nvSpPr>
        <p:spPr/>
        <p:txBody>
          <a:bodyPr/>
          <a:lstStyle/>
          <a:p>
            <a:endParaRPr lang="vi-VN"/>
          </a:p>
        </p:txBody>
      </p:sp>
      <p:pic>
        <p:nvPicPr>
          <p:cNvPr id="1026" name="Picture 2" descr="Lc 2, 22-40">
            <a:extLst>
              <a:ext uri="{FF2B5EF4-FFF2-40B4-BE49-F238E27FC236}">
                <a16:creationId xmlns:a16="http://schemas.microsoft.com/office/drawing/2014/main" id="{9292011C-92B8-454F-B690-8F4FB5364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83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15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AD72BF2-06D4-4744-9FA2-4F5BB0D48803}"/>
              </a:ext>
            </a:extLst>
          </p:cNvPr>
          <p:cNvGraphicFramePr>
            <a:graphicFrameLocks noGrp="1"/>
          </p:cNvGraphicFramePr>
          <p:nvPr>
            <p:extLst>
              <p:ext uri="{D42A27DB-BD31-4B8C-83A1-F6EECF244321}">
                <p14:modId xmlns:p14="http://schemas.microsoft.com/office/powerpoint/2010/main" val="3502940021"/>
              </p:ext>
            </p:extLst>
          </p:nvPr>
        </p:nvGraphicFramePr>
        <p:xfrm>
          <a:off x="0" y="0"/>
          <a:ext cx="12191998" cy="6857998"/>
        </p:xfrm>
        <a:graphic>
          <a:graphicData uri="http://schemas.openxmlformats.org/drawingml/2006/table">
            <a:tbl>
              <a:tblPr firstRow="1" bandRow="1">
                <a:tableStyleId>{5940675A-B579-460E-94D1-54222C63F5DA}</a:tableStyleId>
              </a:tblPr>
              <a:tblGrid>
                <a:gridCol w="937846">
                  <a:extLst>
                    <a:ext uri="{9D8B030D-6E8A-4147-A177-3AD203B41FA5}">
                      <a16:colId xmlns:a16="http://schemas.microsoft.com/office/drawing/2014/main" val="1477678043"/>
                    </a:ext>
                  </a:extLst>
                </a:gridCol>
                <a:gridCol w="937846">
                  <a:extLst>
                    <a:ext uri="{9D8B030D-6E8A-4147-A177-3AD203B41FA5}">
                      <a16:colId xmlns:a16="http://schemas.microsoft.com/office/drawing/2014/main" val="2356153170"/>
                    </a:ext>
                  </a:extLst>
                </a:gridCol>
                <a:gridCol w="937846">
                  <a:extLst>
                    <a:ext uri="{9D8B030D-6E8A-4147-A177-3AD203B41FA5}">
                      <a16:colId xmlns:a16="http://schemas.microsoft.com/office/drawing/2014/main" val="535985818"/>
                    </a:ext>
                  </a:extLst>
                </a:gridCol>
                <a:gridCol w="937846">
                  <a:extLst>
                    <a:ext uri="{9D8B030D-6E8A-4147-A177-3AD203B41FA5}">
                      <a16:colId xmlns:a16="http://schemas.microsoft.com/office/drawing/2014/main" val="1743134784"/>
                    </a:ext>
                  </a:extLst>
                </a:gridCol>
                <a:gridCol w="937846">
                  <a:extLst>
                    <a:ext uri="{9D8B030D-6E8A-4147-A177-3AD203B41FA5}">
                      <a16:colId xmlns:a16="http://schemas.microsoft.com/office/drawing/2014/main" val="4137164561"/>
                    </a:ext>
                  </a:extLst>
                </a:gridCol>
                <a:gridCol w="937846">
                  <a:extLst>
                    <a:ext uri="{9D8B030D-6E8A-4147-A177-3AD203B41FA5}">
                      <a16:colId xmlns:a16="http://schemas.microsoft.com/office/drawing/2014/main" val="3948434602"/>
                    </a:ext>
                  </a:extLst>
                </a:gridCol>
                <a:gridCol w="937846">
                  <a:extLst>
                    <a:ext uri="{9D8B030D-6E8A-4147-A177-3AD203B41FA5}">
                      <a16:colId xmlns:a16="http://schemas.microsoft.com/office/drawing/2014/main" val="2886751452"/>
                    </a:ext>
                  </a:extLst>
                </a:gridCol>
                <a:gridCol w="937846">
                  <a:extLst>
                    <a:ext uri="{9D8B030D-6E8A-4147-A177-3AD203B41FA5}">
                      <a16:colId xmlns:a16="http://schemas.microsoft.com/office/drawing/2014/main" val="532594679"/>
                    </a:ext>
                  </a:extLst>
                </a:gridCol>
                <a:gridCol w="937846">
                  <a:extLst>
                    <a:ext uri="{9D8B030D-6E8A-4147-A177-3AD203B41FA5}">
                      <a16:colId xmlns:a16="http://schemas.microsoft.com/office/drawing/2014/main" val="3665494410"/>
                    </a:ext>
                  </a:extLst>
                </a:gridCol>
                <a:gridCol w="937846">
                  <a:extLst>
                    <a:ext uri="{9D8B030D-6E8A-4147-A177-3AD203B41FA5}">
                      <a16:colId xmlns:a16="http://schemas.microsoft.com/office/drawing/2014/main" val="1021267771"/>
                    </a:ext>
                  </a:extLst>
                </a:gridCol>
                <a:gridCol w="937846">
                  <a:extLst>
                    <a:ext uri="{9D8B030D-6E8A-4147-A177-3AD203B41FA5}">
                      <a16:colId xmlns:a16="http://schemas.microsoft.com/office/drawing/2014/main" val="546129632"/>
                    </a:ext>
                  </a:extLst>
                </a:gridCol>
                <a:gridCol w="937846">
                  <a:extLst>
                    <a:ext uri="{9D8B030D-6E8A-4147-A177-3AD203B41FA5}">
                      <a16:colId xmlns:a16="http://schemas.microsoft.com/office/drawing/2014/main" val="4006144611"/>
                    </a:ext>
                  </a:extLst>
                </a:gridCol>
                <a:gridCol w="937846">
                  <a:extLst>
                    <a:ext uri="{9D8B030D-6E8A-4147-A177-3AD203B41FA5}">
                      <a16:colId xmlns:a16="http://schemas.microsoft.com/office/drawing/2014/main" val="790108090"/>
                    </a:ext>
                  </a:extLst>
                </a:gridCol>
              </a:tblGrid>
              <a:tr h="979714">
                <a:tc>
                  <a:txBody>
                    <a:bodyPr/>
                    <a:lstStyle/>
                    <a:p>
                      <a:pPr algn="ctr"/>
                      <a:r>
                        <a:rPr lang="en-US" sz="48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400" b="1"/>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4800" b="1"/>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48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6462875"/>
                  </a:ext>
                </a:extLst>
              </a:tr>
              <a:tr h="979714">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8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4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48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48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6443813"/>
                  </a:ext>
                </a:extLst>
              </a:tr>
              <a:tr h="979714">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8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4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4800" b="1"/>
                        <a:t>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48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960030"/>
                  </a:ext>
                </a:extLst>
              </a:tr>
              <a:tr h="979714">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8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400" b="1"/>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48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48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6703934"/>
                  </a:ext>
                </a:extLst>
              </a:tr>
              <a:tr h="979714">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800" b="1"/>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400" b="1"/>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4800" b="1"/>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48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805464"/>
                  </a:ext>
                </a:extLst>
              </a:tr>
              <a:tr h="979714">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800" b="1"/>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4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48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797610755"/>
                  </a:ext>
                </a:extLst>
              </a:tr>
              <a:tr h="979714">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8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4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4800" b="1"/>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8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48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8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493687"/>
                  </a:ext>
                </a:extLst>
              </a:tr>
            </a:tbl>
          </a:graphicData>
        </a:graphic>
      </p:graphicFrame>
    </p:spTree>
    <p:extLst>
      <p:ext uri="{BB962C8B-B14F-4D97-AF65-F5344CB8AC3E}">
        <p14:creationId xmlns:p14="http://schemas.microsoft.com/office/powerpoint/2010/main" val="254400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600" b="1">
                <a:latin typeface="Tahoma" panose="020B0604030504040204" pitchFamily="34" charset="0"/>
                <a:ea typeface="Tahoma" panose="020B0604030504040204" pitchFamily="34" charset="0"/>
                <a:cs typeface="Tahoma" panose="020B0604030504040204" pitchFamily="34" charset="0"/>
              </a:rPr>
              <a:t>"Mọi con trai đầu lòng phải được gọi là của thánh, dành cho Chúa", và cũng để dâng của lễ theo Luật Chúa truyền, là một đôi chim gáy hay một cặp bồ câu non.</a:t>
            </a:r>
            <a:endParaRPr lang="en-US" sz="66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393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250"/>
            <a:ext cx="12192000"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Hồi ấy ở Giê-ru-sa-lem, có một người tên là Si-mê-ôn. Ông là người công chính và sùng đạo, ông những mong chờ niềm an ủi của Ít-ra-en, và Thánh Thần hằng ngự trên ông.</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50"/>
            <a:ext cx="12192000"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Ông đã được Thánh Thần linh báo cho biết là ông sẽ không thấy cái chết trước khi được thấy Đấng Ki-tô của Đức Chúa.</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775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6000" b="1">
                <a:latin typeface="Tahoma" panose="020B0604030504040204" pitchFamily="34" charset="0"/>
                <a:ea typeface="Tahoma" panose="020B0604030504040204" pitchFamily="34" charset="0"/>
                <a:cs typeface="Tahoma" panose="020B0604030504040204" pitchFamily="34" charset="0"/>
              </a:rPr>
              <a:t>Được Thần Khí thúc đẩy, ông lên Đền Thờ. Vào lúc cha mẹ Hài Nhi Giê-su đem con tới để chu toàn tập tục Luật đã truyền liên quan đến Người, thì ông ẵm lấy Hài Nhi trên tay, và chúc tụng Thiên Chúa rằng:</a:t>
            </a:r>
            <a:endParaRPr lang="vi-VN" sz="6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14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"Muôn lạy Chúa, giờ đây</a:t>
            </a:r>
            <a:br>
              <a:rPr lang="vi-VN" sz="7200" b="1">
                <a:latin typeface="Tahoma" panose="020B0604030504040204" pitchFamily="34" charset="0"/>
                <a:ea typeface="Tahoma" panose="020B0604030504040204" pitchFamily="34" charset="0"/>
                <a:cs typeface="Tahoma" panose="020B0604030504040204" pitchFamily="34" charset="0"/>
              </a:rPr>
            </a:br>
            <a:r>
              <a:rPr lang="vi-VN" sz="7200" b="1">
                <a:latin typeface="Tahoma" panose="020B0604030504040204" pitchFamily="34" charset="0"/>
                <a:ea typeface="Tahoma" panose="020B0604030504040204" pitchFamily="34" charset="0"/>
                <a:cs typeface="Tahoma" panose="020B0604030504040204" pitchFamily="34" charset="0"/>
              </a:rPr>
              <a:t>theo lời Ngài đã hứa,</a:t>
            </a:r>
            <a:br>
              <a:rPr lang="vi-VN" sz="7200" b="1">
                <a:latin typeface="Tahoma" panose="020B0604030504040204" pitchFamily="34" charset="0"/>
                <a:ea typeface="Tahoma" panose="020B0604030504040204" pitchFamily="34" charset="0"/>
                <a:cs typeface="Tahoma" panose="020B0604030504040204" pitchFamily="34" charset="0"/>
              </a:rPr>
            </a:br>
            <a:r>
              <a:rPr lang="vi-VN" sz="7200" b="1">
                <a:latin typeface="Tahoma" panose="020B0604030504040204" pitchFamily="34" charset="0"/>
                <a:ea typeface="Tahoma" panose="020B0604030504040204" pitchFamily="34" charset="0"/>
                <a:cs typeface="Tahoma" panose="020B0604030504040204" pitchFamily="34" charset="0"/>
              </a:rPr>
              <a:t>xin để tôi tớ này được an bình ra đi.</a:t>
            </a:r>
            <a:r>
              <a:rPr lang="en-US" sz="7200" b="1">
                <a:latin typeface="Tahoma" panose="020B0604030504040204" pitchFamily="34" charset="0"/>
                <a:ea typeface="Tahoma" panose="020B0604030504040204" pitchFamily="34" charset="0"/>
                <a:cs typeface="Tahoma" panose="020B0604030504040204" pitchFamily="34" charset="0"/>
              </a:rPr>
              <a:t> </a:t>
            </a:r>
            <a:r>
              <a:rPr lang="vi-VN" sz="7200" b="1">
                <a:latin typeface="Tahoma" panose="020B0604030504040204" pitchFamily="34" charset="0"/>
                <a:ea typeface="Tahoma" panose="020B0604030504040204" pitchFamily="34" charset="0"/>
                <a:cs typeface="Tahoma" panose="020B0604030504040204" pitchFamily="34" charset="0"/>
              </a:rPr>
              <a:t>Vì chính mắt con được thấy ơn cứu độ</a:t>
            </a:r>
            <a:br>
              <a:rPr lang="vi-VN" sz="7200" b="1">
                <a:latin typeface="Tahoma" panose="020B0604030504040204" pitchFamily="34" charset="0"/>
                <a:ea typeface="Tahoma" panose="020B0604030504040204" pitchFamily="34" charset="0"/>
                <a:cs typeface="Tahoma" panose="020B0604030504040204" pitchFamily="34" charset="0"/>
              </a:rPr>
            </a:br>
            <a:r>
              <a:rPr lang="vi-VN" sz="7200" b="1">
                <a:latin typeface="Tahoma" panose="020B0604030504040204" pitchFamily="34" charset="0"/>
                <a:ea typeface="Tahoma" panose="020B0604030504040204" pitchFamily="34" charset="0"/>
                <a:cs typeface="Tahoma" panose="020B0604030504040204" pitchFamily="34" charset="0"/>
              </a:rPr>
              <a:t>Chúa đã dành sẵn cho muôn dân:</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268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9600" b="1">
                <a:latin typeface="Tahoma" panose="020B0604030504040204" pitchFamily="34" charset="0"/>
                <a:ea typeface="Tahoma" panose="020B0604030504040204" pitchFamily="34" charset="0"/>
                <a:cs typeface="Tahoma" panose="020B0604030504040204" pitchFamily="34" charset="0"/>
              </a:rPr>
              <a:t>Đó là ánh sáng soi đường cho dân ngoại,</a:t>
            </a:r>
            <a:r>
              <a:rPr lang="en-US" sz="9600" b="1">
                <a:latin typeface="Tahoma" panose="020B0604030504040204" pitchFamily="34" charset="0"/>
                <a:ea typeface="Tahoma" panose="020B0604030504040204" pitchFamily="34" charset="0"/>
                <a:cs typeface="Tahoma" panose="020B0604030504040204" pitchFamily="34" charset="0"/>
              </a:rPr>
              <a:t> </a:t>
            </a:r>
            <a:r>
              <a:rPr lang="vi-VN" sz="9600" b="1">
                <a:latin typeface="Tahoma" panose="020B0604030504040204" pitchFamily="34" charset="0"/>
                <a:ea typeface="Tahoma" panose="020B0604030504040204" pitchFamily="34" charset="0"/>
                <a:cs typeface="Tahoma" panose="020B0604030504040204" pitchFamily="34" charset="0"/>
              </a:rPr>
              <a:t>là vinh quang của Ít-ra-en Dân Ngài."</a:t>
            </a:r>
            <a:endParaRPr lang="vi-VN" sz="96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0269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Cha và mẹ Hài Nhi ngạc nhiên vì những lời ông Si-mê-ôn vừa nói về Người. Ông Si-mê-ôn chúc phúc cho hai ông bà, và nói với bà Ma-ri-a, mẹ của Hài Nhi:</a:t>
            </a:r>
            <a:endParaRPr lang="vi-VN" sz="66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9499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14900</TotalTime>
  <Words>1017</Words>
  <Application>Microsoft Office PowerPoint</Application>
  <PresentationFormat>Widescreen</PresentationFormat>
  <Paragraphs>191</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Tahoma</vt:lpstr>
      <vt:lpstr>Times New Roman</vt:lpstr>
      <vt:lpstr>Office Theme</vt:lpstr>
      <vt:lpstr>PowerPoint Presentation</vt:lpstr>
      <vt:lpstr>Khi đã đến ngày lễ thanh tẩy của các ngài theo luật Mô-sê, bà Ma-ri-a và ông Giu-se đem con lên Giê-ru-sa-lem, để tiến dâng cho Chúa, như đã chép trong Luật Chúa rằng: làm phép rửa cho mình.</vt:lpstr>
      <vt:lpstr>"Mọi con trai đầu lòng phải được gọi là của thánh, dành cho Chúa", và cũng để dâng của lễ theo Luật Chúa truyền, là một đôi chim gáy hay một cặp bồ câu non.</vt:lpstr>
      <vt:lpstr>Hồi ấy ở Giê-ru-sa-lem, có một người tên là Si-mê-ôn. Ông là người công chính và sùng đạo, ông những mong chờ niềm an ủi của Ít-ra-en, và Thánh Thần hằng ngự trên ông.</vt:lpstr>
      <vt:lpstr>Ông đã được Thánh Thần linh báo cho biết là ông sẽ không thấy cái chết trước khi được thấy Đấng Ki-tô của Đức Chúa.</vt:lpstr>
      <vt:lpstr>Được Thần Khí thúc đẩy, ông lên Đền Thờ. Vào lúc cha mẹ Hài Nhi Giê-su đem con tới để chu toàn tập tục Luật đã truyền liên quan đến Người, thì ông ẵm lấy Hài Nhi trên tay, và chúc tụng Thiên Chúa rằng:</vt:lpstr>
      <vt:lpstr>"Muôn lạy Chúa, giờ đây theo lời Ngài đã hứa, xin để tôi tớ này được an bình ra đi. Vì chính mắt con được thấy ơn cứu độ Chúa đã dành sẵn cho muôn dân:</vt:lpstr>
      <vt:lpstr>Đó là ánh sáng soi đường cho dân ngoại, là vinh quang của Ít-ra-en Dân Ngài."</vt:lpstr>
      <vt:lpstr>Cha và mẹ Hài Nhi ngạc nhiên vì những lời ông Si-mê-ôn vừa nói về Người. Ông Si-mê-ôn chúc phúc cho hai ông bà, và nói với bà Ma-ri-a, mẹ của Hài Nhi:</vt:lpstr>
      <vt:lpstr>"Thiên Chúa đã đặt cháu bé này làm duyên cớ cho nhiều người Ít-ra-en ngã xuống hay đứng lên.</vt:lpstr>
      <vt:lpstr>Cháu còn là dấu hiệu cho người đời chống báng; và như vậy, những ý nghĩ từ thâm tâm nhiều người sẽ lộ ra. Còn chính bà, một lưỡi gươm sẽ đâm thâu tâm hồn bà."</vt:lpstr>
      <vt:lpstr>Lại cũng có một nữ ngôn sứ tên là An-na, con ông Pơ-nu-ên, thuộc chi tộc A-se. Bà đã nhiều tuổi lắm. Từ khi xuất giá, bà đã sống với chồng được bảy năm, rồi ở goá, đến nay đã tám mươi tư tuổi.</vt:lpstr>
      <vt:lpstr>Bà không rời bỏ Đền Thờ, những ăn chay cầu nguyện, sớm hôm thờ phượng Thiên Chúa. Cũng vào lúc ấy, bà tiến lại gần bên, cảm tạ Thiên Chúa, và nói về Hài Nhi cho hết những ai đang mong chờ ngày Thiên Chúa cứu chuộc Giê-ru-sa-lem.</vt:lpstr>
      <vt:lpstr>Khi hai ông bà đã làm xong mọi việc như Luật Chúa truyền, thì trở về nơi cư ngụ là thành Na-da-rét, miền Ga-li-lê. Còn Hài Nhi ngày càng lớn lên, thêm vững mạnh, đầy khôn ngoan, và hằng được ân nghĩa cùng Thiên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Thong</dc:creator>
  <cp:lastModifiedBy>Mr Tam Nguyen</cp:lastModifiedBy>
  <cp:revision>593</cp:revision>
  <dcterms:created xsi:type="dcterms:W3CDTF">2015-10-15T10:55:08Z</dcterms:created>
  <dcterms:modified xsi:type="dcterms:W3CDTF">2020-02-01T08:28:41Z</dcterms:modified>
</cp:coreProperties>
</file>