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11" r:id="rId2"/>
    <p:sldId id="314" r:id="rId3"/>
    <p:sldId id="688" r:id="rId4"/>
    <p:sldId id="315" r:id="rId5"/>
    <p:sldId id="687" r:id="rId6"/>
    <p:sldId id="332" r:id="rId7"/>
    <p:sldId id="685" r:id="rId8"/>
    <p:sldId id="408" r:id="rId9"/>
    <p:sldId id="581" r:id="rId10"/>
    <p:sldId id="616" r:id="rId11"/>
    <p:sldId id="328" r:id="rId12"/>
    <p:sldId id="674" r:id="rId13"/>
    <p:sldId id="365" r:id="rId14"/>
    <p:sldId id="677" r:id="rId15"/>
    <p:sldId id="675" r:id="rId16"/>
    <p:sldId id="676" r:id="rId17"/>
    <p:sldId id="256" r:id="rId18"/>
    <p:sldId id="686" r:id="rId19"/>
    <p:sldId id="669" r:id="rId20"/>
    <p:sldId id="6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768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1107E4B1-FB10-4D1B-B013-ACB4CC856404}"/>
    <pc:docChg chg="undo custSel modSld">
      <pc:chgData name="Mr Tam Nguyen" userId="53846575c6d7c6f1" providerId="LiveId" clId="{1107E4B1-FB10-4D1B-B013-ACB4CC856404}" dt="2019-12-28T06:36:01.290" v="781" actId="14100"/>
      <pc:docMkLst>
        <pc:docMk/>
      </pc:docMkLst>
      <pc:sldChg chg="modSp mod">
        <pc:chgData name="Mr Tam Nguyen" userId="53846575c6d7c6f1" providerId="LiveId" clId="{1107E4B1-FB10-4D1B-B013-ACB4CC856404}" dt="2019-12-28T04:33:31.367" v="1" actId="13822"/>
        <pc:sldMkLst>
          <pc:docMk/>
          <pc:sldMk cId="833522073" sldId="256"/>
        </pc:sldMkLst>
        <pc:spChg chg="mod">
          <ac:chgData name="Mr Tam Nguyen" userId="53846575c6d7c6f1" providerId="LiveId" clId="{1107E4B1-FB10-4D1B-B013-ACB4CC856404}" dt="2019-12-28T04:33:31.367" v="1" actId="13822"/>
          <ac:spMkLst>
            <pc:docMk/>
            <pc:sldMk cId="833522073" sldId="256"/>
            <ac:spMk id="3" creationId="{00000000-0000-0000-0000-000000000000}"/>
          </ac:spMkLst>
        </pc:spChg>
      </pc:sldChg>
      <pc:sldChg chg="addSp delSp modSp mod">
        <pc:chgData name="Mr Tam Nguyen" userId="53846575c6d7c6f1" providerId="LiveId" clId="{1107E4B1-FB10-4D1B-B013-ACB4CC856404}" dt="2019-12-28T06:35:07.657" v="776" actId="207"/>
        <pc:sldMkLst>
          <pc:docMk/>
          <pc:sldMk cId="2544005534" sldId="667"/>
        </pc:sldMkLst>
        <pc:graphicFrameChg chg="add mod modGraphic">
          <ac:chgData name="Mr Tam Nguyen" userId="53846575c6d7c6f1" providerId="LiveId" clId="{1107E4B1-FB10-4D1B-B013-ACB4CC856404}" dt="2019-12-28T06:35:07.657" v="776" actId="207"/>
          <ac:graphicFrameMkLst>
            <pc:docMk/>
            <pc:sldMk cId="2544005534" sldId="667"/>
            <ac:graphicFrameMk id="3" creationId="{8166AC25-C155-4F5E-8675-4845504579D5}"/>
          </ac:graphicFrameMkLst>
        </pc:graphicFrameChg>
        <pc:graphicFrameChg chg="del mod modGraphic">
          <ac:chgData name="Mr Tam Nguyen" userId="53846575c6d7c6f1" providerId="LiveId" clId="{1107E4B1-FB10-4D1B-B013-ACB4CC856404}" dt="2019-12-28T06:34:36.633" v="763" actId="478"/>
          <ac:graphicFrameMkLst>
            <pc:docMk/>
            <pc:sldMk cId="2544005534" sldId="667"/>
            <ac:graphicFrameMk id="4" creationId="{230CAC47-A3BE-4C59-8DC6-9D25B7BD2E07}"/>
          </ac:graphicFrameMkLst>
        </pc:graphicFrameChg>
      </pc:sldChg>
      <pc:sldChg chg="addSp delSp modSp">
        <pc:chgData name="Mr Tam Nguyen" userId="53846575c6d7c6f1" providerId="LiveId" clId="{1107E4B1-FB10-4D1B-B013-ACB4CC856404}" dt="2019-12-28T06:36:01.290" v="781" actId="14100"/>
        <pc:sldMkLst>
          <pc:docMk/>
          <pc:sldMk cId="3718815140" sldId="669"/>
        </pc:sldMkLst>
        <pc:picChg chg="add mod">
          <ac:chgData name="Mr Tam Nguyen" userId="53846575c6d7c6f1" providerId="LiveId" clId="{1107E4B1-FB10-4D1B-B013-ACB4CC856404}" dt="2019-12-28T06:36:01.290" v="781" actId="14100"/>
          <ac:picMkLst>
            <pc:docMk/>
            <pc:sldMk cId="3718815140" sldId="669"/>
            <ac:picMk id="3" creationId="{F2FDFEE6-7B71-498A-8052-1BBC7E79A09B}"/>
          </ac:picMkLst>
        </pc:picChg>
        <pc:picChg chg="del">
          <ac:chgData name="Mr Tam Nguyen" userId="53846575c6d7c6f1" providerId="LiveId" clId="{1107E4B1-FB10-4D1B-B013-ACB4CC856404}" dt="2019-12-28T06:35:50.281" v="777" actId="478"/>
          <ac:picMkLst>
            <pc:docMk/>
            <pc:sldMk cId="3718815140" sldId="669"/>
            <ac:picMk id="1026" creationId="{961E320E-427A-4515-B6FD-FBAEC2569B56}"/>
          </ac:picMkLst>
        </pc:picChg>
      </pc:sldChg>
      <pc:sldChg chg="addSp delSp modSp mod delAnim modAnim">
        <pc:chgData name="Mr Tam Nguyen" userId="53846575c6d7c6f1" providerId="LiveId" clId="{1107E4B1-FB10-4D1B-B013-ACB4CC856404}" dt="2019-12-28T06:33:38.601" v="760"/>
        <pc:sldMkLst>
          <pc:docMk/>
          <pc:sldMk cId="3193403928" sldId="686"/>
        </pc:sldMkLst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3" creationId="{F789278B-5604-4967-BC3B-37696FE6B260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4" creationId="{F9A8C28B-9DF1-4EFC-9EE9-B419D1326E10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5" creationId="{D0433281-C6D3-426B-A689-C0F0E0BB63F9}"/>
          </ac:spMkLst>
        </pc:spChg>
        <pc:spChg chg="add mod">
          <ac:chgData name="Mr Tam Nguyen" userId="53846575c6d7c6f1" providerId="LiveId" clId="{1107E4B1-FB10-4D1B-B013-ACB4CC856404}" dt="2019-12-28T05:55:06.541" v="365" actId="404"/>
          <ac:spMkLst>
            <pc:docMk/>
            <pc:sldMk cId="3193403928" sldId="686"/>
            <ac:spMk id="6" creationId="{6FCC6BE2-4610-4D44-992D-9D03D4E873A8}"/>
          </ac:spMkLst>
        </pc:spChg>
        <pc:spChg chg="mod">
          <ac:chgData name="Mr Tam Nguyen" userId="53846575c6d7c6f1" providerId="LiveId" clId="{1107E4B1-FB10-4D1B-B013-ACB4CC856404}" dt="2019-12-28T05:36:19.832" v="5" actId="207"/>
          <ac:spMkLst>
            <pc:docMk/>
            <pc:sldMk cId="3193403928" sldId="686"/>
            <ac:spMk id="9" creationId="{D721C701-DEA9-4953-9AE0-9724C9955AF2}"/>
          </ac:spMkLst>
        </pc:spChg>
        <pc:spChg chg="mod">
          <ac:chgData name="Mr Tam Nguyen" userId="53846575c6d7c6f1" providerId="LiveId" clId="{1107E4B1-FB10-4D1B-B013-ACB4CC856404}" dt="2019-12-28T05:56:10.379" v="370" actId="207"/>
          <ac:spMkLst>
            <pc:docMk/>
            <pc:sldMk cId="3193403928" sldId="686"/>
            <ac:spMk id="10" creationId="{88D370C5-712C-42E4-8B24-57DC40D481BE}"/>
          </ac:spMkLst>
        </pc:spChg>
        <pc:spChg chg="mod">
          <ac:chgData name="Mr Tam Nguyen" userId="53846575c6d7c6f1" providerId="LiveId" clId="{1107E4B1-FB10-4D1B-B013-ACB4CC856404}" dt="2019-12-28T05:37:37.892" v="103" actId="1035"/>
          <ac:spMkLst>
            <pc:docMk/>
            <pc:sldMk cId="3193403928" sldId="686"/>
            <ac:spMk id="51" creationId="{EF1A1A8A-17F7-40ED-ABD6-0EA95C4153BD}"/>
          </ac:spMkLst>
        </pc:spChg>
        <pc:spChg chg="add mod">
          <ac:chgData name="Mr Tam Nguyen" userId="53846575c6d7c6f1" providerId="LiveId" clId="{1107E4B1-FB10-4D1B-B013-ACB4CC856404}" dt="2019-12-28T05:37:50.658" v="129" actId="20577"/>
          <ac:spMkLst>
            <pc:docMk/>
            <pc:sldMk cId="3193403928" sldId="686"/>
            <ac:spMk id="70" creationId="{6820A619-0C74-429C-9D16-61E8B525E2DA}"/>
          </ac:spMkLst>
        </pc:spChg>
        <pc:spChg chg="mod">
          <ac:chgData name="Mr Tam Nguyen" userId="53846575c6d7c6f1" providerId="LiveId" clId="{1107E4B1-FB10-4D1B-B013-ACB4CC856404}" dt="2019-12-28T05:37:43.376" v="127" actId="1035"/>
          <ac:spMkLst>
            <pc:docMk/>
            <pc:sldMk cId="3193403928" sldId="686"/>
            <ac:spMk id="71" creationId="{256F90D4-A3D1-4452-BC1C-66AD0E97C033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72" creationId="{FEC20361-CCFB-41A2-857A-657DEE3619E2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73" creationId="{D35261F9-958D-4609-B975-429D018009C3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74" creationId="{023B558D-54FD-4E6A-922B-553083655A2A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75" creationId="{9ABD1969-910B-4F02-99F7-4B1088C5CD5B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76" creationId="{234E36AA-331A-4A3D-BB8F-B0EC2650C191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77" creationId="{97F0C5F1-C858-4894-A0A2-191B1E5C6526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78" creationId="{2DECA898-5773-4F58-BEEC-0BBF64B123C2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79" creationId="{62F358F4-C7FB-4926-A775-6CBB8717D0F8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80" creationId="{71AA2AE8-C9EA-4A18-AFB3-788F15C51281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81" creationId="{7B476DDC-4A2B-4C0D-B2ED-2F428962D6FA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82" creationId="{E3197D56-95CB-4E33-801A-72EE0ACDCD1E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83" creationId="{4B9E4B8C-3BC8-49E2-9DD1-1C83088DC67C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84" creationId="{F644AB55-3AFD-4E96-BD13-65BE5A483016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85" creationId="{B20ECC01-E462-448B-9563-7E8E9C1A8A70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86" creationId="{D127B4BD-23CE-4ECE-8EE3-7D12EA193E82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87" creationId="{0BC734CB-02D6-4FC4-B52D-210FD086B9D6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88" creationId="{3759899E-0D70-4C92-8254-570AD038D1BA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89" creationId="{41930CF7-E173-4976-8A1A-FD9A7320E42F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90" creationId="{091B0CEB-DBBE-419B-A283-CBAB7A3B10F9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91" creationId="{DC6B6EBC-2B47-4570-925F-47EF3E6D80B4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92" creationId="{FC6C6AE6-B43B-4E3D-97D3-2829BD15546E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93" creationId="{CCADCB5A-185C-459D-A10A-12D639863706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94" creationId="{762AB82E-3AB4-456D-8178-3E652F0E0596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95" creationId="{7788489E-78F5-4AFC-9181-38788D6EA77A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96" creationId="{A68F8FB2-152C-4F0B-8EB6-EA0AA69D13A6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97" creationId="{99164B84-5BB1-43AA-B54C-8ED9DEC54E27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98" creationId="{F79E6C29-1F2A-419E-B6E6-7C172BE05902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99" creationId="{629D310F-D14B-4384-AA35-642E93D2FB67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00" creationId="{2CBE1026-6449-4928-A7E1-4072FC03EB96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01" creationId="{3EA9BEDE-20EB-462B-92F6-47F85C37664E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02" creationId="{9A4E3AA0-75CE-4F0F-A404-DDC82997CCD3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03" creationId="{832B4168-EF44-418F-BB5A-CD7D1ED932CE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04" creationId="{C18FBF41-5E57-436A-A8F1-7D52A8967340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05" creationId="{49FBB897-D9BD-4EA7-BB66-5E6982F704BC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06" creationId="{719DD633-A885-47D5-A1F5-1891D653C148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07" creationId="{C6867D2C-A30E-43AE-A9F8-526A56F1BE88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08" creationId="{7219D06A-F72A-42AD-9D75-7F83C46F4E69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09" creationId="{5999B8B7-FDD6-4770-B829-2C9E304B7F0D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10" creationId="{9F0FD193-1A7E-4707-8CB8-4166882982FA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11" creationId="{DCA1F9FB-2309-4E5B-BACF-7B44B4D03941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2" creationId="{B7AD6C7A-E657-49B6-A58D-B97C6FBD03F4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3" creationId="{380D841F-8FB8-4C0D-A756-F7AB07AA8CAB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4" creationId="{2147BE48-26FA-4E71-A71A-6DA508D4F2E0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5" creationId="{17F4651B-338F-4C21-B0DE-50E7207743FF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6" creationId="{571D25BE-2F8E-41BF-9828-5393FB386C2C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117" creationId="{4B999F44-A8B4-40B5-A5BE-B226EC7F4DF4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8" creationId="{4406BDFE-FEA8-4D14-9BD0-932D8FB69DF9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19" creationId="{65E60AAA-A893-49F9-8B3A-58AD14F1F8B7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0" creationId="{D66FF9E4-2739-4228-9E5B-7F17AB151BD7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1" creationId="{F2A2BCA5-F1A0-449E-977E-B0B33C8E182C}"/>
          </ac:spMkLst>
        </pc:spChg>
        <pc:spChg chg="add del mod">
          <ac:chgData name="Mr Tam Nguyen" userId="53846575c6d7c6f1" providerId="LiveId" clId="{1107E4B1-FB10-4D1B-B013-ACB4CC856404}" dt="2019-12-28T05:47:49.391" v="302" actId="478"/>
          <ac:spMkLst>
            <pc:docMk/>
            <pc:sldMk cId="3193403928" sldId="686"/>
            <ac:spMk id="122" creationId="{5CAFD7CF-0875-4D3B-80D6-7AA1834F081E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123" creationId="{03783BD2-35C3-4ED6-AC1A-F3D69F67C10A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124" creationId="{28ACC75D-92FD-4B81-9BFD-74C80DEC8156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5" creationId="{0D89D907-5F94-4DE7-9B0B-2B51D0E6613B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6" creationId="{7CD488B9-9FC8-4F8D-AF52-66B25ACE6989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7" creationId="{4D055D3F-C94B-4CD5-8F26-F466B60DBCCC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28" creationId="{DD05AD83-197A-4ADD-ADE3-AEADECE7F8A0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29" creationId="{46D1B197-62FD-43C5-89A2-CF5F8B733F42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30" creationId="{CBCC5877-8285-4296-A807-E3FF89A58366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1" creationId="{E66D4507-BE0E-4AAA-A99B-6280B56D39BC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2" creationId="{52DBCB93-CFF9-467D-B442-7B4618C61414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3" creationId="{41B93011-4015-4ACA-911A-F978CF75A4E2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134" creationId="{8334C30D-7986-43B2-98DA-8CB78B47F9C8}"/>
          </ac:spMkLst>
        </pc:spChg>
        <pc:spChg chg="add del mod">
          <ac:chgData name="Mr Tam Nguyen" userId="53846575c6d7c6f1" providerId="LiveId" clId="{1107E4B1-FB10-4D1B-B013-ACB4CC856404}" dt="2019-12-28T05:48:53.433" v="309" actId="478"/>
          <ac:spMkLst>
            <pc:docMk/>
            <pc:sldMk cId="3193403928" sldId="686"/>
            <ac:spMk id="135" creationId="{600F668D-573E-4821-A499-00E324A8A4DB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6" creationId="{A22B0831-2986-4651-900F-5C4CD6B8CAB9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7" creationId="{D7DE4BF1-040D-43A9-BFB2-D2996BEBDAFE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38" creationId="{E6134684-B642-450D-955C-92D4635BEB04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39" creationId="{C6D0E968-6FA1-44B5-9D25-A40EB2907FE8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40" creationId="{9E78991F-7738-4B17-8748-605D182F95C9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41" creationId="{A80FCE60-4C06-4D66-8D9B-1B845CE9692A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42" creationId="{15A467B9-C95A-4FDF-883A-16AE11E4F82F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43" creationId="{FC264F4E-3B72-48BB-8DD9-AD0FADA9234D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44" creationId="{84FEBB4B-37E2-4D23-8ECD-3AB776DFFE99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45" creationId="{4B3EFE60-068D-424C-BB9F-57AA4C1F1D30}"/>
          </ac:spMkLst>
        </pc:spChg>
        <pc:spChg chg="add del mod">
          <ac:chgData name="Mr Tam Nguyen" userId="53846575c6d7c6f1" providerId="LiveId" clId="{1107E4B1-FB10-4D1B-B013-ACB4CC856404}" dt="2019-12-28T05:48:49.422" v="308" actId="478"/>
          <ac:spMkLst>
            <pc:docMk/>
            <pc:sldMk cId="3193403928" sldId="686"/>
            <ac:spMk id="146" creationId="{C38ACCD9-4FD5-4D0B-ABD8-A386CB293312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47" creationId="{85B0DB25-FE40-447F-8C1D-6AB0B0F87805}"/>
          </ac:spMkLst>
        </pc:spChg>
        <pc:spChg chg="mod">
          <ac:chgData name="Mr Tam Nguyen" userId="53846575c6d7c6f1" providerId="LiveId" clId="{1107E4B1-FB10-4D1B-B013-ACB4CC856404}" dt="2019-12-28T05:37:20.354" v="24" actId="1035"/>
          <ac:spMkLst>
            <pc:docMk/>
            <pc:sldMk cId="3193403928" sldId="686"/>
            <ac:spMk id="148" creationId="{5DA30047-9529-4C3E-9772-18B84296F03E}"/>
          </ac:spMkLst>
        </pc:spChg>
        <pc:spChg chg="mod">
          <ac:chgData name="Mr Tam Nguyen" userId="53846575c6d7c6f1" providerId="LiveId" clId="{1107E4B1-FB10-4D1B-B013-ACB4CC856404}" dt="2019-12-28T05:37:24.703" v="40" actId="1035"/>
          <ac:spMkLst>
            <pc:docMk/>
            <pc:sldMk cId="3193403928" sldId="686"/>
            <ac:spMk id="149" creationId="{A8D9E899-0A1F-44DE-9367-F34351CD13A1}"/>
          </ac:spMkLst>
        </pc:spChg>
        <pc:spChg chg="mod">
          <ac:chgData name="Mr Tam Nguyen" userId="53846575c6d7c6f1" providerId="LiveId" clId="{1107E4B1-FB10-4D1B-B013-ACB4CC856404}" dt="2019-12-28T05:37:29.833" v="63" actId="1035"/>
          <ac:spMkLst>
            <pc:docMk/>
            <pc:sldMk cId="3193403928" sldId="686"/>
            <ac:spMk id="150" creationId="{A284E94A-99FF-4AF0-9E2A-C51941AF41AD}"/>
          </ac:spMkLst>
        </pc:spChg>
        <pc:spChg chg="mod">
          <ac:chgData name="Mr Tam Nguyen" userId="53846575c6d7c6f1" providerId="LiveId" clId="{1107E4B1-FB10-4D1B-B013-ACB4CC856404}" dt="2019-12-28T05:37:32.803" v="78" actId="1035"/>
          <ac:spMkLst>
            <pc:docMk/>
            <pc:sldMk cId="3193403928" sldId="686"/>
            <ac:spMk id="151" creationId="{9BFBF487-2FFA-4A77-9EA0-B19BD22521E8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2" creationId="{FE94C014-E962-4868-ADDB-A84E4BAACF99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3" creationId="{42804C57-C94C-47EC-978E-B75ACE4C4549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4" creationId="{9ECDAFBA-9AFD-4841-BC39-28A68D1295E3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5" creationId="{1CC94B4B-B881-4B80-9807-BA062C4FC963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6" creationId="{0DD5F775-DCDE-40BB-9095-B92A370D9C5E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7" creationId="{82CC8D89-1FEB-476B-A75F-2408704625A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8" creationId="{56FE754E-CD94-4687-94BB-BEEA22F9AF7F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59" creationId="{3950BD25-7008-4E07-BB90-0B9AAC369E6D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0" creationId="{2A3C47B6-DEE5-400A-A635-C8A0B1B9C5F9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1" creationId="{9F01B09B-2498-4043-ABC1-5C95C96090B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2" creationId="{81E3025C-6499-480E-BEE4-3D0003C65D07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3" creationId="{D59ABA4D-0085-46DC-9741-4422A4F327A0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4" creationId="{B2782534-15C9-4ABB-927F-042F458BD3E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5" creationId="{0141C644-B73B-474A-ABDE-B5707A8641CD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6" creationId="{7275BBE2-F8C8-49E6-9B2D-6705EDEB52B5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7" creationId="{193E967C-71F2-4A65-B143-87B2AEEAC7D6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68" creationId="{15968E7C-4B31-43A2-9AE6-FDAE47DFEDDD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69" creationId="{55D4F60B-E54B-45AA-A4E6-96F6FB0948A8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70" creationId="{F891EE02-3019-45D0-A5F3-2C9B990840A9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71" creationId="{6A272175-A807-4A82-A71A-800A191A58EC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72" creationId="{F86B4FC6-F760-4E9F-BF88-46CA046DF961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73" creationId="{731487D7-664D-42D8-B729-ACC194E9C576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74" creationId="{E69C3DC9-8799-497E-8ACC-E8C710F5A4D6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75" creationId="{0C3FC81A-88DF-4100-9479-FBFEFFCD1AB0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76" creationId="{87E0F6EA-033D-46B1-A869-9952D89D08AB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77" creationId="{FE185E37-B77F-4C27-870D-55B1AC6107CF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78" creationId="{28DEB146-9877-43D3-8081-AD9C86BF88E0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79" creationId="{0B0D9306-E716-4C78-AC53-5A40F477F40D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80" creationId="{B07E70BD-2D3C-48D0-ABC7-D05306E6CB5A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81" creationId="{E8498689-7932-4ED5-9A8B-F824DA0E1D30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82" creationId="{0112B37A-9AF8-45B1-A201-CC0292C086B1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83" creationId="{B506E238-FC35-4A88-B7F7-2FC715409A3F}"/>
          </ac:spMkLst>
        </pc:spChg>
        <pc:spChg chg="del">
          <ac:chgData name="Mr Tam Nguyen" userId="53846575c6d7c6f1" providerId="LiveId" clId="{1107E4B1-FB10-4D1B-B013-ACB4CC856404}" dt="2019-12-28T05:36:01.419" v="4" actId="478"/>
          <ac:spMkLst>
            <pc:docMk/>
            <pc:sldMk cId="3193403928" sldId="686"/>
            <ac:spMk id="184" creationId="{B4067528-12F5-47A9-AEDA-4B80A6166318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85" creationId="{77C4BA99-5875-487F-B429-5E839ED67585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86" creationId="{B99DA8FD-BE66-4852-A8CE-E7FBD66A8B2C}"/>
          </ac:spMkLst>
        </pc:spChg>
        <pc:spChg chg="del">
          <ac:chgData name="Mr Tam Nguyen" userId="53846575c6d7c6f1" providerId="LiveId" clId="{1107E4B1-FB10-4D1B-B013-ACB4CC856404}" dt="2019-12-28T05:35:58.926" v="3" actId="478"/>
          <ac:spMkLst>
            <pc:docMk/>
            <pc:sldMk cId="3193403928" sldId="686"/>
            <ac:spMk id="187" creationId="{B1B67AB9-0DB5-4097-B26E-B81B0EA9667F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88" creationId="{CB201C24-9788-4937-A8A8-6F5D8CDCC26A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89" creationId="{9D19A7C9-32DB-432A-AE4B-E5E5961FEF7A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90" creationId="{8A9BCEF9-160E-4950-BF3B-988DC54DF4B5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91" creationId="{02434E13-B4FA-4B0F-9E77-10E29BBC1372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92" creationId="{E7A6E29E-3595-4B9C-BE1C-6C363D0CDB02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93" creationId="{A863CB3B-DA94-4E0A-AC1B-BF3998613653}"/>
          </ac:spMkLst>
        </pc:spChg>
        <pc:spChg chg="del">
          <ac:chgData name="Mr Tam Nguyen" userId="53846575c6d7c6f1" providerId="LiveId" clId="{1107E4B1-FB10-4D1B-B013-ACB4CC856404}" dt="2019-12-28T05:35:55.440" v="2" actId="478"/>
          <ac:spMkLst>
            <pc:docMk/>
            <pc:sldMk cId="3193403928" sldId="686"/>
            <ac:spMk id="194" creationId="{8ADC2E1C-AAAC-47EF-BEA0-7F925780012E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95" creationId="{168DA114-1737-4E69-8521-3161032AD73C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96" creationId="{63A2CFB7-C8A2-42ED-8B3B-0C4A003E4907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97" creationId="{A39A56EB-6FF1-459C-BD53-53025A7CFAD1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98" creationId="{EE6E15D4-FA71-4CB4-91AF-0A11E6A171F3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199" creationId="{A93334D2-DDC3-44ED-861B-CBE485AF1B00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0" creationId="{3F7ABC02-867E-4F78-AE2D-CD332830E3D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1" creationId="{B6EA0F77-E1A1-4BFF-A762-BEE5B1E34D90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2" creationId="{557DA6D3-3A4D-4382-895D-21540BD2CA62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3" creationId="{7FCFCD18-4371-42E1-BB7D-90125B254D70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4" creationId="{EB7234E2-2954-4930-86E1-9D0461948995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5" creationId="{00CB1676-9BD5-4EB7-9F27-6C683BB0D907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6" creationId="{8CB448EC-9C8D-415F-9761-7277A8F6E492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7" creationId="{268C02CE-4A3D-445C-9845-BDD8F4CEF24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8" creationId="{1BC79C31-91C5-4E17-B7D1-D194F6CC23EF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09" creationId="{6435BD9B-7744-4518-B09D-A4AD6F51C1B3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0" creationId="{F51033B5-0C78-46DD-AD0B-E130934CA699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1" creationId="{9E9DF2E9-E4CD-4F84-8B6E-3CFA67DF0C6B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2" creationId="{66B7B4BA-3A81-4793-92D3-D2265F9F4CB6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3" creationId="{AA33C91D-C05C-4EC1-B9F7-2036AC583AA3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4" creationId="{2DBBA1F7-BFE1-4A42-8302-5E1B8D1B9D0D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5" creationId="{4A926220-95C3-4475-9D47-CB68EB21257E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6" creationId="{AA124EAD-47B8-4262-8627-B2E835D017FC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7" creationId="{B878BCD9-776F-4431-B9B6-3ABA9A057989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8" creationId="{0F972EBD-772A-40C0-9C3E-1FEA585FD8F5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19" creationId="{9FD49DFE-2C22-46C1-B0CB-D9195076FBDF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20" creationId="{EFA6F7D1-DC6F-48D6-83DA-3ACB173C5C24}"/>
          </ac:spMkLst>
        </pc:spChg>
        <pc:spChg chg="add mod">
          <ac:chgData name="Mr Tam Nguyen" userId="53846575c6d7c6f1" providerId="LiveId" clId="{1107E4B1-FB10-4D1B-B013-ACB4CC856404}" dt="2019-12-28T05:58:09.815" v="538" actId="1038"/>
          <ac:spMkLst>
            <pc:docMk/>
            <pc:sldMk cId="3193403928" sldId="686"/>
            <ac:spMk id="221" creationId="{127D2723-36F4-4AF3-BECD-12519A9550B8}"/>
          </ac:spMkLst>
        </pc:spChg>
        <pc:spChg chg="add mod">
          <ac:chgData name="Mr Tam Nguyen" userId="53846575c6d7c6f1" providerId="LiveId" clId="{1107E4B1-FB10-4D1B-B013-ACB4CC856404}" dt="2019-12-28T06:02:23.718" v="558" actId="20577"/>
          <ac:spMkLst>
            <pc:docMk/>
            <pc:sldMk cId="3193403928" sldId="686"/>
            <ac:spMk id="222" creationId="{5F876B35-AE7F-4F8A-A903-EE329EBCA221}"/>
          </ac:spMkLst>
        </pc:spChg>
        <pc:spChg chg="add mod">
          <ac:chgData name="Mr Tam Nguyen" userId="53846575c6d7c6f1" providerId="LiveId" clId="{1107E4B1-FB10-4D1B-B013-ACB4CC856404}" dt="2019-12-28T06:03:05.421" v="582" actId="207"/>
          <ac:spMkLst>
            <pc:docMk/>
            <pc:sldMk cId="3193403928" sldId="686"/>
            <ac:spMk id="223" creationId="{B077EFCE-14EE-4346-AC52-C351502BE759}"/>
          </ac:spMkLst>
        </pc:spChg>
        <pc:spChg chg="add mod">
          <ac:chgData name="Mr Tam Nguyen" userId="53846575c6d7c6f1" providerId="LiveId" clId="{1107E4B1-FB10-4D1B-B013-ACB4CC856404}" dt="2019-12-28T06:05:39.389" v="622" actId="207"/>
          <ac:spMkLst>
            <pc:docMk/>
            <pc:sldMk cId="3193403928" sldId="686"/>
            <ac:spMk id="224" creationId="{7DDE1135-88CF-457F-8B0B-8ED411BE58D5}"/>
          </ac:spMkLst>
        </pc:spChg>
        <pc:spChg chg="add mod">
          <ac:chgData name="Mr Tam Nguyen" userId="53846575c6d7c6f1" providerId="LiveId" clId="{1107E4B1-FB10-4D1B-B013-ACB4CC856404}" dt="2019-12-28T06:12:13" v="658" actId="20577"/>
          <ac:spMkLst>
            <pc:docMk/>
            <pc:sldMk cId="3193403928" sldId="686"/>
            <ac:spMk id="225" creationId="{B80F1A0B-6CB1-4791-81F3-E491E2C61860}"/>
          </ac:spMkLst>
        </pc:spChg>
        <pc:spChg chg="add mod">
          <ac:chgData name="Mr Tam Nguyen" userId="53846575c6d7c6f1" providerId="LiveId" clId="{1107E4B1-FB10-4D1B-B013-ACB4CC856404}" dt="2019-12-28T06:14:40.152" v="675" actId="403"/>
          <ac:spMkLst>
            <pc:docMk/>
            <pc:sldMk cId="3193403928" sldId="686"/>
            <ac:spMk id="226" creationId="{D3B5B23D-52D9-40AD-98AB-2967672A8390}"/>
          </ac:spMkLst>
        </pc:spChg>
        <pc:spChg chg="add mod">
          <ac:chgData name="Mr Tam Nguyen" userId="53846575c6d7c6f1" providerId="LiveId" clId="{1107E4B1-FB10-4D1B-B013-ACB4CC856404}" dt="2019-12-28T06:18:31.742" v="705" actId="1037"/>
          <ac:spMkLst>
            <pc:docMk/>
            <pc:sldMk cId="3193403928" sldId="686"/>
            <ac:spMk id="227" creationId="{86A69A50-34EF-43BB-9472-2F719FC99542}"/>
          </ac:spMkLst>
        </pc:spChg>
        <pc:spChg chg="add mod">
          <ac:chgData name="Mr Tam Nguyen" userId="53846575c6d7c6f1" providerId="LiveId" clId="{1107E4B1-FB10-4D1B-B013-ACB4CC856404}" dt="2019-12-28T06:29:27.831" v="738" actId="207"/>
          <ac:spMkLst>
            <pc:docMk/>
            <pc:sldMk cId="3193403928" sldId="686"/>
            <ac:spMk id="228" creationId="{A0494474-4B0C-4DF8-B0CA-C9EC2598B1E9}"/>
          </ac:spMkLst>
        </pc:spChg>
        <pc:graphicFrameChg chg="mod modGraphic">
          <ac:chgData name="Mr Tam Nguyen" userId="53846575c6d7c6f1" providerId="LiveId" clId="{1107E4B1-FB10-4D1B-B013-ACB4CC856404}" dt="2019-12-28T05:58:07.946" v="536" actId="403"/>
          <ac:graphicFrameMkLst>
            <pc:docMk/>
            <pc:sldMk cId="3193403928" sldId="686"/>
            <ac:graphicFrameMk id="2" creationId="{831A6978-A2EC-4310-8056-4ADA6BB6D75C}"/>
          </ac:graphicFrameMkLst>
        </pc:graphicFrameChg>
      </pc:sldChg>
    </pc:docChg>
  </pc:docChgLst>
  <pc:docChgLst>
    <pc:chgData name="Mr Tam Nguyen" userId="53846575c6d7c6f1" providerId="LiveId" clId="{77E02DE0-44E9-4657-B9D7-91E04BB49489}"/>
    <pc:docChg chg="undo custSel modSld">
      <pc:chgData name="Mr Tam Nguyen" userId="53846575c6d7c6f1" providerId="LiveId" clId="{77E02DE0-44E9-4657-B9D7-91E04BB49489}" dt="2019-12-26T15:00:21.587" v="369"/>
      <pc:docMkLst>
        <pc:docMk/>
      </pc:docMkLst>
      <pc:sldChg chg="modSp mod">
        <pc:chgData name="Mr Tam Nguyen" userId="53846575c6d7c6f1" providerId="LiveId" clId="{77E02DE0-44E9-4657-B9D7-91E04BB49489}" dt="2019-12-26T14:40:09.450" v="25" actId="20577"/>
        <pc:sldMkLst>
          <pc:docMk/>
          <pc:sldMk cId="3907391548" sldId="311"/>
        </pc:sldMkLst>
        <pc:spChg chg="mod">
          <ac:chgData name="Mr Tam Nguyen" userId="53846575c6d7c6f1" providerId="LiveId" clId="{77E02DE0-44E9-4657-B9D7-91E04BB49489}" dt="2019-12-26T14:40:09.450" v="25" actId="20577"/>
          <ac:spMkLst>
            <pc:docMk/>
            <pc:sldMk cId="3907391548" sldId="311"/>
            <ac:spMk id="4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39:53.952" v="1" actId="207"/>
          <ac:spMkLst>
            <pc:docMk/>
            <pc:sldMk cId="3907391548" sldId="311"/>
            <ac:spMk id="205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39:38.346" v="0" actId="207"/>
          <ac:spMkLst>
            <pc:docMk/>
            <pc:sldMk cId="3907391548" sldId="311"/>
            <ac:spMk id="2054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2:49.712" v="34" actId="207"/>
        <pc:sldMkLst>
          <pc:docMk/>
          <pc:sldMk cId="3633898169" sldId="314"/>
        </pc:sldMkLst>
        <pc:spChg chg="mod">
          <ac:chgData name="Mr Tam Nguyen" userId="53846575c6d7c6f1" providerId="LiveId" clId="{77E02DE0-44E9-4657-B9D7-91E04BB49489}" dt="2019-12-26T14:42:28.399" v="27"/>
          <ac:spMkLst>
            <pc:docMk/>
            <pc:sldMk cId="3633898169" sldId="314"/>
            <ac:spMk id="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42:49.712" v="34" actId="207"/>
          <ac:spMkLst>
            <pc:docMk/>
            <pc:sldMk cId="3633898169" sldId="314"/>
            <ac:spMk id="3" creationId="{660EDB3B-D92F-4149-A43E-A60728ADD0BE}"/>
          </ac:spMkLst>
        </pc:spChg>
      </pc:sldChg>
      <pc:sldChg chg="modSp mod">
        <pc:chgData name="Mr Tam Nguyen" userId="53846575c6d7c6f1" providerId="LiveId" clId="{77E02DE0-44E9-4657-B9D7-91E04BB49489}" dt="2019-12-26T14:43:19.254" v="38" actId="403"/>
        <pc:sldMkLst>
          <pc:docMk/>
          <pc:sldMk cId="3079759574" sldId="315"/>
        </pc:sldMkLst>
        <pc:spChg chg="mod">
          <ac:chgData name="Mr Tam Nguyen" userId="53846575c6d7c6f1" providerId="LiveId" clId="{77E02DE0-44E9-4657-B9D7-91E04BB49489}" dt="2019-12-26T14:43:19.254" v="38" actId="403"/>
          <ac:spMkLst>
            <pc:docMk/>
            <pc:sldMk cId="3079759574" sldId="315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9:37.027" v="64" actId="207"/>
        <pc:sldMkLst>
          <pc:docMk/>
          <pc:sldMk cId="1764700805" sldId="328"/>
        </pc:sldMkLst>
        <pc:spChg chg="mod">
          <ac:chgData name="Mr Tam Nguyen" userId="53846575c6d7c6f1" providerId="LiveId" clId="{77E02DE0-44E9-4657-B9D7-91E04BB49489}" dt="2019-12-26T14:49:37.027" v="64" actId="207"/>
          <ac:spMkLst>
            <pc:docMk/>
            <pc:sldMk cId="1764700805" sldId="328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49:23.263" v="62" actId="207"/>
          <ac:spMkLst>
            <pc:docMk/>
            <pc:sldMk cId="1764700805" sldId="328"/>
            <ac:spMk id="2054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3:44.147" v="46" actId="404"/>
        <pc:sldMkLst>
          <pc:docMk/>
          <pc:sldMk cId="234143138" sldId="332"/>
        </pc:sldMkLst>
        <pc:spChg chg="mod">
          <ac:chgData name="Mr Tam Nguyen" userId="53846575c6d7c6f1" providerId="LiveId" clId="{77E02DE0-44E9-4657-B9D7-91E04BB49489}" dt="2019-12-26T14:43:44.147" v="46" actId="404"/>
          <ac:spMkLst>
            <pc:docMk/>
            <pc:sldMk cId="234143138" sldId="332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54:26.442" v="183" actId="403"/>
        <pc:sldMkLst>
          <pc:docMk/>
          <pc:sldMk cId="2464980806" sldId="365"/>
        </pc:sldMkLst>
        <pc:spChg chg="mod">
          <ac:chgData name="Mr Tam Nguyen" userId="53846575c6d7c6f1" providerId="LiveId" clId="{77E02DE0-44E9-4657-B9D7-91E04BB49489}" dt="2019-12-26T14:54:10.921" v="179" actId="403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3:29.138" v="120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77E02DE0-44E9-4657-B9D7-91E04BB49489}" dt="2019-12-26T14:54:02.082" v="177" actId="103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4:17.979" v="181" actId="403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3:47.045" v="143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4:26.442" v="183" actId="403"/>
          <ac:spMkLst>
            <pc:docMk/>
            <pc:sldMk cId="2464980806" sldId="365"/>
            <ac:spMk id="45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8:24.878" v="52" actId="404"/>
        <pc:sldMkLst>
          <pc:docMk/>
          <pc:sldMk cId="3029824585" sldId="408"/>
        </pc:sldMkLst>
        <pc:spChg chg="mod">
          <ac:chgData name="Mr Tam Nguyen" userId="53846575c6d7c6f1" providerId="LiveId" clId="{77E02DE0-44E9-4657-B9D7-91E04BB49489}" dt="2019-12-26T14:48:24.878" v="52" actId="404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9:00.291" v="59" actId="403"/>
        <pc:sldMkLst>
          <pc:docMk/>
          <pc:sldMk cId="35116916" sldId="581"/>
        </pc:sldMkLst>
        <pc:spChg chg="mod">
          <ac:chgData name="Mr Tam Nguyen" userId="53846575c6d7c6f1" providerId="LiveId" clId="{77E02DE0-44E9-4657-B9D7-91E04BB49489}" dt="2019-12-26T14:49:00.291" v="59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77E02DE0-44E9-4657-B9D7-91E04BB49489}" dt="2019-12-26T14:49:09.238" v="61" actId="207"/>
        <pc:sldMkLst>
          <pc:docMk/>
          <pc:sldMk cId="664086956" sldId="616"/>
        </pc:sldMkLst>
        <pc:spChg chg="mod">
          <ac:chgData name="Mr Tam Nguyen" userId="53846575c6d7c6f1" providerId="LiveId" clId="{77E02DE0-44E9-4657-B9D7-91E04BB49489}" dt="2019-12-26T14:49:09.238" v="61" actId="207"/>
          <ac:spMkLst>
            <pc:docMk/>
            <pc:sldMk cId="664086956" sldId="616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52:50.332" v="116"/>
        <pc:sldMkLst>
          <pc:docMk/>
          <pc:sldMk cId="2754005615" sldId="674"/>
        </pc:sldMkLst>
        <pc:spChg chg="mod">
          <ac:chgData name="Mr Tam Nguyen" userId="53846575c6d7c6f1" providerId="LiveId" clId="{77E02DE0-44E9-4657-B9D7-91E04BB49489}" dt="2019-12-26T14:51:20.196" v="73" actId="404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0:46.583" v="70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77E02DE0-44E9-4657-B9D7-91E04BB49489}" dt="2019-12-26T14:51:27.760" v="109" actId="1035"/>
          <ac:spMkLst>
            <pc:docMk/>
            <pc:sldMk cId="2754005615" sldId="674"/>
            <ac:spMk id="1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1:32.963" v="111" actId="1037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2:34.252" v="113" actId="404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2:41.811" v="115" actId="404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2:50.332" v="116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59:10.343" v="324" actId="404"/>
        <pc:sldMkLst>
          <pc:docMk/>
          <pc:sldMk cId="2591988824" sldId="675"/>
        </pc:sldMkLst>
        <pc:spChg chg="mod">
          <ac:chgData name="Mr Tam Nguyen" userId="53846575c6d7c6f1" providerId="LiveId" clId="{77E02DE0-44E9-4657-B9D7-91E04BB49489}" dt="2019-12-26T14:58:27.260" v="277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8:18.298" v="276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77E02DE0-44E9-4657-B9D7-91E04BB49489}" dt="2019-12-26T14:59:00.095" v="322" actId="1036"/>
          <ac:spMkLst>
            <pc:docMk/>
            <pc:sldMk cId="2591988824" sldId="675"/>
            <ac:spMk id="1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8:56.574" v="321" actId="1035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8:35.892" v="278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8:48.991" v="296" actId="404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9:10.343" v="324" actId="404"/>
          <ac:spMkLst>
            <pc:docMk/>
            <pc:sldMk cId="2591988824" sldId="675"/>
            <ac:spMk id="45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5:00:21.587" v="369"/>
        <pc:sldMkLst>
          <pc:docMk/>
          <pc:sldMk cId="4181521512" sldId="676"/>
        </pc:sldMkLst>
        <pc:spChg chg="mod">
          <ac:chgData name="Mr Tam Nguyen" userId="53846575c6d7c6f1" providerId="LiveId" clId="{77E02DE0-44E9-4657-B9D7-91E04BB49489}" dt="2019-12-26T14:59:45.110" v="327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9:38.818" v="326" actId="20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77E02DE0-44E9-4657-B9D7-91E04BB49489}" dt="2019-12-26T15:00:07.798" v="367" actId="1036"/>
          <ac:spMkLst>
            <pc:docMk/>
            <pc:sldMk cId="4181521512" sldId="676"/>
            <ac:spMk id="1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5:00:07.798" v="367" actId="1036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5:00:15.524" v="368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9:52.487" v="328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5:00:21.587" v="369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57:27.999" v="258" actId="1036"/>
        <pc:sldMkLst>
          <pc:docMk/>
          <pc:sldMk cId="2408266182" sldId="677"/>
        </pc:sldMkLst>
        <pc:spChg chg="mod">
          <ac:chgData name="Mr Tam Nguyen" userId="53846575c6d7c6f1" providerId="LiveId" clId="{77E02DE0-44E9-4657-B9D7-91E04BB49489}" dt="2019-12-26T14:55:02.323" v="188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6:56.163" v="229" actId="404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77E02DE0-44E9-4657-B9D7-91E04BB49489}" dt="2019-12-26T14:55:26.738" v="227" actId="1035"/>
          <ac:spMkLst>
            <pc:docMk/>
            <pc:sldMk cId="2408266182" sldId="677"/>
            <ac:spMk id="1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7:27.999" v="258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7:21.632" v="233" actId="403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6:54.031" v="228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77E02DE0-44E9-4657-B9D7-91E04BB49489}" dt="2019-12-26T14:57:04.862" v="230"/>
          <ac:spMkLst>
            <pc:docMk/>
            <pc:sldMk cId="2408266182" sldId="677"/>
            <ac:spMk id="45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3:59.671" v="50" actId="404"/>
        <pc:sldMkLst>
          <pc:docMk/>
          <pc:sldMk cId="550726165" sldId="685"/>
        </pc:sldMkLst>
        <pc:spChg chg="mod">
          <ac:chgData name="Mr Tam Nguyen" userId="53846575c6d7c6f1" providerId="LiveId" clId="{77E02DE0-44E9-4657-B9D7-91E04BB49489}" dt="2019-12-26T14:43:59.671" v="50" actId="404"/>
          <ac:spMkLst>
            <pc:docMk/>
            <pc:sldMk cId="550726165" sldId="685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3:29.288" v="41" actId="404"/>
        <pc:sldMkLst>
          <pc:docMk/>
          <pc:sldMk cId="1837750494" sldId="687"/>
        </pc:sldMkLst>
        <pc:spChg chg="mod">
          <ac:chgData name="Mr Tam Nguyen" userId="53846575c6d7c6f1" providerId="LiveId" clId="{77E02DE0-44E9-4657-B9D7-91E04BB49489}" dt="2019-12-26T14:43:29.288" v="41" actId="404"/>
          <ac:spMkLst>
            <pc:docMk/>
            <pc:sldMk cId="1837750494" sldId="687"/>
            <ac:spMk id="2" creationId="{00000000-0000-0000-0000-000000000000}"/>
          </ac:spMkLst>
        </pc:spChg>
      </pc:sldChg>
      <pc:sldChg chg="modSp mod">
        <pc:chgData name="Mr Tam Nguyen" userId="53846575c6d7c6f1" providerId="LiveId" clId="{77E02DE0-44E9-4657-B9D7-91E04BB49489}" dt="2019-12-26T14:43:05.450" v="36" actId="404"/>
        <pc:sldMkLst>
          <pc:docMk/>
          <pc:sldMk cId="503932375" sldId="688"/>
        </pc:sldMkLst>
        <pc:spChg chg="mod">
          <ac:chgData name="Mr Tam Nguyen" userId="53846575c6d7c6f1" providerId="LiveId" clId="{77E02DE0-44E9-4657-B9D7-91E04BB49489}" dt="2019-12-26T14:43:05.450" v="36" actId="404"/>
          <ac:spMkLst>
            <pc:docMk/>
            <pc:sldMk cId="503932375" sldId="68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27/12/2019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LỄ THÁNH GIA - </a:t>
            </a:r>
            <a:r>
              <a:rPr lang="en-US" sz="4800" b="1" kern="1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ứng nghiệm lời đã phán qua miệng các ngôn sứ rằng: Người sẽ được gọi là người Na-da-rét</a:t>
            </a:r>
            <a:r>
              <a:rPr lang="vi-VN" sz="8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8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Vua Hêrôđê Cả.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Vua Ácrippa.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Vua Áckhêlao.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Vua Hêrôđê Antipa.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2756806"/>
            <a:ext cx="12249221" cy="800843"/>
            <a:chOff x="-1907887" y="3938206"/>
            <a:chExt cx="10574125" cy="68642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3938828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7305" y="393820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Vua Hêrôđê Cả.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cs typeface="Arial" panose="020B0604020202020204" pitchFamily="34" charset="0"/>
              </a:rPr>
              <a:t>1. </a:t>
            </a:r>
            <a:r>
              <a:rPr lang="vi-VN" sz="8000" b="1">
                <a:cs typeface="Arial" panose="020B0604020202020204" pitchFamily="34" charset="0"/>
              </a:rPr>
              <a:t>V</a:t>
            </a:r>
            <a:r>
              <a:rPr lang="en-US" sz="8000" b="1">
                <a:cs typeface="Arial" panose="020B0604020202020204" pitchFamily="34" charset="0"/>
              </a:rPr>
              <a:t>ị </a:t>
            </a:r>
            <a:r>
              <a:rPr lang="vi-VN" sz="8000" b="1">
                <a:cs typeface="Arial" panose="020B0604020202020204" pitchFamily="34" charset="0"/>
              </a:rPr>
              <a:t>vua tìm cách giết Hài Nhi Giêsu tên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là gì?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Nước Xyri.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Xứ Galilê.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Đất Ai cập.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Đất Ả Rập.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364316"/>
            <a:ext cx="12240887" cy="816733"/>
            <a:chOff x="-1907902" y="5435872"/>
            <a:chExt cx="10566933" cy="70005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5450125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543587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Đất Ai cập.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6600" b="1">
                <a:cs typeface="Arial" panose="020B0604020202020204" pitchFamily="34" charset="0"/>
              </a:rPr>
              <a:t>Thánh Giuse đưa Hài Nhi và mẹ Người trốn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sang đâu?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Ta đã đưa Con Ta về niềm Đất Hứa.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it-IT" sz="4800" b="1">
                  <a:latin typeface="Times New Roman" pitchFamily="18" charset="0"/>
                  <a:cs typeface="Times New Roman" pitchFamily="18" charset="0"/>
                </a:rPr>
                <a:t>Ta đã gọi Con Ta ra khỏi Ai Cập.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Ta đẫn đưa Con Ta về miền Galilê.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Ta sẽ nuôi dưỡng Con Ta ở Ai Cập.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506543"/>
            <a:ext cx="12231924" cy="804000"/>
            <a:chOff x="-1907887" y="4723112"/>
            <a:chExt cx="10559189" cy="68913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26444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41" y="472311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it-IT" sz="4800" b="1">
                  <a:latin typeface="Times New Roman" pitchFamily="18" charset="0"/>
                  <a:cs typeface="Times New Roman" pitchFamily="18" charset="0"/>
                </a:rPr>
                <a:t>Ta đã gọi Con Ta ra khỏi Ai Cập.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5400" b="1">
                <a:cs typeface="Arial" panose="020B0604020202020204" pitchFamily="34" charset="0"/>
              </a:rPr>
              <a:t>Khi vua Hêrôđê băng hà, để ứng nghiệm lời Chúa phán xưa qua miệng ngôn sứ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thế nào</a:t>
            </a:r>
            <a:r>
              <a:rPr lang="en-US" sz="5400" b="1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Pharaô.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Ácrippa.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Áckhêlao.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Hêrôđê Antipa.</a:t>
              </a:r>
              <a:endParaRPr lang="pt-BR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4349740"/>
            <a:ext cx="12244018" cy="803791"/>
            <a:chOff x="-1907887" y="5413909"/>
            <a:chExt cx="10569632" cy="6889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1390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798" y="5417064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Áckhêlao.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5400" b="1">
                <a:solidFill>
                  <a:schemeClr val="tx1"/>
                </a:solidFill>
                <a:cs typeface="Arial" panose="020B0604020202020204" pitchFamily="34" charset="0"/>
              </a:rPr>
              <a:t>Gia đình thánh gia trở về mi</a:t>
            </a:r>
            <a:r>
              <a:rPr lang="en-US" sz="5400" b="1">
                <a:solidFill>
                  <a:schemeClr val="tx1"/>
                </a:solidFill>
                <a:cs typeface="Arial" panose="020B0604020202020204" pitchFamily="34" charset="0"/>
              </a:rPr>
              <a:t>ề</a:t>
            </a:r>
            <a:r>
              <a:rPr lang="vi-VN" sz="5400" b="1">
                <a:solidFill>
                  <a:schemeClr val="tx1"/>
                </a:solidFill>
                <a:cs typeface="Arial" panose="020B0604020202020204" pitchFamily="34" charset="0"/>
              </a:rPr>
              <a:t>n Galilê th</a:t>
            </a:r>
            <a:r>
              <a:rPr lang="en-US" sz="5400" b="1">
                <a:solidFill>
                  <a:schemeClr val="tx1"/>
                </a:solidFill>
                <a:cs typeface="Arial" panose="020B0604020202020204" pitchFamily="34" charset="0"/>
              </a:rPr>
              <a:t>ời</a:t>
            </a:r>
            <a:r>
              <a:rPr lang="vi-VN" sz="5400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vua nào</a:t>
            </a:r>
            <a:r>
              <a:rPr lang="vi-VN" sz="5400" b="1">
                <a:solidFill>
                  <a:schemeClr val="tx1"/>
                </a:solidFill>
                <a:cs typeface="Arial" panose="020B0604020202020204" pitchFamily="34" charset="0"/>
              </a:rPr>
              <a:t> kế vị vua Hêrôđê Cả 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Betania.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Bêlem.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Nadarét.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Caphácnaum.</a:t>
              </a:r>
              <a:endParaRPr lang="vi-VN" sz="4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70619"/>
            <a:ext cx="12231907" cy="826407"/>
            <a:chOff x="-1907887" y="5441286"/>
            <a:chExt cx="10559176" cy="70834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4128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4" y="546383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Nadarét.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Đây là nơi cư ngụ </a:t>
            </a:r>
            <a:r>
              <a:rPr lang="vi-VN" sz="7200" b="1">
                <a:solidFill>
                  <a:schemeClr val="tx1"/>
                </a:solidFill>
                <a:cs typeface="Arial" panose="020B0604020202020204" pitchFamily="34" charset="0"/>
              </a:rPr>
              <a:t>của Đức Giêsu thời niên thiếu.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563363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117148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677649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255054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2815210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437356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57443"/>
              </p:ext>
            </p:extLst>
          </p:nvPr>
        </p:nvGraphicFramePr>
        <p:xfrm>
          <a:off x="1401234" y="74133"/>
          <a:ext cx="700809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80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700809">
                  <a:extLst>
                    <a:ext uri="{9D8B030D-6E8A-4147-A177-3AD203B41FA5}">
                      <a16:colId xmlns:a16="http://schemas.microsoft.com/office/drawing/2014/main" val="1264342488"/>
                    </a:ext>
                  </a:extLst>
                </a:gridCol>
              </a:tblGrid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61833"/>
                  </a:ext>
                </a:extLst>
              </a:tr>
            </a:tbl>
          </a:graphicData>
        </a:graphic>
      </p:graphicFrame>
      <p:sp>
        <p:nvSpPr>
          <p:cNvPr id="70" name="C5">
            <a:extLst>
              <a:ext uri="{FF2B5EF4-FFF2-40B4-BE49-F238E27FC236}">
                <a16:creationId xmlns:a16="http://schemas.microsoft.com/office/drawing/2014/main" id="{6820A619-0C74-429C-9D16-61E8B525E2DA}"/>
              </a:ext>
            </a:extLst>
          </p:cNvPr>
          <p:cNvSpPr/>
          <p:nvPr/>
        </p:nvSpPr>
        <p:spPr>
          <a:xfrm>
            <a:off x="11555" y="4059502"/>
            <a:ext cx="880196" cy="64124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33281-C6D3-426B-A689-C0F0E0BB63F9}"/>
              </a:ext>
            </a:extLst>
          </p:cNvPr>
          <p:cNvSpPr/>
          <p:nvPr/>
        </p:nvSpPr>
        <p:spPr>
          <a:xfrm>
            <a:off x="2798233" y="6671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B0DB25-FE40-447F-8C1D-6AB0B0F87805}"/>
              </a:ext>
            </a:extLst>
          </p:cNvPr>
          <p:cNvSpPr/>
          <p:nvPr/>
        </p:nvSpPr>
        <p:spPr>
          <a:xfrm>
            <a:off x="3503083" y="7094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E94C014-E962-4868-ADDB-A84E4BAACF99}"/>
              </a:ext>
            </a:extLst>
          </p:cNvPr>
          <p:cNvSpPr/>
          <p:nvPr/>
        </p:nvSpPr>
        <p:spPr>
          <a:xfrm>
            <a:off x="4203700" y="7094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2804C57-C94C-47EC-978E-B75ACE4C4549}"/>
              </a:ext>
            </a:extLst>
          </p:cNvPr>
          <p:cNvSpPr/>
          <p:nvPr/>
        </p:nvSpPr>
        <p:spPr>
          <a:xfrm>
            <a:off x="4908550" y="7094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ECDAFBA-9AFD-4841-BC39-28A68D1295E3}"/>
              </a:ext>
            </a:extLst>
          </p:cNvPr>
          <p:cNvSpPr/>
          <p:nvPr/>
        </p:nvSpPr>
        <p:spPr>
          <a:xfrm>
            <a:off x="5600699" y="7094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CC94B4B-B881-4B80-9807-BA062C4FC963}"/>
              </a:ext>
            </a:extLst>
          </p:cNvPr>
          <p:cNvSpPr/>
          <p:nvPr/>
        </p:nvSpPr>
        <p:spPr>
          <a:xfrm>
            <a:off x="6305549" y="7094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DD5F775-DCDE-40BB-9095-B92A370D9C5E}"/>
              </a:ext>
            </a:extLst>
          </p:cNvPr>
          <p:cNvSpPr/>
          <p:nvPr/>
        </p:nvSpPr>
        <p:spPr>
          <a:xfrm>
            <a:off x="1394415" y="659434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2CC8D89-1FEB-476B-A75F-2408704625AB}"/>
              </a:ext>
            </a:extLst>
          </p:cNvPr>
          <p:cNvSpPr/>
          <p:nvPr/>
        </p:nvSpPr>
        <p:spPr>
          <a:xfrm>
            <a:off x="2099265" y="65520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6FE754E-CD94-4687-94BB-BEEA22F9AF7F}"/>
              </a:ext>
            </a:extLst>
          </p:cNvPr>
          <p:cNvSpPr/>
          <p:nvPr/>
        </p:nvSpPr>
        <p:spPr>
          <a:xfrm>
            <a:off x="2799882" y="65520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950BD25-7008-4E07-BB90-0B9AAC369E6D}"/>
              </a:ext>
            </a:extLst>
          </p:cNvPr>
          <p:cNvSpPr/>
          <p:nvPr/>
        </p:nvSpPr>
        <p:spPr>
          <a:xfrm>
            <a:off x="3504732" y="65520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A3C47B6-DEE5-400A-A635-C8A0B1B9C5F9}"/>
              </a:ext>
            </a:extLst>
          </p:cNvPr>
          <p:cNvSpPr/>
          <p:nvPr/>
        </p:nvSpPr>
        <p:spPr>
          <a:xfrm>
            <a:off x="4196881" y="65520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F01B09B-2498-4043-ABC1-5C95C96090BB}"/>
              </a:ext>
            </a:extLst>
          </p:cNvPr>
          <p:cNvSpPr/>
          <p:nvPr/>
        </p:nvSpPr>
        <p:spPr>
          <a:xfrm>
            <a:off x="4901731" y="65520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1E3025C-6499-480E-BEE4-3D0003C65D07}"/>
              </a:ext>
            </a:extLst>
          </p:cNvPr>
          <p:cNvSpPr/>
          <p:nvPr/>
        </p:nvSpPr>
        <p:spPr>
          <a:xfrm>
            <a:off x="3494616" y="123445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59ABA4D-0085-46DC-9741-4422A4F327A0}"/>
              </a:ext>
            </a:extLst>
          </p:cNvPr>
          <p:cNvSpPr/>
          <p:nvPr/>
        </p:nvSpPr>
        <p:spPr>
          <a:xfrm>
            <a:off x="4199466" y="1239456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2782534-15C9-4ABB-927F-042F458BD3EB}"/>
              </a:ext>
            </a:extLst>
          </p:cNvPr>
          <p:cNvSpPr/>
          <p:nvPr/>
        </p:nvSpPr>
        <p:spPr>
          <a:xfrm>
            <a:off x="4900083" y="1239456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141C644-B73B-474A-ABDE-B5707A8641CD}"/>
              </a:ext>
            </a:extLst>
          </p:cNvPr>
          <p:cNvSpPr/>
          <p:nvPr/>
        </p:nvSpPr>
        <p:spPr>
          <a:xfrm>
            <a:off x="5604933" y="12394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275BBE2-F8C8-49E6-9B2D-6705EDEB52B5}"/>
              </a:ext>
            </a:extLst>
          </p:cNvPr>
          <p:cNvSpPr/>
          <p:nvPr/>
        </p:nvSpPr>
        <p:spPr>
          <a:xfrm>
            <a:off x="6297082" y="1239456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93E967C-71F2-4A65-B143-87B2AEEAC7D6}"/>
              </a:ext>
            </a:extLst>
          </p:cNvPr>
          <p:cNvSpPr/>
          <p:nvPr/>
        </p:nvSpPr>
        <p:spPr>
          <a:xfrm>
            <a:off x="7001932" y="12394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5D4F60B-E54B-45AA-A4E6-96F6FB0948A8}"/>
              </a:ext>
            </a:extLst>
          </p:cNvPr>
          <p:cNvSpPr/>
          <p:nvPr/>
        </p:nvSpPr>
        <p:spPr>
          <a:xfrm>
            <a:off x="2806700" y="181310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891EE02-3019-45D0-A5F3-2C9B990840A9}"/>
              </a:ext>
            </a:extLst>
          </p:cNvPr>
          <p:cNvSpPr/>
          <p:nvPr/>
        </p:nvSpPr>
        <p:spPr>
          <a:xfrm>
            <a:off x="3507317" y="181310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86B4FC6-F760-4E9F-BF88-46CA046DF961}"/>
              </a:ext>
            </a:extLst>
          </p:cNvPr>
          <p:cNvSpPr/>
          <p:nvPr/>
        </p:nvSpPr>
        <p:spPr>
          <a:xfrm>
            <a:off x="4212167" y="1813104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31487D7-664D-42D8-B729-ACC194E9C576}"/>
              </a:ext>
            </a:extLst>
          </p:cNvPr>
          <p:cNvSpPr/>
          <p:nvPr/>
        </p:nvSpPr>
        <p:spPr>
          <a:xfrm>
            <a:off x="4904316" y="181310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C3FC81A-88DF-4100-9479-FBFEFFCD1AB0}"/>
              </a:ext>
            </a:extLst>
          </p:cNvPr>
          <p:cNvSpPr/>
          <p:nvPr/>
        </p:nvSpPr>
        <p:spPr>
          <a:xfrm>
            <a:off x="5609166" y="1813104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B201C24-9788-4937-A8A8-6F5D8CDCC26A}"/>
              </a:ext>
            </a:extLst>
          </p:cNvPr>
          <p:cNvSpPr/>
          <p:nvPr/>
        </p:nvSpPr>
        <p:spPr>
          <a:xfrm>
            <a:off x="2106083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68DA114-1737-4E69-8521-3161032AD73C}"/>
              </a:ext>
            </a:extLst>
          </p:cNvPr>
          <p:cNvSpPr/>
          <p:nvPr/>
        </p:nvSpPr>
        <p:spPr>
          <a:xfrm>
            <a:off x="2806700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3A2CFB7-C8A2-42ED-8B3B-0C4A003E4907}"/>
              </a:ext>
            </a:extLst>
          </p:cNvPr>
          <p:cNvSpPr/>
          <p:nvPr/>
        </p:nvSpPr>
        <p:spPr>
          <a:xfrm>
            <a:off x="3511550" y="239735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39A56EB-6FF1-459C-BD53-53025A7CFAD1}"/>
              </a:ext>
            </a:extLst>
          </p:cNvPr>
          <p:cNvSpPr/>
          <p:nvPr/>
        </p:nvSpPr>
        <p:spPr>
          <a:xfrm>
            <a:off x="4203699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E6E15D4-FA71-4CB4-91AF-0A11E6A171F3}"/>
              </a:ext>
            </a:extLst>
          </p:cNvPr>
          <p:cNvSpPr/>
          <p:nvPr/>
        </p:nvSpPr>
        <p:spPr>
          <a:xfrm>
            <a:off x="4908549" y="239735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93334D2-DDC3-44ED-861B-CBE485AF1B00}"/>
              </a:ext>
            </a:extLst>
          </p:cNvPr>
          <p:cNvSpPr/>
          <p:nvPr/>
        </p:nvSpPr>
        <p:spPr>
          <a:xfrm>
            <a:off x="5613399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F7ABC02-867E-4F78-AE2D-CD332830E3DB}"/>
              </a:ext>
            </a:extLst>
          </p:cNvPr>
          <p:cNvSpPr/>
          <p:nvPr/>
        </p:nvSpPr>
        <p:spPr>
          <a:xfrm>
            <a:off x="6314016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6EA0F77-E1A1-4BFF-A762-BEE5B1E34D90}"/>
              </a:ext>
            </a:extLst>
          </p:cNvPr>
          <p:cNvSpPr/>
          <p:nvPr/>
        </p:nvSpPr>
        <p:spPr>
          <a:xfrm>
            <a:off x="7018866" y="239735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57DA6D3-3A4D-4382-895D-21540BD2CA62}"/>
              </a:ext>
            </a:extLst>
          </p:cNvPr>
          <p:cNvSpPr/>
          <p:nvPr/>
        </p:nvSpPr>
        <p:spPr>
          <a:xfrm>
            <a:off x="7711015" y="2397357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FCFCD18-4371-42E1-BB7D-90125B254D70}"/>
              </a:ext>
            </a:extLst>
          </p:cNvPr>
          <p:cNvSpPr/>
          <p:nvPr/>
        </p:nvSpPr>
        <p:spPr>
          <a:xfrm>
            <a:off x="2104435" y="29716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B7234E2-2954-4930-86E1-9D0461948995}"/>
              </a:ext>
            </a:extLst>
          </p:cNvPr>
          <p:cNvSpPr/>
          <p:nvPr/>
        </p:nvSpPr>
        <p:spPr>
          <a:xfrm>
            <a:off x="2805052" y="29716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0CB1676-9BD5-4EB7-9F27-6C683BB0D907}"/>
              </a:ext>
            </a:extLst>
          </p:cNvPr>
          <p:cNvSpPr/>
          <p:nvPr/>
        </p:nvSpPr>
        <p:spPr>
          <a:xfrm>
            <a:off x="3509902" y="2971680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CB448EC-9C8D-415F-9761-7277A8F6E492}"/>
              </a:ext>
            </a:extLst>
          </p:cNvPr>
          <p:cNvSpPr/>
          <p:nvPr/>
        </p:nvSpPr>
        <p:spPr>
          <a:xfrm>
            <a:off x="4202051" y="29716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68C02CE-4A3D-445C-9845-BDD8F4CEF24B}"/>
              </a:ext>
            </a:extLst>
          </p:cNvPr>
          <p:cNvSpPr/>
          <p:nvPr/>
        </p:nvSpPr>
        <p:spPr>
          <a:xfrm>
            <a:off x="4906901" y="2971680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BC79C31-91C5-4E17-B7D1-D194F6CC23EF}"/>
              </a:ext>
            </a:extLst>
          </p:cNvPr>
          <p:cNvSpPr/>
          <p:nvPr/>
        </p:nvSpPr>
        <p:spPr>
          <a:xfrm>
            <a:off x="5611751" y="29716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435BD9B-7744-4518-B09D-A4AD6F51C1B3}"/>
              </a:ext>
            </a:extLst>
          </p:cNvPr>
          <p:cNvSpPr/>
          <p:nvPr/>
        </p:nvSpPr>
        <p:spPr>
          <a:xfrm>
            <a:off x="6312368" y="29716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51033B5-0C78-46DD-AD0B-E130934CA699}"/>
              </a:ext>
            </a:extLst>
          </p:cNvPr>
          <p:cNvSpPr/>
          <p:nvPr/>
        </p:nvSpPr>
        <p:spPr>
          <a:xfrm>
            <a:off x="3511549" y="353753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E9DF2E9-E4CD-4F84-8B6E-3CFA67DF0C6B}"/>
              </a:ext>
            </a:extLst>
          </p:cNvPr>
          <p:cNvSpPr/>
          <p:nvPr/>
        </p:nvSpPr>
        <p:spPr>
          <a:xfrm>
            <a:off x="4203698" y="353753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6B7B4BA-3A81-4793-92D3-D2265F9F4CB6}"/>
              </a:ext>
            </a:extLst>
          </p:cNvPr>
          <p:cNvSpPr/>
          <p:nvPr/>
        </p:nvSpPr>
        <p:spPr>
          <a:xfrm>
            <a:off x="4908548" y="3537533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A33C91D-C05C-4EC1-B9F7-2036AC583AA3}"/>
              </a:ext>
            </a:extLst>
          </p:cNvPr>
          <p:cNvSpPr/>
          <p:nvPr/>
        </p:nvSpPr>
        <p:spPr>
          <a:xfrm>
            <a:off x="5613398" y="353753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DBBA1F7-BFE1-4A42-8302-5E1B8D1B9D0D}"/>
              </a:ext>
            </a:extLst>
          </p:cNvPr>
          <p:cNvSpPr/>
          <p:nvPr/>
        </p:nvSpPr>
        <p:spPr>
          <a:xfrm>
            <a:off x="6314015" y="3537532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A926220-95C3-4475-9D47-CB68EB21257E}"/>
              </a:ext>
            </a:extLst>
          </p:cNvPr>
          <p:cNvSpPr/>
          <p:nvPr/>
        </p:nvSpPr>
        <p:spPr>
          <a:xfrm>
            <a:off x="2095032" y="412117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A124EAD-47B8-4262-8627-B2E835D017FC}"/>
              </a:ext>
            </a:extLst>
          </p:cNvPr>
          <p:cNvSpPr/>
          <p:nvPr/>
        </p:nvSpPr>
        <p:spPr>
          <a:xfrm>
            <a:off x="2795649" y="412117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878BCD9-776F-4431-B9B6-3ABA9A057989}"/>
              </a:ext>
            </a:extLst>
          </p:cNvPr>
          <p:cNvSpPr/>
          <p:nvPr/>
        </p:nvSpPr>
        <p:spPr>
          <a:xfrm>
            <a:off x="3500499" y="41211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F972EBD-772A-40C0-9C3E-1FEA585FD8F5}"/>
              </a:ext>
            </a:extLst>
          </p:cNvPr>
          <p:cNvSpPr/>
          <p:nvPr/>
        </p:nvSpPr>
        <p:spPr>
          <a:xfrm>
            <a:off x="4192648" y="412117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FD49DFE-2C22-46C1-B0CB-D9195076FBDF}"/>
              </a:ext>
            </a:extLst>
          </p:cNvPr>
          <p:cNvSpPr/>
          <p:nvPr/>
        </p:nvSpPr>
        <p:spPr>
          <a:xfrm>
            <a:off x="4897498" y="4121179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EFA6F7D1-DC6F-48D6-83DA-3ACB173C5C24}"/>
              </a:ext>
            </a:extLst>
          </p:cNvPr>
          <p:cNvSpPr/>
          <p:nvPr/>
        </p:nvSpPr>
        <p:spPr>
          <a:xfrm>
            <a:off x="5602348" y="412117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27D2723-36F4-4AF3-BECD-12519A9550B8}"/>
              </a:ext>
            </a:extLst>
          </p:cNvPr>
          <p:cNvSpPr/>
          <p:nvPr/>
        </p:nvSpPr>
        <p:spPr>
          <a:xfrm>
            <a:off x="6302965" y="4121178"/>
            <a:ext cx="700617" cy="5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C6BE2-4610-4D44-992D-9D03D4E873A8}"/>
              </a:ext>
            </a:extLst>
          </p:cNvPr>
          <p:cNvSpPr/>
          <p:nvPr/>
        </p:nvSpPr>
        <p:spPr>
          <a:xfrm>
            <a:off x="11555" y="4787660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đã </a:t>
            </a:r>
            <a:r>
              <a:rPr lang="en-US" sz="4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báo mộng cho ông Giuse biết để đem Hài Nhi và Mẹ Người trốn đi. 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F876B35-AE7F-4F8A-A903-EE329EBCA221}"/>
              </a:ext>
            </a:extLst>
          </p:cNvPr>
          <p:cNvSpPr/>
          <p:nvPr/>
        </p:nvSpPr>
        <p:spPr>
          <a:xfrm>
            <a:off x="11555" y="4800552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2.	NÀY ÔNG, DẬY ĐEM </a:t>
            </a:r>
            <a:r>
              <a:rPr lang="vi-VN" sz="54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 </a:t>
            </a:r>
            <a:r>
              <a:rPr lang="vi-VN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VÀ MẸ NGƯỜI TRỐN SANG AI-CẬP</a:t>
            </a:r>
            <a:r>
              <a:rPr lang="en-US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077EFCE-14EE-4346-AC52-C351502BE759}"/>
              </a:ext>
            </a:extLst>
          </p:cNvPr>
          <p:cNvSpPr/>
          <p:nvPr/>
        </p:nvSpPr>
        <p:spPr>
          <a:xfrm>
            <a:off x="11555" y="4787660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3.	MIỀN ĐẤT ĐỨC GIÊSU Ở THỜI NIÊN THIẾU</a:t>
            </a:r>
            <a:r>
              <a:rPr lang="en-US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là gì?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DDE1135-88CF-457F-8B0B-8ED411BE58D5}"/>
              </a:ext>
            </a:extLst>
          </p:cNvPr>
          <p:cNvSpPr/>
          <p:nvPr/>
        </p:nvSpPr>
        <p:spPr>
          <a:xfrm>
            <a:off x="-1145" y="4800360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66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4.	TA ĐÃ GỌI </a:t>
            </a:r>
            <a:r>
              <a:rPr lang="it-IT" sz="66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 </a:t>
            </a:r>
            <a:r>
              <a:rPr lang="it-IT" sz="66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RA KHỎI AI-CẬP?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80F1A0B-6CB1-4791-81F3-E491E2C61860}"/>
              </a:ext>
            </a:extLst>
          </p:cNvPr>
          <p:cNvSpPr/>
          <p:nvPr/>
        </p:nvSpPr>
        <p:spPr>
          <a:xfrm>
            <a:off x="11555" y="4813060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48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5.	SAU KHI </a:t>
            </a:r>
            <a:r>
              <a:rPr lang="it-IT" sz="48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 </a:t>
            </a:r>
            <a:r>
              <a:rPr lang="it-IT" sz="48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BĂNG HÀ, SỨ THẦN CHÚA LẠI HIỆN RA VỚI ÔNG GIU-SE BÊN AI-CẬP?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3B5B23D-52D9-40AD-98AB-2967672A8390}"/>
              </a:ext>
            </a:extLst>
          </p:cNvPr>
          <p:cNvSpPr/>
          <p:nvPr/>
        </p:nvSpPr>
        <p:spPr>
          <a:xfrm>
            <a:off x="-1146" y="4825354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it-IT" sz="54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it-IT" sz="5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CỦA VUA HÊRÔĐÊ VỚI HÀI NHI GIÊSU.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6A69A50-34EF-43BB-9472-2F719FC99542}"/>
              </a:ext>
            </a:extLst>
          </p:cNvPr>
          <p:cNvSpPr/>
          <p:nvPr/>
        </p:nvSpPr>
        <p:spPr>
          <a:xfrm>
            <a:off x="11555" y="4812868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7.	HÀI NHI LÁNH NẠN</a:t>
            </a:r>
            <a:r>
              <a:rPr lang="en-US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r>
              <a:rPr lang="en-US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r>
              <a:rPr lang="vi-VN" sz="6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94474-4B0C-4DF8-B0CA-C9EC2598B1E9}"/>
              </a:ext>
            </a:extLst>
          </p:cNvPr>
          <p:cNvSpPr/>
          <p:nvPr/>
        </p:nvSpPr>
        <p:spPr>
          <a:xfrm>
            <a:off x="11555" y="4813060"/>
            <a:ext cx="12180445" cy="2057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vi-VN" sz="6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</a:t>
            </a:r>
            <a:r>
              <a:rPr lang="vi-VN" sz="60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 NƠI CƯ NGỤ CỦA ĐỨC GIÊSU THỜI NIÊN THIẾU. 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88" grpId="0" animBg="1"/>
      <p:bldP spid="188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6" grpId="0" animBg="1"/>
      <p:bldP spid="6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Kết quả hình ảnh cho THÁNH GIA">
            <a:extLst>
              <a:ext uri="{FF2B5EF4-FFF2-40B4-BE49-F238E27FC236}">
                <a16:creationId xmlns:a16="http://schemas.microsoft.com/office/drawing/2014/main" id="{F2FDFEE6-7B71-498A-8052-1BBC7E79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các nhà chiêm tinh đã ra về, thì sứ thần Chúa hiện ra báo mộng cho ông Giu-se rằng: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38023" y="101601"/>
            <a:ext cx="1194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MAT-THÊU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66AC25-C155-4F5E-8675-484550457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598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434248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6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"Này ông, dậy đem Hài Nhi và mẹ Người trốn sang Ai-cập, và cứ ở đó cho đến khi tôi báo lại, vì vua Hê-rô-đê sắp tìm giết Hài Nhi đấy! "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Giu-se liền trỗi dậy, và đang đêm, đưa Hài Nhi và mẹ Người trốn sang Ai-cập.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ở đó cho đến khi vua Hê-rô-đê băng hà, để ứng nghiệm lời Chúa phán xưa qua miệng ngôn sứ: Ta đã gọi con Ta ra khỏi Ai-cập.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khi vua Hê-rô-đê băng hà, sứ thần Chúa lại hiện ra với ông Giu-se bên Ai-cập, báo mộng cho ông rằng: 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"Này ông, dậy đem Hài Nhi và mẹ Người về đất Ít-ra-en, vì những kẻ tìm giết Hài Nhi đã chết rồi." Ông liền trỗi dậy đưa Hài Nhi và mẹ Người về đất Ít-ra-en.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vì nghe biết Ác-khê-lao đã kế vị vua cha là Hê-rô-đê, cai trị miền Giu-đê, nên ông sợ không dám về đó.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sau khi được báo mộng, ông lui về miền Ga-li-lê, và đến ở tại một thành kia gọi là Na-da-rét, 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13373</TotalTime>
  <Words>766</Words>
  <Application>Microsoft Office PowerPoint</Application>
  <PresentationFormat>Widescreen</PresentationFormat>
  <Paragraphs>200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Khi các nhà chiêm tinh đã ra về, thì sứ thần Chúa hiện ra báo mộng cho ông Giu-se rằng:</vt:lpstr>
      <vt:lpstr>"Này ông, dậy đem Hài Nhi và mẹ Người trốn sang Ai-cập, và cứ ở đó cho đến khi tôi báo lại, vì vua Hê-rô-đê sắp tìm giết Hài Nhi đấy! "</vt:lpstr>
      <vt:lpstr>Ông Giu-se liền trỗi dậy, và đang đêm, đưa Hài Nhi và mẹ Người trốn sang Ai-cập.</vt:lpstr>
      <vt:lpstr>Ông ở đó cho đến khi vua Hê-rô-đê băng hà, để ứng nghiệm lời Chúa phán xưa qua miệng ngôn sứ: Ta đã gọi con Ta ra khỏi Ai-cập.</vt:lpstr>
      <vt:lpstr>Sau khi vua Hê-rô-đê băng hà, sứ thần Chúa lại hiện ra với ông Giu-se bên Ai-cập, báo mộng cho ông rằng: </vt:lpstr>
      <vt:lpstr>"Này ông, dậy đem Hài Nhi và mẹ Người về đất Ít-ra-en, vì những kẻ tìm giết Hài Nhi đã chết rồi." Ông liền trỗi dậy đưa Hài Nhi và mẹ Người về đất Ít-ra-en.</vt:lpstr>
      <vt:lpstr>Nhưng vì nghe biết Ác-khê-lao đã kế vị vua cha là Hê-rô-đê, cai trị miền Giu-đê, nên ông sợ không dám về đó.</vt:lpstr>
      <vt:lpstr>Rồi sau khi được báo mộng, ông lui về miền Ga-li-lê, và đến ở tại một thành kia gọi là Na-da-rét, </vt:lpstr>
      <vt:lpstr>để ứng nghiệm lời đã phán qua miệng các ngôn sứ rằng: Người sẽ được gọi là người Na-da-rét.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573</cp:revision>
  <dcterms:created xsi:type="dcterms:W3CDTF">2015-10-15T10:55:08Z</dcterms:created>
  <dcterms:modified xsi:type="dcterms:W3CDTF">2019-12-28T06:36:05Z</dcterms:modified>
</cp:coreProperties>
</file>