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311" r:id="rId2"/>
    <p:sldId id="314" r:id="rId3"/>
    <p:sldId id="688" r:id="rId4"/>
    <p:sldId id="315" r:id="rId5"/>
    <p:sldId id="687" r:id="rId6"/>
    <p:sldId id="332" r:id="rId7"/>
    <p:sldId id="685" r:id="rId8"/>
    <p:sldId id="408" r:id="rId9"/>
    <p:sldId id="581" r:id="rId10"/>
    <p:sldId id="616" r:id="rId11"/>
    <p:sldId id="328" r:id="rId12"/>
    <p:sldId id="674" r:id="rId13"/>
    <p:sldId id="365" r:id="rId14"/>
    <p:sldId id="677" r:id="rId15"/>
    <p:sldId id="675" r:id="rId16"/>
    <p:sldId id="676" r:id="rId17"/>
    <p:sldId id="256" r:id="rId18"/>
    <p:sldId id="686" r:id="rId19"/>
    <p:sldId id="669" r:id="rId20"/>
    <p:sldId id="66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9" autoAdjust="0"/>
    <p:restoredTop sz="94664" autoAdjust="0"/>
  </p:normalViewPr>
  <p:slideViewPr>
    <p:cSldViewPr snapToGrid="0">
      <p:cViewPr>
        <p:scale>
          <a:sx n="50" d="100"/>
          <a:sy n="50" d="100"/>
        </p:scale>
        <p:origin x="576" y="5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Tam Nguyen" userId="53846575c6d7c6f1" providerId="LiveId" clId="{00A03C51-1105-479B-A9EE-7AEE3543F2F4}"/>
    <pc:docChg chg="undo custSel addSld delSld modSld">
      <pc:chgData name="Mr Tam Nguyen" userId="53846575c6d7c6f1" providerId="LiveId" clId="{00A03C51-1105-479B-A9EE-7AEE3543F2F4}" dt="2019-12-20T02:35:00.605" v="725" actId="14100"/>
      <pc:docMkLst>
        <pc:docMk/>
      </pc:docMkLst>
      <pc:sldChg chg="modSp mod">
        <pc:chgData name="Mr Tam Nguyen" userId="53846575c6d7c6f1" providerId="LiveId" clId="{00A03C51-1105-479B-A9EE-7AEE3543F2F4}" dt="2019-12-20T00:17:16.858" v="33" actId="404"/>
        <pc:sldMkLst>
          <pc:docMk/>
          <pc:sldMk cId="3633898169" sldId="314"/>
        </pc:sldMkLst>
        <pc:spChg chg="mod">
          <ac:chgData name="Mr Tam Nguyen" userId="53846575c6d7c6f1" providerId="LiveId" clId="{00A03C51-1105-479B-A9EE-7AEE3543F2F4}" dt="2019-12-20T00:17:16.858" v="33" actId="404"/>
          <ac:spMkLst>
            <pc:docMk/>
            <pc:sldMk cId="3633898169" sldId="314"/>
            <ac:spMk id="2" creationId="{00000000-0000-0000-0000-000000000000}"/>
          </ac:spMkLst>
        </pc:spChg>
      </pc:sldChg>
      <pc:sldChg chg="modSp mod">
        <pc:chgData name="Mr Tam Nguyen" userId="53846575c6d7c6f1" providerId="LiveId" clId="{00A03C51-1105-479B-A9EE-7AEE3543F2F4}" dt="2019-12-20T00:16:40.657" v="15" actId="404"/>
        <pc:sldMkLst>
          <pc:docMk/>
          <pc:sldMk cId="3079759574" sldId="315"/>
        </pc:sldMkLst>
        <pc:spChg chg="mod">
          <ac:chgData name="Mr Tam Nguyen" userId="53846575c6d7c6f1" providerId="LiveId" clId="{00A03C51-1105-479B-A9EE-7AEE3543F2F4}" dt="2019-12-20T00:16:40.657" v="15" actId="404"/>
          <ac:spMkLst>
            <pc:docMk/>
            <pc:sldMk cId="3079759574" sldId="315"/>
            <ac:spMk id="2" creationId="{00000000-0000-0000-0000-000000000000}"/>
          </ac:spMkLst>
        </pc:spChg>
      </pc:sldChg>
      <pc:sldChg chg="modSp mod">
        <pc:chgData name="Mr Tam Nguyen" userId="53846575c6d7c6f1" providerId="LiveId" clId="{00A03C51-1105-479B-A9EE-7AEE3543F2F4}" dt="2019-12-20T00:17:31.404" v="35" actId="403"/>
        <pc:sldMkLst>
          <pc:docMk/>
          <pc:sldMk cId="234143138" sldId="332"/>
        </pc:sldMkLst>
        <pc:spChg chg="mod">
          <ac:chgData name="Mr Tam Nguyen" userId="53846575c6d7c6f1" providerId="LiveId" clId="{00A03C51-1105-479B-A9EE-7AEE3543F2F4}" dt="2019-12-20T00:17:31.404" v="35" actId="403"/>
          <ac:spMkLst>
            <pc:docMk/>
            <pc:sldMk cId="234143138" sldId="332"/>
            <ac:spMk id="2" creationId="{00000000-0000-0000-0000-000000000000}"/>
          </ac:spMkLst>
        </pc:spChg>
      </pc:sldChg>
      <pc:sldChg chg="modSp mod">
        <pc:chgData name="Mr Tam Nguyen" userId="53846575c6d7c6f1" providerId="LiveId" clId="{00A03C51-1105-479B-A9EE-7AEE3543F2F4}" dt="2019-12-20T00:20:48.956" v="133"/>
        <pc:sldMkLst>
          <pc:docMk/>
          <pc:sldMk cId="2464980806" sldId="365"/>
        </pc:sldMkLst>
        <pc:spChg chg="mod">
          <ac:chgData name="Mr Tam Nguyen" userId="53846575c6d7c6f1" providerId="LiveId" clId="{00A03C51-1105-479B-A9EE-7AEE3543F2F4}" dt="2019-12-20T00:20:34.833" v="131"/>
          <ac:spMkLst>
            <pc:docMk/>
            <pc:sldMk cId="2464980806" sldId="365"/>
            <ac:spMk id="8" creationId="{00000000-0000-0000-0000-000000000000}"/>
          </ac:spMkLst>
        </pc:spChg>
        <pc:spChg chg="mod">
          <ac:chgData name="Mr Tam Nguyen" userId="53846575c6d7c6f1" providerId="LiveId" clId="{00A03C51-1105-479B-A9EE-7AEE3543F2F4}" dt="2019-12-20T00:20:04.421" v="95" actId="404"/>
          <ac:spMkLst>
            <pc:docMk/>
            <pc:sldMk cId="2464980806" sldId="365"/>
            <ac:spMk id="10" creationId="{C560D8AB-9919-419B-BEBB-D2009B70CB50}"/>
          </ac:spMkLst>
        </pc:spChg>
        <pc:spChg chg="mod">
          <ac:chgData name="Mr Tam Nguyen" userId="53846575c6d7c6f1" providerId="LiveId" clId="{00A03C51-1105-479B-A9EE-7AEE3543F2F4}" dt="2019-12-20T00:20:27.452" v="130" actId="1035"/>
          <ac:spMkLst>
            <pc:docMk/>
            <pc:sldMk cId="2464980806" sldId="365"/>
            <ac:spMk id="33" creationId="{00000000-0000-0000-0000-000000000000}"/>
          </ac:spMkLst>
        </pc:spChg>
        <pc:spChg chg="mod">
          <ac:chgData name="Mr Tam Nguyen" userId="53846575c6d7c6f1" providerId="LiveId" clId="{00A03C51-1105-479B-A9EE-7AEE3543F2F4}" dt="2019-12-20T00:20:41.228" v="132"/>
          <ac:spMkLst>
            <pc:docMk/>
            <pc:sldMk cId="2464980806" sldId="365"/>
            <ac:spMk id="39" creationId="{00000000-0000-0000-0000-000000000000}"/>
          </ac:spMkLst>
        </pc:spChg>
        <pc:spChg chg="mod">
          <ac:chgData name="Mr Tam Nguyen" userId="53846575c6d7c6f1" providerId="LiveId" clId="{00A03C51-1105-479B-A9EE-7AEE3543F2F4}" dt="2019-12-20T00:20:18.804" v="99" actId="403"/>
          <ac:spMkLst>
            <pc:docMk/>
            <pc:sldMk cId="2464980806" sldId="365"/>
            <ac:spMk id="42" creationId="{00000000-0000-0000-0000-000000000000}"/>
          </ac:spMkLst>
        </pc:spChg>
        <pc:spChg chg="mod">
          <ac:chgData name="Mr Tam Nguyen" userId="53846575c6d7c6f1" providerId="LiveId" clId="{00A03C51-1105-479B-A9EE-7AEE3543F2F4}" dt="2019-12-20T00:20:48.956" v="133"/>
          <ac:spMkLst>
            <pc:docMk/>
            <pc:sldMk cId="2464980806" sldId="365"/>
            <ac:spMk id="45" creationId="{00000000-0000-0000-0000-000000000000}"/>
          </ac:spMkLst>
        </pc:spChg>
      </pc:sldChg>
      <pc:sldChg chg="modSp mod">
        <pc:chgData name="Mr Tam Nguyen" userId="53846575c6d7c6f1" providerId="LiveId" clId="{00A03C51-1105-479B-A9EE-7AEE3543F2F4}" dt="2019-12-20T00:17:54.779" v="39" actId="403"/>
        <pc:sldMkLst>
          <pc:docMk/>
          <pc:sldMk cId="3029824585" sldId="408"/>
        </pc:sldMkLst>
        <pc:spChg chg="mod">
          <ac:chgData name="Mr Tam Nguyen" userId="53846575c6d7c6f1" providerId="LiveId" clId="{00A03C51-1105-479B-A9EE-7AEE3543F2F4}" dt="2019-12-20T00:17:54.779" v="39" actId="403"/>
          <ac:spMkLst>
            <pc:docMk/>
            <pc:sldMk cId="3029824585" sldId="408"/>
            <ac:spMk id="2" creationId="{00000000-0000-0000-0000-000000000000}"/>
          </ac:spMkLst>
        </pc:spChg>
      </pc:sldChg>
      <pc:sldChg chg="modSp mod">
        <pc:chgData name="Mr Tam Nguyen" userId="53846575c6d7c6f1" providerId="LiveId" clId="{00A03C51-1105-479B-A9EE-7AEE3543F2F4}" dt="2019-12-20T00:18:12.833" v="41" actId="404"/>
        <pc:sldMkLst>
          <pc:docMk/>
          <pc:sldMk cId="35116916" sldId="581"/>
        </pc:sldMkLst>
        <pc:spChg chg="mod">
          <ac:chgData name="Mr Tam Nguyen" userId="53846575c6d7c6f1" providerId="LiveId" clId="{00A03C51-1105-479B-A9EE-7AEE3543F2F4}" dt="2019-12-20T00:18:12.833" v="41" actId="404"/>
          <ac:spMkLst>
            <pc:docMk/>
            <pc:sldMk cId="35116916" sldId="581"/>
            <ac:spMk id="2" creationId="{00000000-0000-0000-0000-000000000000}"/>
          </ac:spMkLst>
        </pc:spChg>
      </pc:sldChg>
      <pc:sldChg chg="modSp mod">
        <pc:chgData name="Mr Tam Nguyen" userId="53846575c6d7c6f1" providerId="LiveId" clId="{00A03C51-1105-479B-A9EE-7AEE3543F2F4}" dt="2019-12-20T00:18:31.179" v="44" actId="207"/>
        <pc:sldMkLst>
          <pc:docMk/>
          <pc:sldMk cId="664086956" sldId="616"/>
        </pc:sldMkLst>
        <pc:spChg chg="mod">
          <ac:chgData name="Mr Tam Nguyen" userId="53846575c6d7c6f1" providerId="LiveId" clId="{00A03C51-1105-479B-A9EE-7AEE3543F2F4}" dt="2019-12-20T00:18:31.179" v="44" actId="207"/>
          <ac:spMkLst>
            <pc:docMk/>
            <pc:sldMk cId="664086956" sldId="616"/>
            <ac:spMk id="2" creationId="{00000000-0000-0000-0000-000000000000}"/>
          </ac:spMkLst>
        </pc:spChg>
      </pc:sldChg>
      <pc:sldChg chg="addSp delSp modSp mod">
        <pc:chgData name="Mr Tam Nguyen" userId="53846575c6d7c6f1" providerId="LiveId" clId="{00A03C51-1105-479B-A9EE-7AEE3543F2F4}" dt="2019-12-20T02:32:37.719" v="720" actId="207"/>
        <pc:sldMkLst>
          <pc:docMk/>
          <pc:sldMk cId="2544005534" sldId="667"/>
        </pc:sldMkLst>
        <pc:graphicFrameChg chg="del">
          <ac:chgData name="Mr Tam Nguyen" userId="53846575c6d7c6f1" providerId="LiveId" clId="{00A03C51-1105-479B-A9EE-7AEE3543F2F4}" dt="2019-12-20T02:31:58.636" v="700" actId="478"/>
          <ac:graphicFrameMkLst>
            <pc:docMk/>
            <pc:sldMk cId="2544005534" sldId="667"/>
            <ac:graphicFrameMk id="3" creationId="{193F6359-B8CF-41DC-81A1-4621BA602F78}"/>
          </ac:graphicFrameMkLst>
        </pc:graphicFrameChg>
        <pc:graphicFrameChg chg="add mod modGraphic">
          <ac:chgData name="Mr Tam Nguyen" userId="53846575c6d7c6f1" providerId="LiveId" clId="{00A03C51-1105-479B-A9EE-7AEE3543F2F4}" dt="2019-12-20T02:32:37.719" v="720" actId="207"/>
          <ac:graphicFrameMkLst>
            <pc:docMk/>
            <pc:sldMk cId="2544005534" sldId="667"/>
            <ac:graphicFrameMk id="4" creationId="{230CAC47-A3BE-4C59-8DC6-9D25B7BD2E07}"/>
          </ac:graphicFrameMkLst>
        </pc:graphicFrameChg>
      </pc:sldChg>
      <pc:sldChg chg="addSp delSp modSp">
        <pc:chgData name="Mr Tam Nguyen" userId="53846575c6d7c6f1" providerId="LiveId" clId="{00A03C51-1105-479B-A9EE-7AEE3543F2F4}" dt="2019-12-20T02:35:00.605" v="725" actId="14100"/>
        <pc:sldMkLst>
          <pc:docMk/>
          <pc:sldMk cId="3718815140" sldId="669"/>
        </pc:sldMkLst>
        <pc:picChg chg="del">
          <ac:chgData name="Mr Tam Nguyen" userId="53846575c6d7c6f1" providerId="LiveId" clId="{00A03C51-1105-479B-A9EE-7AEE3543F2F4}" dt="2019-12-20T02:34:52.229" v="721" actId="478"/>
          <ac:picMkLst>
            <pc:docMk/>
            <pc:sldMk cId="3718815140" sldId="669"/>
            <ac:picMk id="3" creationId="{509690B2-6964-4909-B3D2-83120A4AA9CC}"/>
          </ac:picMkLst>
        </pc:picChg>
        <pc:picChg chg="add mod">
          <ac:chgData name="Mr Tam Nguyen" userId="53846575c6d7c6f1" providerId="LiveId" clId="{00A03C51-1105-479B-A9EE-7AEE3543F2F4}" dt="2019-12-20T02:35:00.605" v="725" actId="14100"/>
          <ac:picMkLst>
            <pc:docMk/>
            <pc:sldMk cId="3718815140" sldId="669"/>
            <ac:picMk id="1026" creationId="{961E320E-427A-4515-B6FD-FBAEC2569B56}"/>
          </ac:picMkLst>
        </pc:picChg>
      </pc:sldChg>
      <pc:sldChg chg="modSp mod">
        <pc:chgData name="Mr Tam Nguyen" userId="53846575c6d7c6f1" providerId="LiveId" clId="{00A03C51-1105-479B-A9EE-7AEE3543F2F4}" dt="2019-12-20T00:19:45.917" v="86" actId="1036"/>
        <pc:sldMkLst>
          <pc:docMk/>
          <pc:sldMk cId="2754005615" sldId="674"/>
        </pc:sldMkLst>
        <pc:spChg chg="mod">
          <ac:chgData name="Mr Tam Nguyen" userId="53846575c6d7c6f1" providerId="LiveId" clId="{00A03C51-1105-479B-A9EE-7AEE3543F2F4}" dt="2019-12-20T00:19:09.810" v="49"/>
          <ac:spMkLst>
            <pc:docMk/>
            <pc:sldMk cId="2754005615" sldId="674"/>
            <ac:spMk id="8" creationId="{00000000-0000-0000-0000-000000000000}"/>
          </ac:spMkLst>
        </pc:spChg>
        <pc:spChg chg="mod">
          <ac:chgData name="Mr Tam Nguyen" userId="53846575c6d7c6f1" providerId="LiveId" clId="{00A03C51-1105-479B-A9EE-7AEE3543F2F4}" dt="2019-12-20T00:19:01.231" v="48" actId="403"/>
          <ac:spMkLst>
            <pc:docMk/>
            <pc:sldMk cId="2754005615" sldId="674"/>
            <ac:spMk id="10" creationId="{C560D8AB-9919-419B-BEBB-D2009B70CB50}"/>
          </ac:spMkLst>
        </pc:spChg>
        <pc:spChg chg="mod">
          <ac:chgData name="Mr Tam Nguyen" userId="53846575c6d7c6f1" providerId="LiveId" clId="{00A03C51-1105-479B-A9EE-7AEE3543F2F4}" dt="2019-12-20T00:19:45.917" v="86" actId="1036"/>
          <ac:spMkLst>
            <pc:docMk/>
            <pc:sldMk cId="2754005615" sldId="674"/>
            <ac:spMk id="33" creationId="{00000000-0000-0000-0000-000000000000}"/>
          </ac:spMkLst>
        </pc:spChg>
        <pc:spChg chg="mod">
          <ac:chgData name="Mr Tam Nguyen" userId="53846575c6d7c6f1" providerId="LiveId" clId="{00A03C51-1105-479B-A9EE-7AEE3543F2F4}" dt="2019-12-20T00:19:16.258" v="50"/>
          <ac:spMkLst>
            <pc:docMk/>
            <pc:sldMk cId="2754005615" sldId="674"/>
            <ac:spMk id="39" creationId="{00000000-0000-0000-0000-000000000000}"/>
          </ac:spMkLst>
        </pc:spChg>
        <pc:spChg chg="mod">
          <ac:chgData name="Mr Tam Nguyen" userId="53846575c6d7c6f1" providerId="LiveId" clId="{00A03C51-1105-479B-A9EE-7AEE3543F2F4}" dt="2019-12-20T00:19:23.357" v="51"/>
          <ac:spMkLst>
            <pc:docMk/>
            <pc:sldMk cId="2754005615" sldId="674"/>
            <ac:spMk id="42" creationId="{00000000-0000-0000-0000-000000000000}"/>
          </ac:spMkLst>
        </pc:spChg>
        <pc:spChg chg="mod">
          <ac:chgData name="Mr Tam Nguyen" userId="53846575c6d7c6f1" providerId="LiveId" clId="{00A03C51-1105-479B-A9EE-7AEE3543F2F4}" dt="2019-12-20T00:19:39.907" v="56" actId="403"/>
          <ac:spMkLst>
            <pc:docMk/>
            <pc:sldMk cId="2754005615" sldId="674"/>
            <ac:spMk id="45" creationId="{00000000-0000-0000-0000-000000000000}"/>
          </ac:spMkLst>
        </pc:spChg>
      </pc:sldChg>
      <pc:sldChg chg="modSp mod">
        <pc:chgData name="Mr Tam Nguyen" userId="53846575c6d7c6f1" providerId="LiveId" clId="{00A03C51-1105-479B-A9EE-7AEE3543F2F4}" dt="2019-12-20T00:23:27.380" v="245" actId="1037"/>
        <pc:sldMkLst>
          <pc:docMk/>
          <pc:sldMk cId="2591988824" sldId="675"/>
        </pc:sldMkLst>
        <pc:spChg chg="mod">
          <ac:chgData name="Mr Tam Nguyen" userId="53846575c6d7c6f1" providerId="LiveId" clId="{00A03C51-1105-479B-A9EE-7AEE3543F2F4}" dt="2019-12-20T00:22:46.924" v="184" actId="403"/>
          <ac:spMkLst>
            <pc:docMk/>
            <pc:sldMk cId="2591988824" sldId="675"/>
            <ac:spMk id="8" creationId="{00000000-0000-0000-0000-000000000000}"/>
          </ac:spMkLst>
        </pc:spChg>
        <pc:spChg chg="mod">
          <ac:chgData name="Mr Tam Nguyen" userId="53846575c6d7c6f1" providerId="LiveId" clId="{00A03C51-1105-479B-A9EE-7AEE3543F2F4}" dt="2019-12-20T00:22:26.820" v="181" actId="403"/>
          <ac:spMkLst>
            <pc:docMk/>
            <pc:sldMk cId="2591988824" sldId="675"/>
            <ac:spMk id="10" creationId="{C560D8AB-9919-419B-BEBB-D2009B70CB50}"/>
          </ac:spMkLst>
        </pc:spChg>
        <pc:spChg chg="mod">
          <ac:chgData name="Mr Tam Nguyen" userId="53846575c6d7c6f1" providerId="LiveId" clId="{00A03C51-1105-479B-A9EE-7AEE3543F2F4}" dt="2019-12-20T00:23:27.380" v="245" actId="1037"/>
          <ac:spMkLst>
            <pc:docMk/>
            <pc:sldMk cId="2591988824" sldId="675"/>
            <ac:spMk id="33" creationId="{00000000-0000-0000-0000-000000000000}"/>
          </ac:spMkLst>
        </pc:spChg>
        <pc:spChg chg="mod">
          <ac:chgData name="Mr Tam Nguyen" userId="53846575c6d7c6f1" providerId="LiveId" clId="{00A03C51-1105-479B-A9EE-7AEE3543F2F4}" dt="2019-12-20T00:22:42.772" v="183"/>
          <ac:spMkLst>
            <pc:docMk/>
            <pc:sldMk cId="2591988824" sldId="675"/>
            <ac:spMk id="39" creationId="{00000000-0000-0000-0000-000000000000}"/>
          </ac:spMkLst>
        </pc:spChg>
        <pc:spChg chg="mod">
          <ac:chgData name="Mr Tam Nguyen" userId="53846575c6d7c6f1" providerId="LiveId" clId="{00A03C51-1105-479B-A9EE-7AEE3543F2F4}" dt="2019-12-20T00:23:15.534" v="191" actId="403"/>
          <ac:spMkLst>
            <pc:docMk/>
            <pc:sldMk cId="2591988824" sldId="675"/>
            <ac:spMk id="42" creationId="{00000000-0000-0000-0000-000000000000}"/>
          </ac:spMkLst>
        </pc:spChg>
        <pc:spChg chg="mod">
          <ac:chgData name="Mr Tam Nguyen" userId="53846575c6d7c6f1" providerId="LiveId" clId="{00A03C51-1105-479B-A9EE-7AEE3543F2F4}" dt="2019-12-20T00:23:00.107" v="186" actId="403"/>
          <ac:spMkLst>
            <pc:docMk/>
            <pc:sldMk cId="2591988824" sldId="675"/>
            <ac:spMk id="45" creationId="{00000000-0000-0000-0000-000000000000}"/>
          </ac:spMkLst>
        </pc:spChg>
        <pc:grpChg chg="mod">
          <ac:chgData name="Mr Tam Nguyen" userId="53846575c6d7c6f1" providerId="LiveId" clId="{00A03C51-1105-479B-A9EE-7AEE3543F2F4}" dt="2019-12-20T00:23:20.527" v="211" actId="1036"/>
          <ac:grpSpMkLst>
            <pc:docMk/>
            <pc:sldMk cId="2591988824" sldId="675"/>
            <ac:grpSpMk id="9" creationId="{00000000-0000-0000-0000-000000000000}"/>
          </ac:grpSpMkLst>
        </pc:grpChg>
      </pc:sldChg>
      <pc:sldChg chg="modSp mod">
        <pc:chgData name="Mr Tam Nguyen" userId="53846575c6d7c6f1" providerId="LiveId" clId="{00A03C51-1105-479B-A9EE-7AEE3543F2F4}" dt="2019-12-20T00:24:42.515" v="297"/>
        <pc:sldMkLst>
          <pc:docMk/>
          <pc:sldMk cId="4181521512" sldId="676"/>
        </pc:sldMkLst>
        <pc:spChg chg="mod">
          <ac:chgData name="Mr Tam Nguyen" userId="53846575c6d7c6f1" providerId="LiveId" clId="{00A03C51-1105-479B-A9EE-7AEE3543F2F4}" dt="2019-12-20T00:24:05.273" v="252"/>
          <ac:spMkLst>
            <pc:docMk/>
            <pc:sldMk cId="4181521512" sldId="676"/>
            <ac:spMk id="8" creationId="{00000000-0000-0000-0000-000000000000}"/>
          </ac:spMkLst>
        </pc:spChg>
        <pc:spChg chg="mod">
          <ac:chgData name="Mr Tam Nguyen" userId="53846575c6d7c6f1" providerId="LiveId" clId="{00A03C51-1105-479B-A9EE-7AEE3543F2F4}" dt="2019-12-20T00:23:55.648" v="251" actId="207"/>
          <ac:spMkLst>
            <pc:docMk/>
            <pc:sldMk cId="4181521512" sldId="676"/>
            <ac:spMk id="10" creationId="{C560D8AB-9919-419B-BEBB-D2009B70CB50}"/>
          </ac:spMkLst>
        </pc:spChg>
        <pc:spChg chg="mod">
          <ac:chgData name="Mr Tam Nguyen" userId="53846575c6d7c6f1" providerId="LiveId" clId="{00A03C51-1105-479B-A9EE-7AEE3543F2F4}" dt="2019-12-20T00:24:27.441" v="295" actId="1035"/>
          <ac:spMkLst>
            <pc:docMk/>
            <pc:sldMk cId="4181521512" sldId="676"/>
            <ac:spMk id="33" creationId="{00000000-0000-0000-0000-000000000000}"/>
          </ac:spMkLst>
        </pc:spChg>
        <pc:spChg chg="mod">
          <ac:chgData name="Mr Tam Nguyen" userId="53846575c6d7c6f1" providerId="LiveId" clId="{00A03C51-1105-479B-A9EE-7AEE3543F2F4}" dt="2019-12-20T00:24:17.725" v="255"/>
          <ac:spMkLst>
            <pc:docMk/>
            <pc:sldMk cId="4181521512" sldId="676"/>
            <ac:spMk id="39" creationId="{00000000-0000-0000-0000-000000000000}"/>
          </ac:spMkLst>
        </pc:spChg>
        <pc:spChg chg="mod">
          <ac:chgData name="Mr Tam Nguyen" userId="53846575c6d7c6f1" providerId="LiveId" clId="{00A03C51-1105-479B-A9EE-7AEE3543F2F4}" dt="2019-12-20T00:24:35.935" v="296"/>
          <ac:spMkLst>
            <pc:docMk/>
            <pc:sldMk cId="4181521512" sldId="676"/>
            <ac:spMk id="42" creationId="{00000000-0000-0000-0000-000000000000}"/>
          </ac:spMkLst>
        </pc:spChg>
        <pc:spChg chg="mod">
          <ac:chgData name="Mr Tam Nguyen" userId="53846575c6d7c6f1" providerId="LiveId" clId="{00A03C51-1105-479B-A9EE-7AEE3543F2F4}" dt="2019-12-20T00:24:42.515" v="297"/>
          <ac:spMkLst>
            <pc:docMk/>
            <pc:sldMk cId="4181521512" sldId="676"/>
            <ac:spMk id="45" creationId="{00000000-0000-0000-0000-000000000000}"/>
          </ac:spMkLst>
        </pc:spChg>
      </pc:sldChg>
      <pc:sldChg chg="modSp mod">
        <pc:chgData name="Mr Tam Nguyen" userId="53846575c6d7c6f1" providerId="LiveId" clId="{00A03C51-1105-479B-A9EE-7AEE3543F2F4}" dt="2019-12-20T00:22:04.562" v="177"/>
        <pc:sldMkLst>
          <pc:docMk/>
          <pc:sldMk cId="2408266182" sldId="677"/>
        </pc:sldMkLst>
        <pc:spChg chg="mod">
          <ac:chgData name="Mr Tam Nguyen" userId="53846575c6d7c6f1" providerId="LiveId" clId="{00A03C51-1105-479B-A9EE-7AEE3543F2F4}" dt="2019-12-20T00:21:20.471" v="139"/>
          <ac:spMkLst>
            <pc:docMk/>
            <pc:sldMk cId="2408266182" sldId="677"/>
            <ac:spMk id="8" creationId="{00000000-0000-0000-0000-000000000000}"/>
          </ac:spMkLst>
        </pc:spChg>
        <pc:spChg chg="mod">
          <ac:chgData name="Mr Tam Nguyen" userId="53846575c6d7c6f1" providerId="LiveId" clId="{00A03C51-1105-479B-A9EE-7AEE3543F2F4}" dt="2019-12-20T00:21:08.696" v="138" actId="207"/>
          <ac:spMkLst>
            <pc:docMk/>
            <pc:sldMk cId="2408266182" sldId="677"/>
            <ac:spMk id="10" creationId="{C560D8AB-9919-419B-BEBB-D2009B70CB50}"/>
          </ac:spMkLst>
        </pc:spChg>
        <pc:spChg chg="mod">
          <ac:chgData name="Mr Tam Nguyen" userId="53846575c6d7c6f1" providerId="LiveId" clId="{00A03C51-1105-479B-A9EE-7AEE3543F2F4}" dt="2019-12-20T00:21:48.739" v="175" actId="1036"/>
          <ac:spMkLst>
            <pc:docMk/>
            <pc:sldMk cId="2408266182" sldId="677"/>
            <ac:spMk id="19" creationId="{00000000-0000-0000-0000-000000000000}"/>
          </ac:spMkLst>
        </pc:spChg>
        <pc:spChg chg="mod">
          <ac:chgData name="Mr Tam Nguyen" userId="53846575c6d7c6f1" providerId="LiveId" clId="{00A03C51-1105-479B-A9EE-7AEE3543F2F4}" dt="2019-12-20T00:21:48.739" v="175" actId="1036"/>
          <ac:spMkLst>
            <pc:docMk/>
            <pc:sldMk cId="2408266182" sldId="677"/>
            <ac:spMk id="33" creationId="{00000000-0000-0000-0000-000000000000}"/>
          </ac:spMkLst>
        </pc:spChg>
        <pc:spChg chg="mod">
          <ac:chgData name="Mr Tam Nguyen" userId="53846575c6d7c6f1" providerId="LiveId" clId="{00A03C51-1105-479B-A9EE-7AEE3543F2F4}" dt="2019-12-20T00:21:57.107" v="176"/>
          <ac:spMkLst>
            <pc:docMk/>
            <pc:sldMk cId="2408266182" sldId="677"/>
            <ac:spMk id="39" creationId="{00000000-0000-0000-0000-000000000000}"/>
          </ac:spMkLst>
        </pc:spChg>
        <pc:spChg chg="mod">
          <ac:chgData name="Mr Tam Nguyen" userId="53846575c6d7c6f1" providerId="LiveId" clId="{00A03C51-1105-479B-A9EE-7AEE3543F2F4}" dt="2019-12-20T00:21:39.068" v="142" actId="403"/>
          <ac:spMkLst>
            <pc:docMk/>
            <pc:sldMk cId="2408266182" sldId="677"/>
            <ac:spMk id="42" creationId="{00000000-0000-0000-0000-000000000000}"/>
          </ac:spMkLst>
        </pc:spChg>
        <pc:spChg chg="mod">
          <ac:chgData name="Mr Tam Nguyen" userId="53846575c6d7c6f1" providerId="LiveId" clId="{00A03C51-1105-479B-A9EE-7AEE3543F2F4}" dt="2019-12-20T00:22:04.562" v="177"/>
          <ac:spMkLst>
            <pc:docMk/>
            <pc:sldMk cId="2408266182" sldId="677"/>
            <ac:spMk id="45" creationId="{00000000-0000-0000-0000-000000000000}"/>
          </ac:spMkLst>
        </pc:spChg>
      </pc:sldChg>
      <pc:sldChg chg="del">
        <pc:chgData name="Mr Tam Nguyen" userId="53846575c6d7c6f1" providerId="LiveId" clId="{00A03C51-1105-479B-A9EE-7AEE3543F2F4}" dt="2019-12-20T00:18:34.923" v="45" actId="47"/>
        <pc:sldMkLst>
          <pc:docMk/>
          <pc:sldMk cId="3699988380" sldId="678"/>
        </pc:sldMkLst>
      </pc:sldChg>
      <pc:sldChg chg="del">
        <pc:chgData name="Mr Tam Nguyen" userId="53846575c6d7c6f1" providerId="LiveId" clId="{00A03C51-1105-479B-A9EE-7AEE3543F2F4}" dt="2019-12-20T00:18:34.923" v="45" actId="47"/>
        <pc:sldMkLst>
          <pc:docMk/>
          <pc:sldMk cId="746430326" sldId="680"/>
        </pc:sldMkLst>
      </pc:sldChg>
      <pc:sldChg chg="modSp">
        <pc:chgData name="Mr Tam Nguyen" userId="53846575c6d7c6f1" providerId="LiveId" clId="{00A03C51-1105-479B-A9EE-7AEE3543F2F4}" dt="2019-12-20T00:17:41.945" v="36"/>
        <pc:sldMkLst>
          <pc:docMk/>
          <pc:sldMk cId="550726165" sldId="685"/>
        </pc:sldMkLst>
        <pc:spChg chg="mod">
          <ac:chgData name="Mr Tam Nguyen" userId="53846575c6d7c6f1" providerId="LiveId" clId="{00A03C51-1105-479B-A9EE-7AEE3543F2F4}" dt="2019-12-20T00:17:41.945" v="36"/>
          <ac:spMkLst>
            <pc:docMk/>
            <pc:sldMk cId="550726165" sldId="685"/>
            <ac:spMk id="2" creationId="{00000000-0000-0000-0000-000000000000}"/>
          </ac:spMkLst>
        </pc:spChg>
      </pc:sldChg>
      <pc:sldChg chg="addSp delSp modSp mod delAnim modAnim">
        <pc:chgData name="Mr Tam Nguyen" userId="53846575c6d7c6f1" providerId="LiveId" clId="{00A03C51-1105-479B-A9EE-7AEE3543F2F4}" dt="2019-12-20T02:30:57.293" v="699"/>
        <pc:sldMkLst>
          <pc:docMk/>
          <pc:sldMk cId="3193403928" sldId="686"/>
        </pc:sldMkLst>
        <pc:spChg chg="add mod">
          <ac:chgData name="Mr Tam Nguyen" userId="53846575c6d7c6f1" providerId="LiveId" clId="{00A03C51-1105-479B-A9EE-7AEE3543F2F4}" dt="2019-12-20T01:40:11.220" v="439" actId="1076"/>
          <ac:spMkLst>
            <pc:docMk/>
            <pc:sldMk cId="3193403928" sldId="686"/>
            <ac:spMk id="3" creationId="{F789278B-5604-4967-BC3B-37696FE6B260}"/>
          </ac:spMkLst>
        </pc:spChg>
        <pc:spChg chg="add mod">
          <ac:chgData name="Mr Tam Nguyen" userId="53846575c6d7c6f1" providerId="LiveId" clId="{00A03C51-1105-479B-A9EE-7AEE3543F2F4}" dt="2019-12-20T01:45:06.298" v="464" actId="207"/>
          <ac:spMkLst>
            <pc:docMk/>
            <pc:sldMk cId="3193403928" sldId="686"/>
            <ac:spMk id="4" creationId="{F9A8C28B-9DF1-4EFC-9EE9-B419D1326E10}"/>
          </ac:spMkLst>
        </pc:spChg>
        <pc:spChg chg="del">
          <ac:chgData name="Mr Tam Nguyen" userId="53846575c6d7c6f1" providerId="LiveId" clId="{00A03C51-1105-479B-A9EE-7AEE3543F2F4}" dt="2019-12-20T00:37:11.326" v="302" actId="478"/>
          <ac:spMkLst>
            <pc:docMk/>
            <pc:sldMk cId="3193403928" sldId="686"/>
            <ac:spMk id="5" creationId="{4B172BAB-D977-4DEC-B6C2-549F31EB050E}"/>
          </ac:spMkLst>
        </pc:spChg>
        <pc:spChg chg="del">
          <ac:chgData name="Mr Tam Nguyen" userId="53846575c6d7c6f1" providerId="LiveId" clId="{00A03C51-1105-479B-A9EE-7AEE3543F2F4}" dt="2019-12-20T00:36:54.956" v="298" actId="478"/>
          <ac:spMkLst>
            <pc:docMk/>
            <pc:sldMk cId="3193403928" sldId="686"/>
            <ac:spMk id="6" creationId="{D0AE6547-5E34-400B-8281-2313B0364231}"/>
          </ac:spMkLst>
        </pc:spChg>
        <pc:spChg chg="del">
          <ac:chgData name="Mr Tam Nguyen" userId="53846575c6d7c6f1" providerId="LiveId" clId="{00A03C51-1105-479B-A9EE-7AEE3543F2F4}" dt="2019-12-20T00:37:00.402" v="299" actId="478"/>
          <ac:spMkLst>
            <pc:docMk/>
            <pc:sldMk cId="3193403928" sldId="686"/>
            <ac:spMk id="62" creationId="{75A07810-B876-4EAA-8272-E7A699A89C00}"/>
          </ac:spMkLst>
        </pc:spChg>
        <pc:spChg chg="add mod">
          <ac:chgData name="Mr Tam Nguyen" userId="53846575c6d7c6f1" providerId="LiveId" clId="{00A03C51-1105-479B-A9EE-7AEE3543F2F4}" dt="2019-12-20T01:38:57.670" v="422" actId="571"/>
          <ac:spMkLst>
            <pc:docMk/>
            <pc:sldMk cId="3193403928" sldId="686"/>
            <ac:spMk id="81" creationId="{7B476DDC-4A2B-4C0D-B2ED-2F428962D6FA}"/>
          </ac:spMkLst>
        </pc:spChg>
        <pc:spChg chg="add mod">
          <ac:chgData name="Mr Tam Nguyen" userId="53846575c6d7c6f1" providerId="LiveId" clId="{00A03C51-1105-479B-A9EE-7AEE3543F2F4}" dt="2019-12-20T01:39:02.358" v="423" actId="571"/>
          <ac:spMkLst>
            <pc:docMk/>
            <pc:sldMk cId="3193403928" sldId="686"/>
            <ac:spMk id="82" creationId="{E3197D56-95CB-4E33-801A-72EE0ACDCD1E}"/>
          </ac:spMkLst>
        </pc:spChg>
        <pc:spChg chg="add mod">
          <ac:chgData name="Mr Tam Nguyen" userId="53846575c6d7c6f1" providerId="LiveId" clId="{00A03C51-1105-479B-A9EE-7AEE3543F2F4}" dt="2019-12-20T01:39:06.830" v="424" actId="571"/>
          <ac:spMkLst>
            <pc:docMk/>
            <pc:sldMk cId="3193403928" sldId="686"/>
            <ac:spMk id="83" creationId="{4B9E4B8C-3BC8-49E2-9DD1-1C83088DC67C}"/>
          </ac:spMkLst>
        </pc:spChg>
        <pc:spChg chg="add mod">
          <ac:chgData name="Mr Tam Nguyen" userId="53846575c6d7c6f1" providerId="LiveId" clId="{00A03C51-1105-479B-A9EE-7AEE3543F2F4}" dt="2019-12-20T01:39:06.830" v="424" actId="571"/>
          <ac:spMkLst>
            <pc:docMk/>
            <pc:sldMk cId="3193403928" sldId="686"/>
            <ac:spMk id="84" creationId="{F644AB55-3AFD-4E96-BD13-65BE5A483016}"/>
          </ac:spMkLst>
        </pc:spChg>
        <pc:spChg chg="add mod">
          <ac:chgData name="Mr Tam Nguyen" userId="53846575c6d7c6f1" providerId="LiveId" clId="{00A03C51-1105-479B-A9EE-7AEE3543F2F4}" dt="2019-12-20T01:39:10.820" v="425" actId="571"/>
          <ac:spMkLst>
            <pc:docMk/>
            <pc:sldMk cId="3193403928" sldId="686"/>
            <ac:spMk id="85" creationId="{B20ECC01-E462-448B-9563-7E8E9C1A8A70}"/>
          </ac:spMkLst>
        </pc:spChg>
        <pc:spChg chg="add mod">
          <ac:chgData name="Mr Tam Nguyen" userId="53846575c6d7c6f1" providerId="LiveId" clId="{00A03C51-1105-479B-A9EE-7AEE3543F2F4}" dt="2019-12-20T01:39:10.820" v="425" actId="571"/>
          <ac:spMkLst>
            <pc:docMk/>
            <pc:sldMk cId="3193403928" sldId="686"/>
            <ac:spMk id="86" creationId="{D127B4BD-23CE-4ECE-8EE3-7D12EA193E82}"/>
          </ac:spMkLst>
        </pc:spChg>
        <pc:spChg chg="add mod">
          <ac:chgData name="Mr Tam Nguyen" userId="53846575c6d7c6f1" providerId="LiveId" clId="{00A03C51-1105-479B-A9EE-7AEE3543F2F4}" dt="2019-12-20T01:39:15.168" v="426" actId="571"/>
          <ac:spMkLst>
            <pc:docMk/>
            <pc:sldMk cId="3193403928" sldId="686"/>
            <ac:spMk id="87" creationId="{0BC734CB-02D6-4FC4-B52D-210FD086B9D6}"/>
          </ac:spMkLst>
        </pc:spChg>
        <pc:spChg chg="add mod">
          <ac:chgData name="Mr Tam Nguyen" userId="53846575c6d7c6f1" providerId="LiveId" clId="{00A03C51-1105-479B-A9EE-7AEE3543F2F4}" dt="2019-12-20T01:39:15.168" v="426" actId="571"/>
          <ac:spMkLst>
            <pc:docMk/>
            <pc:sldMk cId="3193403928" sldId="686"/>
            <ac:spMk id="88" creationId="{3759899E-0D70-4C92-8254-570AD038D1BA}"/>
          </ac:spMkLst>
        </pc:spChg>
        <pc:spChg chg="add mod">
          <ac:chgData name="Mr Tam Nguyen" userId="53846575c6d7c6f1" providerId="LiveId" clId="{00A03C51-1105-479B-A9EE-7AEE3543F2F4}" dt="2019-12-20T01:39:21.128" v="430" actId="1037"/>
          <ac:spMkLst>
            <pc:docMk/>
            <pc:sldMk cId="3193403928" sldId="686"/>
            <ac:spMk id="89" creationId="{41930CF7-E173-4976-8A1A-FD9A7320E42F}"/>
          </ac:spMkLst>
        </pc:spChg>
        <pc:spChg chg="add mod">
          <ac:chgData name="Mr Tam Nguyen" userId="53846575c6d7c6f1" providerId="LiveId" clId="{00A03C51-1105-479B-A9EE-7AEE3543F2F4}" dt="2019-12-20T01:39:30.701" v="431" actId="571"/>
          <ac:spMkLst>
            <pc:docMk/>
            <pc:sldMk cId="3193403928" sldId="686"/>
            <ac:spMk id="90" creationId="{091B0CEB-DBBE-419B-A283-CBAB7A3B10F9}"/>
          </ac:spMkLst>
        </pc:spChg>
        <pc:spChg chg="add mod">
          <ac:chgData name="Mr Tam Nguyen" userId="53846575c6d7c6f1" providerId="LiveId" clId="{00A03C51-1105-479B-A9EE-7AEE3543F2F4}" dt="2019-12-20T01:39:30.701" v="431" actId="571"/>
          <ac:spMkLst>
            <pc:docMk/>
            <pc:sldMk cId="3193403928" sldId="686"/>
            <ac:spMk id="91" creationId="{DC6B6EBC-2B47-4570-925F-47EF3E6D80B4}"/>
          </ac:spMkLst>
        </pc:spChg>
        <pc:spChg chg="add mod">
          <ac:chgData name="Mr Tam Nguyen" userId="53846575c6d7c6f1" providerId="LiveId" clId="{00A03C51-1105-479B-A9EE-7AEE3543F2F4}" dt="2019-12-20T01:39:30.701" v="431" actId="571"/>
          <ac:spMkLst>
            <pc:docMk/>
            <pc:sldMk cId="3193403928" sldId="686"/>
            <ac:spMk id="92" creationId="{FC6C6AE6-B43B-4E3D-97D3-2829BD15546E}"/>
          </ac:spMkLst>
        </pc:spChg>
        <pc:spChg chg="del">
          <ac:chgData name="Mr Tam Nguyen" userId="53846575c6d7c6f1" providerId="LiveId" clId="{00A03C51-1105-479B-A9EE-7AEE3543F2F4}" dt="2019-12-20T00:37:11.326" v="302" actId="478"/>
          <ac:spMkLst>
            <pc:docMk/>
            <pc:sldMk cId="3193403928" sldId="686"/>
            <ac:spMk id="93" creationId="{956163BC-2183-40BA-BFEF-CD2B102DDB9B}"/>
          </ac:spMkLst>
        </pc:spChg>
        <pc:spChg chg="del">
          <ac:chgData name="Mr Tam Nguyen" userId="53846575c6d7c6f1" providerId="LiveId" clId="{00A03C51-1105-479B-A9EE-7AEE3543F2F4}" dt="2019-12-20T00:37:11.326" v="302" actId="478"/>
          <ac:spMkLst>
            <pc:docMk/>
            <pc:sldMk cId="3193403928" sldId="686"/>
            <ac:spMk id="94" creationId="{6CC8DEC0-7534-4C52-A67B-A356DFAEB40C}"/>
          </ac:spMkLst>
        </pc:spChg>
        <pc:spChg chg="add mod">
          <ac:chgData name="Mr Tam Nguyen" userId="53846575c6d7c6f1" providerId="LiveId" clId="{00A03C51-1105-479B-A9EE-7AEE3543F2F4}" dt="2019-12-20T01:39:30.701" v="431" actId="571"/>
          <ac:spMkLst>
            <pc:docMk/>
            <pc:sldMk cId="3193403928" sldId="686"/>
            <ac:spMk id="95" creationId="{7788489E-78F5-4AFC-9181-38788D6EA77A}"/>
          </ac:spMkLst>
        </pc:spChg>
        <pc:spChg chg="add mod">
          <ac:chgData name="Mr Tam Nguyen" userId="53846575c6d7c6f1" providerId="LiveId" clId="{00A03C51-1105-479B-A9EE-7AEE3543F2F4}" dt="2019-12-20T01:39:30.701" v="431" actId="571"/>
          <ac:spMkLst>
            <pc:docMk/>
            <pc:sldMk cId="3193403928" sldId="686"/>
            <ac:spMk id="96" creationId="{A68F8FB2-152C-4F0B-8EB6-EA0AA69D13A6}"/>
          </ac:spMkLst>
        </pc:spChg>
        <pc:spChg chg="add mod">
          <ac:chgData name="Mr Tam Nguyen" userId="53846575c6d7c6f1" providerId="LiveId" clId="{00A03C51-1105-479B-A9EE-7AEE3543F2F4}" dt="2019-12-20T01:39:30.701" v="431" actId="571"/>
          <ac:spMkLst>
            <pc:docMk/>
            <pc:sldMk cId="3193403928" sldId="686"/>
            <ac:spMk id="97" creationId="{99164B84-5BB1-43AA-B54C-8ED9DEC54E27}"/>
          </ac:spMkLst>
        </pc:spChg>
        <pc:spChg chg="add mod">
          <ac:chgData name="Mr Tam Nguyen" userId="53846575c6d7c6f1" providerId="LiveId" clId="{00A03C51-1105-479B-A9EE-7AEE3543F2F4}" dt="2019-12-20T01:39:30.701" v="431" actId="571"/>
          <ac:spMkLst>
            <pc:docMk/>
            <pc:sldMk cId="3193403928" sldId="686"/>
            <ac:spMk id="98" creationId="{F79E6C29-1F2A-419E-B6E6-7C172BE05902}"/>
          </ac:spMkLst>
        </pc:spChg>
        <pc:spChg chg="add mod">
          <ac:chgData name="Mr Tam Nguyen" userId="53846575c6d7c6f1" providerId="LiveId" clId="{00A03C51-1105-479B-A9EE-7AEE3543F2F4}" dt="2019-12-20T01:39:30.701" v="431" actId="571"/>
          <ac:spMkLst>
            <pc:docMk/>
            <pc:sldMk cId="3193403928" sldId="686"/>
            <ac:spMk id="99" creationId="{629D310F-D14B-4384-AA35-642E93D2FB67}"/>
          </ac:spMkLst>
        </pc:spChg>
        <pc:spChg chg="add del mod">
          <ac:chgData name="Mr Tam Nguyen" userId="53846575c6d7c6f1" providerId="LiveId" clId="{00A03C51-1105-479B-A9EE-7AEE3543F2F4}" dt="2019-12-20T01:39:32.658" v="432" actId="478"/>
          <ac:spMkLst>
            <pc:docMk/>
            <pc:sldMk cId="3193403928" sldId="686"/>
            <ac:spMk id="100" creationId="{A448CBCB-DE0C-4ED8-A06D-BDFE84C717B6}"/>
          </ac:spMkLst>
        </pc:spChg>
        <pc:spChg chg="add mod">
          <ac:chgData name="Mr Tam Nguyen" userId="53846575c6d7c6f1" providerId="LiveId" clId="{00A03C51-1105-479B-A9EE-7AEE3543F2F4}" dt="2019-12-20T01:39:46.929" v="435" actId="1037"/>
          <ac:spMkLst>
            <pc:docMk/>
            <pc:sldMk cId="3193403928" sldId="686"/>
            <ac:spMk id="101" creationId="{3EA9BEDE-20EB-462B-92F6-47F85C37664E}"/>
          </ac:spMkLst>
        </pc:spChg>
        <pc:spChg chg="add mod">
          <ac:chgData name="Mr Tam Nguyen" userId="53846575c6d7c6f1" providerId="LiveId" clId="{00A03C51-1105-479B-A9EE-7AEE3543F2F4}" dt="2019-12-20T01:39:46.929" v="435" actId="1037"/>
          <ac:spMkLst>
            <pc:docMk/>
            <pc:sldMk cId="3193403928" sldId="686"/>
            <ac:spMk id="102" creationId="{9A4E3AA0-75CE-4F0F-A404-DDC82997CCD3}"/>
          </ac:spMkLst>
        </pc:spChg>
        <pc:spChg chg="add mod">
          <ac:chgData name="Mr Tam Nguyen" userId="53846575c6d7c6f1" providerId="LiveId" clId="{00A03C51-1105-479B-A9EE-7AEE3543F2F4}" dt="2019-12-20T01:39:46.929" v="435" actId="1037"/>
          <ac:spMkLst>
            <pc:docMk/>
            <pc:sldMk cId="3193403928" sldId="686"/>
            <ac:spMk id="103" creationId="{832B4168-EF44-418F-BB5A-CD7D1ED932CE}"/>
          </ac:spMkLst>
        </pc:spChg>
        <pc:spChg chg="add mod">
          <ac:chgData name="Mr Tam Nguyen" userId="53846575c6d7c6f1" providerId="LiveId" clId="{00A03C51-1105-479B-A9EE-7AEE3543F2F4}" dt="2019-12-20T01:39:46.929" v="435" actId="1037"/>
          <ac:spMkLst>
            <pc:docMk/>
            <pc:sldMk cId="3193403928" sldId="686"/>
            <ac:spMk id="104" creationId="{C18FBF41-5E57-436A-A8F1-7D52A8967340}"/>
          </ac:spMkLst>
        </pc:spChg>
        <pc:spChg chg="add mod">
          <ac:chgData name="Mr Tam Nguyen" userId="53846575c6d7c6f1" providerId="LiveId" clId="{00A03C51-1105-479B-A9EE-7AEE3543F2F4}" dt="2019-12-20T01:39:46.929" v="435" actId="1037"/>
          <ac:spMkLst>
            <pc:docMk/>
            <pc:sldMk cId="3193403928" sldId="686"/>
            <ac:spMk id="105" creationId="{49FBB897-D9BD-4EA7-BB66-5E6982F704BC}"/>
          </ac:spMkLst>
        </pc:spChg>
        <pc:spChg chg="add mod">
          <ac:chgData name="Mr Tam Nguyen" userId="53846575c6d7c6f1" providerId="LiveId" clId="{00A03C51-1105-479B-A9EE-7AEE3543F2F4}" dt="2019-12-20T01:39:46.929" v="435" actId="1037"/>
          <ac:spMkLst>
            <pc:docMk/>
            <pc:sldMk cId="3193403928" sldId="686"/>
            <ac:spMk id="106" creationId="{719DD633-A885-47D5-A1F5-1891D653C148}"/>
          </ac:spMkLst>
        </pc:spChg>
        <pc:spChg chg="add mod">
          <ac:chgData name="Mr Tam Nguyen" userId="53846575c6d7c6f1" providerId="LiveId" clId="{00A03C51-1105-479B-A9EE-7AEE3543F2F4}" dt="2019-12-20T01:39:56.926" v="436" actId="571"/>
          <ac:spMkLst>
            <pc:docMk/>
            <pc:sldMk cId="3193403928" sldId="686"/>
            <ac:spMk id="107" creationId="{C6867D2C-A30E-43AE-A9F8-526A56F1BE88}"/>
          </ac:spMkLst>
        </pc:spChg>
        <pc:spChg chg="add mod">
          <ac:chgData name="Mr Tam Nguyen" userId="53846575c6d7c6f1" providerId="LiveId" clId="{00A03C51-1105-479B-A9EE-7AEE3543F2F4}" dt="2019-12-20T01:39:56.926" v="436" actId="571"/>
          <ac:spMkLst>
            <pc:docMk/>
            <pc:sldMk cId="3193403928" sldId="686"/>
            <ac:spMk id="108" creationId="{7219D06A-F72A-42AD-9D75-7F83C46F4E69}"/>
          </ac:spMkLst>
        </pc:spChg>
        <pc:spChg chg="add mod">
          <ac:chgData name="Mr Tam Nguyen" userId="53846575c6d7c6f1" providerId="LiveId" clId="{00A03C51-1105-479B-A9EE-7AEE3543F2F4}" dt="2019-12-20T01:39:56.926" v="436" actId="571"/>
          <ac:spMkLst>
            <pc:docMk/>
            <pc:sldMk cId="3193403928" sldId="686"/>
            <ac:spMk id="109" creationId="{5999B8B7-FDD6-4770-B829-2C9E304B7F0D}"/>
          </ac:spMkLst>
        </pc:spChg>
        <pc:spChg chg="add mod">
          <ac:chgData name="Mr Tam Nguyen" userId="53846575c6d7c6f1" providerId="LiveId" clId="{00A03C51-1105-479B-A9EE-7AEE3543F2F4}" dt="2019-12-20T01:39:56.926" v="436" actId="571"/>
          <ac:spMkLst>
            <pc:docMk/>
            <pc:sldMk cId="3193403928" sldId="686"/>
            <ac:spMk id="110" creationId="{9F0FD193-1A7E-4707-8CB8-4166882982FA}"/>
          </ac:spMkLst>
        </pc:spChg>
        <pc:spChg chg="add mod">
          <ac:chgData name="Mr Tam Nguyen" userId="53846575c6d7c6f1" providerId="LiveId" clId="{00A03C51-1105-479B-A9EE-7AEE3543F2F4}" dt="2019-12-20T01:39:56.926" v="436" actId="571"/>
          <ac:spMkLst>
            <pc:docMk/>
            <pc:sldMk cId="3193403928" sldId="686"/>
            <ac:spMk id="111" creationId="{DCA1F9FB-2309-4E5B-BACF-7B44B4D03941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112" creationId="{DB3D3F68-AA88-46A5-AA5A-B057681F5760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113" creationId="{BB7783F0-8857-4D5D-9EB6-F588D1CF25F2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114" creationId="{FF44490E-97CA-43A0-9754-3D18DC68B75F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115" creationId="{12A09153-2A0F-4AD8-8BF5-E1CCE95607EA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116" creationId="{8B5604DB-CD96-4EF0-B54A-B6FD8E68F3F2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117" creationId="{53C2C369-FBCD-48B4-B8B4-23CB97D79E57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118" creationId="{737F4B0A-2D65-4E97-9668-2BF97FE30AC3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119" creationId="{96828C8F-81D8-4B3F-A599-B4A63B542858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120" creationId="{4A53B2E3-63F3-43FB-9803-FF70C4BD5823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121" creationId="{D35151D6-C0D8-4498-A6F1-64B8AEF4DD62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122" creationId="{4FD5FB35-630A-4833-89DC-DD453FA5454A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123" creationId="{598AC645-6877-43A3-BE44-815AFC1C819A}"/>
          </ac:spMkLst>
        </pc:spChg>
        <pc:spChg chg="del">
          <ac:chgData name="Mr Tam Nguyen" userId="53846575c6d7c6f1" providerId="LiveId" clId="{00A03C51-1105-479B-A9EE-7AEE3543F2F4}" dt="2019-12-20T00:37:11.326" v="302" actId="478"/>
          <ac:spMkLst>
            <pc:docMk/>
            <pc:sldMk cId="3193403928" sldId="686"/>
            <ac:spMk id="124" creationId="{5D9854A9-36BA-435E-84F6-2D6C93D0E5A6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125" creationId="{7FDB2762-0586-46B1-BCC2-C306E685FEA0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126" creationId="{2FFEFDB1-ECF0-4326-9095-B969D2C7E5D3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127" creationId="{1668D09E-BB8D-47B1-815D-CD12B1B87842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128" creationId="{E76DFC62-3550-4616-A623-71DA55219E9B}"/>
          </ac:spMkLst>
        </pc:spChg>
        <pc:spChg chg="add mod">
          <ac:chgData name="Mr Tam Nguyen" userId="53846575c6d7c6f1" providerId="LiveId" clId="{00A03C51-1105-479B-A9EE-7AEE3543F2F4}" dt="2019-12-20T01:39:56.926" v="436" actId="571"/>
          <ac:spMkLst>
            <pc:docMk/>
            <pc:sldMk cId="3193403928" sldId="686"/>
            <ac:spMk id="129" creationId="{46D1B197-62FD-43C5-89A2-CF5F8B733F42}"/>
          </ac:spMkLst>
        </pc:spChg>
        <pc:spChg chg="add mod">
          <ac:chgData name="Mr Tam Nguyen" userId="53846575c6d7c6f1" providerId="LiveId" clId="{00A03C51-1105-479B-A9EE-7AEE3543F2F4}" dt="2019-12-20T01:39:56.926" v="436" actId="571"/>
          <ac:spMkLst>
            <pc:docMk/>
            <pc:sldMk cId="3193403928" sldId="686"/>
            <ac:spMk id="130" creationId="{CBCC5877-8285-4296-A807-E3FF89A58366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131" creationId="{90D94C3D-2872-42E7-B4C2-71DF7E4FEBC2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132" creationId="{11283AC7-9B22-4851-BC84-DDBA824D3B9D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133" creationId="{F66210BB-A69A-467B-B590-2983CFC5712E}"/>
          </ac:spMkLst>
        </pc:spChg>
        <pc:spChg chg="del">
          <ac:chgData name="Mr Tam Nguyen" userId="53846575c6d7c6f1" providerId="LiveId" clId="{00A03C51-1105-479B-A9EE-7AEE3543F2F4}" dt="2019-12-20T00:37:11.326" v="302" actId="478"/>
          <ac:spMkLst>
            <pc:docMk/>
            <pc:sldMk cId="3193403928" sldId="686"/>
            <ac:spMk id="134" creationId="{F3F2DA57-DE73-4A70-9EEF-6B8344687D97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135" creationId="{F4E1429A-07C6-44CE-A86B-A726E42B88B5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136" creationId="{F0D48639-C553-4A40-A8DC-FFE0C2E54E4C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137" creationId="{45B89E63-B4BF-4369-8FA7-9641D3E3ACD6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138" creationId="{CD77404D-AFE9-429B-88B3-83E6F581D0D7}"/>
          </ac:spMkLst>
        </pc:spChg>
        <pc:spChg chg="add mod">
          <ac:chgData name="Mr Tam Nguyen" userId="53846575c6d7c6f1" providerId="LiveId" clId="{00A03C51-1105-479B-A9EE-7AEE3543F2F4}" dt="2019-12-20T01:39:56.926" v="436" actId="571"/>
          <ac:spMkLst>
            <pc:docMk/>
            <pc:sldMk cId="3193403928" sldId="686"/>
            <ac:spMk id="139" creationId="{C6D0E968-6FA1-44B5-9D25-A40EB2907FE8}"/>
          </ac:spMkLst>
        </pc:spChg>
        <pc:spChg chg="add mod">
          <ac:chgData name="Mr Tam Nguyen" userId="53846575c6d7c6f1" providerId="LiveId" clId="{00A03C51-1105-479B-A9EE-7AEE3543F2F4}" dt="2019-12-20T01:39:56.926" v="436" actId="571"/>
          <ac:spMkLst>
            <pc:docMk/>
            <pc:sldMk cId="3193403928" sldId="686"/>
            <ac:spMk id="140" creationId="{9E78991F-7738-4B17-8748-605D182F95C9}"/>
          </ac:spMkLst>
        </pc:spChg>
        <pc:spChg chg="add mod">
          <ac:chgData name="Mr Tam Nguyen" userId="53846575c6d7c6f1" providerId="LiveId" clId="{00A03C51-1105-479B-A9EE-7AEE3543F2F4}" dt="2019-12-20T01:40:05.651" v="438" actId="14100"/>
          <ac:spMkLst>
            <pc:docMk/>
            <pc:sldMk cId="3193403928" sldId="686"/>
            <ac:spMk id="141" creationId="{A80FCE60-4C06-4D66-8D9B-1B845CE9692A}"/>
          </ac:spMkLst>
        </pc:spChg>
        <pc:spChg chg="add mod">
          <ac:chgData name="Mr Tam Nguyen" userId="53846575c6d7c6f1" providerId="LiveId" clId="{00A03C51-1105-479B-A9EE-7AEE3543F2F4}" dt="2019-12-20T01:40:20.638" v="440" actId="571"/>
          <ac:spMkLst>
            <pc:docMk/>
            <pc:sldMk cId="3193403928" sldId="686"/>
            <ac:spMk id="142" creationId="{15A467B9-C95A-4FDF-883A-16AE11E4F82F}"/>
          </ac:spMkLst>
        </pc:spChg>
        <pc:spChg chg="add mod">
          <ac:chgData name="Mr Tam Nguyen" userId="53846575c6d7c6f1" providerId="LiveId" clId="{00A03C51-1105-479B-A9EE-7AEE3543F2F4}" dt="2019-12-20T01:40:20.638" v="440" actId="571"/>
          <ac:spMkLst>
            <pc:docMk/>
            <pc:sldMk cId="3193403928" sldId="686"/>
            <ac:spMk id="143" creationId="{FC264F4E-3B72-48BB-8DD9-AD0FADA9234D}"/>
          </ac:spMkLst>
        </pc:spChg>
        <pc:spChg chg="add mod">
          <ac:chgData name="Mr Tam Nguyen" userId="53846575c6d7c6f1" providerId="LiveId" clId="{00A03C51-1105-479B-A9EE-7AEE3543F2F4}" dt="2019-12-20T01:40:20.638" v="440" actId="571"/>
          <ac:spMkLst>
            <pc:docMk/>
            <pc:sldMk cId="3193403928" sldId="686"/>
            <ac:spMk id="144" creationId="{84FEBB4B-37E2-4D23-8ECD-3AB776DFFE99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145" creationId="{171A1BF6-7D15-4DA8-9B8C-20A67930DAA8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146" creationId="{5E28DF35-926E-4EC7-9E87-007C5F45CF12}"/>
          </ac:spMkLst>
        </pc:spChg>
        <pc:spChg chg="del">
          <ac:chgData name="Mr Tam Nguyen" userId="53846575c6d7c6f1" providerId="LiveId" clId="{00A03C51-1105-479B-A9EE-7AEE3543F2F4}" dt="2019-12-20T00:37:11.326" v="302" actId="478"/>
          <ac:spMkLst>
            <pc:docMk/>
            <pc:sldMk cId="3193403928" sldId="686"/>
            <ac:spMk id="147" creationId="{A314D759-C29B-49E1-9312-29344841FC16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152" creationId="{C9CAA0A5-C8A3-49C5-B49C-200B8A8F9EE7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153" creationId="{54A76327-5C29-40E6-8C5F-588D12BBBDE1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154" creationId="{6F45B5B2-79A2-48E4-ACBE-6F28FF9349BD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155" creationId="{EA064EFC-F9AB-4CB0-B6C4-533026E58E5A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156" creationId="{968775D9-EB7E-4C00-B124-31ED315CE4DE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157" creationId="{7F63A0A7-08EA-4821-A3D1-BEB348CA6308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158" creationId="{06C372FA-8174-4049-94C5-635CD31E4959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159" creationId="{AE49A861-54E6-46FB-B537-E6556106232A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160" creationId="{88C81893-8A7C-43A2-BAF5-B0DA27E7BB06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161" creationId="{E67FADD6-44AF-4EA3-8AEA-886745C3D033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162" creationId="{4CA217AD-04F0-4A06-A73F-26DC22CC931E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163" creationId="{4B15758F-9D73-4CE1-83D5-D91F96F3AAF6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164" creationId="{F331F90D-F471-4F89-A97B-282A0E6BA6CC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165" creationId="{08BE6EFC-6D81-4B36-8DEE-00415867B748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166" creationId="{AE2D49B9-B318-4465-8D43-B3553D880675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167" creationId="{90DB1C9F-33C1-44CE-A06F-0CD844A1ED22}"/>
          </ac:spMkLst>
        </pc:spChg>
        <pc:spChg chg="add mod">
          <ac:chgData name="Mr Tam Nguyen" userId="53846575c6d7c6f1" providerId="LiveId" clId="{00A03C51-1105-479B-A9EE-7AEE3543F2F4}" dt="2019-12-20T01:40:20.638" v="440" actId="571"/>
          <ac:spMkLst>
            <pc:docMk/>
            <pc:sldMk cId="3193403928" sldId="686"/>
            <ac:spMk id="168" creationId="{15968E7C-4B31-43A2-9AE6-FDAE47DFEDDD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169" creationId="{F7F7DB8E-0B8C-4F3C-80EB-3B94BCF7CC2B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170" creationId="{F46CA945-056B-4B5C-B9A1-341B45DA6B5F}"/>
          </ac:spMkLst>
        </pc:spChg>
        <pc:spChg chg="add mod">
          <ac:chgData name="Mr Tam Nguyen" userId="53846575c6d7c6f1" providerId="LiveId" clId="{00A03C51-1105-479B-A9EE-7AEE3543F2F4}" dt="2019-12-20T01:40:20.638" v="440" actId="571"/>
          <ac:spMkLst>
            <pc:docMk/>
            <pc:sldMk cId="3193403928" sldId="686"/>
            <ac:spMk id="171" creationId="{6A272175-A807-4A82-A71A-800A191A58EC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172" creationId="{33E9614D-A1E2-416D-A549-9879238088EA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173" creationId="{2AE3DA86-B0E3-41F4-BB82-D1719319A02D}"/>
          </ac:spMkLst>
        </pc:spChg>
        <pc:spChg chg="add mod">
          <ac:chgData name="Mr Tam Nguyen" userId="53846575c6d7c6f1" providerId="LiveId" clId="{00A03C51-1105-479B-A9EE-7AEE3543F2F4}" dt="2019-12-20T02:13:17.954" v="639" actId="1035"/>
          <ac:spMkLst>
            <pc:docMk/>
            <pc:sldMk cId="3193403928" sldId="686"/>
            <ac:spMk id="174" creationId="{E69C3DC9-8799-497E-8ACC-E8C710F5A4D6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175" creationId="{D6504F3F-B049-4C98-A8B7-B4523CF22B4A}"/>
          </ac:spMkLst>
        </pc:spChg>
        <pc:spChg chg="add mod">
          <ac:chgData name="Mr Tam Nguyen" userId="53846575c6d7c6f1" providerId="LiveId" clId="{00A03C51-1105-479B-A9EE-7AEE3543F2F4}" dt="2019-12-20T02:13:17.954" v="639" actId="1035"/>
          <ac:spMkLst>
            <pc:docMk/>
            <pc:sldMk cId="3193403928" sldId="686"/>
            <ac:spMk id="176" creationId="{87E0F6EA-033D-46B1-A869-9952D89D08AB}"/>
          </ac:spMkLst>
        </pc:spChg>
        <pc:spChg chg="add mod">
          <ac:chgData name="Mr Tam Nguyen" userId="53846575c6d7c6f1" providerId="LiveId" clId="{00A03C51-1105-479B-A9EE-7AEE3543F2F4}" dt="2019-12-20T02:13:17.954" v="639" actId="1035"/>
          <ac:spMkLst>
            <pc:docMk/>
            <pc:sldMk cId="3193403928" sldId="686"/>
            <ac:spMk id="177" creationId="{FE185E37-B77F-4C27-870D-55B1AC6107CF}"/>
          </ac:spMkLst>
        </pc:spChg>
        <pc:spChg chg="add mod">
          <ac:chgData name="Mr Tam Nguyen" userId="53846575c6d7c6f1" providerId="LiveId" clId="{00A03C51-1105-479B-A9EE-7AEE3543F2F4}" dt="2019-12-20T02:13:17.954" v="639" actId="1035"/>
          <ac:spMkLst>
            <pc:docMk/>
            <pc:sldMk cId="3193403928" sldId="686"/>
            <ac:spMk id="178" creationId="{28DEB146-9877-43D3-8081-AD9C86BF88E0}"/>
          </ac:spMkLst>
        </pc:spChg>
        <pc:spChg chg="add mod">
          <ac:chgData name="Mr Tam Nguyen" userId="53846575c6d7c6f1" providerId="LiveId" clId="{00A03C51-1105-479B-A9EE-7AEE3543F2F4}" dt="2019-12-20T02:13:17.954" v="639" actId="1035"/>
          <ac:spMkLst>
            <pc:docMk/>
            <pc:sldMk cId="3193403928" sldId="686"/>
            <ac:spMk id="179" creationId="{0B0D9306-E716-4C78-AC53-5A40F477F40D}"/>
          </ac:spMkLst>
        </pc:spChg>
        <pc:spChg chg="add mod">
          <ac:chgData name="Mr Tam Nguyen" userId="53846575c6d7c6f1" providerId="LiveId" clId="{00A03C51-1105-479B-A9EE-7AEE3543F2F4}" dt="2019-12-20T02:13:17.954" v="639" actId="1035"/>
          <ac:spMkLst>
            <pc:docMk/>
            <pc:sldMk cId="3193403928" sldId="686"/>
            <ac:spMk id="180" creationId="{B07E70BD-2D3C-48D0-ABC7-D05306E6CB5A}"/>
          </ac:spMkLst>
        </pc:spChg>
        <pc:spChg chg="add mod">
          <ac:chgData name="Mr Tam Nguyen" userId="53846575c6d7c6f1" providerId="LiveId" clId="{00A03C51-1105-479B-A9EE-7AEE3543F2F4}" dt="2019-12-20T02:13:28.347" v="640" actId="1035"/>
          <ac:spMkLst>
            <pc:docMk/>
            <pc:sldMk cId="3193403928" sldId="686"/>
            <ac:spMk id="181" creationId="{E8498689-7932-4ED5-9A8B-F824DA0E1D30}"/>
          </ac:spMkLst>
        </pc:spChg>
        <pc:spChg chg="add mod">
          <ac:chgData name="Mr Tam Nguyen" userId="53846575c6d7c6f1" providerId="LiveId" clId="{00A03C51-1105-479B-A9EE-7AEE3543F2F4}" dt="2019-12-20T02:13:28.347" v="640" actId="1035"/>
          <ac:spMkLst>
            <pc:docMk/>
            <pc:sldMk cId="3193403928" sldId="686"/>
            <ac:spMk id="182" creationId="{0112B37A-9AF8-45B1-A201-CC0292C086B1}"/>
          </ac:spMkLst>
        </pc:spChg>
        <pc:spChg chg="add mod">
          <ac:chgData name="Mr Tam Nguyen" userId="53846575c6d7c6f1" providerId="LiveId" clId="{00A03C51-1105-479B-A9EE-7AEE3543F2F4}" dt="2019-12-20T02:13:28.347" v="640" actId="1035"/>
          <ac:spMkLst>
            <pc:docMk/>
            <pc:sldMk cId="3193403928" sldId="686"/>
            <ac:spMk id="183" creationId="{B506E238-FC35-4A88-B7F7-2FC715409A3F}"/>
          </ac:spMkLst>
        </pc:spChg>
        <pc:spChg chg="add mod">
          <ac:chgData name="Mr Tam Nguyen" userId="53846575c6d7c6f1" providerId="LiveId" clId="{00A03C51-1105-479B-A9EE-7AEE3543F2F4}" dt="2019-12-20T02:13:28.347" v="640" actId="1035"/>
          <ac:spMkLst>
            <pc:docMk/>
            <pc:sldMk cId="3193403928" sldId="686"/>
            <ac:spMk id="184" creationId="{B4067528-12F5-47A9-AEDA-4B80A6166318}"/>
          </ac:spMkLst>
        </pc:spChg>
        <pc:spChg chg="add mod">
          <ac:chgData name="Mr Tam Nguyen" userId="53846575c6d7c6f1" providerId="LiveId" clId="{00A03C51-1105-479B-A9EE-7AEE3543F2F4}" dt="2019-12-20T02:13:28.347" v="640" actId="1035"/>
          <ac:spMkLst>
            <pc:docMk/>
            <pc:sldMk cId="3193403928" sldId="686"/>
            <ac:spMk id="185" creationId="{77C4BA99-5875-487F-B429-5E839ED67585}"/>
          </ac:spMkLst>
        </pc:spChg>
        <pc:spChg chg="add mod">
          <ac:chgData name="Mr Tam Nguyen" userId="53846575c6d7c6f1" providerId="LiveId" clId="{00A03C51-1105-479B-A9EE-7AEE3543F2F4}" dt="2019-12-20T02:13:28.347" v="640" actId="1035"/>
          <ac:spMkLst>
            <pc:docMk/>
            <pc:sldMk cId="3193403928" sldId="686"/>
            <ac:spMk id="186" creationId="{B99DA8FD-BE66-4852-A8CE-E7FBD66A8B2C}"/>
          </ac:spMkLst>
        </pc:spChg>
        <pc:spChg chg="add mod">
          <ac:chgData name="Mr Tam Nguyen" userId="53846575c6d7c6f1" providerId="LiveId" clId="{00A03C51-1105-479B-A9EE-7AEE3543F2F4}" dt="2019-12-20T02:13:28.347" v="640" actId="1035"/>
          <ac:spMkLst>
            <pc:docMk/>
            <pc:sldMk cId="3193403928" sldId="686"/>
            <ac:spMk id="187" creationId="{B1B67AB9-0DB5-4097-B26E-B81B0EA9667F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188" creationId="{9E2C3AD1-FB97-497D-90EF-E3B4C542249E}"/>
          </ac:spMkLst>
        </pc:spChg>
        <pc:spChg chg="add mod">
          <ac:chgData name="Mr Tam Nguyen" userId="53846575c6d7c6f1" providerId="LiveId" clId="{00A03C51-1105-479B-A9EE-7AEE3543F2F4}" dt="2019-12-20T01:50:19.566" v="495" actId="207"/>
          <ac:spMkLst>
            <pc:docMk/>
            <pc:sldMk cId="3193403928" sldId="686"/>
            <ac:spMk id="189" creationId="{9D19A7C9-32DB-432A-AE4B-E5E5961FEF7A}"/>
          </ac:spMkLst>
        </pc:spChg>
        <pc:spChg chg="add mod">
          <ac:chgData name="Mr Tam Nguyen" userId="53846575c6d7c6f1" providerId="LiveId" clId="{00A03C51-1105-479B-A9EE-7AEE3543F2F4}" dt="2019-12-20T01:53:32.574" v="523" actId="207"/>
          <ac:spMkLst>
            <pc:docMk/>
            <pc:sldMk cId="3193403928" sldId="686"/>
            <ac:spMk id="190" creationId="{8A9BCEF9-160E-4950-BF3B-988DC54DF4B5}"/>
          </ac:spMkLst>
        </pc:spChg>
        <pc:spChg chg="add mod">
          <ac:chgData name="Mr Tam Nguyen" userId="53846575c6d7c6f1" providerId="LiveId" clId="{00A03C51-1105-479B-A9EE-7AEE3543F2F4}" dt="2019-12-20T01:58:25.235" v="573" actId="207"/>
          <ac:spMkLst>
            <pc:docMk/>
            <pc:sldMk cId="3193403928" sldId="686"/>
            <ac:spMk id="191" creationId="{02434E13-B4FA-4B0F-9E77-10E29BBC1372}"/>
          </ac:spMkLst>
        </pc:spChg>
        <pc:spChg chg="add mod">
          <ac:chgData name="Mr Tam Nguyen" userId="53846575c6d7c6f1" providerId="LiveId" clId="{00A03C51-1105-479B-A9EE-7AEE3543F2F4}" dt="2019-12-20T02:00:05.567" v="608" actId="207"/>
          <ac:spMkLst>
            <pc:docMk/>
            <pc:sldMk cId="3193403928" sldId="686"/>
            <ac:spMk id="192" creationId="{E7A6E29E-3595-4B9C-BE1C-6C363D0CDB02}"/>
          </ac:spMkLst>
        </pc:spChg>
        <pc:spChg chg="add mod">
          <ac:chgData name="Mr Tam Nguyen" userId="53846575c6d7c6f1" providerId="LiveId" clId="{00A03C51-1105-479B-A9EE-7AEE3543F2F4}" dt="2019-12-20T02:13:33.584" v="642" actId="1076"/>
          <ac:spMkLst>
            <pc:docMk/>
            <pc:sldMk cId="3193403928" sldId="686"/>
            <ac:spMk id="193" creationId="{A863CB3B-DA94-4E0A-AC1B-BF3998613653}"/>
          </ac:spMkLst>
        </pc:spChg>
        <pc:spChg chg="add mod">
          <ac:chgData name="Mr Tam Nguyen" userId="53846575c6d7c6f1" providerId="LiveId" clId="{00A03C51-1105-479B-A9EE-7AEE3543F2F4}" dt="2019-12-20T02:27:25.874" v="689" actId="207"/>
          <ac:spMkLst>
            <pc:docMk/>
            <pc:sldMk cId="3193403928" sldId="686"/>
            <ac:spMk id="194" creationId="{8ADC2E1C-AAAC-47EF-BEA0-7F925780012E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213" creationId="{118163A0-765E-445C-A088-0FC7E981040C}"/>
          </ac:spMkLst>
        </pc:spChg>
        <pc:spChg chg="del">
          <ac:chgData name="Mr Tam Nguyen" userId="53846575c6d7c6f1" providerId="LiveId" clId="{00A03C51-1105-479B-A9EE-7AEE3543F2F4}" dt="2019-12-20T00:37:11.326" v="302" actId="478"/>
          <ac:spMkLst>
            <pc:docMk/>
            <pc:sldMk cId="3193403928" sldId="686"/>
            <ac:spMk id="214" creationId="{3402CA27-EB02-4333-A2C6-E80F067BF756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215" creationId="{6E66A7B3-479D-4920-88D2-81DAC4CCA1C5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216" creationId="{3DDA109F-A4BA-43C5-91DC-1D9B2E4D8A7D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217" creationId="{D8CDC3B3-37F9-4B90-B14B-A0EB9C15540C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218" creationId="{D45B358F-176A-4852-B1AF-577B4B683B68}"/>
          </ac:spMkLst>
        </pc:spChg>
        <pc:spChg chg="del">
          <ac:chgData name="Mr Tam Nguyen" userId="53846575c6d7c6f1" providerId="LiveId" clId="{00A03C51-1105-479B-A9EE-7AEE3543F2F4}" dt="2019-12-20T00:37:08.721" v="301" actId="478"/>
          <ac:spMkLst>
            <pc:docMk/>
            <pc:sldMk cId="3193403928" sldId="686"/>
            <ac:spMk id="219" creationId="{E111B4A7-4EE5-4D50-9528-D5A721C75AB8}"/>
          </ac:spMkLst>
        </pc:spChg>
        <pc:spChg chg="del">
          <ac:chgData name="Mr Tam Nguyen" userId="53846575c6d7c6f1" providerId="LiveId" clId="{00A03C51-1105-479B-A9EE-7AEE3543F2F4}" dt="2019-12-20T00:36:54.956" v="298" actId="478"/>
          <ac:spMkLst>
            <pc:docMk/>
            <pc:sldMk cId="3193403928" sldId="686"/>
            <ac:spMk id="220" creationId="{0B2F92A4-0AB4-40F1-B7A6-82B036EB47C1}"/>
          </ac:spMkLst>
        </pc:spChg>
        <pc:spChg chg="del">
          <ac:chgData name="Mr Tam Nguyen" userId="53846575c6d7c6f1" providerId="LiveId" clId="{00A03C51-1105-479B-A9EE-7AEE3543F2F4}" dt="2019-12-20T00:36:54.956" v="298" actId="478"/>
          <ac:spMkLst>
            <pc:docMk/>
            <pc:sldMk cId="3193403928" sldId="686"/>
            <ac:spMk id="221" creationId="{27BA2038-2D1E-4091-A69D-C14FEBE65DB7}"/>
          </ac:spMkLst>
        </pc:spChg>
        <pc:spChg chg="del">
          <ac:chgData name="Mr Tam Nguyen" userId="53846575c6d7c6f1" providerId="LiveId" clId="{00A03C51-1105-479B-A9EE-7AEE3543F2F4}" dt="2019-12-20T00:36:54.956" v="298" actId="478"/>
          <ac:spMkLst>
            <pc:docMk/>
            <pc:sldMk cId="3193403928" sldId="686"/>
            <ac:spMk id="222" creationId="{AB5D304F-14C5-4EB9-8931-8F88534E9B70}"/>
          </ac:spMkLst>
        </pc:spChg>
        <pc:spChg chg="del">
          <ac:chgData name="Mr Tam Nguyen" userId="53846575c6d7c6f1" providerId="LiveId" clId="{00A03C51-1105-479B-A9EE-7AEE3543F2F4}" dt="2019-12-20T00:36:54.956" v="298" actId="478"/>
          <ac:spMkLst>
            <pc:docMk/>
            <pc:sldMk cId="3193403928" sldId="686"/>
            <ac:spMk id="223" creationId="{61699AB0-9833-4C57-8FA1-DF1E5394E4C5}"/>
          </ac:spMkLst>
        </pc:spChg>
        <pc:spChg chg="del">
          <ac:chgData name="Mr Tam Nguyen" userId="53846575c6d7c6f1" providerId="LiveId" clId="{00A03C51-1105-479B-A9EE-7AEE3543F2F4}" dt="2019-12-20T00:36:54.956" v="298" actId="478"/>
          <ac:spMkLst>
            <pc:docMk/>
            <pc:sldMk cId="3193403928" sldId="686"/>
            <ac:spMk id="224" creationId="{4ED76C5E-3C5A-4FFE-9D4A-4E1CDE0E02F3}"/>
          </ac:spMkLst>
        </pc:spChg>
        <pc:spChg chg="del">
          <ac:chgData name="Mr Tam Nguyen" userId="53846575c6d7c6f1" providerId="LiveId" clId="{00A03C51-1105-479B-A9EE-7AEE3543F2F4}" dt="2019-12-20T00:36:54.956" v="298" actId="478"/>
          <ac:spMkLst>
            <pc:docMk/>
            <pc:sldMk cId="3193403928" sldId="686"/>
            <ac:spMk id="225" creationId="{C205816B-19D4-41A0-822C-D38EA720049A}"/>
          </ac:spMkLst>
        </pc:spChg>
        <pc:spChg chg="del">
          <ac:chgData name="Mr Tam Nguyen" userId="53846575c6d7c6f1" providerId="LiveId" clId="{00A03C51-1105-479B-A9EE-7AEE3543F2F4}" dt="2019-12-20T00:36:54.956" v="298" actId="478"/>
          <ac:spMkLst>
            <pc:docMk/>
            <pc:sldMk cId="3193403928" sldId="686"/>
            <ac:spMk id="226" creationId="{16C0FC0A-26A9-419D-A505-A02EAC62AF79}"/>
          </ac:spMkLst>
        </pc:spChg>
        <pc:graphicFrameChg chg="mod modGraphic">
          <ac:chgData name="Mr Tam Nguyen" userId="53846575c6d7c6f1" providerId="LiveId" clId="{00A03C51-1105-479B-A9EE-7AEE3543F2F4}" dt="2019-12-20T01:41:00.636" v="446" actId="2084"/>
          <ac:graphicFrameMkLst>
            <pc:docMk/>
            <pc:sldMk cId="3193403928" sldId="686"/>
            <ac:graphicFrameMk id="2" creationId="{831A6978-A2EC-4310-8056-4ADA6BB6D75C}"/>
          </ac:graphicFrameMkLst>
        </pc:graphicFrameChg>
      </pc:sldChg>
      <pc:sldChg chg="modSp add mod">
        <pc:chgData name="Mr Tam Nguyen" userId="53846575c6d7c6f1" providerId="LiveId" clId="{00A03C51-1105-479B-A9EE-7AEE3543F2F4}" dt="2019-12-20T00:16:48.555" v="20" actId="403"/>
        <pc:sldMkLst>
          <pc:docMk/>
          <pc:sldMk cId="1837750494" sldId="687"/>
        </pc:sldMkLst>
        <pc:spChg chg="mod">
          <ac:chgData name="Mr Tam Nguyen" userId="53846575c6d7c6f1" providerId="LiveId" clId="{00A03C51-1105-479B-A9EE-7AEE3543F2F4}" dt="2019-12-20T00:16:48.555" v="20" actId="403"/>
          <ac:spMkLst>
            <pc:docMk/>
            <pc:sldMk cId="1837750494" sldId="687"/>
            <ac:spMk id="2" creationId="{00000000-0000-0000-0000-000000000000}"/>
          </ac:spMkLst>
        </pc:spChg>
      </pc:sldChg>
      <pc:sldChg chg="delSp modSp add mod">
        <pc:chgData name="Mr Tam Nguyen" userId="53846575c6d7c6f1" providerId="LiveId" clId="{00A03C51-1105-479B-A9EE-7AEE3543F2F4}" dt="2019-12-20T00:17:05.316" v="27" actId="403"/>
        <pc:sldMkLst>
          <pc:docMk/>
          <pc:sldMk cId="503932375" sldId="688"/>
        </pc:sldMkLst>
        <pc:spChg chg="mod">
          <ac:chgData name="Mr Tam Nguyen" userId="53846575c6d7c6f1" providerId="LiveId" clId="{00A03C51-1105-479B-A9EE-7AEE3543F2F4}" dt="2019-12-20T00:17:05.316" v="27" actId="403"/>
          <ac:spMkLst>
            <pc:docMk/>
            <pc:sldMk cId="503932375" sldId="688"/>
            <ac:spMk id="2" creationId="{00000000-0000-0000-0000-000000000000}"/>
          </ac:spMkLst>
        </pc:spChg>
        <pc:spChg chg="del">
          <ac:chgData name="Mr Tam Nguyen" userId="53846575c6d7c6f1" providerId="LiveId" clId="{00A03C51-1105-479B-A9EE-7AEE3543F2F4}" dt="2019-12-20T00:16:56.837" v="22" actId="478"/>
          <ac:spMkLst>
            <pc:docMk/>
            <pc:sldMk cId="503932375" sldId="688"/>
            <ac:spMk id="3" creationId="{660EDB3B-D92F-4149-A43E-A60728ADD0B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827CC-665C-4FE7-9E13-008F1230F08A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3EF5B-4BB6-44CB-9F38-0DC96FA0E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88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3EF5B-4BB6-44CB-9F38-0DC96FA0E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91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3EF5B-4BB6-44CB-9F38-0DC96FA0EA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36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20/12/2019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44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20/12/2019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520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20/12/2019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818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20/12/2019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213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20/12/2019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524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20/12/2019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2024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20/12/2019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624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20/12/2019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283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20/12/2019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029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20/12/2019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508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20/12/2019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81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6F5F-504B-4E25-BC0D-3512FB791460}" type="datetimeFigureOut">
              <a:rPr lang="vi-VN" smtClean="0"/>
              <a:t>20/12/2019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59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" y="114300"/>
            <a:ext cx="12192000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KITÔ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635000" y="2661557"/>
            <a:ext cx="11023600" cy="366304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7030A0"/>
                </a:solidFill>
              </a:rPr>
              <a:t>VUI HỌC KINH THÁNH</a:t>
            </a: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3" y="2959551"/>
            <a:ext cx="4496645" cy="3001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-37675" y="6050087"/>
            <a:ext cx="12192000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800" b="1" kern="1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CHÚA </a:t>
            </a:r>
            <a:r>
              <a:rPr lang="en-US" sz="4800" b="1" kern="10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NHẬT IV MÙA VỌNG - </a:t>
            </a:r>
            <a:r>
              <a:rPr lang="en-US" sz="4800" b="1" kern="1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NĂM</a:t>
            </a:r>
            <a:r>
              <a:rPr lang="en-US" sz="4800" b="1" kern="10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60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8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tỉnh giấc, ông Giu-se làm như sứ thần Chúa dạy và đón vợ về nhà</a:t>
            </a:r>
            <a:r>
              <a:rPr lang="vi-VN" sz="8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8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086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0" y="254000"/>
            <a:ext cx="12192000" cy="1231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KITÔ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2" y="1793279"/>
            <a:ext cx="5612272" cy="374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24002" y="5539206"/>
            <a:ext cx="9143999" cy="1064795"/>
          </a:xfrm>
          <a:prstGeom prst="flowChartAlternateProcess">
            <a:avLst/>
          </a:prstGeom>
          <a:solidFill>
            <a:srgbClr val="7030A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60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TRẮC</a:t>
            </a:r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60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NGHIỆM</a:t>
            </a:r>
            <a:endParaRPr lang="en-US" altLang="en-US" sz="6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6000" b="1">
                  <a:latin typeface="Times New Roman" pitchFamily="18" charset="0"/>
                  <a:cs typeface="Times New Roman" pitchFamily="18" charset="0"/>
                </a:rPr>
                <a:t>Bà Gioanna.</a:t>
              </a:r>
              <a:endParaRPr lang="vi-VN" sz="6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6000" b="1">
                  <a:latin typeface="Times New Roman" pitchFamily="18" charset="0"/>
                  <a:cs typeface="Times New Roman" pitchFamily="18" charset="0"/>
                </a:rPr>
                <a:t>Bà Mácta.</a:t>
              </a:r>
              <a:endParaRPr lang="vi-VN" sz="6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6000" b="1">
                  <a:latin typeface="Times New Roman" pitchFamily="18" charset="0"/>
                  <a:cs typeface="Times New Roman" pitchFamily="18" charset="0"/>
                </a:rPr>
                <a:t>Bà Maria Mácdala.</a:t>
              </a:r>
              <a:endParaRPr lang="vi-VN" sz="6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5400" b="1">
                  <a:latin typeface="Times New Roman" pitchFamily="18" charset="0"/>
                  <a:cs typeface="Times New Roman" pitchFamily="18" charset="0"/>
                </a:rPr>
                <a:t>Bà Maria.</a:t>
              </a:r>
              <a:endParaRPr lang="vi-VN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71" y="5360316"/>
            <a:ext cx="12261921" cy="813551"/>
            <a:chOff x="-1907887" y="6169724"/>
            <a:chExt cx="10585088" cy="697313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7" y="618123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46342" y="6169724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5400" b="1">
                  <a:latin typeface="Times New Roman" pitchFamily="18" charset="0"/>
                  <a:cs typeface="Times New Roman" pitchFamily="18" charset="0"/>
                </a:rPr>
                <a:t>Bà Maria.</a:t>
              </a:r>
              <a:endParaRPr lang="vi-VN" sz="5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cs typeface="Arial" panose="020B0604020202020204" pitchFamily="34" charset="0"/>
              </a:rPr>
              <a:t>1. </a:t>
            </a:r>
            <a:r>
              <a:rPr lang="vi-VN" sz="8000" b="1">
                <a:cs typeface="Arial" panose="020B0604020202020204" pitchFamily="34" charset="0"/>
              </a:rPr>
              <a:t>Mẹ của Đức Giêsu </a:t>
            </a:r>
            <a:r>
              <a:rPr lang="vi-VN" sz="8000" b="1">
                <a:solidFill>
                  <a:srgbClr val="FF0000"/>
                </a:solidFill>
                <a:cs typeface="Arial" panose="020B0604020202020204" pitchFamily="34" charset="0"/>
              </a:rPr>
              <a:t>tên là gì? </a:t>
            </a:r>
            <a:endParaRPr lang="en-US" sz="8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00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6134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Vua Saun.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5088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Vua Hêrôđê.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3660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Vua Đavít.</a:t>
              </a:r>
              <a:endParaRPr lang="vi-VN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2233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800" b="1">
                  <a:latin typeface="Times New Roman" pitchFamily="18" charset="0"/>
                  <a:cs typeface="Times New Roman" pitchFamily="18" charset="0"/>
                </a:rPr>
                <a:t>Vua Pharaô.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380928"/>
            <a:ext cx="12240887" cy="808868"/>
            <a:chOff x="-1907902" y="5450125"/>
            <a:chExt cx="10566933" cy="693314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902" y="5450125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4512" y="5457639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400" b="1">
                  <a:latin typeface="Times New Roman" pitchFamily="18" charset="0"/>
                  <a:cs typeface="Times New Roman" pitchFamily="18" charset="0"/>
                </a:rPr>
                <a:t>Vua Đavít.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40986" cy="2475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t-IT" sz="8000" b="1">
                <a:cs typeface="Arial" panose="020B0604020202020204" pitchFamily="34" charset="0"/>
              </a:rPr>
              <a:t>Ông Giuse là con cháu của vua nào?</a:t>
            </a:r>
            <a:endParaRPr lang="en-US" sz="8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98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6134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Người chân thật.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5088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Người nghèo của Thiên Chúa.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3660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Người công chính.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2233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Người đạo đức nhất của dân Ítraen.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348678"/>
            <a:ext cx="12242476" cy="811150"/>
            <a:chOff x="-1907887" y="5444879"/>
            <a:chExt cx="10568298" cy="695254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7" y="5444879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3132" y="5454333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Người công chính.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40986" cy="237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6600" b="1">
                <a:cs typeface="Arial" panose="020B0604020202020204" pitchFamily="34" charset="0"/>
              </a:rPr>
              <a:t>Tin mừng gọi ông Giuse là người </a:t>
            </a:r>
            <a:r>
              <a:rPr lang="vi-VN" sz="6600" b="1">
                <a:solidFill>
                  <a:srgbClr val="FF0000"/>
                </a:solidFill>
                <a:cs typeface="Arial" panose="020B0604020202020204" pitchFamily="34" charset="0"/>
              </a:rPr>
              <a:t>như thế nào?</a:t>
            </a:r>
            <a:endParaRPr lang="en-US" sz="6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26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6134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Maria.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5088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Gioan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3660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Giêsu.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2233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Môsê.</a:t>
              </a:r>
              <a:endParaRPr lang="pt-BR" sz="5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9072" y="4337042"/>
            <a:ext cx="12244018" cy="854584"/>
            <a:chOff x="-1907887" y="5403023"/>
            <a:chExt cx="10569632" cy="732491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7" y="5403023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1798" y="5449714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Giêsu.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40986" cy="237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vi-VN" sz="6000" b="1">
                <a:solidFill>
                  <a:schemeClr val="tx1"/>
                </a:solidFill>
                <a:cs typeface="Arial" panose="020B0604020202020204" pitchFamily="34" charset="0"/>
              </a:rPr>
              <a:t>Theo lời sứ thần, ông Giuse phải đặt tên cho con </a:t>
            </a:r>
            <a:r>
              <a:rPr lang="vi-VN" sz="6000" b="1">
                <a:solidFill>
                  <a:srgbClr val="FF0000"/>
                </a:solidFill>
                <a:cs typeface="Arial" panose="020B0604020202020204" pitchFamily="34" charset="0"/>
              </a:rPr>
              <a:t>trẻ là gì?</a:t>
            </a:r>
            <a:endParaRPr lang="en-US" sz="6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98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6134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en-US" sz="4800" b="1">
                  <a:latin typeface="Times New Roman" pitchFamily="18" charset="0"/>
                  <a:cs typeface="Times New Roman" pitchFamily="18" charset="0"/>
                </a:rPr>
                <a:t>Thiên Chúa cứu độ.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5088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Thiên Chúa ở cùng chúng ta.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3660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Lạy Chúa Giêsu, xin ngự đến.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2233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Đấng cứu chuộc con người.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71" y="3507062"/>
            <a:ext cx="12231907" cy="826381"/>
            <a:chOff x="-1907887" y="4701068"/>
            <a:chExt cx="10559176" cy="708320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7" y="4701068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72254" y="4723588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800" b="1">
                  <a:latin typeface="Times New Roman" pitchFamily="18" charset="0"/>
                  <a:cs typeface="Times New Roman" pitchFamily="18" charset="0"/>
                </a:rPr>
                <a:t>Thiên Chúa ở cùng chúng ta.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40986" cy="237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vi-VN" sz="7200" b="1">
                <a:solidFill>
                  <a:schemeClr val="tx1"/>
                </a:solidFill>
                <a:cs typeface="Arial" panose="020B0604020202020204" pitchFamily="34" charset="0"/>
              </a:rPr>
              <a:t>Emmanuen </a:t>
            </a:r>
            <a:r>
              <a:rPr lang="vi-VN" sz="7200" b="1">
                <a:solidFill>
                  <a:srgbClr val="FF0000"/>
                </a:solidFill>
                <a:cs typeface="Arial" panose="020B0604020202020204" pitchFamily="34" charset="0"/>
              </a:rPr>
              <a:t>nghĩa là gì?</a:t>
            </a:r>
            <a:endParaRPr lang="en-US" sz="5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52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24000" y="5943600"/>
            <a:ext cx="9144000" cy="914400"/>
          </a:xfrm>
          <a:prstGeom prst="flowChartAlternateProcess">
            <a:avLst/>
          </a:prstGeom>
          <a:solidFill>
            <a:srgbClr val="7030A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TÌM Ô CHỮ</a:t>
            </a:r>
          </a:p>
        </p:txBody>
      </p:sp>
    </p:spTree>
    <p:extLst>
      <p:ext uri="{BB962C8B-B14F-4D97-AF65-F5344CB8AC3E}">
        <p14:creationId xmlns:p14="http://schemas.microsoft.com/office/powerpoint/2010/main" val="83352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1">
            <a:extLst>
              <a:ext uri="{FF2B5EF4-FFF2-40B4-BE49-F238E27FC236}">
                <a16:creationId xmlns:a16="http://schemas.microsoft.com/office/drawing/2014/main" id="{D721C701-DEA9-4953-9AE0-9724C9955AF2}"/>
              </a:ext>
            </a:extLst>
          </p:cNvPr>
          <p:cNvSpPr/>
          <p:nvPr/>
        </p:nvSpPr>
        <p:spPr>
          <a:xfrm>
            <a:off x="11555" y="12892"/>
            <a:ext cx="880196" cy="641241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1</a:t>
            </a:r>
            <a:endParaRPr lang="vi-VN" sz="4000" b="1"/>
          </a:p>
        </p:txBody>
      </p:sp>
      <p:sp>
        <p:nvSpPr>
          <p:cNvPr id="148" name="C2">
            <a:extLst>
              <a:ext uri="{FF2B5EF4-FFF2-40B4-BE49-F238E27FC236}">
                <a16:creationId xmlns:a16="http://schemas.microsoft.com/office/drawing/2014/main" id="{5DA30047-9529-4C3E-9772-18B84296F03E}"/>
              </a:ext>
            </a:extLst>
          </p:cNvPr>
          <p:cNvSpPr/>
          <p:nvPr/>
        </p:nvSpPr>
        <p:spPr>
          <a:xfrm>
            <a:off x="11555" y="684131"/>
            <a:ext cx="880196" cy="641241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2</a:t>
            </a:r>
            <a:endParaRPr lang="vi-VN" sz="4000" b="1"/>
          </a:p>
        </p:txBody>
      </p:sp>
      <p:sp>
        <p:nvSpPr>
          <p:cNvPr id="149" name="C3">
            <a:extLst>
              <a:ext uri="{FF2B5EF4-FFF2-40B4-BE49-F238E27FC236}">
                <a16:creationId xmlns:a16="http://schemas.microsoft.com/office/drawing/2014/main" id="{A8D9E899-0A1F-44DE-9367-F34351CD13A1}"/>
              </a:ext>
            </a:extLst>
          </p:cNvPr>
          <p:cNvSpPr/>
          <p:nvPr/>
        </p:nvSpPr>
        <p:spPr>
          <a:xfrm>
            <a:off x="11555" y="1332804"/>
            <a:ext cx="880196" cy="641241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3</a:t>
            </a:r>
            <a:endParaRPr lang="vi-VN" sz="4000" b="1"/>
          </a:p>
        </p:txBody>
      </p:sp>
      <p:sp>
        <p:nvSpPr>
          <p:cNvPr id="150" name="C4">
            <a:extLst>
              <a:ext uri="{FF2B5EF4-FFF2-40B4-BE49-F238E27FC236}">
                <a16:creationId xmlns:a16="http://schemas.microsoft.com/office/drawing/2014/main" id="{A284E94A-99FF-4AF0-9E2A-C51941AF41AD}"/>
              </a:ext>
            </a:extLst>
          </p:cNvPr>
          <p:cNvSpPr/>
          <p:nvPr/>
        </p:nvSpPr>
        <p:spPr>
          <a:xfrm>
            <a:off x="12700" y="1953689"/>
            <a:ext cx="880196" cy="641241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4</a:t>
            </a:r>
            <a:endParaRPr lang="vi-VN" sz="4000" b="1"/>
          </a:p>
        </p:txBody>
      </p:sp>
      <p:sp>
        <p:nvSpPr>
          <p:cNvPr id="151" name="C5">
            <a:extLst>
              <a:ext uri="{FF2B5EF4-FFF2-40B4-BE49-F238E27FC236}">
                <a16:creationId xmlns:a16="http://schemas.microsoft.com/office/drawing/2014/main" id="{9BFBF487-2FFA-4A77-9EA0-B19BD22521E8}"/>
              </a:ext>
            </a:extLst>
          </p:cNvPr>
          <p:cNvSpPr/>
          <p:nvPr/>
        </p:nvSpPr>
        <p:spPr>
          <a:xfrm>
            <a:off x="12995" y="2574230"/>
            <a:ext cx="880196" cy="641241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5</a:t>
            </a:r>
            <a:endParaRPr lang="vi-VN" sz="4000" b="1"/>
          </a:p>
        </p:txBody>
      </p:sp>
      <p:sp>
        <p:nvSpPr>
          <p:cNvPr id="51" name="C5">
            <a:extLst>
              <a:ext uri="{FF2B5EF4-FFF2-40B4-BE49-F238E27FC236}">
                <a16:creationId xmlns:a16="http://schemas.microsoft.com/office/drawing/2014/main" id="{EF1A1A8A-17F7-40ED-ABD6-0EA95C4153BD}"/>
              </a:ext>
            </a:extLst>
          </p:cNvPr>
          <p:cNvSpPr/>
          <p:nvPr/>
        </p:nvSpPr>
        <p:spPr>
          <a:xfrm>
            <a:off x="11555" y="3194768"/>
            <a:ext cx="880196" cy="641241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6</a:t>
            </a:r>
            <a:endParaRPr lang="vi-VN" sz="4000" b="1"/>
          </a:p>
        </p:txBody>
      </p:sp>
      <p:sp>
        <p:nvSpPr>
          <p:cNvPr id="10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88D370C5-712C-42E4-8B24-57DC40D481BE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HÀNG</a:t>
            </a:r>
          </a:p>
          <a:p>
            <a:pPr algn="ctr"/>
            <a:r>
              <a:rPr lang="en-US" sz="3600" b="1"/>
              <a:t> DỌC</a:t>
            </a:r>
          </a:p>
        </p:txBody>
      </p:sp>
      <p:sp>
        <p:nvSpPr>
          <p:cNvPr id="71" name="C5">
            <a:extLst>
              <a:ext uri="{FF2B5EF4-FFF2-40B4-BE49-F238E27FC236}">
                <a16:creationId xmlns:a16="http://schemas.microsoft.com/office/drawing/2014/main" id="{256F90D4-A3D1-4452-BC1C-66AD0E97C033}"/>
              </a:ext>
            </a:extLst>
          </p:cNvPr>
          <p:cNvSpPr/>
          <p:nvPr/>
        </p:nvSpPr>
        <p:spPr>
          <a:xfrm>
            <a:off x="1440" y="3808287"/>
            <a:ext cx="880196" cy="641241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7</a:t>
            </a:r>
            <a:endParaRPr lang="vi-VN" sz="4000" b="1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831A6978-A2EC-4310-8056-4ADA6BB6D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790515"/>
              </p:ext>
            </p:extLst>
          </p:nvPr>
        </p:nvGraphicFramePr>
        <p:xfrm>
          <a:off x="2311400" y="70948"/>
          <a:ext cx="6059781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3309">
                  <a:extLst>
                    <a:ext uri="{9D8B030D-6E8A-4147-A177-3AD203B41FA5}">
                      <a16:colId xmlns:a16="http://schemas.microsoft.com/office/drawing/2014/main" val="1477678043"/>
                    </a:ext>
                  </a:extLst>
                </a:gridCol>
                <a:gridCol w="673309">
                  <a:extLst>
                    <a:ext uri="{9D8B030D-6E8A-4147-A177-3AD203B41FA5}">
                      <a16:colId xmlns:a16="http://schemas.microsoft.com/office/drawing/2014/main" val="2356153170"/>
                    </a:ext>
                  </a:extLst>
                </a:gridCol>
                <a:gridCol w="673309">
                  <a:extLst>
                    <a:ext uri="{9D8B030D-6E8A-4147-A177-3AD203B41FA5}">
                      <a16:colId xmlns:a16="http://schemas.microsoft.com/office/drawing/2014/main" val="535985818"/>
                    </a:ext>
                  </a:extLst>
                </a:gridCol>
                <a:gridCol w="673309">
                  <a:extLst>
                    <a:ext uri="{9D8B030D-6E8A-4147-A177-3AD203B41FA5}">
                      <a16:colId xmlns:a16="http://schemas.microsoft.com/office/drawing/2014/main" val="1743134784"/>
                    </a:ext>
                  </a:extLst>
                </a:gridCol>
                <a:gridCol w="673309">
                  <a:extLst>
                    <a:ext uri="{9D8B030D-6E8A-4147-A177-3AD203B41FA5}">
                      <a16:colId xmlns:a16="http://schemas.microsoft.com/office/drawing/2014/main" val="4137164561"/>
                    </a:ext>
                  </a:extLst>
                </a:gridCol>
                <a:gridCol w="673309">
                  <a:extLst>
                    <a:ext uri="{9D8B030D-6E8A-4147-A177-3AD203B41FA5}">
                      <a16:colId xmlns:a16="http://schemas.microsoft.com/office/drawing/2014/main" val="3948434602"/>
                    </a:ext>
                  </a:extLst>
                </a:gridCol>
                <a:gridCol w="673309">
                  <a:extLst>
                    <a:ext uri="{9D8B030D-6E8A-4147-A177-3AD203B41FA5}">
                      <a16:colId xmlns:a16="http://schemas.microsoft.com/office/drawing/2014/main" val="2886751452"/>
                    </a:ext>
                  </a:extLst>
                </a:gridCol>
                <a:gridCol w="673309">
                  <a:extLst>
                    <a:ext uri="{9D8B030D-6E8A-4147-A177-3AD203B41FA5}">
                      <a16:colId xmlns:a16="http://schemas.microsoft.com/office/drawing/2014/main" val="532594679"/>
                    </a:ext>
                  </a:extLst>
                </a:gridCol>
                <a:gridCol w="673309">
                  <a:extLst>
                    <a:ext uri="{9D8B030D-6E8A-4147-A177-3AD203B41FA5}">
                      <a16:colId xmlns:a16="http://schemas.microsoft.com/office/drawing/2014/main" val="3665494410"/>
                    </a:ext>
                  </a:extLst>
                </a:gridCol>
              </a:tblGrid>
              <a:tr h="632203"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462875"/>
                  </a:ext>
                </a:extLst>
              </a:tr>
              <a:tr h="632203"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443813"/>
                  </a:ext>
                </a:extLst>
              </a:tr>
              <a:tr h="632203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960030"/>
                  </a:ext>
                </a:extLst>
              </a:tr>
              <a:tr h="632203"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703934"/>
                  </a:ext>
                </a:extLst>
              </a:tr>
              <a:tr h="632203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05464"/>
                  </a:ext>
                </a:extLst>
              </a:tr>
              <a:tr h="632203"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610755"/>
                  </a:ext>
                </a:extLst>
              </a:tr>
              <a:tr h="632203"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49368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789278B-5604-4967-BC3B-37696FE6B260}"/>
              </a:ext>
            </a:extLst>
          </p:cNvPr>
          <p:cNvSpPr/>
          <p:nvPr/>
        </p:nvSpPr>
        <p:spPr>
          <a:xfrm>
            <a:off x="2992365" y="1349760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B476DDC-4A2B-4C0D-B2ED-2F428962D6FA}"/>
              </a:ext>
            </a:extLst>
          </p:cNvPr>
          <p:cNvSpPr/>
          <p:nvPr/>
        </p:nvSpPr>
        <p:spPr>
          <a:xfrm>
            <a:off x="2309960" y="70948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3197D56-95CB-4E33-801A-72EE0ACDCD1E}"/>
              </a:ext>
            </a:extLst>
          </p:cNvPr>
          <p:cNvSpPr/>
          <p:nvPr/>
        </p:nvSpPr>
        <p:spPr>
          <a:xfrm>
            <a:off x="2984500" y="70948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B9E4B8C-3BC8-49E2-9DD1-1C83088DC67C}"/>
              </a:ext>
            </a:extLst>
          </p:cNvPr>
          <p:cNvSpPr/>
          <p:nvPr/>
        </p:nvSpPr>
        <p:spPr>
          <a:xfrm>
            <a:off x="3648590" y="70948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644AB55-3AFD-4E96-BD13-65BE5A483016}"/>
              </a:ext>
            </a:extLst>
          </p:cNvPr>
          <p:cNvSpPr/>
          <p:nvPr/>
        </p:nvSpPr>
        <p:spPr>
          <a:xfrm>
            <a:off x="4323130" y="70948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20ECC01-E462-448B-9563-7E8E9C1A8A70}"/>
              </a:ext>
            </a:extLst>
          </p:cNvPr>
          <p:cNvSpPr/>
          <p:nvPr/>
        </p:nvSpPr>
        <p:spPr>
          <a:xfrm>
            <a:off x="4987220" y="70948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127B4BD-23CE-4ECE-8EE3-7D12EA193E82}"/>
              </a:ext>
            </a:extLst>
          </p:cNvPr>
          <p:cNvSpPr/>
          <p:nvPr/>
        </p:nvSpPr>
        <p:spPr>
          <a:xfrm>
            <a:off x="5661760" y="70948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BC734CB-02D6-4FC4-B52D-210FD086B9D6}"/>
              </a:ext>
            </a:extLst>
          </p:cNvPr>
          <p:cNvSpPr/>
          <p:nvPr/>
        </p:nvSpPr>
        <p:spPr>
          <a:xfrm>
            <a:off x="6347560" y="70948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759899E-0D70-4C92-8254-570AD038D1BA}"/>
              </a:ext>
            </a:extLst>
          </p:cNvPr>
          <p:cNvSpPr/>
          <p:nvPr/>
        </p:nvSpPr>
        <p:spPr>
          <a:xfrm>
            <a:off x="7022100" y="70948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1930CF7-E173-4976-8A1A-FD9A7320E42F}"/>
              </a:ext>
            </a:extLst>
          </p:cNvPr>
          <p:cNvSpPr/>
          <p:nvPr/>
        </p:nvSpPr>
        <p:spPr>
          <a:xfrm>
            <a:off x="7700933" y="70948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91B0CEB-DBBE-419B-A283-CBAB7A3B10F9}"/>
              </a:ext>
            </a:extLst>
          </p:cNvPr>
          <p:cNvSpPr/>
          <p:nvPr/>
        </p:nvSpPr>
        <p:spPr>
          <a:xfrm>
            <a:off x="2321515" y="711401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C6B6EBC-2B47-4570-925F-47EF3E6D80B4}"/>
              </a:ext>
            </a:extLst>
          </p:cNvPr>
          <p:cNvSpPr/>
          <p:nvPr/>
        </p:nvSpPr>
        <p:spPr>
          <a:xfrm>
            <a:off x="2996055" y="711401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C6C6AE6-B43B-4E3D-97D3-2829BD15546E}"/>
              </a:ext>
            </a:extLst>
          </p:cNvPr>
          <p:cNvSpPr/>
          <p:nvPr/>
        </p:nvSpPr>
        <p:spPr>
          <a:xfrm>
            <a:off x="3660145" y="711401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788489E-78F5-4AFC-9181-38788D6EA77A}"/>
              </a:ext>
            </a:extLst>
          </p:cNvPr>
          <p:cNvSpPr/>
          <p:nvPr/>
        </p:nvSpPr>
        <p:spPr>
          <a:xfrm>
            <a:off x="4334685" y="711401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68F8FB2-152C-4F0B-8EB6-EA0AA69D13A6}"/>
              </a:ext>
            </a:extLst>
          </p:cNvPr>
          <p:cNvSpPr/>
          <p:nvPr/>
        </p:nvSpPr>
        <p:spPr>
          <a:xfrm>
            <a:off x="4998775" y="711401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99164B84-5BB1-43AA-B54C-8ED9DEC54E27}"/>
              </a:ext>
            </a:extLst>
          </p:cNvPr>
          <p:cNvSpPr/>
          <p:nvPr/>
        </p:nvSpPr>
        <p:spPr>
          <a:xfrm>
            <a:off x="5673315" y="711401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79E6C29-1F2A-419E-B6E6-7C172BE05902}"/>
              </a:ext>
            </a:extLst>
          </p:cNvPr>
          <p:cNvSpPr/>
          <p:nvPr/>
        </p:nvSpPr>
        <p:spPr>
          <a:xfrm>
            <a:off x="6359115" y="711401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629D310F-D14B-4384-AA35-642E93D2FB67}"/>
              </a:ext>
            </a:extLst>
          </p:cNvPr>
          <p:cNvSpPr/>
          <p:nvPr/>
        </p:nvSpPr>
        <p:spPr>
          <a:xfrm>
            <a:off x="7033655" y="711401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EA9BEDE-20EB-462B-92F6-47F85C37664E}"/>
              </a:ext>
            </a:extLst>
          </p:cNvPr>
          <p:cNvSpPr/>
          <p:nvPr/>
        </p:nvSpPr>
        <p:spPr>
          <a:xfrm>
            <a:off x="3667715" y="1351854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A4E3AA0-75CE-4F0F-A404-DDC82997CCD3}"/>
              </a:ext>
            </a:extLst>
          </p:cNvPr>
          <p:cNvSpPr/>
          <p:nvPr/>
        </p:nvSpPr>
        <p:spPr>
          <a:xfrm>
            <a:off x="4342255" y="1351854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32B4168-EF44-418F-BB5A-CD7D1ED932CE}"/>
              </a:ext>
            </a:extLst>
          </p:cNvPr>
          <p:cNvSpPr/>
          <p:nvPr/>
        </p:nvSpPr>
        <p:spPr>
          <a:xfrm>
            <a:off x="5006345" y="1351854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C18FBF41-5E57-436A-A8F1-7D52A8967340}"/>
              </a:ext>
            </a:extLst>
          </p:cNvPr>
          <p:cNvSpPr/>
          <p:nvPr/>
        </p:nvSpPr>
        <p:spPr>
          <a:xfrm>
            <a:off x="5680885" y="1351854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49FBB897-D9BD-4EA7-BB66-5E6982F704BC}"/>
              </a:ext>
            </a:extLst>
          </p:cNvPr>
          <p:cNvSpPr/>
          <p:nvPr/>
        </p:nvSpPr>
        <p:spPr>
          <a:xfrm>
            <a:off x="6366685" y="1351854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19DD633-A885-47D5-A1F5-1891D653C148}"/>
              </a:ext>
            </a:extLst>
          </p:cNvPr>
          <p:cNvSpPr/>
          <p:nvPr/>
        </p:nvSpPr>
        <p:spPr>
          <a:xfrm>
            <a:off x="7041225" y="1351854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6867D2C-A30E-43AE-A9F8-526A56F1BE88}"/>
              </a:ext>
            </a:extLst>
          </p:cNvPr>
          <p:cNvSpPr/>
          <p:nvPr/>
        </p:nvSpPr>
        <p:spPr>
          <a:xfrm>
            <a:off x="2294408" y="1991001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219D06A-F72A-42AD-9D75-7F83C46F4E69}"/>
              </a:ext>
            </a:extLst>
          </p:cNvPr>
          <p:cNvSpPr/>
          <p:nvPr/>
        </p:nvSpPr>
        <p:spPr>
          <a:xfrm>
            <a:off x="2968948" y="1991001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5999B8B7-FDD6-4770-B829-2C9E304B7F0D}"/>
              </a:ext>
            </a:extLst>
          </p:cNvPr>
          <p:cNvSpPr/>
          <p:nvPr/>
        </p:nvSpPr>
        <p:spPr>
          <a:xfrm>
            <a:off x="3633038" y="1991001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9F0FD193-1A7E-4707-8CB8-4166882982FA}"/>
              </a:ext>
            </a:extLst>
          </p:cNvPr>
          <p:cNvSpPr/>
          <p:nvPr/>
        </p:nvSpPr>
        <p:spPr>
          <a:xfrm>
            <a:off x="4307578" y="1991001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CA1F9FB-2309-4E5B-BACF-7B44B4D03941}"/>
              </a:ext>
            </a:extLst>
          </p:cNvPr>
          <p:cNvSpPr/>
          <p:nvPr/>
        </p:nvSpPr>
        <p:spPr>
          <a:xfrm>
            <a:off x="4971668" y="1991001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46D1B197-62FD-43C5-89A2-CF5F8B733F42}"/>
              </a:ext>
            </a:extLst>
          </p:cNvPr>
          <p:cNvSpPr/>
          <p:nvPr/>
        </p:nvSpPr>
        <p:spPr>
          <a:xfrm>
            <a:off x="5646208" y="1991001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CBCC5877-8285-4296-A807-E3FF89A58366}"/>
              </a:ext>
            </a:extLst>
          </p:cNvPr>
          <p:cNvSpPr/>
          <p:nvPr/>
        </p:nvSpPr>
        <p:spPr>
          <a:xfrm>
            <a:off x="6332008" y="1991001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6D0E968-6FA1-44B5-9D25-A40EB2907FE8}"/>
              </a:ext>
            </a:extLst>
          </p:cNvPr>
          <p:cNvSpPr/>
          <p:nvPr/>
        </p:nvSpPr>
        <p:spPr>
          <a:xfrm>
            <a:off x="7006548" y="1991001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9E78991F-7738-4B17-8748-605D182F95C9}"/>
              </a:ext>
            </a:extLst>
          </p:cNvPr>
          <p:cNvSpPr/>
          <p:nvPr/>
        </p:nvSpPr>
        <p:spPr>
          <a:xfrm>
            <a:off x="7685381" y="1991001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80FCE60-4C06-4D66-8D9B-1B845CE9692A}"/>
              </a:ext>
            </a:extLst>
          </p:cNvPr>
          <p:cNvSpPr/>
          <p:nvPr/>
        </p:nvSpPr>
        <p:spPr>
          <a:xfrm>
            <a:off x="7734595" y="1349760"/>
            <a:ext cx="632293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15A467B9-C95A-4FDF-883A-16AE11E4F82F}"/>
              </a:ext>
            </a:extLst>
          </p:cNvPr>
          <p:cNvSpPr/>
          <p:nvPr/>
        </p:nvSpPr>
        <p:spPr>
          <a:xfrm>
            <a:off x="3643488" y="2628572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FC264F4E-3B72-48BB-8DD9-AD0FADA9234D}"/>
              </a:ext>
            </a:extLst>
          </p:cNvPr>
          <p:cNvSpPr/>
          <p:nvPr/>
        </p:nvSpPr>
        <p:spPr>
          <a:xfrm>
            <a:off x="4318028" y="2628572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84FEBB4B-37E2-4D23-8ECD-3AB776DFFE99}"/>
              </a:ext>
            </a:extLst>
          </p:cNvPr>
          <p:cNvSpPr/>
          <p:nvPr/>
        </p:nvSpPr>
        <p:spPr>
          <a:xfrm>
            <a:off x="5003828" y="2628572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15968E7C-4B31-43A2-9AE6-FDAE47DFEDDD}"/>
              </a:ext>
            </a:extLst>
          </p:cNvPr>
          <p:cNvSpPr/>
          <p:nvPr/>
        </p:nvSpPr>
        <p:spPr>
          <a:xfrm>
            <a:off x="5678368" y="2628572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6A272175-A807-4A82-A71A-800A191A58EC}"/>
              </a:ext>
            </a:extLst>
          </p:cNvPr>
          <p:cNvSpPr/>
          <p:nvPr/>
        </p:nvSpPr>
        <p:spPr>
          <a:xfrm>
            <a:off x="6357201" y="2628572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E69C3DC9-8799-497E-8ACC-E8C710F5A4D6}"/>
              </a:ext>
            </a:extLst>
          </p:cNvPr>
          <p:cNvSpPr/>
          <p:nvPr/>
        </p:nvSpPr>
        <p:spPr>
          <a:xfrm>
            <a:off x="2321515" y="3259035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87E0F6EA-033D-46B1-A869-9952D89D08AB}"/>
              </a:ext>
            </a:extLst>
          </p:cNvPr>
          <p:cNvSpPr/>
          <p:nvPr/>
        </p:nvSpPr>
        <p:spPr>
          <a:xfrm>
            <a:off x="2985605" y="3259035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FE185E37-B77F-4C27-870D-55B1AC6107CF}"/>
              </a:ext>
            </a:extLst>
          </p:cNvPr>
          <p:cNvSpPr/>
          <p:nvPr/>
        </p:nvSpPr>
        <p:spPr>
          <a:xfrm>
            <a:off x="3660145" y="3259035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28DEB146-9877-43D3-8081-AD9C86BF88E0}"/>
              </a:ext>
            </a:extLst>
          </p:cNvPr>
          <p:cNvSpPr/>
          <p:nvPr/>
        </p:nvSpPr>
        <p:spPr>
          <a:xfrm>
            <a:off x="4345945" y="3259035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0B0D9306-E716-4C78-AC53-5A40F477F40D}"/>
              </a:ext>
            </a:extLst>
          </p:cNvPr>
          <p:cNvSpPr/>
          <p:nvPr/>
        </p:nvSpPr>
        <p:spPr>
          <a:xfrm>
            <a:off x="5020485" y="3259035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B07E70BD-2D3C-48D0-ABC7-D05306E6CB5A}"/>
              </a:ext>
            </a:extLst>
          </p:cNvPr>
          <p:cNvSpPr/>
          <p:nvPr/>
        </p:nvSpPr>
        <p:spPr>
          <a:xfrm>
            <a:off x="5699318" y="3259035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E8498689-7932-4ED5-9A8B-F824DA0E1D30}"/>
              </a:ext>
            </a:extLst>
          </p:cNvPr>
          <p:cNvSpPr/>
          <p:nvPr/>
        </p:nvSpPr>
        <p:spPr>
          <a:xfrm>
            <a:off x="2321515" y="3912189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0112B37A-9AF8-45B1-A201-CC0292C086B1}"/>
              </a:ext>
            </a:extLst>
          </p:cNvPr>
          <p:cNvSpPr/>
          <p:nvPr/>
        </p:nvSpPr>
        <p:spPr>
          <a:xfrm>
            <a:off x="2996055" y="3912189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B506E238-FC35-4A88-B7F7-2FC715409A3F}"/>
              </a:ext>
            </a:extLst>
          </p:cNvPr>
          <p:cNvSpPr/>
          <p:nvPr/>
        </p:nvSpPr>
        <p:spPr>
          <a:xfrm>
            <a:off x="3660145" y="3912189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B4067528-12F5-47A9-AEDA-4B80A6166318}"/>
              </a:ext>
            </a:extLst>
          </p:cNvPr>
          <p:cNvSpPr/>
          <p:nvPr/>
        </p:nvSpPr>
        <p:spPr>
          <a:xfrm>
            <a:off x="4334685" y="3912189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77C4BA99-5875-487F-B429-5E839ED67585}"/>
              </a:ext>
            </a:extLst>
          </p:cNvPr>
          <p:cNvSpPr/>
          <p:nvPr/>
        </p:nvSpPr>
        <p:spPr>
          <a:xfrm>
            <a:off x="5020485" y="3912189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B99DA8FD-BE66-4852-A8CE-E7FBD66A8B2C}"/>
              </a:ext>
            </a:extLst>
          </p:cNvPr>
          <p:cNvSpPr/>
          <p:nvPr/>
        </p:nvSpPr>
        <p:spPr>
          <a:xfrm>
            <a:off x="5695025" y="3912189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B1B67AB9-0DB5-4097-B26E-B81B0EA9667F}"/>
              </a:ext>
            </a:extLst>
          </p:cNvPr>
          <p:cNvSpPr/>
          <p:nvPr/>
        </p:nvSpPr>
        <p:spPr>
          <a:xfrm>
            <a:off x="6373858" y="3912189"/>
            <a:ext cx="6858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A8C28B-9DF1-4EFC-9EE9-B419D1326E10}"/>
              </a:ext>
            </a:extLst>
          </p:cNvPr>
          <p:cNvSpPr/>
          <p:nvPr/>
        </p:nvSpPr>
        <p:spPr>
          <a:xfrm>
            <a:off x="11555" y="4551508"/>
            <a:ext cx="12180445" cy="229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cap="all"/>
              <a:t>1. Ông Giuse </a:t>
            </a:r>
            <a:r>
              <a:rPr lang="en-US" sz="7200" b="1" cap="all">
                <a:solidFill>
                  <a:srgbClr val="FF0000"/>
                </a:solidFill>
              </a:rPr>
              <a:t>là người như thế nào?</a:t>
            </a:r>
            <a:endParaRPr lang="en-US" sz="7200" b="1">
              <a:solidFill>
                <a:srgbClr val="FF0000"/>
              </a:solidFill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9D19A7C9-32DB-432A-AE4B-E5E5961FEF7A}"/>
              </a:ext>
            </a:extLst>
          </p:cNvPr>
          <p:cNvSpPr/>
          <p:nvPr/>
        </p:nvSpPr>
        <p:spPr>
          <a:xfrm>
            <a:off x="-1145" y="4564400"/>
            <a:ext cx="12180445" cy="229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b="1" cap="all"/>
              <a:t>2. BÀ MARIA, MẸ ĐỨC GIÊSU ĐÃ </a:t>
            </a:r>
            <a:r>
              <a:rPr lang="vi-VN" sz="5400" b="1" cap="all">
                <a:solidFill>
                  <a:srgbClr val="FF0000"/>
                </a:solidFill>
              </a:rPr>
              <a:t>NHƯ THẾ NÀO </a:t>
            </a:r>
            <a:r>
              <a:rPr lang="vi-VN" sz="5400" b="1" cap="all"/>
              <a:t>VỚI ÔNG GIUSE?</a:t>
            </a:r>
            <a:endParaRPr lang="en-US" sz="5400" b="1">
              <a:solidFill>
                <a:srgbClr val="FF0000"/>
              </a:solidFill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8A9BCEF9-160E-4950-BF3B-988DC54DF4B5}"/>
              </a:ext>
            </a:extLst>
          </p:cNvPr>
          <p:cNvSpPr/>
          <p:nvPr/>
        </p:nvSpPr>
        <p:spPr>
          <a:xfrm>
            <a:off x="11555" y="4564400"/>
            <a:ext cx="12180445" cy="229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cap="all"/>
              <a:t>3. Này đây, Trinh Nữ sẽ thụ thai và sinh hạ một con trai, người ta sẽ gọi tên con trẻ </a:t>
            </a:r>
            <a:r>
              <a:rPr lang="en-US" sz="5400" b="1" cap="all">
                <a:solidFill>
                  <a:srgbClr val="FF0000"/>
                </a:solidFill>
              </a:rPr>
              <a:t>là gì?</a:t>
            </a:r>
            <a:endParaRPr lang="en-US" sz="16600" b="1">
              <a:solidFill>
                <a:srgbClr val="FF0000"/>
              </a:solidFill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02434E13-B4FA-4B0F-9E77-10E29BBC1372}"/>
              </a:ext>
            </a:extLst>
          </p:cNvPr>
          <p:cNvSpPr/>
          <p:nvPr/>
        </p:nvSpPr>
        <p:spPr>
          <a:xfrm>
            <a:off x="11555" y="4551700"/>
            <a:ext cx="12180445" cy="229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cap="all"/>
              <a:t>4. ĐỨC MARIA MANG THAI LÀ DO </a:t>
            </a:r>
            <a:r>
              <a:rPr lang="en-US" sz="6600" b="1" cap="all">
                <a:solidFill>
                  <a:srgbClr val="FF0000"/>
                </a:solidFill>
              </a:rPr>
              <a:t>CÁI GÌ </a:t>
            </a:r>
            <a:r>
              <a:rPr lang="en-US" sz="6600" b="1" cap="all"/>
              <a:t>CỦA CHÚA THÁNH THẦN?</a:t>
            </a:r>
            <a:endParaRPr lang="en-US" sz="23900" b="1">
              <a:solidFill>
                <a:srgbClr val="FF0000"/>
              </a:solidFill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E7A6E29E-3595-4B9C-BE1C-6C363D0CDB02}"/>
              </a:ext>
            </a:extLst>
          </p:cNvPr>
          <p:cNvSpPr/>
          <p:nvPr/>
        </p:nvSpPr>
        <p:spPr>
          <a:xfrm>
            <a:off x="11555" y="4564400"/>
            <a:ext cx="12180445" cy="229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cap="all"/>
              <a:t>5. </a:t>
            </a:r>
            <a:r>
              <a:rPr lang="vi-VN" sz="4800" b="1" cap="all">
                <a:solidFill>
                  <a:srgbClr val="FF0000"/>
                </a:solidFill>
              </a:rPr>
              <a:t>TÊN</a:t>
            </a:r>
            <a:r>
              <a:rPr lang="vi-VN" sz="4800" b="1" cap="all"/>
              <a:t> MỘT NGƯỜI THUỘC DÒNG TỘC VUA ĐAVÍT VÀ LÀ CHỒNG CỦA ĐỨC MARIA?</a:t>
            </a:r>
            <a:endParaRPr lang="en-US" sz="13800" b="1">
              <a:solidFill>
                <a:srgbClr val="FF0000"/>
              </a:solidFill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A863CB3B-DA94-4E0A-AC1B-BF3998613653}"/>
              </a:ext>
            </a:extLst>
          </p:cNvPr>
          <p:cNvSpPr/>
          <p:nvPr/>
        </p:nvSpPr>
        <p:spPr>
          <a:xfrm>
            <a:off x="11555" y="4577100"/>
            <a:ext cx="12180445" cy="229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b="1" cap="all"/>
              <a:t>6. CHÍNH ĐỨC GIÊSU SẼ CỨU DÂN NGƯỜI KHỎI </a:t>
            </a:r>
            <a:r>
              <a:rPr lang="vi-VN" sz="5400" b="1" cap="all">
                <a:solidFill>
                  <a:srgbClr val="FF0000"/>
                </a:solidFill>
              </a:rPr>
              <a:t>CÁI GÌ </a:t>
            </a:r>
            <a:r>
              <a:rPr lang="vi-VN" sz="5400" b="1" cap="all"/>
              <a:t>CỦA HỌ?</a:t>
            </a:r>
            <a:endParaRPr lang="en-US" sz="16600" b="1">
              <a:solidFill>
                <a:srgbClr val="FF0000"/>
              </a:solidFill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8ADC2E1C-AAAC-47EF-BEA0-7F925780012E}"/>
              </a:ext>
            </a:extLst>
          </p:cNvPr>
          <p:cNvSpPr/>
          <p:nvPr/>
        </p:nvSpPr>
        <p:spPr>
          <a:xfrm>
            <a:off x="24255" y="4577100"/>
            <a:ext cx="12180445" cy="229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cap="all"/>
              <a:t>7. </a:t>
            </a:r>
            <a:r>
              <a:rPr lang="vi-VN" sz="6600" b="1" cap="all"/>
              <a:t>SAU ĐÂY LÀ </a:t>
            </a:r>
            <a:r>
              <a:rPr lang="vi-VN" sz="6600" b="1" cap="all">
                <a:solidFill>
                  <a:srgbClr val="FF0000"/>
                </a:solidFill>
              </a:rPr>
              <a:t>… … </a:t>
            </a:r>
            <a:r>
              <a:rPr lang="vi-VN" sz="6600" b="1" cap="all"/>
              <a:t>ĐỨC GIÊ-SU KI-TÔ?</a:t>
            </a:r>
            <a:endParaRPr lang="en-US" sz="239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40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0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3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8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1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4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0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3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0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8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1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4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7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0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3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6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3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2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5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8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1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4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7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4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8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1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4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7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0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3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6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2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9" fill="hold">
                      <p:stCondLst>
                        <p:cond delay="0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3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1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2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5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8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1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4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7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0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3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29" grpId="0" animBg="1"/>
      <p:bldP spid="129" grpId="1" animBg="1"/>
      <p:bldP spid="130" grpId="0" animBg="1"/>
      <p:bldP spid="130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68" grpId="0" animBg="1"/>
      <p:bldP spid="168" grpId="1" animBg="1"/>
      <p:bldP spid="171" grpId="0" animBg="1"/>
      <p:bldP spid="171" grpId="1" animBg="1"/>
      <p:bldP spid="174" grpId="0" animBg="1"/>
      <p:bldP spid="174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4" grpId="0" animBg="1"/>
      <p:bldP spid="4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75E11-7312-47AE-B3B7-E336A0A9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DCC8D-96FA-44B3-9A3B-2B7342225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61E320E-427A-4515-B6FD-FBAEC2569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815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0210"/>
            <a:ext cx="12192000" cy="621778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 đây là gốc tích Đức Giê-su Ki-tô: bà Ma-ri-a, mẹ Người, đã thành hôn với ông Giu-se. </a:t>
            </a:r>
            <a:endParaRPr lang="en-US"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EDB3B-D92F-4149-A43E-A60728ADD0BE}"/>
              </a:ext>
            </a:extLst>
          </p:cNvPr>
          <p:cNvSpPr txBox="1"/>
          <p:nvPr/>
        </p:nvSpPr>
        <p:spPr>
          <a:xfrm>
            <a:off x="1475014" y="101601"/>
            <a:ext cx="922564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 </a:t>
            </a:r>
            <a:r>
              <a:rPr lang="en-US" sz="2900" b="1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29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900" b="1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CHÚA</a:t>
            </a:r>
            <a:r>
              <a:rPr lang="en-US" sz="29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900" b="1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GIÊSU</a:t>
            </a:r>
            <a:r>
              <a:rPr lang="en-US" sz="29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THEO </a:t>
            </a:r>
            <a:r>
              <a:rPr lang="en-US" sz="2900" b="1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THÁNH</a:t>
            </a:r>
            <a:r>
              <a:rPr lang="en-US" sz="29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MATTHÊU</a:t>
            </a:r>
            <a:endParaRPr lang="en-US" sz="29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898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30CAC47-A3BE-4C59-8DC6-9D25B7BD2E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701963"/>
              </p:ext>
            </p:extLst>
          </p:nvPr>
        </p:nvGraphicFramePr>
        <p:xfrm>
          <a:off x="0" y="0"/>
          <a:ext cx="12192003" cy="68579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47767804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5615317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3598581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74313478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13716456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9484346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8675145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3259467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665494410"/>
                    </a:ext>
                  </a:extLst>
                </a:gridCol>
              </a:tblGrid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462875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>
                          <a:solidFill>
                            <a:schemeClr val="bg1"/>
                          </a:solidFill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443813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960030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703934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>
                          <a:solidFill>
                            <a:schemeClr val="bg1"/>
                          </a:solidFill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05464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>
                          <a:solidFill>
                            <a:schemeClr val="bg1"/>
                          </a:solidFill>
                        </a:rPr>
                        <a:t>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610755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493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00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Nhưng trước khi hai ông bà về chung sống, bà đã có thai do quyền năng Chúa Thánh Thần.</a:t>
            </a:r>
            <a:endParaRPr lang="en-US"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932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250"/>
            <a:ext cx="12192000" cy="6800850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 Giu-se, chồng bà, là người công chính và không muốn tố giác bà, nên mới định tâm bỏ bà cách kín đáo. </a:t>
            </a:r>
            <a:endParaRPr lang="en-US"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59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250"/>
            <a:ext cx="12192000" cy="6800850"/>
          </a:xfrm>
        </p:spPr>
        <p:txBody>
          <a:bodyPr>
            <a:noAutofit/>
          </a:bodyPr>
          <a:lstStyle/>
          <a:p>
            <a:pPr algn="just"/>
            <a:r>
              <a:rPr lang="vi-VN" sz="8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 đang toan tính như vậy, thì kìa sứ thần Chúa hiện đến báo mộng cho ông rằng:</a:t>
            </a:r>
            <a:endParaRPr lang="en-US" sz="8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750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2045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"Này ông Giu-se, con cháu Đa-vít, đừng ngại đón bà Ma-ri-a vợ ông về, vì người con bà cưu mang là do quyền năng Chúa Thánh Thần.</a:t>
            </a:r>
            <a:endParaRPr lang="en-US"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43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2045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 sẽ sinh con trai và ông phải đặt tên cho con trẻ là Giê-su, vì chính Người sẽ cứu dân Người khỏi tội lỗi của họ."</a:t>
            </a:r>
            <a:endParaRPr lang="en-US"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26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60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8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Tất cả sự việc này đã xảy ra, là để ứng nghiệm lời xưa kia Chúa phán qua miệng ngôn sứ:</a:t>
            </a:r>
            <a:endParaRPr lang="en-US"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24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5218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 đây, Trinh Nữ sẽ thụ thai và sinh hạ một con trai, người ta sẽ gọi tên con trẻ là Em-ma-nu-en, nghĩa là "Thiên-Chúa-ở-cùng-chúng-ta."</a:t>
            </a:r>
            <a:endParaRPr lang="en-US" sz="7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13184</TotalTime>
  <Words>688</Words>
  <Application>Microsoft Office PowerPoint</Application>
  <PresentationFormat>Widescreen</PresentationFormat>
  <Paragraphs>200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Sau đây là gốc tích Đức Giê-su Ki-tô: bà Ma-ri-a, mẹ Người, đã thành hôn với ông Giu-se. </vt:lpstr>
      <vt:lpstr>Nhưng trước khi hai ông bà về chung sống, bà đã có thai do quyền năng Chúa Thánh Thần.</vt:lpstr>
      <vt:lpstr>Ông Giu-se, chồng bà, là người công chính và không muốn tố giác bà, nên mới định tâm bỏ bà cách kín đáo. </vt:lpstr>
      <vt:lpstr>Ông đang toan tính như vậy, thì kìa sứ thần Chúa hiện đến báo mộng cho ông rằng:</vt:lpstr>
      <vt:lpstr>"Này ông Giu-se, con cháu Đa-vít, đừng ngại đón bà Ma-ri-a vợ ông về, vì người con bà cưu mang là do quyền năng Chúa Thánh Thần.</vt:lpstr>
      <vt:lpstr>Bà sẽ sinh con trai và ông phải đặt tên cho con trẻ là Giê-su, vì chính Người sẽ cứu dân Người khỏi tội lỗi của họ."</vt:lpstr>
      <vt:lpstr>Tất cả sự việc này đã xảy ra, là để ứng nghiệm lời xưa kia Chúa phán qua miệng ngôn sứ:</vt:lpstr>
      <vt:lpstr>Này đây, Trinh Nữ sẽ thụ thai và sinh hạ một con trai, người ta sẽ gọi tên con trẻ là Em-ma-nu-en, nghĩa là "Thiên-Chúa-ở-cùng-chúng-ta."</vt:lpstr>
      <vt:lpstr>Khi tỉnh giấc, ông Giu-se làm như sứ thần Chúa dạy và đón vợ về nhà.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 Thong</dc:creator>
  <cp:lastModifiedBy>Mr Tam Nguyen</cp:lastModifiedBy>
  <cp:revision>562</cp:revision>
  <dcterms:created xsi:type="dcterms:W3CDTF">2015-10-15T10:55:08Z</dcterms:created>
  <dcterms:modified xsi:type="dcterms:W3CDTF">2019-12-20T02:35:01Z</dcterms:modified>
</cp:coreProperties>
</file>