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2"/>
  </p:notesMasterIdLst>
  <p:sldIdLst>
    <p:sldId id="311" r:id="rId2"/>
    <p:sldId id="314" r:id="rId3"/>
    <p:sldId id="315" r:id="rId4"/>
    <p:sldId id="332" r:id="rId5"/>
    <p:sldId id="685" r:id="rId6"/>
    <p:sldId id="408" r:id="rId7"/>
    <p:sldId id="581" r:id="rId8"/>
    <p:sldId id="616" r:id="rId9"/>
    <p:sldId id="678" r:id="rId10"/>
    <p:sldId id="680" r:id="rId11"/>
    <p:sldId id="328" r:id="rId12"/>
    <p:sldId id="674" r:id="rId13"/>
    <p:sldId id="365" r:id="rId14"/>
    <p:sldId id="677" r:id="rId15"/>
    <p:sldId id="675" r:id="rId16"/>
    <p:sldId id="676" r:id="rId17"/>
    <p:sldId id="256" r:id="rId18"/>
    <p:sldId id="686" r:id="rId19"/>
    <p:sldId id="669" r:id="rId20"/>
    <p:sldId id="66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9" autoAdjust="0"/>
    <p:restoredTop sz="94664" autoAdjust="0"/>
  </p:normalViewPr>
  <p:slideViewPr>
    <p:cSldViewPr snapToGrid="0">
      <p:cViewPr>
        <p:scale>
          <a:sx n="33" d="100"/>
          <a:sy n="33" d="100"/>
        </p:scale>
        <p:origin x="1428" y="9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 Tam Nguyen" userId="53846575c6d7c6f1" providerId="LiveId" clId="{00A03C51-1105-479B-A9EE-7AEE3543F2F4}"/>
    <pc:docChg chg="undo custSel modSld">
      <pc:chgData name="Mr Tam Nguyen" userId="53846575c6d7c6f1" providerId="LiveId" clId="{00A03C51-1105-479B-A9EE-7AEE3543F2F4}" dt="2019-12-14T00:05:51.106" v="35" actId="14100"/>
      <pc:docMkLst>
        <pc:docMk/>
      </pc:docMkLst>
      <pc:sldChg chg="addSp delSp modSp mod">
        <pc:chgData name="Mr Tam Nguyen" userId="53846575c6d7c6f1" providerId="LiveId" clId="{00A03C51-1105-479B-A9EE-7AEE3543F2F4}" dt="2019-12-14T00:04:43.325" v="29" actId="20577"/>
        <pc:sldMkLst>
          <pc:docMk/>
          <pc:sldMk cId="2544005534" sldId="667"/>
        </pc:sldMkLst>
        <pc:graphicFrameChg chg="add mod modGraphic">
          <ac:chgData name="Mr Tam Nguyen" userId="53846575c6d7c6f1" providerId="LiveId" clId="{00A03C51-1105-479B-A9EE-7AEE3543F2F4}" dt="2019-12-14T00:04:43.325" v="29" actId="20577"/>
          <ac:graphicFrameMkLst>
            <pc:docMk/>
            <pc:sldMk cId="2544005534" sldId="667"/>
            <ac:graphicFrameMk id="3" creationId="{193F6359-B8CF-41DC-81A1-4621BA602F78}"/>
          </ac:graphicFrameMkLst>
        </pc:graphicFrameChg>
        <pc:graphicFrameChg chg="del">
          <ac:chgData name="Mr Tam Nguyen" userId="53846575c6d7c6f1" providerId="LiveId" clId="{00A03C51-1105-479B-A9EE-7AEE3543F2F4}" dt="2019-12-14T00:03:43.914" v="4" actId="478"/>
          <ac:graphicFrameMkLst>
            <pc:docMk/>
            <pc:sldMk cId="2544005534" sldId="667"/>
            <ac:graphicFrameMk id="5" creationId="{817E8E72-EE85-45D8-BFE3-FB2E6F87EF6E}"/>
          </ac:graphicFrameMkLst>
        </pc:graphicFrameChg>
      </pc:sldChg>
      <pc:sldChg chg="addSp delSp modSp">
        <pc:chgData name="Mr Tam Nguyen" userId="53846575c6d7c6f1" providerId="LiveId" clId="{00A03C51-1105-479B-A9EE-7AEE3543F2F4}" dt="2019-12-14T00:05:51.106" v="35" actId="14100"/>
        <pc:sldMkLst>
          <pc:docMk/>
          <pc:sldMk cId="3718815140" sldId="669"/>
        </pc:sldMkLst>
        <pc:picChg chg="add mod">
          <ac:chgData name="Mr Tam Nguyen" userId="53846575c6d7c6f1" providerId="LiveId" clId="{00A03C51-1105-479B-A9EE-7AEE3543F2F4}" dt="2019-12-14T00:05:51.106" v="35" actId="14100"/>
          <ac:picMkLst>
            <pc:docMk/>
            <pc:sldMk cId="3718815140" sldId="669"/>
            <ac:picMk id="3" creationId="{509690B2-6964-4909-B3D2-83120A4AA9CC}"/>
          </ac:picMkLst>
        </pc:picChg>
        <pc:picChg chg="del">
          <ac:chgData name="Mr Tam Nguyen" userId="53846575c6d7c6f1" providerId="LiveId" clId="{00A03C51-1105-479B-A9EE-7AEE3543F2F4}" dt="2019-12-14T00:04:49.885" v="30" actId="478"/>
          <ac:picMkLst>
            <pc:docMk/>
            <pc:sldMk cId="3718815140" sldId="669"/>
            <ac:picMk id="1026" creationId="{B44BBD5E-CEFA-4592-B863-FF04EA1652C5}"/>
          </ac:picMkLst>
        </pc:picChg>
      </pc:sldChg>
      <pc:sldChg chg="modSp mod">
        <pc:chgData name="Mr Tam Nguyen" userId="53846575c6d7c6f1" providerId="LiveId" clId="{00A03C51-1105-479B-A9EE-7AEE3543F2F4}" dt="2019-12-14T00:02:44.791" v="3" actId="207"/>
        <pc:sldMkLst>
          <pc:docMk/>
          <pc:sldMk cId="2408266182" sldId="677"/>
        </pc:sldMkLst>
        <pc:spChg chg="mod">
          <ac:chgData name="Mr Tam Nguyen" userId="53846575c6d7c6f1" providerId="LiveId" clId="{00A03C51-1105-479B-A9EE-7AEE3543F2F4}" dt="2019-12-14T00:02:44.791" v="3" actId="207"/>
          <ac:spMkLst>
            <pc:docMk/>
            <pc:sldMk cId="2408266182" sldId="677"/>
            <ac:spMk id="10" creationId="{C560D8AB-9919-419B-BEBB-D2009B70CB50}"/>
          </ac:spMkLst>
        </pc:spChg>
      </pc:sldChg>
    </pc:docChg>
  </pc:docChgLst>
  <pc:docChgLst>
    <pc:chgData name="Mr Tam Nguyen" userId="53846575c6d7c6f1" providerId="LiveId" clId="{26D2F439-43B7-48BA-8636-4F54D5DA8F13}"/>
    <pc:docChg chg="undo custSel addSld delSld modSld">
      <pc:chgData name="Mr Tam Nguyen" userId="53846575c6d7c6f1" providerId="LiveId" clId="{26D2F439-43B7-48BA-8636-4F54D5DA8F13}" dt="2019-12-14T00:00:36.992" v="989"/>
      <pc:docMkLst>
        <pc:docMk/>
      </pc:docMkLst>
      <pc:sldChg chg="modSp mod">
        <pc:chgData name="Mr Tam Nguyen" userId="53846575c6d7c6f1" providerId="LiveId" clId="{26D2F439-43B7-48BA-8636-4F54D5DA8F13}" dt="2019-12-13T16:01:03.677" v="0" actId="20577"/>
        <pc:sldMkLst>
          <pc:docMk/>
          <pc:sldMk cId="3907391548" sldId="311"/>
        </pc:sldMkLst>
        <pc:spChg chg="mod">
          <ac:chgData name="Mr Tam Nguyen" userId="53846575c6d7c6f1" providerId="LiveId" clId="{26D2F439-43B7-48BA-8636-4F54D5DA8F13}" dt="2019-12-13T16:01:03.677" v="0" actId="20577"/>
          <ac:spMkLst>
            <pc:docMk/>
            <pc:sldMk cId="3907391548" sldId="311"/>
            <ac:spMk id="4" creationId="{00000000-0000-0000-0000-000000000000}"/>
          </ac:spMkLst>
        </pc:spChg>
      </pc:sldChg>
      <pc:sldChg chg="modSp mod">
        <pc:chgData name="Mr Tam Nguyen" userId="53846575c6d7c6f1" providerId="LiveId" clId="{26D2F439-43B7-48BA-8636-4F54D5DA8F13}" dt="2019-12-13T16:02:20.012" v="2" actId="403"/>
        <pc:sldMkLst>
          <pc:docMk/>
          <pc:sldMk cId="3633898169" sldId="314"/>
        </pc:sldMkLst>
        <pc:spChg chg="mod">
          <ac:chgData name="Mr Tam Nguyen" userId="53846575c6d7c6f1" providerId="LiveId" clId="{26D2F439-43B7-48BA-8636-4F54D5DA8F13}" dt="2019-12-13T16:02:20.012" v="2" actId="403"/>
          <ac:spMkLst>
            <pc:docMk/>
            <pc:sldMk cId="3633898169" sldId="314"/>
            <ac:spMk id="2" creationId="{00000000-0000-0000-0000-000000000000}"/>
          </ac:spMkLst>
        </pc:spChg>
      </pc:sldChg>
      <pc:sldChg chg="modSp mod">
        <pc:chgData name="Mr Tam Nguyen" userId="53846575c6d7c6f1" providerId="LiveId" clId="{26D2F439-43B7-48BA-8636-4F54D5DA8F13}" dt="2019-12-13T16:02:43.030" v="6" actId="403"/>
        <pc:sldMkLst>
          <pc:docMk/>
          <pc:sldMk cId="3079759574" sldId="315"/>
        </pc:sldMkLst>
        <pc:spChg chg="mod">
          <ac:chgData name="Mr Tam Nguyen" userId="53846575c6d7c6f1" providerId="LiveId" clId="{26D2F439-43B7-48BA-8636-4F54D5DA8F13}" dt="2019-12-13T16:02:43.030" v="6" actId="403"/>
          <ac:spMkLst>
            <pc:docMk/>
            <pc:sldMk cId="3079759574" sldId="315"/>
            <ac:spMk id="2" creationId="{00000000-0000-0000-0000-000000000000}"/>
          </ac:spMkLst>
        </pc:spChg>
      </pc:sldChg>
      <pc:sldChg chg="modSp mod">
        <pc:chgData name="Mr Tam Nguyen" userId="53846575c6d7c6f1" providerId="LiveId" clId="{26D2F439-43B7-48BA-8636-4F54D5DA8F13}" dt="2019-12-13T16:03:23.050" v="12" actId="403"/>
        <pc:sldMkLst>
          <pc:docMk/>
          <pc:sldMk cId="234143138" sldId="332"/>
        </pc:sldMkLst>
        <pc:spChg chg="mod">
          <ac:chgData name="Mr Tam Nguyen" userId="53846575c6d7c6f1" providerId="LiveId" clId="{26D2F439-43B7-48BA-8636-4F54D5DA8F13}" dt="2019-12-13T16:03:23.050" v="12" actId="403"/>
          <ac:spMkLst>
            <pc:docMk/>
            <pc:sldMk cId="234143138" sldId="332"/>
            <ac:spMk id="2" creationId="{00000000-0000-0000-0000-000000000000}"/>
          </ac:spMkLst>
        </pc:spChg>
      </pc:sldChg>
      <pc:sldChg chg="modSp mod">
        <pc:chgData name="Mr Tam Nguyen" userId="53846575c6d7c6f1" providerId="LiveId" clId="{26D2F439-43B7-48BA-8636-4F54D5DA8F13}" dt="2019-12-13T16:11:11.854" v="76"/>
        <pc:sldMkLst>
          <pc:docMk/>
          <pc:sldMk cId="2464980806" sldId="365"/>
        </pc:sldMkLst>
        <pc:spChg chg="mod">
          <ac:chgData name="Mr Tam Nguyen" userId="53846575c6d7c6f1" providerId="LiveId" clId="{26D2F439-43B7-48BA-8636-4F54D5DA8F13}" dt="2019-12-13T16:10:35.539" v="49"/>
          <ac:spMkLst>
            <pc:docMk/>
            <pc:sldMk cId="2464980806" sldId="365"/>
            <ac:spMk id="8" creationId="{00000000-0000-0000-0000-000000000000}"/>
          </ac:spMkLst>
        </pc:spChg>
        <pc:spChg chg="mod">
          <ac:chgData name="Mr Tam Nguyen" userId="53846575c6d7c6f1" providerId="LiveId" clId="{26D2F439-43B7-48BA-8636-4F54D5DA8F13}" dt="2019-12-13T16:09:43.341" v="48" actId="207"/>
          <ac:spMkLst>
            <pc:docMk/>
            <pc:sldMk cId="2464980806" sldId="365"/>
            <ac:spMk id="10" creationId="{C560D8AB-9919-419B-BEBB-D2009B70CB50}"/>
          </ac:spMkLst>
        </pc:spChg>
        <pc:spChg chg="mod">
          <ac:chgData name="Mr Tam Nguyen" userId="53846575c6d7c6f1" providerId="LiveId" clId="{26D2F439-43B7-48BA-8636-4F54D5DA8F13}" dt="2019-12-13T16:11:03.930" v="75" actId="20577"/>
          <ac:spMkLst>
            <pc:docMk/>
            <pc:sldMk cId="2464980806" sldId="365"/>
            <ac:spMk id="19" creationId="{00000000-0000-0000-0000-000000000000}"/>
          </ac:spMkLst>
        </pc:spChg>
        <pc:spChg chg="mod">
          <ac:chgData name="Mr Tam Nguyen" userId="53846575c6d7c6f1" providerId="LiveId" clId="{26D2F439-43B7-48BA-8636-4F54D5DA8F13}" dt="2019-12-13T16:11:01.388" v="73" actId="1035"/>
          <ac:spMkLst>
            <pc:docMk/>
            <pc:sldMk cId="2464980806" sldId="365"/>
            <ac:spMk id="33" creationId="{00000000-0000-0000-0000-000000000000}"/>
          </ac:spMkLst>
        </pc:spChg>
        <pc:spChg chg="mod">
          <ac:chgData name="Mr Tam Nguyen" userId="53846575c6d7c6f1" providerId="LiveId" clId="{26D2F439-43B7-48BA-8636-4F54D5DA8F13}" dt="2019-12-13T16:10:42.704" v="50"/>
          <ac:spMkLst>
            <pc:docMk/>
            <pc:sldMk cId="2464980806" sldId="365"/>
            <ac:spMk id="39" creationId="{00000000-0000-0000-0000-000000000000}"/>
          </ac:spMkLst>
        </pc:spChg>
        <pc:spChg chg="mod">
          <ac:chgData name="Mr Tam Nguyen" userId="53846575c6d7c6f1" providerId="LiveId" clId="{26D2F439-43B7-48BA-8636-4F54D5DA8F13}" dt="2019-12-13T16:10:52.737" v="51"/>
          <ac:spMkLst>
            <pc:docMk/>
            <pc:sldMk cId="2464980806" sldId="365"/>
            <ac:spMk id="42" creationId="{00000000-0000-0000-0000-000000000000}"/>
          </ac:spMkLst>
        </pc:spChg>
        <pc:spChg chg="mod">
          <ac:chgData name="Mr Tam Nguyen" userId="53846575c6d7c6f1" providerId="LiveId" clId="{26D2F439-43B7-48BA-8636-4F54D5DA8F13}" dt="2019-12-13T16:11:11.854" v="76"/>
          <ac:spMkLst>
            <pc:docMk/>
            <pc:sldMk cId="2464980806" sldId="365"/>
            <ac:spMk id="45" creationId="{00000000-0000-0000-0000-000000000000}"/>
          </ac:spMkLst>
        </pc:spChg>
      </pc:sldChg>
      <pc:sldChg chg="modSp mod">
        <pc:chgData name="Mr Tam Nguyen" userId="53846575c6d7c6f1" providerId="LiveId" clId="{26D2F439-43B7-48BA-8636-4F54D5DA8F13}" dt="2019-12-13T16:03:48.946" v="18" actId="404"/>
        <pc:sldMkLst>
          <pc:docMk/>
          <pc:sldMk cId="3029824585" sldId="408"/>
        </pc:sldMkLst>
        <pc:spChg chg="mod">
          <ac:chgData name="Mr Tam Nguyen" userId="53846575c6d7c6f1" providerId="LiveId" clId="{26D2F439-43B7-48BA-8636-4F54D5DA8F13}" dt="2019-12-13T16:03:48.946" v="18" actId="404"/>
          <ac:spMkLst>
            <pc:docMk/>
            <pc:sldMk cId="3029824585" sldId="408"/>
            <ac:spMk id="2" creationId="{00000000-0000-0000-0000-000000000000}"/>
          </ac:spMkLst>
        </pc:spChg>
      </pc:sldChg>
      <pc:sldChg chg="modSp mod">
        <pc:chgData name="Mr Tam Nguyen" userId="53846575c6d7c6f1" providerId="LiveId" clId="{26D2F439-43B7-48BA-8636-4F54D5DA8F13}" dt="2019-12-13T16:04:01.276" v="20" actId="404"/>
        <pc:sldMkLst>
          <pc:docMk/>
          <pc:sldMk cId="35116916" sldId="581"/>
        </pc:sldMkLst>
        <pc:spChg chg="mod">
          <ac:chgData name="Mr Tam Nguyen" userId="53846575c6d7c6f1" providerId="LiveId" clId="{26D2F439-43B7-48BA-8636-4F54D5DA8F13}" dt="2019-12-13T16:04:01.276" v="20" actId="404"/>
          <ac:spMkLst>
            <pc:docMk/>
            <pc:sldMk cId="35116916" sldId="581"/>
            <ac:spMk id="2" creationId="{00000000-0000-0000-0000-000000000000}"/>
          </ac:spMkLst>
        </pc:spChg>
      </pc:sldChg>
      <pc:sldChg chg="modSp">
        <pc:chgData name="Mr Tam Nguyen" userId="53846575c6d7c6f1" providerId="LiveId" clId="{26D2F439-43B7-48BA-8636-4F54D5DA8F13}" dt="2019-12-13T16:04:12.232" v="21"/>
        <pc:sldMkLst>
          <pc:docMk/>
          <pc:sldMk cId="664086956" sldId="616"/>
        </pc:sldMkLst>
        <pc:spChg chg="mod">
          <ac:chgData name="Mr Tam Nguyen" userId="53846575c6d7c6f1" providerId="LiveId" clId="{26D2F439-43B7-48BA-8636-4F54D5DA8F13}" dt="2019-12-13T16:04:12.232" v="21"/>
          <ac:spMkLst>
            <pc:docMk/>
            <pc:sldMk cId="664086956" sldId="616"/>
            <ac:spMk id="2" creationId="{00000000-0000-0000-0000-000000000000}"/>
          </ac:spMkLst>
        </pc:spChg>
      </pc:sldChg>
      <pc:sldChg chg="modSp mod">
        <pc:chgData name="Mr Tam Nguyen" userId="53846575c6d7c6f1" providerId="LiveId" clId="{26D2F439-43B7-48BA-8636-4F54D5DA8F13}" dt="2019-12-13T16:09:15.691" v="41" actId="403"/>
        <pc:sldMkLst>
          <pc:docMk/>
          <pc:sldMk cId="2754005615" sldId="674"/>
        </pc:sldMkLst>
        <pc:spChg chg="mod">
          <ac:chgData name="Mr Tam Nguyen" userId="53846575c6d7c6f1" providerId="LiveId" clId="{26D2F439-43B7-48BA-8636-4F54D5DA8F13}" dt="2019-12-13T16:09:15.691" v="41" actId="403"/>
          <ac:spMkLst>
            <pc:docMk/>
            <pc:sldMk cId="2754005615" sldId="674"/>
            <ac:spMk id="8" creationId="{00000000-0000-0000-0000-000000000000}"/>
          </ac:spMkLst>
        </pc:spChg>
        <pc:spChg chg="mod">
          <ac:chgData name="Mr Tam Nguyen" userId="53846575c6d7c6f1" providerId="LiveId" clId="{26D2F439-43B7-48BA-8636-4F54D5DA8F13}" dt="2019-12-13T16:08:30.201" v="31" actId="207"/>
          <ac:spMkLst>
            <pc:docMk/>
            <pc:sldMk cId="2754005615" sldId="674"/>
            <ac:spMk id="10" creationId="{C560D8AB-9919-419B-BEBB-D2009B70CB50}"/>
          </ac:spMkLst>
        </pc:spChg>
        <pc:spChg chg="mod">
          <ac:chgData name="Mr Tam Nguyen" userId="53846575c6d7c6f1" providerId="LiveId" clId="{26D2F439-43B7-48BA-8636-4F54D5DA8F13}" dt="2019-12-13T16:08:46.440" v="35" actId="1076"/>
          <ac:spMkLst>
            <pc:docMk/>
            <pc:sldMk cId="2754005615" sldId="674"/>
            <ac:spMk id="33" creationId="{00000000-0000-0000-0000-000000000000}"/>
          </ac:spMkLst>
        </pc:spChg>
        <pc:spChg chg="mod">
          <ac:chgData name="Mr Tam Nguyen" userId="53846575c6d7c6f1" providerId="LiveId" clId="{26D2F439-43B7-48BA-8636-4F54D5DA8F13}" dt="2019-12-13T16:09:02.238" v="38" actId="403"/>
          <ac:spMkLst>
            <pc:docMk/>
            <pc:sldMk cId="2754005615" sldId="674"/>
            <ac:spMk id="39" creationId="{00000000-0000-0000-0000-000000000000}"/>
          </ac:spMkLst>
        </pc:spChg>
        <pc:spChg chg="mod">
          <ac:chgData name="Mr Tam Nguyen" userId="53846575c6d7c6f1" providerId="LiveId" clId="{26D2F439-43B7-48BA-8636-4F54D5DA8F13}" dt="2019-12-13T16:09:04.931" v="39" actId="403"/>
          <ac:spMkLst>
            <pc:docMk/>
            <pc:sldMk cId="2754005615" sldId="674"/>
            <ac:spMk id="42" creationId="{00000000-0000-0000-0000-000000000000}"/>
          </ac:spMkLst>
        </pc:spChg>
        <pc:spChg chg="mod">
          <ac:chgData name="Mr Tam Nguyen" userId="53846575c6d7c6f1" providerId="LiveId" clId="{26D2F439-43B7-48BA-8636-4F54D5DA8F13}" dt="2019-12-13T16:08:40.865" v="34"/>
          <ac:spMkLst>
            <pc:docMk/>
            <pc:sldMk cId="2754005615" sldId="674"/>
            <ac:spMk id="45" creationId="{00000000-0000-0000-0000-000000000000}"/>
          </ac:spMkLst>
        </pc:spChg>
      </pc:sldChg>
      <pc:sldChg chg="modSp mod">
        <pc:chgData name="Mr Tam Nguyen" userId="53846575c6d7c6f1" providerId="LiveId" clId="{26D2F439-43B7-48BA-8636-4F54D5DA8F13}" dt="2019-12-13T22:34:34.095" v="219" actId="207"/>
        <pc:sldMkLst>
          <pc:docMk/>
          <pc:sldMk cId="2591988824" sldId="675"/>
        </pc:sldMkLst>
        <pc:spChg chg="mod">
          <ac:chgData name="Mr Tam Nguyen" userId="53846575c6d7c6f1" providerId="LiveId" clId="{26D2F439-43B7-48BA-8636-4F54D5DA8F13}" dt="2019-12-13T16:13:30.878" v="137"/>
          <ac:spMkLst>
            <pc:docMk/>
            <pc:sldMk cId="2591988824" sldId="675"/>
            <ac:spMk id="8" creationId="{00000000-0000-0000-0000-000000000000}"/>
          </ac:spMkLst>
        </pc:spChg>
        <pc:spChg chg="mod">
          <ac:chgData name="Mr Tam Nguyen" userId="53846575c6d7c6f1" providerId="LiveId" clId="{26D2F439-43B7-48BA-8636-4F54D5DA8F13}" dt="2019-12-13T22:34:34.095" v="219" actId="207"/>
          <ac:spMkLst>
            <pc:docMk/>
            <pc:sldMk cId="2591988824" sldId="675"/>
            <ac:spMk id="10" creationId="{C560D8AB-9919-419B-BEBB-D2009B70CB50}"/>
          </ac:spMkLst>
        </pc:spChg>
        <pc:spChg chg="mod">
          <ac:chgData name="Mr Tam Nguyen" userId="53846575c6d7c6f1" providerId="LiveId" clId="{26D2F439-43B7-48BA-8636-4F54D5DA8F13}" dt="2019-12-13T22:33:53.349" v="215" actId="1036"/>
          <ac:spMkLst>
            <pc:docMk/>
            <pc:sldMk cId="2591988824" sldId="675"/>
            <ac:spMk id="19" creationId="{00000000-0000-0000-0000-000000000000}"/>
          </ac:spMkLst>
        </pc:spChg>
        <pc:spChg chg="mod">
          <ac:chgData name="Mr Tam Nguyen" userId="53846575c6d7c6f1" providerId="LiveId" clId="{26D2F439-43B7-48BA-8636-4F54D5DA8F13}" dt="2019-12-13T22:33:53.349" v="215" actId="1036"/>
          <ac:spMkLst>
            <pc:docMk/>
            <pc:sldMk cId="2591988824" sldId="675"/>
            <ac:spMk id="33" creationId="{00000000-0000-0000-0000-000000000000}"/>
          </ac:spMkLst>
        </pc:spChg>
        <pc:spChg chg="mod">
          <ac:chgData name="Mr Tam Nguyen" userId="53846575c6d7c6f1" providerId="LiveId" clId="{26D2F439-43B7-48BA-8636-4F54D5DA8F13}" dt="2019-12-13T22:34:02.345" v="216"/>
          <ac:spMkLst>
            <pc:docMk/>
            <pc:sldMk cId="2591988824" sldId="675"/>
            <ac:spMk id="39" creationId="{00000000-0000-0000-0000-000000000000}"/>
          </ac:spMkLst>
        </pc:spChg>
        <pc:spChg chg="mod">
          <ac:chgData name="Mr Tam Nguyen" userId="53846575c6d7c6f1" providerId="LiveId" clId="{26D2F439-43B7-48BA-8636-4F54D5DA8F13}" dt="2019-12-13T22:33:37.485" v="188"/>
          <ac:spMkLst>
            <pc:docMk/>
            <pc:sldMk cId="2591988824" sldId="675"/>
            <ac:spMk id="42" creationId="{00000000-0000-0000-0000-000000000000}"/>
          </ac:spMkLst>
        </pc:spChg>
        <pc:spChg chg="mod">
          <ac:chgData name="Mr Tam Nguyen" userId="53846575c6d7c6f1" providerId="LiveId" clId="{26D2F439-43B7-48BA-8636-4F54D5DA8F13}" dt="2019-12-13T22:32:59.054" v="153"/>
          <ac:spMkLst>
            <pc:docMk/>
            <pc:sldMk cId="2591988824" sldId="675"/>
            <ac:spMk id="45" creationId="{00000000-0000-0000-0000-000000000000}"/>
          </ac:spMkLst>
        </pc:spChg>
      </pc:sldChg>
      <pc:sldChg chg="modSp mod">
        <pc:chgData name="Mr Tam Nguyen" userId="53846575c6d7c6f1" providerId="LiveId" clId="{26D2F439-43B7-48BA-8636-4F54D5DA8F13}" dt="2019-12-13T22:35:53.695" v="262" actId="403"/>
        <pc:sldMkLst>
          <pc:docMk/>
          <pc:sldMk cId="4181521512" sldId="676"/>
        </pc:sldMkLst>
        <pc:spChg chg="mod">
          <ac:chgData name="Mr Tam Nguyen" userId="53846575c6d7c6f1" providerId="LiveId" clId="{26D2F439-43B7-48BA-8636-4F54D5DA8F13}" dt="2019-12-13T22:34:57.387" v="220"/>
          <ac:spMkLst>
            <pc:docMk/>
            <pc:sldMk cId="4181521512" sldId="676"/>
            <ac:spMk id="8" creationId="{00000000-0000-0000-0000-000000000000}"/>
          </ac:spMkLst>
        </pc:spChg>
        <pc:spChg chg="mod">
          <ac:chgData name="Mr Tam Nguyen" userId="53846575c6d7c6f1" providerId="LiveId" clId="{26D2F439-43B7-48BA-8636-4F54D5DA8F13}" dt="2019-12-13T22:35:53.695" v="262" actId="403"/>
          <ac:spMkLst>
            <pc:docMk/>
            <pc:sldMk cId="4181521512" sldId="676"/>
            <ac:spMk id="10" creationId="{C560D8AB-9919-419B-BEBB-D2009B70CB50}"/>
          </ac:spMkLst>
        </pc:spChg>
        <pc:spChg chg="mod">
          <ac:chgData name="Mr Tam Nguyen" userId="53846575c6d7c6f1" providerId="LiveId" clId="{26D2F439-43B7-48BA-8636-4F54D5DA8F13}" dt="2019-12-13T22:35:35.611" v="258" actId="1035"/>
          <ac:spMkLst>
            <pc:docMk/>
            <pc:sldMk cId="4181521512" sldId="676"/>
            <ac:spMk id="19" creationId="{00000000-0000-0000-0000-000000000000}"/>
          </ac:spMkLst>
        </pc:spChg>
        <pc:spChg chg="mod">
          <ac:chgData name="Mr Tam Nguyen" userId="53846575c6d7c6f1" providerId="LiveId" clId="{26D2F439-43B7-48BA-8636-4F54D5DA8F13}" dt="2019-12-13T22:35:35.611" v="258" actId="1035"/>
          <ac:spMkLst>
            <pc:docMk/>
            <pc:sldMk cId="4181521512" sldId="676"/>
            <ac:spMk id="33" creationId="{00000000-0000-0000-0000-000000000000}"/>
          </ac:spMkLst>
        </pc:spChg>
        <pc:spChg chg="mod">
          <ac:chgData name="Mr Tam Nguyen" userId="53846575c6d7c6f1" providerId="LiveId" clId="{26D2F439-43B7-48BA-8636-4F54D5DA8F13}" dt="2019-12-13T22:35:23.454" v="222"/>
          <ac:spMkLst>
            <pc:docMk/>
            <pc:sldMk cId="4181521512" sldId="676"/>
            <ac:spMk id="39" creationId="{00000000-0000-0000-0000-000000000000}"/>
          </ac:spMkLst>
        </pc:spChg>
        <pc:spChg chg="mod">
          <ac:chgData name="Mr Tam Nguyen" userId="53846575c6d7c6f1" providerId="LiveId" clId="{26D2F439-43B7-48BA-8636-4F54D5DA8F13}" dt="2019-12-13T22:35:12.116" v="221"/>
          <ac:spMkLst>
            <pc:docMk/>
            <pc:sldMk cId="4181521512" sldId="676"/>
            <ac:spMk id="42" creationId="{00000000-0000-0000-0000-000000000000}"/>
          </ac:spMkLst>
        </pc:spChg>
        <pc:spChg chg="mod">
          <ac:chgData name="Mr Tam Nguyen" userId="53846575c6d7c6f1" providerId="LiveId" clId="{26D2F439-43B7-48BA-8636-4F54D5DA8F13}" dt="2019-12-13T22:35:45.630" v="259"/>
          <ac:spMkLst>
            <pc:docMk/>
            <pc:sldMk cId="4181521512" sldId="676"/>
            <ac:spMk id="45" creationId="{00000000-0000-0000-0000-000000000000}"/>
          </ac:spMkLst>
        </pc:spChg>
      </pc:sldChg>
      <pc:sldChg chg="modSp mod">
        <pc:chgData name="Mr Tam Nguyen" userId="53846575c6d7c6f1" providerId="LiveId" clId="{26D2F439-43B7-48BA-8636-4F54D5DA8F13}" dt="2019-12-13T16:12:49.854" v="131" actId="1076"/>
        <pc:sldMkLst>
          <pc:docMk/>
          <pc:sldMk cId="2408266182" sldId="677"/>
        </pc:sldMkLst>
        <pc:spChg chg="mod">
          <ac:chgData name="Mr Tam Nguyen" userId="53846575c6d7c6f1" providerId="LiveId" clId="{26D2F439-43B7-48BA-8636-4F54D5DA8F13}" dt="2019-12-13T16:11:46.748" v="77"/>
          <ac:spMkLst>
            <pc:docMk/>
            <pc:sldMk cId="2408266182" sldId="677"/>
            <ac:spMk id="8" creationId="{00000000-0000-0000-0000-000000000000}"/>
          </ac:spMkLst>
        </pc:spChg>
        <pc:spChg chg="mod">
          <ac:chgData name="Mr Tam Nguyen" userId="53846575c6d7c6f1" providerId="LiveId" clId="{26D2F439-43B7-48BA-8636-4F54D5DA8F13}" dt="2019-12-13T16:12:49.854" v="131" actId="1076"/>
          <ac:spMkLst>
            <pc:docMk/>
            <pc:sldMk cId="2408266182" sldId="677"/>
            <ac:spMk id="33" creationId="{00000000-0000-0000-0000-000000000000}"/>
          </ac:spMkLst>
        </pc:spChg>
        <pc:spChg chg="mod">
          <ac:chgData name="Mr Tam Nguyen" userId="53846575c6d7c6f1" providerId="LiveId" clId="{26D2F439-43B7-48BA-8636-4F54D5DA8F13}" dt="2019-12-13T16:11:56.427" v="78"/>
          <ac:spMkLst>
            <pc:docMk/>
            <pc:sldMk cId="2408266182" sldId="677"/>
            <ac:spMk id="39" creationId="{00000000-0000-0000-0000-000000000000}"/>
          </ac:spMkLst>
        </pc:spChg>
        <pc:spChg chg="mod">
          <ac:chgData name="Mr Tam Nguyen" userId="53846575c6d7c6f1" providerId="LiveId" clId="{26D2F439-43B7-48BA-8636-4F54D5DA8F13}" dt="2019-12-13T16:12:13.650" v="79"/>
          <ac:spMkLst>
            <pc:docMk/>
            <pc:sldMk cId="2408266182" sldId="677"/>
            <ac:spMk id="42" creationId="{00000000-0000-0000-0000-000000000000}"/>
          </ac:spMkLst>
        </pc:spChg>
        <pc:spChg chg="mod">
          <ac:chgData name="Mr Tam Nguyen" userId="53846575c6d7c6f1" providerId="LiveId" clId="{26D2F439-43B7-48BA-8636-4F54D5DA8F13}" dt="2019-12-13T16:12:25.345" v="82"/>
          <ac:spMkLst>
            <pc:docMk/>
            <pc:sldMk cId="2408266182" sldId="677"/>
            <ac:spMk id="45" creationId="{00000000-0000-0000-0000-000000000000}"/>
          </ac:spMkLst>
        </pc:spChg>
        <pc:grpChg chg="mod">
          <ac:chgData name="Mr Tam Nguyen" userId="53846575c6d7c6f1" providerId="LiveId" clId="{26D2F439-43B7-48BA-8636-4F54D5DA8F13}" dt="2019-12-13T16:12:29.797" v="84" actId="1076"/>
          <ac:grpSpMkLst>
            <pc:docMk/>
            <pc:sldMk cId="2408266182" sldId="677"/>
            <ac:grpSpMk id="9" creationId="{00000000-0000-0000-0000-000000000000}"/>
          </ac:grpSpMkLst>
        </pc:grpChg>
      </pc:sldChg>
      <pc:sldChg chg="modSp mod">
        <pc:chgData name="Mr Tam Nguyen" userId="53846575c6d7c6f1" providerId="LiveId" clId="{26D2F439-43B7-48BA-8636-4F54D5DA8F13}" dt="2019-12-13T16:04:26.498" v="24" actId="404"/>
        <pc:sldMkLst>
          <pc:docMk/>
          <pc:sldMk cId="3699988380" sldId="678"/>
        </pc:sldMkLst>
        <pc:spChg chg="mod">
          <ac:chgData name="Mr Tam Nguyen" userId="53846575c6d7c6f1" providerId="LiveId" clId="{26D2F439-43B7-48BA-8636-4F54D5DA8F13}" dt="2019-12-13T16:04:26.498" v="24" actId="404"/>
          <ac:spMkLst>
            <pc:docMk/>
            <pc:sldMk cId="3699988380" sldId="678"/>
            <ac:spMk id="2" creationId="{00000000-0000-0000-0000-000000000000}"/>
          </ac:spMkLst>
        </pc:spChg>
      </pc:sldChg>
      <pc:sldChg chg="delSp modSp del mod delAnim">
        <pc:chgData name="Mr Tam Nguyen" userId="53846575c6d7c6f1" providerId="LiveId" clId="{26D2F439-43B7-48BA-8636-4F54D5DA8F13}" dt="2019-12-13T22:54:09.894" v="569" actId="47"/>
        <pc:sldMkLst>
          <pc:docMk/>
          <pc:sldMk cId="53950726" sldId="679"/>
        </pc:sldMkLst>
        <pc:spChg chg="del">
          <ac:chgData name="Mr Tam Nguyen" userId="53846575c6d7c6f1" providerId="LiveId" clId="{26D2F439-43B7-48BA-8636-4F54D5DA8F13}" dt="2019-12-13T22:37:18.968" v="265" actId="478"/>
          <ac:spMkLst>
            <pc:docMk/>
            <pc:sldMk cId="53950726" sldId="679"/>
            <ac:spMk id="5" creationId="{1D1ADAA3-38D5-4196-829E-2A9629366CE6}"/>
          </ac:spMkLst>
        </pc:spChg>
        <pc:spChg chg="del">
          <ac:chgData name="Mr Tam Nguyen" userId="53846575c6d7c6f1" providerId="LiveId" clId="{26D2F439-43B7-48BA-8636-4F54D5DA8F13}" dt="2019-12-13T22:36:07.139" v="263" actId="478"/>
          <ac:spMkLst>
            <pc:docMk/>
            <pc:sldMk cId="53950726" sldId="679"/>
            <ac:spMk id="6" creationId="{DD7C3AB6-2993-4374-BD1E-DADB18A3DDDC}"/>
          </ac:spMkLst>
        </pc:spChg>
        <pc:spChg chg="del">
          <ac:chgData name="Mr Tam Nguyen" userId="53846575c6d7c6f1" providerId="LiveId" clId="{26D2F439-43B7-48BA-8636-4F54D5DA8F13}" dt="2019-12-13T22:39:33.814" v="274" actId="478"/>
          <ac:spMkLst>
            <pc:docMk/>
            <pc:sldMk cId="53950726" sldId="679"/>
            <ac:spMk id="9" creationId="{D721C701-DEA9-4953-9AE0-9724C9955AF2}"/>
          </ac:spMkLst>
        </pc:spChg>
        <pc:spChg chg="del">
          <ac:chgData name="Mr Tam Nguyen" userId="53846575c6d7c6f1" providerId="LiveId" clId="{26D2F439-43B7-48BA-8636-4F54D5DA8F13}" dt="2019-12-13T22:39:33.814" v="274" actId="478"/>
          <ac:spMkLst>
            <pc:docMk/>
            <pc:sldMk cId="53950726" sldId="679"/>
            <ac:spMk id="51" creationId="{EF1A1A8A-17F7-40ED-ABD6-0EA95C4153BD}"/>
          </ac:spMkLst>
        </pc:spChg>
        <pc:spChg chg="del">
          <ac:chgData name="Mr Tam Nguyen" userId="53846575c6d7c6f1" providerId="LiveId" clId="{26D2F439-43B7-48BA-8636-4F54D5DA8F13}" dt="2019-12-13T22:37:18.968" v="265" actId="478"/>
          <ac:spMkLst>
            <pc:docMk/>
            <pc:sldMk cId="53950726" sldId="679"/>
            <ac:spMk id="93" creationId="{8D46CA97-2973-4C95-B42C-B20FC4F01EAA}"/>
          </ac:spMkLst>
        </pc:spChg>
        <pc:spChg chg="del">
          <ac:chgData name="Mr Tam Nguyen" userId="53846575c6d7c6f1" providerId="LiveId" clId="{26D2F439-43B7-48BA-8636-4F54D5DA8F13}" dt="2019-12-13T22:37:18.968" v="265" actId="478"/>
          <ac:spMkLst>
            <pc:docMk/>
            <pc:sldMk cId="53950726" sldId="679"/>
            <ac:spMk id="94" creationId="{B4B97D5D-C310-493C-B6B7-B7FC6F0305F1}"/>
          </ac:spMkLst>
        </pc:spChg>
        <pc:spChg chg="del">
          <ac:chgData name="Mr Tam Nguyen" userId="53846575c6d7c6f1" providerId="LiveId" clId="{26D2F439-43B7-48BA-8636-4F54D5DA8F13}" dt="2019-12-13T22:37:18.968" v="265" actId="478"/>
          <ac:spMkLst>
            <pc:docMk/>
            <pc:sldMk cId="53950726" sldId="679"/>
            <ac:spMk id="96" creationId="{25524F32-CB83-4E5D-A9FA-3CAFEDA6C717}"/>
          </ac:spMkLst>
        </pc:spChg>
        <pc:spChg chg="del">
          <ac:chgData name="Mr Tam Nguyen" userId="53846575c6d7c6f1" providerId="LiveId" clId="{26D2F439-43B7-48BA-8636-4F54D5DA8F13}" dt="2019-12-13T22:37:18.968" v="265" actId="478"/>
          <ac:spMkLst>
            <pc:docMk/>
            <pc:sldMk cId="53950726" sldId="679"/>
            <ac:spMk id="97" creationId="{594C8A86-0660-477E-8E70-F472ADB94B7A}"/>
          </ac:spMkLst>
        </pc:spChg>
        <pc:spChg chg="del">
          <ac:chgData name="Mr Tam Nguyen" userId="53846575c6d7c6f1" providerId="LiveId" clId="{26D2F439-43B7-48BA-8636-4F54D5DA8F13}" dt="2019-12-13T22:37:22.063" v="266" actId="478"/>
          <ac:spMkLst>
            <pc:docMk/>
            <pc:sldMk cId="53950726" sldId="679"/>
            <ac:spMk id="105" creationId="{090E6775-149E-438D-B2A6-199D2B59ED98}"/>
          </ac:spMkLst>
        </pc:spChg>
        <pc:spChg chg="del">
          <ac:chgData name="Mr Tam Nguyen" userId="53846575c6d7c6f1" providerId="LiveId" clId="{26D2F439-43B7-48BA-8636-4F54D5DA8F13}" dt="2019-12-13T22:37:22.063" v="266" actId="478"/>
          <ac:spMkLst>
            <pc:docMk/>
            <pc:sldMk cId="53950726" sldId="679"/>
            <ac:spMk id="106" creationId="{DA840C98-41F0-4AAF-B17A-FEE6F37E595E}"/>
          </ac:spMkLst>
        </pc:spChg>
        <pc:spChg chg="del">
          <ac:chgData name="Mr Tam Nguyen" userId="53846575c6d7c6f1" providerId="LiveId" clId="{26D2F439-43B7-48BA-8636-4F54D5DA8F13}" dt="2019-12-13T22:37:22.063" v="266" actId="478"/>
          <ac:spMkLst>
            <pc:docMk/>
            <pc:sldMk cId="53950726" sldId="679"/>
            <ac:spMk id="112" creationId="{8CFF3713-609E-4CB2-A2DB-1D0170864051}"/>
          </ac:spMkLst>
        </pc:spChg>
        <pc:spChg chg="del">
          <ac:chgData name="Mr Tam Nguyen" userId="53846575c6d7c6f1" providerId="LiveId" clId="{26D2F439-43B7-48BA-8636-4F54D5DA8F13}" dt="2019-12-13T22:37:22.063" v="266" actId="478"/>
          <ac:spMkLst>
            <pc:docMk/>
            <pc:sldMk cId="53950726" sldId="679"/>
            <ac:spMk id="113" creationId="{2560AEB6-FD9D-443E-8789-310ADFF0F980}"/>
          </ac:spMkLst>
        </pc:spChg>
        <pc:spChg chg="del">
          <ac:chgData name="Mr Tam Nguyen" userId="53846575c6d7c6f1" providerId="LiveId" clId="{26D2F439-43B7-48BA-8636-4F54D5DA8F13}" dt="2019-12-13T22:37:22.063" v="266" actId="478"/>
          <ac:spMkLst>
            <pc:docMk/>
            <pc:sldMk cId="53950726" sldId="679"/>
            <ac:spMk id="114" creationId="{E836841D-AF8C-48B0-A3F0-EC3221F1358A}"/>
          </ac:spMkLst>
        </pc:spChg>
        <pc:spChg chg="del">
          <ac:chgData name="Mr Tam Nguyen" userId="53846575c6d7c6f1" providerId="LiveId" clId="{26D2F439-43B7-48BA-8636-4F54D5DA8F13}" dt="2019-12-13T22:37:18.968" v="265" actId="478"/>
          <ac:spMkLst>
            <pc:docMk/>
            <pc:sldMk cId="53950726" sldId="679"/>
            <ac:spMk id="115" creationId="{D7E5A136-F657-4CD0-AC1D-013D50EE0D13}"/>
          </ac:spMkLst>
        </pc:spChg>
        <pc:spChg chg="del">
          <ac:chgData name="Mr Tam Nguyen" userId="53846575c6d7c6f1" providerId="LiveId" clId="{26D2F439-43B7-48BA-8636-4F54D5DA8F13}" dt="2019-12-13T22:37:18.968" v="265" actId="478"/>
          <ac:spMkLst>
            <pc:docMk/>
            <pc:sldMk cId="53950726" sldId="679"/>
            <ac:spMk id="116" creationId="{382CDB5E-FE4B-407B-A6D9-0B1050A75C26}"/>
          </ac:spMkLst>
        </pc:spChg>
        <pc:spChg chg="del">
          <ac:chgData name="Mr Tam Nguyen" userId="53846575c6d7c6f1" providerId="LiveId" clId="{26D2F439-43B7-48BA-8636-4F54D5DA8F13}" dt="2019-12-13T22:37:18.968" v="265" actId="478"/>
          <ac:spMkLst>
            <pc:docMk/>
            <pc:sldMk cId="53950726" sldId="679"/>
            <ac:spMk id="117" creationId="{17AD6E0C-583F-471C-96AE-F15C82385779}"/>
          </ac:spMkLst>
        </pc:spChg>
        <pc:spChg chg="del">
          <ac:chgData name="Mr Tam Nguyen" userId="53846575c6d7c6f1" providerId="LiveId" clId="{26D2F439-43B7-48BA-8636-4F54D5DA8F13}" dt="2019-12-13T22:37:18.968" v="265" actId="478"/>
          <ac:spMkLst>
            <pc:docMk/>
            <pc:sldMk cId="53950726" sldId="679"/>
            <ac:spMk id="118" creationId="{93031493-EA2E-4165-AD6D-8DB7BA019748}"/>
          </ac:spMkLst>
        </pc:spChg>
        <pc:spChg chg="del">
          <ac:chgData name="Mr Tam Nguyen" userId="53846575c6d7c6f1" providerId="LiveId" clId="{26D2F439-43B7-48BA-8636-4F54D5DA8F13}" dt="2019-12-13T22:37:15.302" v="264" actId="478"/>
          <ac:spMkLst>
            <pc:docMk/>
            <pc:sldMk cId="53950726" sldId="679"/>
            <ac:spMk id="119" creationId="{45DAA8AB-7341-4F6A-B88E-DF00BC075078}"/>
          </ac:spMkLst>
        </pc:spChg>
        <pc:spChg chg="del">
          <ac:chgData name="Mr Tam Nguyen" userId="53846575c6d7c6f1" providerId="LiveId" clId="{26D2F439-43B7-48BA-8636-4F54D5DA8F13}" dt="2019-12-13T22:37:18.968" v="265" actId="478"/>
          <ac:spMkLst>
            <pc:docMk/>
            <pc:sldMk cId="53950726" sldId="679"/>
            <ac:spMk id="120" creationId="{1A467F48-879F-4D2E-9FE4-56F02D6E8689}"/>
          </ac:spMkLst>
        </pc:spChg>
        <pc:spChg chg="del">
          <ac:chgData name="Mr Tam Nguyen" userId="53846575c6d7c6f1" providerId="LiveId" clId="{26D2F439-43B7-48BA-8636-4F54D5DA8F13}" dt="2019-12-13T22:37:18.968" v="265" actId="478"/>
          <ac:spMkLst>
            <pc:docMk/>
            <pc:sldMk cId="53950726" sldId="679"/>
            <ac:spMk id="121" creationId="{7910202F-1A67-481C-985D-FAD9AE22CCF4}"/>
          </ac:spMkLst>
        </pc:spChg>
        <pc:spChg chg="del">
          <ac:chgData name="Mr Tam Nguyen" userId="53846575c6d7c6f1" providerId="LiveId" clId="{26D2F439-43B7-48BA-8636-4F54D5DA8F13}" dt="2019-12-13T22:37:18.968" v="265" actId="478"/>
          <ac:spMkLst>
            <pc:docMk/>
            <pc:sldMk cId="53950726" sldId="679"/>
            <ac:spMk id="122" creationId="{463FD051-C1BC-4187-A6FD-0DA79D27A34B}"/>
          </ac:spMkLst>
        </pc:spChg>
        <pc:spChg chg="del">
          <ac:chgData name="Mr Tam Nguyen" userId="53846575c6d7c6f1" providerId="LiveId" clId="{26D2F439-43B7-48BA-8636-4F54D5DA8F13}" dt="2019-12-13T22:37:18.968" v="265" actId="478"/>
          <ac:spMkLst>
            <pc:docMk/>
            <pc:sldMk cId="53950726" sldId="679"/>
            <ac:spMk id="123" creationId="{D6C4D0C2-5A1B-4BA0-9C68-FC209A909C8A}"/>
          </ac:spMkLst>
        </pc:spChg>
        <pc:spChg chg="del">
          <ac:chgData name="Mr Tam Nguyen" userId="53846575c6d7c6f1" providerId="LiveId" clId="{26D2F439-43B7-48BA-8636-4F54D5DA8F13}" dt="2019-12-13T22:37:18.968" v="265" actId="478"/>
          <ac:spMkLst>
            <pc:docMk/>
            <pc:sldMk cId="53950726" sldId="679"/>
            <ac:spMk id="124" creationId="{342C0D2C-94A4-4B2A-AAA5-12E47F945DCC}"/>
          </ac:spMkLst>
        </pc:spChg>
        <pc:spChg chg="del">
          <ac:chgData name="Mr Tam Nguyen" userId="53846575c6d7c6f1" providerId="LiveId" clId="{26D2F439-43B7-48BA-8636-4F54D5DA8F13}" dt="2019-12-13T22:37:15.302" v="264" actId="478"/>
          <ac:spMkLst>
            <pc:docMk/>
            <pc:sldMk cId="53950726" sldId="679"/>
            <ac:spMk id="125" creationId="{6605AE6F-E0F4-4F59-B843-7CEC6785522E}"/>
          </ac:spMkLst>
        </pc:spChg>
        <pc:spChg chg="del">
          <ac:chgData name="Mr Tam Nguyen" userId="53846575c6d7c6f1" providerId="LiveId" clId="{26D2F439-43B7-48BA-8636-4F54D5DA8F13}" dt="2019-12-13T22:37:15.302" v="264" actId="478"/>
          <ac:spMkLst>
            <pc:docMk/>
            <pc:sldMk cId="53950726" sldId="679"/>
            <ac:spMk id="126" creationId="{CFE87EDD-6313-49E3-80C2-152862684E7D}"/>
          </ac:spMkLst>
        </pc:spChg>
        <pc:spChg chg="del">
          <ac:chgData name="Mr Tam Nguyen" userId="53846575c6d7c6f1" providerId="LiveId" clId="{26D2F439-43B7-48BA-8636-4F54D5DA8F13}" dt="2019-12-13T22:37:18.968" v="265" actId="478"/>
          <ac:spMkLst>
            <pc:docMk/>
            <pc:sldMk cId="53950726" sldId="679"/>
            <ac:spMk id="127" creationId="{A8E7692F-E066-46CB-9058-2989639F2528}"/>
          </ac:spMkLst>
        </pc:spChg>
        <pc:spChg chg="del">
          <ac:chgData name="Mr Tam Nguyen" userId="53846575c6d7c6f1" providerId="LiveId" clId="{26D2F439-43B7-48BA-8636-4F54D5DA8F13}" dt="2019-12-13T22:37:18.968" v="265" actId="478"/>
          <ac:spMkLst>
            <pc:docMk/>
            <pc:sldMk cId="53950726" sldId="679"/>
            <ac:spMk id="128" creationId="{A0A77976-1F58-4A3D-B4F8-3A7615DF89A3}"/>
          </ac:spMkLst>
        </pc:spChg>
        <pc:spChg chg="del">
          <ac:chgData name="Mr Tam Nguyen" userId="53846575c6d7c6f1" providerId="LiveId" clId="{26D2F439-43B7-48BA-8636-4F54D5DA8F13}" dt="2019-12-13T22:37:18.968" v="265" actId="478"/>
          <ac:spMkLst>
            <pc:docMk/>
            <pc:sldMk cId="53950726" sldId="679"/>
            <ac:spMk id="131" creationId="{466C6D48-422B-43C1-9747-C4438979FEA5}"/>
          </ac:spMkLst>
        </pc:spChg>
        <pc:spChg chg="del">
          <ac:chgData name="Mr Tam Nguyen" userId="53846575c6d7c6f1" providerId="LiveId" clId="{26D2F439-43B7-48BA-8636-4F54D5DA8F13}" dt="2019-12-13T22:37:18.968" v="265" actId="478"/>
          <ac:spMkLst>
            <pc:docMk/>
            <pc:sldMk cId="53950726" sldId="679"/>
            <ac:spMk id="132" creationId="{91D7CBA4-05ED-4227-94A5-DCC78B9997FF}"/>
          </ac:spMkLst>
        </pc:spChg>
        <pc:spChg chg="del">
          <ac:chgData name="Mr Tam Nguyen" userId="53846575c6d7c6f1" providerId="LiveId" clId="{26D2F439-43B7-48BA-8636-4F54D5DA8F13}" dt="2019-12-13T22:37:18.968" v="265" actId="478"/>
          <ac:spMkLst>
            <pc:docMk/>
            <pc:sldMk cId="53950726" sldId="679"/>
            <ac:spMk id="133" creationId="{849D0157-ED89-4FA4-8D9B-4220DE1CE152}"/>
          </ac:spMkLst>
        </pc:spChg>
        <pc:spChg chg="del">
          <ac:chgData name="Mr Tam Nguyen" userId="53846575c6d7c6f1" providerId="LiveId" clId="{26D2F439-43B7-48BA-8636-4F54D5DA8F13}" dt="2019-12-13T22:37:15.302" v="264" actId="478"/>
          <ac:spMkLst>
            <pc:docMk/>
            <pc:sldMk cId="53950726" sldId="679"/>
            <ac:spMk id="134" creationId="{833B5CB9-ECD4-4FEC-84CD-663618051866}"/>
          </ac:spMkLst>
        </pc:spChg>
        <pc:spChg chg="del">
          <ac:chgData name="Mr Tam Nguyen" userId="53846575c6d7c6f1" providerId="LiveId" clId="{26D2F439-43B7-48BA-8636-4F54D5DA8F13}" dt="2019-12-13T22:37:15.302" v="264" actId="478"/>
          <ac:spMkLst>
            <pc:docMk/>
            <pc:sldMk cId="53950726" sldId="679"/>
            <ac:spMk id="135" creationId="{157764AC-2F0E-4157-9467-9B5ACEFA2EFE}"/>
          </ac:spMkLst>
        </pc:spChg>
        <pc:spChg chg="del">
          <ac:chgData name="Mr Tam Nguyen" userId="53846575c6d7c6f1" providerId="LiveId" clId="{26D2F439-43B7-48BA-8636-4F54D5DA8F13}" dt="2019-12-13T22:37:18.968" v="265" actId="478"/>
          <ac:spMkLst>
            <pc:docMk/>
            <pc:sldMk cId="53950726" sldId="679"/>
            <ac:spMk id="136" creationId="{FCE43F00-0E26-43BA-9A6F-FA640DF80B02}"/>
          </ac:spMkLst>
        </pc:spChg>
        <pc:spChg chg="del">
          <ac:chgData name="Mr Tam Nguyen" userId="53846575c6d7c6f1" providerId="LiveId" clId="{26D2F439-43B7-48BA-8636-4F54D5DA8F13}" dt="2019-12-13T22:37:18.968" v="265" actId="478"/>
          <ac:spMkLst>
            <pc:docMk/>
            <pc:sldMk cId="53950726" sldId="679"/>
            <ac:spMk id="137" creationId="{7B0930D6-DC95-4016-9B4D-CEA36241F8D0}"/>
          </ac:spMkLst>
        </pc:spChg>
        <pc:spChg chg="del">
          <ac:chgData name="Mr Tam Nguyen" userId="53846575c6d7c6f1" providerId="LiveId" clId="{26D2F439-43B7-48BA-8636-4F54D5DA8F13}" dt="2019-12-13T22:37:18.968" v="265" actId="478"/>
          <ac:spMkLst>
            <pc:docMk/>
            <pc:sldMk cId="53950726" sldId="679"/>
            <ac:spMk id="138" creationId="{410E2A30-7DC5-45AC-8DA8-4CD17060E4B0}"/>
          </ac:spMkLst>
        </pc:spChg>
        <pc:spChg chg="del">
          <ac:chgData name="Mr Tam Nguyen" userId="53846575c6d7c6f1" providerId="LiveId" clId="{26D2F439-43B7-48BA-8636-4F54D5DA8F13}" dt="2019-12-13T22:37:15.302" v="264" actId="478"/>
          <ac:spMkLst>
            <pc:docMk/>
            <pc:sldMk cId="53950726" sldId="679"/>
            <ac:spMk id="145" creationId="{8BECA5BA-F03F-4DD8-B13E-B742DA1838C0}"/>
          </ac:spMkLst>
        </pc:spChg>
        <pc:spChg chg="del">
          <ac:chgData name="Mr Tam Nguyen" userId="53846575c6d7c6f1" providerId="LiveId" clId="{26D2F439-43B7-48BA-8636-4F54D5DA8F13}" dt="2019-12-13T22:37:15.302" v="264" actId="478"/>
          <ac:spMkLst>
            <pc:docMk/>
            <pc:sldMk cId="53950726" sldId="679"/>
            <ac:spMk id="146" creationId="{F6B0DBDC-3D91-44A5-BC4C-B701739C32DD}"/>
          </ac:spMkLst>
        </pc:spChg>
        <pc:spChg chg="del">
          <ac:chgData name="Mr Tam Nguyen" userId="53846575c6d7c6f1" providerId="LiveId" clId="{26D2F439-43B7-48BA-8636-4F54D5DA8F13}" dt="2019-12-13T22:37:15.302" v="264" actId="478"/>
          <ac:spMkLst>
            <pc:docMk/>
            <pc:sldMk cId="53950726" sldId="679"/>
            <ac:spMk id="147" creationId="{F60BF9CE-5100-438F-A88F-841DF178E6EF}"/>
          </ac:spMkLst>
        </pc:spChg>
        <pc:spChg chg="del">
          <ac:chgData name="Mr Tam Nguyen" userId="53846575c6d7c6f1" providerId="LiveId" clId="{26D2F439-43B7-48BA-8636-4F54D5DA8F13}" dt="2019-12-13T22:39:33.814" v="274" actId="478"/>
          <ac:spMkLst>
            <pc:docMk/>
            <pc:sldMk cId="53950726" sldId="679"/>
            <ac:spMk id="148" creationId="{5DA30047-9529-4C3E-9772-18B84296F03E}"/>
          </ac:spMkLst>
        </pc:spChg>
        <pc:spChg chg="del">
          <ac:chgData name="Mr Tam Nguyen" userId="53846575c6d7c6f1" providerId="LiveId" clId="{26D2F439-43B7-48BA-8636-4F54D5DA8F13}" dt="2019-12-13T22:39:33.814" v="274" actId="478"/>
          <ac:spMkLst>
            <pc:docMk/>
            <pc:sldMk cId="53950726" sldId="679"/>
            <ac:spMk id="149" creationId="{A8D9E899-0A1F-44DE-9367-F34351CD13A1}"/>
          </ac:spMkLst>
        </pc:spChg>
        <pc:spChg chg="del">
          <ac:chgData name="Mr Tam Nguyen" userId="53846575c6d7c6f1" providerId="LiveId" clId="{26D2F439-43B7-48BA-8636-4F54D5DA8F13}" dt="2019-12-13T22:39:33.814" v="274" actId="478"/>
          <ac:spMkLst>
            <pc:docMk/>
            <pc:sldMk cId="53950726" sldId="679"/>
            <ac:spMk id="150" creationId="{A284E94A-99FF-4AF0-9E2A-C51941AF41AD}"/>
          </ac:spMkLst>
        </pc:spChg>
        <pc:spChg chg="del">
          <ac:chgData name="Mr Tam Nguyen" userId="53846575c6d7c6f1" providerId="LiveId" clId="{26D2F439-43B7-48BA-8636-4F54D5DA8F13}" dt="2019-12-13T22:39:33.814" v="274" actId="478"/>
          <ac:spMkLst>
            <pc:docMk/>
            <pc:sldMk cId="53950726" sldId="679"/>
            <ac:spMk id="151" creationId="{9BFBF487-2FFA-4A77-9EA0-B19BD22521E8}"/>
          </ac:spMkLst>
        </pc:spChg>
        <pc:spChg chg="del">
          <ac:chgData name="Mr Tam Nguyen" userId="53846575c6d7c6f1" providerId="LiveId" clId="{26D2F439-43B7-48BA-8636-4F54D5DA8F13}" dt="2019-12-13T22:37:15.302" v="264" actId="478"/>
          <ac:spMkLst>
            <pc:docMk/>
            <pc:sldMk cId="53950726" sldId="679"/>
            <ac:spMk id="152" creationId="{D8B1954F-0473-4EB6-BA4E-E7F0CE52F3DB}"/>
          </ac:spMkLst>
        </pc:spChg>
        <pc:spChg chg="del">
          <ac:chgData name="Mr Tam Nguyen" userId="53846575c6d7c6f1" providerId="LiveId" clId="{26D2F439-43B7-48BA-8636-4F54D5DA8F13}" dt="2019-12-13T22:37:18.968" v="265" actId="478"/>
          <ac:spMkLst>
            <pc:docMk/>
            <pc:sldMk cId="53950726" sldId="679"/>
            <ac:spMk id="153" creationId="{CD403013-9C43-4587-95FE-9CB77C3D50E7}"/>
          </ac:spMkLst>
        </pc:spChg>
        <pc:spChg chg="del">
          <ac:chgData name="Mr Tam Nguyen" userId="53846575c6d7c6f1" providerId="LiveId" clId="{26D2F439-43B7-48BA-8636-4F54D5DA8F13}" dt="2019-12-13T22:37:18.968" v="265" actId="478"/>
          <ac:spMkLst>
            <pc:docMk/>
            <pc:sldMk cId="53950726" sldId="679"/>
            <ac:spMk id="154" creationId="{479EE4AF-995B-42D3-A70E-BE7FD90C0718}"/>
          </ac:spMkLst>
        </pc:spChg>
        <pc:spChg chg="del">
          <ac:chgData name="Mr Tam Nguyen" userId="53846575c6d7c6f1" providerId="LiveId" clId="{26D2F439-43B7-48BA-8636-4F54D5DA8F13}" dt="2019-12-13T22:37:15.302" v="264" actId="478"/>
          <ac:spMkLst>
            <pc:docMk/>
            <pc:sldMk cId="53950726" sldId="679"/>
            <ac:spMk id="155" creationId="{A9520C85-953F-4755-89F8-818EF9B353A8}"/>
          </ac:spMkLst>
        </pc:spChg>
        <pc:spChg chg="del">
          <ac:chgData name="Mr Tam Nguyen" userId="53846575c6d7c6f1" providerId="LiveId" clId="{26D2F439-43B7-48BA-8636-4F54D5DA8F13}" dt="2019-12-13T22:37:15.302" v="264" actId="478"/>
          <ac:spMkLst>
            <pc:docMk/>
            <pc:sldMk cId="53950726" sldId="679"/>
            <ac:spMk id="156" creationId="{8DFB918A-50BB-4A9A-8DCD-B44F56D2B6AC}"/>
          </ac:spMkLst>
        </pc:spChg>
        <pc:spChg chg="del">
          <ac:chgData name="Mr Tam Nguyen" userId="53846575c6d7c6f1" providerId="LiveId" clId="{26D2F439-43B7-48BA-8636-4F54D5DA8F13}" dt="2019-12-13T22:37:15.302" v="264" actId="478"/>
          <ac:spMkLst>
            <pc:docMk/>
            <pc:sldMk cId="53950726" sldId="679"/>
            <ac:spMk id="157" creationId="{61853BBB-409A-4CD0-BD49-37DCA75DD2E4}"/>
          </ac:spMkLst>
        </pc:spChg>
        <pc:spChg chg="del">
          <ac:chgData name="Mr Tam Nguyen" userId="53846575c6d7c6f1" providerId="LiveId" clId="{26D2F439-43B7-48BA-8636-4F54D5DA8F13}" dt="2019-12-13T22:37:15.302" v="264" actId="478"/>
          <ac:spMkLst>
            <pc:docMk/>
            <pc:sldMk cId="53950726" sldId="679"/>
            <ac:spMk id="159" creationId="{E2CF04DF-B3BF-4BE5-97D8-5E6A28B666C4}"/>
          </ac:spMkLst>
        </pc:spChg>
        <pc:spChg chg="del">
          <ac:chgData name="Mr Tam Nguyen" userId="53846575c6d7c6f1" providerId="LiveId" clId="{26D2F439-43B7-48BA-8636-4F54D5DA8F13}" dt="2019-12-13T22:36:07.139" v="263" actId="478"/>
          <ac:spMkLst>
            <pc:docMk/>
            <pc:sldMk cId="53950726" sldId="679"/>
            <ac:spMk id="160" creationId="{F6C23AC5-6505-47BB-9034-2180E06C9A3B}"/>
          </ac:spMkLst>
        </pc:spChg>
        <pc:spChg chg="del">
          <ac:chgData name="Mr Tam Nguyen" userId="53846575c6d7c6f1" providerId="LiveId" clId="{26D2F439-43B7-48BA-8636-4F54D5DA8F13}" dt="2019-12-13T22:36:07.139" v="263" actId="478"/>
          <ac:spMkLst>
            <pc:docMk/>
            <pc:sldMk cId="53950726" sldId="679"/>
            <ac:spMk id="161" creationId="{80D6C504-13C9-4F34-BBE5-40305B9F2A00}"/>
          </ac:spMkLst>
        </pc:spChg>
        <pc:spChg chg="del">
          <ac:chgData name="Mr Tam Nguyen" userId="53846575c6d7c6f1" providerId="LiveId" clId="{26D2F439-43B7-48BA-8636-4F54D5DA8F13}" dt="2019-12-13T22:36:07.139" v="263" actId="478"/>
          <ac:spMkLst>
            <pc:docMk/>
            <pc:sldMk cId="53950726" sldId="679"/>
            <ac:spMk id="162" creationId="{AD1477ED-906D-4729-B283-4DBFD1C2BBB1}"/>
          </ac:spMkLst>
        </pc:spChg>
        <pc:spChg chg="del">
          <ac:chgData name="Mr Tam Nguyen" userId="53846575c6d7c6f1" providerId="LiveId" clId="{26D2F439-43B7-48BA-8636-4F54D5DA8F13}" dt="2019-12-13T22:36:07.139" v="263" actId="478"/>
          <ac:spMkLst>
            <pc:docMk/>
            <pc:sldMk cId="53950726" sldId="679"/>
            <ac:spMk id="163" creationId="{01024B85-B114-434D-98FB-F8DD80F1385D}"/>
          </ac:spMkLst>
        </pc:spChg>
        <pc:spChg chg="del">
          <ac:chgData name="Mr Tam Nguyen" userId="53846575c6d7c6f1" providerId="LiveId" clId="{26D2F439-43B7-48BA-8636-4F54D5DA8F13}" dt="2019-12-13T22:36:07.139" v="263" actId="478"/>
          <ac:spMkLst>
            <pc:docMk/>
            <pc:sldMk cId="53950726" sldId="679"/>
            <ac:spMk id="164" creationId="{B83FFFEB-1B20-4D33-8BAA-7C404325853F}"/>
          </ac:spMkLst>
        </pc:spChg>
        <pc:graphicFrameChg chg="del modGraphic">
          <ac:chgData name="Mr Tam Nguyen" userId="53846575c6d7c6f1" providerId="LiveId" clId="{26D2F439-43B7-48BA-8636-4F54D5DA8F13}" dt="2019-12-13T22:39:33.814" v="274" actId="478"/>
          <ac:graphicFrameMkLst>
            <pc:docMk/>
            <pc:sldMk cId="53950726" sldId="679"/>
            <ac:graphicFrameMk id="2" creationId="{831A6978-A2EC-4310-8056-4ADA6BB6D75C}"/>
          </ac:graphicFrameMkLst>
        </pc:graphicFrameChg>
      </pc:sldChg>
      <pc:sldChg chg="modSp">
        <pc:chgData name="Mr Tam Nguyen" userId="53846575c6d7c6f1" providerId="LiveId" clId="{26D2F439-43B7-48BA-8636-4F54D5DA8F13}" dt="2019-12-13T16:04:43.082" v="26" actId="207"/>
        <pc:sldMkLst>
          <pc:docMk/>
          <pc:sldMk cId="746430326" sldId="680"/>
        </pc:sldMkLst>
        <pc:spChg chg="mod">
          <ac:chgData name="Mr Tam Nguyen" userId="53846575c6d7c6f1" providerId="LiveId" clId="{26D2F439-43B7-48BA-8636-4F54D5DA8F13}" dt="2019-12-13T16:04:43.082" v="26" actId="207"/>
          <ac:spMkLst>
            <pc:docMk/>
            <pc:sldMk cId="746430326" sldId="680"/>
            <ac:spMk id="2" creationId="{00000000-0000-0000-0000-000000000000}"/>
          </ac:spMkLst>
        </pc:spChg>
      </pc:sldChg>
      <pc:sldChg chg="del">
        <pc:chgData name="Mr Tam Nguyen" userId="53846575c6d7c6f1" providerId="LiveId" clId="{26D2F439-43B7-48BA-8636-4F54D5DA8F13}" dt="2019-12-13T16:04:51.332" v="27" actId="47"/>
        <pc:sldMkLst>
          <pc:docMk/>
          <pc:sldMk cId="251271615" sldId="681"/>
        </pc:sldMkLst>
      </pc:sldChg>
      <pc:sldChg chg="del">
        <pc:chgData name="Mr Tam Nguyen" userId="53846575c6d7c6f1" providerId="LiveId" clId="{26D2F439-43B7-48BA-8636-4F54D5DA8F13}" dt="2019-12-13T16:04:51.332" v="27" actId="47"/>
        <pc:sldMkLst>
          <pc:docMk/>
          <pc:sldMk cId="266377465" sldId="682"/>
        </pc:sldMkLst>
      </pc:sldChg>
      <pc:sldChg chg="del">
        <pc:chgData name="Mr Tam Nguyen" userId="53846575c6d7c6f1" providerId="LiveId" clId="{26D2F439-43B7-48BA-8636-4F54D5DA8F13}" dt="2019-12-13T16:04:51.332" v="27" actId="47"/>
        <pc:sldMkLst>
          <pc:docMk/>
          <pc:sldMk cId="3444639059" sldId="683"/>
        </pc:sldMkLst>
      </pc:sldChg>
      <pc:sldChg chg="del">
        <pc:chgData name="Mr Tam Nguyen" userId="53846575c6d7c6f1" providerId="LiveId" clId="{26D2F439-43B7-48BA-8636-4F54D5DA8F13}" dt="2019-12-13T16:04:51.332" v="27" actId="47"/>
        <pc:sldMkLst>
          <pc:docMk/>
          <pc:sldMk cId="861928014" sldId="684"/>
        </pc:sldMkLst>
      </pc:sldChg>
      <pc:sldChg chg="modSp add mod">
        <pc:chgData name="Mr Tam Nguyen" userId="53846575c6d7c6f1" providerId="LiveId" clId="{26D2F439-43B7-48BA-8636-4F54D5DA8F13}" dt="2019-12-13T16:03:33.537" v="16" actId="403"/>
        <pc:sldMkLst>
          <pc:docMk/>
          <pc:sldMk cId="550726165" sldId="685"/>
        </pc:sldMkLst>
        <pc:spChg chg="mod">
          <ac:chgData name="Mr Tam Nguyen" userId="53846575c6d7c6f1" providerId="LiveId" clId="{26D2F439-43B7-48BA-8636-4F54D5DA8F13}" dt="2019-12-13T16:03:33.537" v="16" actId="403"/>
          <ac:spMkLst>
            <pc:docMk/>
            <pc:sldMk cId="550726165" sldId="685"/>
            <ac:spMk id="2" creationId="{00000000-0000-0000-0000-000000000000}"/>
          </ac:spMkLst>
        </pc:spChg>
      </pc:sldChg>
      <pc:sldChg chg="addSp delSp modSp add mod delAnim modAnim">
        <pc:chgData name="Mr Tam Nguyen" userId="53846575c6d7c6f1" providerId="LiveId" clId="{26D2F439-43B7-48BA-8636-4F54D5DA8F13}" dt="2019-12-14T00:00:36.992" v="989"/>
        <pc:sldMkLst>
          <pc:docMk/>
          <pc:sldMk cId="3193403928" sldId="686"/>
        </pc:sldMkLst>
        <pc:spChg chg="del">
          <ac:chgData name="Mr Tam Nguyen" userId="53846575c6d7c6f1" providerId="LiveId" clId="{26D2F439-43B7-48BA-8636-4F54D5DA8F13}" dt="2019-12-13T22:39:46.253" v="277" actId="478"/>
          <ac:spMkLst>
            <pc:docMk/>
            <pc:sldMk cId="3193403928" sldId="686"/>
            <ac:spMk id="3" creationId="{C35A1969-2239-46C9-879C-F0FF5A74BE2E}"/>
          </ac:spMkLst>
        </pc:spChg>
        <pc:spChg chg="del">
          <ac:chgData name="Mr Tam Nguyen" userId="53846575c6d7c6f1" providerId="LiveId" clId="{26D2F439-43B7-48BA-8636-4F54D5DA8F13}" dt="2019-12-13T22:39:54.108" v="278" actId="478"/>
          <ac:spMkLst>
            <pc:docMk/>
            <pc:sldMk cId="3193403928" sldId="686"/>
            <ac:spMk id="4" creationId="{8E789557-664A-4359-A3EB-275E40AE06A0}"/>
          </ac:spMkLst>
        </pc:spChg>
        <pc:spChg chg="add mod">
          <ac:chgData name="Mr Tam Nguyen" userId="53846575c6d7c6f1" providerId="LiveId" clId="{26D2F439-43B7-48BA-8636-4F54D5DA8F13}" dt="2019-12-13T22:50:45.671" v="469" actId="1036"/>
          <ac:spMkLst>
            <pc:docMk/>
            <pc:sldMk cId="3193403928" sldId="686"/>
            <ac:spMk id="5" creationId="{4B172BAB-D977-4DEC-B6C2-549F31EB050E}"/>
          </ac:spMkLst>
        </pc:spChg>
        <pc:spChg chg="add mod">
          <ac:chgData name="Mr Tam Nguyen" userId="53846575c6d7c6f1" providerId="LiveId" clId="{26D2F439-43B7-48BA-8636-4F54D5DA8F13}" dt="2019-12-13T23:01:21.262" v="703" actId="207"/>
          <ac:spMkLst>
            <pc:docMk/>
            <pc:sldMk cId="3193403928" sldId="686"/>
            <ac:spMk id="6" creationId="{D0AE6547-5E34-400B-8281-2313B0364231}"/>
          </ac:spMkLst>
        </pc:spChg>
        <pc:spChg chg="del">
          <ac:chgData name="Mr Tam Nguyen" userId="53846575c6d7c6f1" providerId="LiveId" clId="{26D2F439-43B7-48BA-8636-4F54D5DA8F13}" dt="2019-12-13T22:39:46.253" v="277" actId="478"/>
          <ac:spMkLst>
            <pc:docMk/>
            <pc:sldMk cId="3193403928" sldId="686"/>
            <ac:spMk id="78" creationId="{0AE9E8F3-C33A-451F-9B31-C1B1BC5CBEC4}"/>
          </ac:spMkLst>
        </pc:spChg>
        <pc:spChg chg="del">
          <ac:chgData name="Mr Tam Nguyen" userId="53846575c6d7c6f1" providerId="LiveId" clId="{26D2F439-43B7-48BA-8636-4F54D5DA8F13}" dt="2019-12-13T22:39:46.253" v="277" actId="478"/>
          <ac:spMkLst>
            <pc:docMk/>
            <pc:sldMk cId="3193403928" sldId="686"/>
            <ac:spMk id="82" creationId="{1DC946D8-D47B-4EC1-AD26-A3EFD2304F4F}"/>
          </ac:spMkLst>
        </pc:spChg>
        <pc:spChg chg="del">
          <ac:chgData name="Mr Tam Nguyen" userId="53846575c6d7c6f1" providerId="LiveId" clId="{26D2F439-43B7-48BA-8636-4F54D5DA8F13}" dt="2019-12-13T22:39:46.253" v="277" actId="478"/>
          <ac:spMkLst>
            <pc:docMk/>
            <pc:sldMk cId="3193403928" sldId="686"/>
            <ac:spMk id="83" creationId="{B65E0D61-FA0C-4A17-A0DD-D910640D5E29}"/>
          </ac:spMkLst>
        </pc:spChg>
        <pc:spChg chg="del">
          <ac:chgData name="Mr Tam Nguyen" userId="53846575c6d7c6f1" providerId="LiveId" clId="{26D2F439-43B7-48BA-8636-4F54D5DA8F13}" dt="2019-12-13T22:39:46.253" v="277" actId="478"/>
          <ac:spMkLst>
            <pc:docMk/>
            <pc:sldMk cId="3193403928" sldId="686"/>
            <ac:spMk id="84" creationId="{E2D8C4CF-A79C-4C2B-9EA8-CEAFC09D70DE}"/>
          </ac:spMkLst>
        </pc:spChg>
        <pc:spChg chg="del">
          <ac:chgData name="Mr Tam Nguyen" userId="53846575c6d7c6f1" providerId="LiveId" clId="{26D2F439-43B7-48BA-8636-4F54D5DA8F13}" dt="2019-12-13T22:39:46.253" v="277" actId="478"/>
          <ac:spMkLst>
            <pc:docMk/>
            <pc:sldMk cId="3193403928" sldId="686"/>
            <ac:spMk id="85" creationId="{090DC8B9-1B92-4B96-829D-33F045CFDA20}"/>
          </ac:spMkLst>
        </pc:spChg>
        <pc:spChg chg="del">
          <ac:chgData name="Mr Tam Nguyen" userId="53846575c6d7c6f1" providerId="LiveId" clId="{26D2F439-43B7-48BA-8636-4F54D5DA8F13}" dt="2019-12-13T22:39:46.253" v="277" actId="478"/>
          <ac:spMkLst>
            <pc:docMk/>
            <pc:sldMk cId="3193403928" sldId="686"/>
            <ac:spMk id="86" creationId="{A9334711-3D7D-4CAD-8216-4B50AE75F683}"/>
          </ac:spMkLst>
        </pc:spChg>
        <pc:spChg chg="del">
          <ac:chgData name="Mr Tam Nguyen" userId="53846575c6d7c6f1" providerId="LiveId" clId="{26D2F439-43B7-48BA-8636-4F54D5DA8F13}" dt="2019-12-13T22:39:42.231" v="276" actId="478"/>
          <ac:spMkLst>
            <pc:docMk/>
            <pc:sldMk cId="3193403928" sldId="686"/>
            <ac:spMk id="87" creationId="{E954F67C-4E3C-40DE-B313-5DC50F428EB2}"/>
          </ac:spMkLst>
        </pc:spChg>
        <pc:spChg chg="del">
          <ac:chgData name="Mr Tam Nguyen" userId="53846575c6d7c6f1" providerId="LiveId" clId="{26D2F439-43B7-48BA-8636-4F54D5DA8F13}" dt="2019-12-13T22:39:42.231" v="276" actId="478"/>
          <ac:spMkLst>
            <pc:docMk/>
            <pc:sldMk cId="3193403928" sldId="686"/>
            <ac:spMk id="88" creationId="{AB1E12EF-BD53-4E65-88D4-6B88BC7A99C3}"/>
          </ac:spMkLst>
        </pc:spChg>
        <pc:spChg chg="del">
          <ac:chgData name="Mr Tam Nguyen" userId="53846575c6d7c6f1" providerId="LiveId" clId="{26D2F439-43B7-48BA-8636-4F54D5DA8F13}" dt="2019-12-13T22:39:42.231" v="276" actId="478"/>
          <ac:spMkLst>
            <pc:docMk/>
            <pc:sldMk cId="3193403928" sldId="686"/>
            <ac:spMk id="89" creationId="{394806F2-989B-4B86-8C46-EBB3F935EBBC}"/>
          </ac:spMkLst>
        </pc:spChg>
        <pc:spChg chg="del">
          <ac:chgData name="Mr Tam Nguyen" userId="53846575c6d7c6f1" providerId="LiveId" clId="{26D2F439-43B7-48BA-8636-4F54D5DA8F13}" dt="2019-12-13T22:39:42.231" v="276" actId="478"/>
          <ac:spMkLst>
            <pc:docMk/>
            <pc:sldMk cId="3193403928" sldId="686"/>
            <ac:spMk id="90" creationId="{80B8DEDC-8216-4A88-9F08-BAA5188F72CD}"/>
          </ac:spMkLst>
        </pc:spChg>
        <pc:spChg chg="del">
          <ac:chgData name="Mr Tam Nguyen" userId="53846575c6d7c6f1" providerId="LiveId" clId="{26D2F439-43B7-48BA-8636-4F54D5DA8F13}" dt="2019-12-13T22:39:42.231" v="276" actId="478"/>
          <ac:spMkLst>
            <pc:docMk/>
            <pc:sldMk cId="3193403928" sldId="686"/>
            <ac:spMk id="91" creationId="{3903694C-05B6-47B0-B7BF-CCB8D252754B}"/>
          </ac:spMkLst>
        </pc:spChg>
        <pc:spChg chg="del">
          <ac:chgData name="Mr Tam Nguyen" userId="53846575c6d7c6f1" providerId="LiveId" clId="{26D2F439-43B7-48BA-8636-4F54D5DA8F13}" dt="2019-12-13T22:39:42.231" v="276" actId="478"/>
          <ac:spMkLst>
            <pc:docMk/>
            <pc:sldMk cId="3193403928" sldId="686"/>
            <ac:spMk id="92" creationId="{28AF5DA7-93D1-4CF2-AC57-187F47695F05}"/>
          </ac:spMkLst>
        </pc:spChg>
        <pc:spChg chg="add mod">
          <ac:chgData name="Mr Tam Nguyen" userId="53846575c6d7c6f1" providerId="LiveId" clId="{26D2F439-43B7-48BA-8636-4F54D5DA8F13}" dt="2019-12-13T22:50:37.960" v="467" actId="571"/>
          <ac:spMkLst>
            <pc:docMk/>
            <pc:sldMk cId="3193403928" sldId="686"/>
            <ac:spMk id="93" creationId="{956163BC-2183-40BA-BFEF-CD2B102DDB9B}"/>
          </ac:spMkLst>
        </pc:spChg>
        <pc:spChg chg="add mod">
          <ac:chgData name="Mr Tam Nguyen" userId="53846575c6d7c6f1" providerId="LiveId" clId="{26D2F439-43B7-48BA-8636-4F54D5DA8F13}" dt="2019-12-13T22:50:41.400" v="468" actId="571"/>
          <ac:spMkLst>
            <pc:docMk/>
            <pc:sldMk cId="3193403928" sldId="686"/>
            <ac:spMk id="94" creationId="{6CC8DEC0-7534-4C52-A67B-A356DFAEB40C}"/>
          </ac:spMkLst>
        </pc:spChg>
        <pc:spChg chg="del">
          <ac:chgData name="Mr Tam Nguyen" userId="53846575c6d7c6f1" providerId="LiveId" clId="{26D2F439-43B7-48BA-8636-4F54D5DA8F13}" dt="2019-12-13T22:39:42.231" v="276" actId="478"/>
          <ac:spMkLst>
            <pc:docMk/>
            <pc:sldMk cId="3193403928" sldId="686"/>
            <ac:spMk id="95" creationId="{78D97419-BD0C-4698-9D0C-BE68D8877C71}"/>
          </ac:spMkLst>
        </pc:spChg>
        <pc:spChg chg="add mod">
          <ac:chgData name="Mr Tam Nguyen" userId="53846575c6d7c6f1" providerId="LiveId" clId="{26D2F439-43B7-48BA-8636-4F54D5DA8F13}" dt="2019-12-13T22:50:53.613" v="471" actId="571"/>
          <ac:spMkLst>
            <pc:docMk/>
            <pc:sldMk cId="3193403928" sldId="686"/>
            <ac:spMk id="97" creationId="{6D84BA24-C0FF-4F71-BEC5-FF7237F28DF2}"/>
          </ac:spMkLst>
        </pc:spChg>
        <pc:spChg chg="del">
          <ac:chgData name="Mr Tam Nguyen" userId="53846575c6d7c6f1" providerId="LiveId" clId="{26D2F439-43B7-48BA-8636-4F54D5DA8F13}" dt="2019-12-13T22:39:42.231" v="276" actId="478"/>
          <ac:spMkLst>
            <pc:docMk/>
            <pc:sldMk cId="3193403928" sldId="686"/>
            <ac:spMk id="98" creationId="{BFC48329-3A4E-4244-9947-A964CAE0AF00}"/>
          </ac:spMkLst>
        </pc:spChg>
        <pc:spChg chg="del">
          <ac:chgData name="Mr Tam Nguyen" userId="53846575c6d7c6f1" providerId="LiveId" clId="{26D2F439-43B7-48BA-8636-4F54D5DA8F13}" dt="2019-12-13T22:39:42.231" v="276" actId="478"/>
          <ac:spMkLst>
            <pc:docMk/>
            <pc:sldMk cId="3193403928" sldId="686"/>
            <ac:spMk id="99" creationId="{1D57C94E-D79B-43E1-B7ED-41ED1A4E00CE}"/>
          </ac:spMkLst>
        </pc:spChg>
        <pc:spChg chg="del">
          <ac:chgData name="Mr Tam Nguyen" userId="53846575c6d7c6f1" providerId="LiveId" clId="{26D2F439-43B7-48BA-8636-4F54D5DA8F13}" dt="2019-12-13T22:39:42.231" v="276" actId="478"/>
          <ac:spMkLst>
            <pc:docMk/>
            <pc:sldMk cId="3193403928" sldId="686"/>
            <ac:spMk id="100" creationId="{A9516167-DDE2-4786-8BF1-BEEE69CD413B}"/>
          </ac:spMkLst>
        </pc:spChg>
        <pc:spChg chg="del">
          <ac:chgData name="Mr Tam Nguyen" userId="53846575c6d7c6f1" providerId="LiveId" clId="{26D2F439-43B7-48BA-8636-4F54D5DA8F13}" dt="2019-12-13T22:39:42.231" v="276" actId="478"/>
          <ac:spMkLst>
            <pc:docMk/>
            <pc:sldMk cId="3193403928" sldId="686"/>
            <ac:spMk id="101" creationId="{0E9564FB-7001-4231-A506-0EEEF45E3650}"/>
          </ac:spMkLst>
        </pc:spChg>
        <pc:spChg chg="del">
          <ac:chgData name="Mr Tam Nguyen" userId="53846575c6d7c6f1" providerId="LiveId" clId="{26D2F439-43B7-48BA-8636-4F54D5DA8F13}" dt="2019-12-13T22:39:42.231" v="276" actId="478"/>
          <ac:spMkLst>
            <pc:docMk/>
            <pc:sldMk cId="3193403928" sldId="686"/>
            <ac:spMk id="102" creationId="{FD343B21-10C0-4CB6-AABE-EDBE2AA546A4}"/>
          </ac:spMkLst>
        </pc:spChg>
        <pc:spChg chg="del">
          <ac:chgData name="Mr Tam Nguyen" userId="53846575c6d7c6f1" providerId="LiveId" clId="{26D2F439-43B7-48BA-8636-4F54D5DA8F13}" dt="2019-12-13T22:39:42.231" v="276" actId="478"/>
          <ac:spMkLst>
            <pc:docMk/>
            <pc:sldMk cId="3193403928" sldId="686"/>
            <ac:spMk id="103" creationId="{EB58F177-7E03-4E11-A52B-BC06341738A7}"/>
          </ac:spMkLst>
        </pc:spChg>
        <pc:spChg chg="del">
          <ac:chgData name="Mr Tam Nguyen" userId="53846575c6d7c6f1" providerId="LiveId" clId="{26D2F439-43B7-48BA-8636-4F54D5DA8F13}" dt="2019-12-13T22:39:42.231" v="276" actId="478"/>
          <ac:spMkLst>
            <pc:docMk/>
            <pc:sldMk cId="3193403928" sldId="686"/>
            <ac:spMk id="104" creationId="{597FD381-714F-4635-B343-2F080B26CD3B}"/>
          </ac:spMkLst>
        </pc:spChg>
        <pc:spChg chg="add mod">
          <ac:chgData name="Mr Tam Nguyen" userId="53846575c6d7c6f1" providerId="LiveId" clId="{26D2F439-43B7-48BA-8636-4F54D5DA8F13}" dt="2019-12-13T22:50:53.613" v="471" actId="571"/>
          <ac:spMkLst>
            <pc:docMk/>
            <pc:sldMk cId="3193403928" sldId="686"/>
            <ac:spMk id="105" creationId="{F3253558-35DA-4734-AF10-F34E93D4BFF1}"/>
          </ac:spMkLst>
        </pc:spChg>
        <pc:spChg chg="add mod">
          <ac:chgData name="Mr Tam Nguyen" userId="53846575c6d7c6f1" providerId="LiveId" clId="{26D2F439-43B7-48BA-8636-4F54D5DA8F13}" dt="2019-12-13T22:50:53.613" v="471" actId="571"/>
          <ac:spMkLst>
            <pc:docMk/>
            <pc:sldMk cId="3193403928" sldId="686"/>
            <ac:spMk id="106" creationId="{B2AE4CB8-1182-48E5-AD7A-AB1AFD0C6DA1}"/>
          </ac:spMkLst>
        </pc:spChg>
        <pc:spChg chg="del">
          <ac:chgData name="Mr Tam Nguyen" userId="53846575c6d7c6f1" providerId="LiveId" clId="{26D2F439-43B7-48BA-8636-4F54D5DA8F13}" dt="2019-12-13T22:39:42.231" v="276" actId="478"/>
          <ac:spMkLst>
            <pc:docMk/>
            <pc:sldMk cId="3193403928" sldId="686"/>
            <ac:spMk id="107" creationId="{5D382516-2194-4C7A-AAC6-FAD824E6772A}"/>
          </ac:spMkLst>
        </pc:spChg>
        <pc:spChg chg="del">
          <ac:chgData name="Mr Tam Nguyen" userId="53846575c6d7c6f1" providerId="LiveId" clId="{26D2F439-43B7-48BA-8636-4F54D5DA8F13}" dt="2019-12-13T22:39:42.231" v="276" actId="478"/>
          <ac:spMkLst>
            <pc:docMk/>
            <pc:sldMk cId="3193403928" sldId="686"/>
            <ac:spMk id="108" creationId="{928F6C81-B01D-419C-B8AD-A9286F41C7E4}"/>
          </ac:spMkLst>
        </pc:spChg>
        <pc:spChg chg="del">
          <ac:chgData name="Mr Tam Nguyen" userId="53846575c6d7c6f1" providerId="LiveId" clId="{26D2F439-43B7-48BA-8636-4F54D5DA8F13}" dt="2019-12-13T22:39:42.231" v="276" actId="478"/>
          <ac:spMkLst>
            <pc:docMk/>
            <pc:sldMk cId="3193403928" sldId="686"/>
            <ac:spMk id="109" creationId="{518B5F60-8690-45B1-BAFB-9B325E95BAE4}"/>
          </ac:spMkLst>
        </pc:spChg>
        <pc:spChg chg="del">
          <ac:chgData name="Mr Tam Nguyen" userId="53846575c6d7c6f1" providerId="LiveId" clId="{26D2F439-43B7-48BA-8636-4F54D5DA8F13}" dt="2019-12-13T22:39:42.231" v="276" actId="478"/>
          <ac:spMkLst>
            <pc:docMk/>
            <pc:sldMk cId="3193403928" sldId="686"/>
            <ac:spMk id="110" creationId="{E9AE5A0D-93DD-46BF-96E8-A79342B640B3}"/>
          </ac:spMkLst>
        </pc:spChg>
        <pc:spChg chg="del">
          <ac:chgData name="Mr Tam Nguyen" userId="53846575c6d7c6f1" providerId="LiveId" clId="{26D2F439-43B7-48BA-8636-4F54D5DA8F13}" dt="2019-12-13T22:39:42.231" v="276" actId="478"/>
          <ac:spMkLst>
            <pc:docMk/>
            <pc:sldMk cId="3193403928" sldId="686"/>
            <ac:spMk id="111" creationId="{6EC62DEE-739A-4202-ACC3-F1FDB1B87D9C}"/>
          </ac:spMkLst>
        </pc:spChg>
        <pc:spChg chg="add mod">
          <ac:chgData name="Mr Tam Nguyen" userId="53846575c6d7c6f1" providerId="LiveId" clId="{26D2F439-43B7-48BA-8636-4F54D5DA8F13}" dt="2019-12-13T22:51:05.281" v="475" actId="1035"/>
          <ac:spMkLst>
            <pc:docMk/>
            <pc:sldMk cId="3193403928" sldId="686"/>
            <ac:spMk id="112" creationId="{DB3D3F68-AA88-46A5-AA5A-B057681F5760}"/>
          </ac:spMkLst>
        </pc:spChg>
        <pc:spChg chg="add mod">
          <ac:chgData name="Mr Tam Nguyen" userId="53846575c6d7c6f1" providerId="LiveId" clId="{26D2F439-43B7-48BA-8636-4F54D5DA8F13}" dt="2019-12-13T22:51:05.281" v="475" actId="1035"/>
          <ac:spMkLst>
            <pc:docMk/>
            <pc:sldMk cId="3193403928" sldId="686"/>
            <ac:spMk id="113" creationId="{BB7783F0-8857-4D5D-9EB6-F588D1CF25F2}"/>
          </ac:spMkLst>
        </pc:spChg>
        <pc:spChg chg="add mod">
          <ac:chgData name="Mr Tam Nguyen" userId="53846575c6d7c6f1" providerId="LiveId" clId="{26D2F439-43B7-48BA-8636-4F54D5DA8F13}" dt="2019-12-13T22:51:05.281" v="475" actId="1035"/>
          <ac:spMkLst>
            <pc:docMk/>
            <pc:sldMk cId="3193403928" sldId="686"/>
            <ac:spMk id="114" creationId="{FF44490E-97CA-43A0-9754-3D18DC68B75F}"/>
          </ac:spMkLst>
        </pc:spChg>
        <pc:spChg chg="add mod">
          <ac:chgData name="Mr Tam Nguyen" userId="53846575c6d7c6f1" providerId="LiveId" clId="{26D2F439-43B7-48BA-8636-4F54D5DA8F13}" dt="2019-12-13T22:51:21.824" v="477" actId="1035"/>
          <ac:spMkLst>
            <pc:docMk/>
            <pc:sldMk cId="3193403928" sldId="686"/>
            <ac:spMk id="115" creationId="{12A09153-2A0F-4AD8-8BF5-E1CCE95607EA}"/>
          </ac:spMkLst>
        </pc:spChg>
        <pc:spChg chg="add mod">
          <ac:chgData name="Mr Tam Nguyen" userId="53846575c6d7c6f1" providerId="LiveId" clId="{26D2F439-43B7-48BA-8636-4F54D5DA8F13}" dt="2019-12-13T22:51:21.824" v="477" actId="1035"/>
          <ac:spMkLst>
            <pc:docMk/>
            <pc:sldMk cId="3193403928" sldId="686"/>
            <ac:spMk id="116" creationId="{8B5604DB-CD96-4EF0-B54A-B6FD8E68F3F2}"/>
          </ac:spMkLst>
        </pc:spChg>
        <pc:spChg chg="add mod">
          <ac:chgData name="Mr Tam Nguyen" userId="53846575c6d7c6f1" providerId="LiveId" clId="{26D2F439-43B7-48BA-8636-4F54D5DA8F13}" dt="2019-12-13T22:51:32.394" v="479" actId="1036"/>
          <ac:spMkLst>
            <pc:docMk/>
            <pc:sldMk cId="3193403928" sldId="686"/>
            <ac:spMk id="117" creationId="{53C2C369-FBCD-48B4-B8B4-23CB97D79E57}"/>
          </ac:spMkLst>
        </pc:spChg>
        <pc:spChg chg="add mod">
          <ac:chgData name="Mr Tam Nguyen" userId="53846575c6d7c6f1" providerId="LiveId" clId="{26D2F439-43B7-48BA-8636-4F54D5DA8F13}" dt="2019-12-13T22:51:32.394" v="479" actId="1036"/>
          <ac:spMkLst>
            <pc:docMk/>
            <pc:sldMk cId="3193403928" sldId="686"/>
            <ac:spMk id="118" creationId="{737F4B0A-2D65-4E97-9668-2BF97FE30AC3}"/>
          </ac:spMkLst>
        </pc:spChg>
        <pc:spChg chg="add mod">
          <ac:chgData name="Mr Tam Nguyen" userId="53846575c6d7c6f1" providerId="LiveId" clId="{26D2F439-43B7-48BA-8636-4F54D5DA8F13}" dt="2019-12-13T22:51:32.394" v="479" actId="1036"/>
          <ac:spMkLst>
            <pc:docMk/>
            <pc:sldMk cId="3193403928" sldId="686"/>
            <ac:spMk id="119" creationId="{96828C8F-81D8-4B3F-A599-B4A63B542858}"/>
          </ac:spMkLst>
        </pc:spChg>
        <pc:spChg chg="add mod">
          <ac:chgData name="Mr Tam Nguyen" userId="53846575c6d7c6f1" providerId="LiveId" clId="{26D2F439-43B7-48BA-8636-4F54D5DA8F13}" dt="2019-12-13T22:51:32.394" v="479" actId="1036"/>
          <ac:spMkLst>
            <pc:docMk/>
            <pc:sldMk cId="3193403928" sldId="686"/>
            <ac:spMk id="120" creationId="{4A53B2E3-63F3-43FB-9803-FF70C4BD5823}"/>
          </ac:spMkLst>
        </pc:spChg>
        <pc:spChg chg="add mod">
          <ac:chgData name="Mr Tam Nguyen" userId="53846575c6d7c6f1" providerId="LiveId" clId="{26D2F439-43B7-48BA-8636-4F54D5DA8F13}" dt="2019-12-13T22:51:32.394" v="479" actId="1036"/>
          <ac:spMkLst>
            <pc:docMk/>
            <pc:sldMk cId="3193403928" sldId="686"/>
            <ac:spMk id="121" creationId="{D35151D6-C0D8-4498-A6F1-64B8AEF4DD62}"/>
          </ac:spMkLst>
        </pc:spChg>
        <pc:spChg chg="add mod">
          <ac:chgData name="Mr Tam Nguyen" userId="53846575c6d7c6f1" providerId="LiveId" clId="{26D2F439-43B7-48BA-8636-4F54D5DA8F13}" dt="2019-12-13T22:51:50.461" v="484" actId="1036"/>
          <ac:spMkLst>
            <pc:docMk/>
            <pc:sldMk cId="3193403928" sldId="686"/>
            <ac:spMk id="122" creationId="{4FD5FB35-630A-4833-89DC-DD453FA5454A}"/>
          </ac:spMkLst>
        </pc:spChg>
        <pc:spChg chg="add mod">
          <ac:chgData name="Mr Tam Nguyen" userId="53846575c6d7c6f1" providerId="LiveId" clId="{26D2F439-43B7-48BA-8636-4F54D5DA8F13}" dt="2019-12-13T22:51:50.461" v="484" actId="1036"/>
          <ac:spMkLst>
            <pc:docMk/>
            <pc:sldMk cId="3193403928" sldId="686"/>
            <ac:spMk id="123" creationId="{598AC645-6877-43A3-BE44-815AFC1C819A}"/>
          </ac:spMkLst>
        </pc:spChg>
        <pc:spChg chg="add mod">
          <ac:chgData name="Mr Tam Nguyen" userId="53846575c6d7c6f1" providerId="LiveId" clId="{26D2F439-43B7-48BA-8636-4F54D5DA8F13}" dt="2019-12-13T22:51:50.461" v="484" actId="1036"/>
          <ac:spMkLst>
            <pc:docMk/>
            <pc:sldMk cId="3193403928" sldId="686"/>
            <ac:spMk id="124" creationId="{5D9854A9-36BA-435E-84F6-2D6C93D0E5A6}"/>
          </ac:spMkLst>
        </pc:spChg>
        <pc:spChg chg="add mod">
          <ac:chgData name="Mr Tam Nguyen" userId="53846575c6d7c6f1" providerId="LiveId" clId="{26D2F439-43B7-48BA-8636-4F54D5DA8F13}" dt="2019-12-13T22:51:50.461" v="484" actId="1036"/>
          <ac:spMkLst>
            <pc:docMk/>
            <pc:sldMk cId="3193403928" sldId="686"/>
            <ac:spMk id="125" creationId="{7FDB2762-0586-46B1-BCC2-C306E685FEA0}"/>
          </ac:spMkLst>
        </pc:spChg>
        <pc:spChg chg="add mod">
          <ac:chgData name="Mr Tam Nguyen" userId="53846575c6d7c6f1" providerId="LiveId" clId="{26D2F439-43B7-48BA-8636-4F54D5DA8F13}" dt="2019-12-13T22:51:50.461" v="484" actId="1036"/>
          <ac:spMkLst>
            <pc:docMk/>
            <pc:sldMk cId="3193403928" sldId="686"/>
            <ac:spMk id="126" creationId="{2FFEFDB1-ECF0-4326-9095-B969D2C7E5D3}"/>
          </ac:spMkLst>
        </pc:spChg>
        <pc:spChg chg="add mod">
          <ac:chgData name="Mr Tam Nguyen" userId="53846575c6d7c6f1" providerId="LiveId" clId="{26D2F439-43B7-48BA-8636-4F54D5DA8F13}" dt="2019-12-13T22:51:50.461" v="484" actId="1036"/>
          <ac:spMkLst>
            <pc:docMk/>
            <pc:sldMk cId="3193403928" sldId="686"/>
            <ac:spMk id="127" creationId="{1668D09E-BB8D-47B1-815D-CD12B1B87842}"/>
          </ac:spMkLst>
        </pc:spChg>
        <pc:spChg chg="add mod">
          <ac:chgData name="Mr Tam Nguyen" userId="53846575c6d7c6f1" providerId="LiveId" clId="{26D2F439-43B7-48BA-8636-4F54D5DA8F13}" dt="2019-12-13T22:53:57.330" v="568" actId="1035"/>
          <ac:spMkLst>
            <pc:docMk/>
            <pc:sldMk cId="3193403928" sldId="686"/>
            <ac:spMk id="128" creationId="{E76DFC62-3550-4616-A623-71DA55219E9B}"/>
          </ac:spMkLst>
        </pc:spChg>
        <pc:spChg chg="del">
          <ac:chgData name="Mr Tam Nguyen" userId="53846575c6d7c6f1" providerId="LiveId" clId="{26D2F439-43B7-48BA-8636-4F54D5DA8F13}" dt="2019-12-13T22:39:42.231" v="276" actId="478"/>
          <ac:spMkLst>
            <pc:docMk/>
            <pc:sldMk cId="3193403928" sldId="686"/>
            <ac:spMk id="129" creationId="{813FA522-AF69-46B2-B065-BF2DF6876E2F}"/>
          </ac:spMkLst>
        </pc:spChg>
        <pc:spChg chg="del">
          <ac:chgData name="Mr Tam Nguyen" userId="53846575c6d7c6f1" providerId="LiveId" clId="{26D2F439-43B7-48BA-8636-4F54D5DA8F13}" dt="2019-12-13T22:39:42.231" v="276" actId="478"/>
          <ac:spMkLst>
            <pc:docMk/>
            <pc:sldMk cId="3193403928" sldId="686"/>
            <ac:spMk id="130" creationId="{FE5ADFF9-A5FB-487D-8C52-4AE7A3067BA7}"/>
          </ac:spMkLst>
        </pc:spChg>
        <pc:spChg chg="add mod">
          <ac:chgData name="Mr Tam Nguyen" userId="53846575c6d7c6f1" providerId="LiveId" clId="{26D2F439-43B7-48BA-8636-4F54D5DA8F13}" dt="2019-12-13T22:51:50.461" v="484" actId="1036"/>
          <ac:spMkLst>
            <pc:docMk/>
            <pc:sldMk cId="3193403928" sldId="686"/>
            <ac:spMk id="131" creationId="{90D94C3D-2872-42E7-B4C2-71DF7E4FEBC2}"/>
          </ac:spMkLst>
        </pc:spChg>
        <pc:spChg chg="add mod">
          <ac:chgData name="Mr Tam Nguyen" userId="53846575c6d7c6f1" providerId="LiveId" clId="{26D2F439-43B7-48BA-8636-4F54D5DA8F13}" dt="2019-12-13T22:51:58.348" v="485" actId="571"/>
          <ac:spMkLst>
            <pc:docMk/>
            <pc:sldMk cId="3193403928" sldId="686"/>
            <ac:spMk id="132" creationId="{11283AC7-9B22-4851-BC84-DDBA824D3B9D}"/>
          </ac:spMkLst>
        </pc:spChg>
        <pc:spChg chg="add mod">
          <ac:chgData name="Mr Tam Nguyen" userId="53846575c6d7c6f1" providerId="LiveId" clId="{26D2F439-43B7-48BA-8636-4F54D5DA8F13}" dt="2019-12-13T22:51:58.348" v="485" actId="571"/>
          <ac:spMkLst>
            <pc:docMk/>
            <pc:sldMk cId="3193403928" sldId="686"/>
            <ac:spMk id="133" creationId="{F66210BB-A69A-467B-B590-2983CFC5712E}"/>
          </ac:spMkLst>
        </pc:spChg>
        <pc:spChg chg="add mod">
          <ac:chgData name="Mr Tam Nguyen" userId="53846575c6d7c6f1" providerId="LiveId" clId="{26D2F439-43B7-48BA-8636-4F54D5DA8F13}" dt="2019-12-13T22:51:58.348" v="485" actId="571"/>
          <ac:spMkLst>
            <pc:docMk/>
            <pc:sldMk cId="3193403928" sldId="686"/>
            <ac:spMk id="134" creationId="{F3F2DA57-DE73-4A70-9EEF-6B8344687D97}"/>
          </ac:spMkLst>
        </pc:spChg>
        <pc:spChg chg="add mod">
          <ac:chgData name="Mr Tam Nguyen" userId="53846575c6d7c6f1" providerId="LiveId" clId="{26D2F439-43B7-48BA-8636-4F54D5DA8F13}" dt="2019-12-13T22:51:58.348" v="485" actId="571"/>
          <ac:spMkLst>
            <pc:docMk/>
            <pc:sldMk cId="3193403928" sldId="686"/>
            <ac:spMk id="135" creationId="{F4E1429A-07C6-44CE-A86B-A726E42B88B5}"/>
          </ac:spMkLst>
        </pc:spChg>
        <pc:spChg chg="add mod">
          <ac:chgData name="Mr Tam Nguyen" userId="53846575c6d7c6f1" providerId="LiveId" clId="{26D2F439-43B7-48BA-8636-4F54D5DA8F13}" dt="2019-12-13T22:51:58.348" v="485" actId="571"/>
          <ac:spMkLst>
            <pc:docMk/>
            <pc:sldMk cId="3193403928" sldId="686"/>
            <ac:spMk id="136" creationId="{F0D48639-C553-4A40-A8DC-FFE0C2E54E4C}"/>
          </ac:spMkLst>
        </pc:spChg>
        <pc:spChg chg="add mod">
          <ac:chgData name="Mr Tam Nguyen" userId="53846575c6d7c6f1" providerId="LiveId" clId="{26D2F439-43B7-48BA-8636-4F54D5DA8F13}" dt="2019-12-13T22:52:16.174" v="554" actId="1036"/>
          <ac:spMkLst>
            <pc:docMk/>
            <pc:sldMk cId="3193403928" sldId="686"/>
            <ac:spMk id="137" creationId="{45B89E63-B4BF-4369-8FA7-9641D3E3ACD6}"/>
          </ac:spMkLst>
        </pc:spChg>
        <pc:spChg chg="add mod">
          <ac:chgData name="Mr Tam Nguyen" userId="53846575c6d7c6f1" providerId="LiveId" clId="{26D2F439-43B7-48BA-8636-4F54D5DA8F13}" dt="2019-12-13T22:53:57.330" v="568" actId="1035"/>
          <ac:spMkLst>
            <pc:docMk/>
            <pc:sldMk cId="3193403928" sldId="686"/>
            <ac:spMk id="138" creationId="{CD77404D-AFE9-429B-88B3-83E6F581D0D7}"/>
          </ac:spMkLst>
        </pc:spChg>
        <pc:spChg chg="del">
          <ac:chgData name="Mr Tam Nguyen" userId="53846575c6d7c6f1" providerId="LiveId" clId="{26D2F439-43B7-48BA-8636-4F54D5DA8F13}" dt="2019-12-13T22:39:42.231" v="276" actId="478"/>
          <ac:spMkLst>
            <pc:docMk/>
            <pc:sldMk cId="3193403928" sldId="686"/>
            <ac:spMk id="139" creationId="{F136B146-85DE-499A-A3C8-420D09DFE1B9}"/>
          </ac:spMkLst>
        </pc:spChg>
        <pc:spChg chg="del">
          <ac:chgData name="Mr Tam Nguyen" userId="53846575c6d7c6f1" providerId="LiveId" clId="{26D2F439-43B7-48BA-8636-4F54D5DA8F13}" dt="2019-12-13T22:39:42.231" v="276" actId="478"/>
          <ac:spMkLst>
            <pc:docMk/>
            <pc:sldMk cId="3193403928" sldId="686"/>
            <ac:spMk id="140" creationId="{AAF9C330-42AF-4931-9668-7E51A6967A7B}"/>
          </ac:spMkLst>
        </pc:spChg>
        <pc:spChg chg="del">
          <ac:chgData name="Mr Tam Nguyen" userId="53846575c6d7c6f1" providerId="LiveId" clId="{26D2F439-43B7-48BA-8636-4F54D5DA8F13}" dt="2019-12-13T22:39:42.231" v="276" actId="478"/>
          <ac:spMkLst>
            <pc:docMk/>
            <pc:sldMk cId="3193403928" sldId="686"/>
            <ac:spMk id="141" creationId="{42E2AE12-82D6-4C35-B661-69E239737632}"/>
          </ac:spMkLst>
        </pc:spChg>
        <pc:spChg chg="del">
          <ac:chgData name="Mr Tam Nguyen" userId="53846575c6d7c6f1" providerId="LiveId" clId="{26D2F439-43B7-48BA-8636-4F54D5DA8F13}" dt="2019-12-13T22:39:42.231" v="276" actId="478"/>
          <ac:spMkLst>
            <pc:docMk/>
            <pc:sldMk cId="3193403928" sldId="686"/>
            <ac:spMk id="142" creationId="{A21C42CE-0F96-4261-86D6-9EADA1D736FF}"/>
          </ac:spMkLst>
        </pc:spChg>
        <pc:spChg chg="del">
          <ac:chgData name="Mr Tam Nguyen" userId="53846575c6d7c6f1" providerId="LiveId" clId="{26D2F439-43B7-48BA-8636-4F54D5DA8F13}" dt="2019-12-13T22:39:42.231" v="276" actId="478"/>
          <ac:spMkLst>
            <pc:docMk/>
            <pc:sldMk cId="3193403928" sldId="686"/>
            <ac:spMk id="143" creationId="{D3417FC0-1C7E-4B23-AD6B-136C01153379}"/>
          </ac:spMkLst>
        </pc:spChg>
        <pc:spChg chg="del">
          <ac:chgData name="Mr Tam Nguyen" userId="53846575c6d7c6f1" providerId="LiveId" clId="{26D2F439-43B7-48BA-8636-4F54D5DA8F13}" dt="2019-12-13T22:39:42.231" v="276" actId="478"/>
          <ac:spMkLst>
            <pc:docMk/>
            <pc:sldMk cId="3193403928" sldId="686"/>
            <ac:spMk id="144" creationId="{BF4CB110-0B23-4251-A589-E14657904191}"/>
          </ac:spMkLst>
        </pc:spChg>
        <pc:spChg chg="add mod">
          <ac:chgData name="Mr Tam Nguyen" userId="53846575c6d7c6f1" providerId="LiveId" clId="{26D2F439-43B7-48BA-8636-4F54D5DA8F13}" dt="2019-12-13T22:53:53.765" v="567" actId="1035"/>
          <ac:spMkLst>
            <pc:docMk/>
            <pc:sldMk cId="3193403928" sldId="686"/>
            <ac:spMk id="145" creationId="{171A1BF6-7D15-4DA8-9B8C-20A67930DAA8}"/>
          </ac:spMkLst>
        </pc:spChg>
        <pc:spChg chg="add mod">
          <ac:chgData name="Mr Tam Nguyen" userId="53846575c6d7c6f1" providerId="LiveId" clId="{26D2F439-43B7-48BA-8636-4F54D5DA8F13}" dt="2019-12-13T22:52:27.391" v="555" actId="571"/>
          <ac:spMkLst>
            <pc:docMk/>
            <pc:sldMk cId="3193403928" sldId="686"/>
            <ac:spMk id="146" creationId="{5E28DF35-926E-4EC7-9E87-007C5F45CF12}"/>
          </ac:spMkLst>
        </pc:spChg>
        <pc:spChg chg="add mod">
          <ac:chgData name="Mr Tam Nguyen" userId="53846575c6d7c6f1" providerId="LiveId" clId="{26D2F439-43B7-48BA-8636-4F54D5DA8F13}" dt="2019-12-13T22:52:27.391" v="555" actId="571"/>
          <ac:spMkLst>
            <pc:docMk/>
            <pc:sldMk cId="3193403928" sldId="686"/>
            <ac:spMk id="147" creationId="{A314D759-C29B-49E1-9312-29344841FC16}"/>
          </ac:spMkLst>
        </pc:spChg>
        <pc:spChg chg="add mod">
          <ac:chgData name="Mr Tam Nguyen" userId="53846575c6d7c6f1" providerId="LiveId" clId="{26D2F439-43B7-48BA-8636-4F54D5DA8F13}" dt="2019-12-13T22:53:46.547" v="565" actId="1035"/>
          <ac:spMkLst>
            <pc:docMk/>
            <pc:sldMk cId="3193403928" sldId="686"/>
            <ac:spMk id="152" creationId="{C9CAA0A5-C8A3-49C5-B49C-200B8A8F9EE7}"/>
          </ac:spMkLst>
        </pc:spChg>
        <pc:spChg chg="add mod">
          <ac:chgData name="Mr Tam Nguyen" userId="53846575c6d7c6f1" providerId="LiveId" clId="{26D2F439-43B7-48BA-8636-4F54D5DA8F13}" dt="2019-12-13T22:53:46.547" v="565" actId="1035"/>
          <ac:spMkLst>
            <pc:docMk/>
            <pc:sldMk cId="3193403928" sldId="686"/>
            <ac:spMk id="153" creationId="{54A76327-5C29-40E6-8C5F-588D12BBBDE1}"/>
          </ac:spMkLst>
        </pc:spChg>
        <pc:spChg chg="add mod">
          <ac:chgData name="Mr Tam Nguyen" userId="53846575c6d7c6f1" providerId="LiveId" clId="{26D2F439-43B7-48BA-8636-4F54D5DA8F13}" dt="2019-12-13T22:53:46.547" v="565" actId="1035"/>
          <ac:spMkLst>
            <pc:docMk/>
            <pc:sldMk cId="3193403928" sldId="686"/>
            <ac:spMk id="154" creationId="{6F45B5B2-79A2-48E4-ACBE-6F28FF9349BD}"/>
          </ac:spMkLst>
        </pc:spChg>
        <pc:spChg chg="add mod">
          <ac:chgData name="Mr Tam Nguyen" userId="53846575c6d7c6f1" providerId="LiveId" clId="{26D2F439-43B7-48BA-8636-4F54D5DA8F13}" dt="2019-12-13T22:53:46.547" v="565" actId="1035"/>
          <ac:spMkLst>
            <pc:docMk/>
            <pc:sldMk cId="3193403928" sldId="686"/>
            <ac:spMk id="155" creationId="{EA064EFC-F9AB-4CB0-B6C4-533026E58E5A}"/>
          </ac:spMkLst>
        </pc:spChg>
        <pc:spChg chg="add mod">
          <ac:chgData name="Mr Tam Nguyen" userId="53846575c6d7c6f1" providerId="LiveId" clId="{26D2F439-43B7-48BA-8636-4F54D5DA8F13}" dt="2019-12-13T22:53:46.547" v="565" actId="1035"/>
          <ac:spMkLst>
            <pc:docMk/>
            <pc:sldMk cId="3193403928" sldId="686"/>
            <ac:spMk id="156" creationId="{968775D9-EB7E-4C00-B124-31ED315CE4DE}"/>
          </ac:spMkLst>
        </pc:spChg>
        <pc:spChg chg="add mod">
          <ac:chgData name="Mr Tam Nguyen" userId="53846575c6d7c6f1" providerId="LiveId" clId="{26D2F439-43B7-48BA-8636-4F54D5DA8F13}" dt="2019-12-13T22:52:40.563" v="556" actId="571"/>
          <ac:spMkLst>
            <pc:docMk/>
            <pc:sldMk cId="3193403928" sldId="686"/>
            <ac:spMk id="157" creationId="{7F63A0A7-08EA-4821-A3D1-BEB348CA6308}"/>
          </ac:spMkLst>
        </pc:spChg>
        <pc:spChg chg="add mod">
          <ac:chgData name="Mr Tam Nguyen" userId="53846575c6d7c6f1" providerId="LiveId" clId="{26D2F439-43B7-48BA-8636-4F54D5DA8F13}" dt="2019-12-13T22:52:40.563" v="556" actId="571"/>
          <ac:spMkLst>
            <pc:docMk/>
            <pc:sldMk cId="3193403928" sldId="686"/>
            <ac:spMk id="158" creationId="{06C372FA-8174-4049-94C5-635CD31E4959}"/>
          </ac:spMkLst>
        </pc:spChg>
        <pc:spChg chg="add mod">
          <ac:chgData name="Mr Tam Nguyen" userId="53846575c6d7c6f1" providerId="LiveId" clId="{26D2F439-43B7-48BA-8636-4F54D5DA8F13}" dt="2019-12-13T22:52:40.563" v="556" actId="571"/>
          <ac:spMkLst>
            <pc:docMk/>
            <pc:sldMk cId="3193403928" sldId="686"/>
            <ac:spMk id="159" creationId="{AE49A861-54E6-46FB-B537-E6556106232A}"/>
          </ac:spMkLst>
        </pc:spChg>
        <pc:spChg chg="add mod">
          <ac:chgData name="Mr Tam Nguyen" userId="53846575c6d7c6f1" providerId="LiveId" clId="{26D2F439-43B7-48BA-8636-4F54D5DA8F13}" dt="2019-12-13T22:52:40.563" v="556" actId="571"/>
          <ac:spMkLst>
            <pc:docMk/>
            <pc:sldMk cId="3193403928" sldId="686"/>
            <ac:spMk id="160" creationId="{88C81893-8A7C-43A2-BAF5-B0DA27E7BB06}"/>
          </ac:spMkLst>
        </pc:spChg>
        <pc:spChg chg="add mod">
          <ac:chgData name="Mr Tam Nguyen" userId="53846575c6d7c6f1" providerId="LiveId" clId="{26D2F439-43B7-48BA-8636-4F54D5DA8F13}" dt="2019-12-13T22:52:40.563" v="556" actId="571"/>
          <ac:spMkLst>
            <pc:docMk/>
            <pc:sldMk cId="3193403928" sldId="686"/>
            <ac:spMk id="161" creationId="{E67FADD6-44AF-4EA3-8AEA-886745C3D033}"/>
          </ac:spMkLst>
        </pc:spChg>
        <pc:spChg chg="add mod">
          <ac:chgData name="Mr Tam Nguyen" userId="53846575c6d7c6f1" providerId="LiveId" clId="{26D2F439-43B7-48BA-8636-4F54D5DA8F13}" dt="2019-12-13T22:52:40.563" v="556" actId="571"/>
          <ac:spMkLst>
            <pc:docMk/>
            <pc:sldMk cId="3193403928" sldId="686"/>
            <ac:spMk id="162" creationId="{4CA217AD-04F0-4A06-A73F-26DC22CC931E}"/>
          </ac:spMkLst>
        </pc:spChg>
        <pc:spChg chg="add mod">
          <ac:chgData name="Mr Tam Nguyen" userId="53846575c6d7c6f1" providerId="LiveId" clId="{26D2F439-43B7-48BA-8636-4F54D5DA8F13}" dt="2019-12-13T22:52:40.563" v="556" actId="571"/>
          <ac:spMkLst>
            <pc:docMk/>
            <pc:sldMk cId="3193403928" sldId="686"/>
            <ac:spMk id="163" creationId="{4B15758F-9D73-4CE1-83D5-D91F96F3AAF6}"/>
          </ac:spMkLst>
        </pc:spChg>
        <pc:spChg chg="add mod">
          <ac:chgData name="Mr Tam Nguyen" userId="53846575c6d7c6f1" providerId="LiveId" clId="{26D2F439-43B7-48BA-8636-4F54D5DA8F13}" dt="2019-12-13T22:52:40.563" v="556" actId="571"/>
          <ac:spMkLst>
            <pc:docMk/>
            <pc:sldMk cId="3193403928" sldId="686"/>
            <ac:spMk id="164" creationId="{F331F90D-F471-4F89-A97B-282A0E6BA6CC}"/>
          </ac:spMkLst>
        </pc:spChg>
        <pc:spChg chg="add mod">
          <ac:chgData name="Mr Tam Nguyen" userId="53846575c6d7c6f1" providerId="LiveId" clId="{26D2F439-43B7-48BA-8636-4F54D5DA8F13}" dt="2019-12-13T22:52:48.419" v="560" actId="1035"/>
          <ac:spMkLst>
            <pc:docMk/>
            <pc:sldMk cId="3193403928" sldId="686"/>
            <ac:spMk id="165" creationId="{08BE6EFC-6D81-4B36-8DEE-00415867B748}"/>
          </ac:spMkLst>
        </pc:spChg>
        <pc:spChg chg="add mod">
          <ac:chgData name="Mr Tam Nguyen" userId="53846575c6d7c6f1" providerId="LiveId" clId="{26D2F439-43B7-48BA-8636-4F54D5DA8F13}" dt="2019-12-13T22:52:48.419" v="560" actId="1035"/>
          <ac:spMkLst>
            <pc:docMk/>
            <pc:sldMk cId="3193403928" sldId="686"/>
            <ac:spMk id="166" creationId="{AE2D49B9-B318-4465-8D43-B3553D880675}"/>
          </ac:spMkLst>
        </pc:spChg>
        <pc:spChg chg="add mod">
          <ac:chgData name="Mr Tam Nguyen" userId="53846575c6d7c6f1" providerId="LiveId" clId="{26D2F439-43B7-48BA-8636-4F54D5DA8F13}" dt="2019-12-13T22:52:48.419" v="560" actId="1035"/>
          <ac:spMkLst>
            <pc:docMk/>
            <pc:sldMk cId="3193403928" sldId="686"/>
            <ac:spMk id="167" creationId="{90DB1C9F-33C1-44CE-A06F-0CD844A1ED22}"/>
          </ac:spMkLst>
        </pc:spChg>
        <pc:spChg chg="del">
          <ac:chgData name="Mr Tam Nguyen" userId="53846575c6d7c6f1" providerId="LiveId" clId="{26D2F439-43B7-48BA-8636-4F54D5DA8F13}" dt="2019-12-13T22:39:42.231" v="276" actId="478"/>
          <ac:spMkLst>
            <pc:docMk/>
            <pc:sldMk cId="3193403928" sldId="686"/>
            <ac:spMk id="168" creationId="{F9ED6562-807A-4D8B-B1FC-20D6FF4C2605}"/>
          </ac:spMkLst>
        </pc:spChg>
        <pc:spChg chg="add mod">
          <ac:chgData name="Mr Tam Nguyen" userId="53846575c6d7c6f1" providerId="LiveId" clId="{26D2F439-43B7-48BA-8636-4F54D5DA8F13}" dt="2019-12-13T22:52:48.419" v="560" actId="1035"/>
          <ac:spMkLst>
            <pc:docMk/>
            <pc:sldMk cId="3193403928" sldId="686"/>
            <ac:spMk id="169" creationId="{F7F7DB8E-0B8C-4F3C-80EB-3B94BCF7CC2B}"/>
          </ac:spMkLst>
        </pc:spChg>
        <pc:spChg chg="add mod">
          <ac:chgData name="Mr Tam Nguyen" userId="53846575c6d7c6f1" providerId="LiveId" clId="{26D2F439-43B7-48BA-8636-4F54D5DA8F13}" dt="2019-12-13T22:52:48.419" v="560" actId="1035"/>
          <ac:spMkLst>
            <pc:docMk/>
            <pc:sldMk cId="3193403928" sldId="686"/>
            <ac:spMk id="170" creationId="{F46CA945-056B-4B5C-B9A1-341B45DA6B5F}"/>
          </ac:spMkLst>
        </pc:spChg>
        <pc:spChg chg="del">
          <ac:chgData name="Mr Tam Nguyen" userId="53846575c6d7c6f1" providerId="LiveId" clId="{26D2F439-43B7-48BA-8636-4F54D5DA8F13}" dt="2019-12-13T22:39:42.231" v="276" actId="478"/>
          <ac:spMkLst>
            <pc:docMk/>
            <pc:sldMk cId="3193403928" sldId="686"/>
            <ac:spMk id="171" creationId="{D9B1FDBE-0E44-4F6A-9C76-989D6B488674}"/>
          </ac:spMkLst>
        </pc:spChg>
        <pc:spChg chg="add mod">
          <ac:chgData name="Mr Tam Nguyen" userId="53846575c6d7c6f1" providerId="LiveId" clId="{26D2F439-43B7-48BA-8636-4F54D5DA8F13}" dt="2019-12-13T22:52:48.419" v="560" actId="1035"/>
          <ac:spMkLst>
            <pc:docMk/>
            <pc:sldMk cId="3193403928" sldId="686"/>
            <ac:spMk id="172" creationId="{33E9614D-A1E2-416D-A549-9879238088EA}"/>
          </ac:spMkLst>
        </pc:spChg>
        <pc:spChg chg="add mod">
          <ac:chgData name="Mr Tam Nguyen" userId="53846575c6d7c6f1" providerId="LiveId" clId="{26D2F439-43B7-48BA-8636-4F54D5DA8F13}" dt="2019-12-13T22:52:48.419" v="560" actId="1035"/>
          <ac:spMkLst>
            <pc:docMk/>
            <pc:sldMk cId="3193403928" sldId="686"/>
            <ac:spMk id="173" creationId="{2AE3DA86-B0E3-41F4-BB82-D1719319A02D}"/>
          </ac:spMkLst>
        </pc:spChg>
        <pc:spChg chg="del">
          <ac:chgData name="Mr Tam Nguyen" userId="53846575c6d7c6f1" providerId="LiveId" clId="{26D2F439-43B7-48BA-8636-4F54D5DA8F13}" dt="2019-12-13T22:39:42.231" v="276" actId="478"/>
          <ac:spMkLst>
            <pc:docMk/>
            <pc:sldMk cId="3193403928" sldId="686"/>
            <ac:spMk id="174" creationId="{FB480389-7006-4640-803B-98CDEE57A1B8}"/>
          </ac:spMkLst>
        </pc:spChg>
        <pc:spChg chg="add mod">
          <ac:chgData name="Mr Tam Nguyen" userId="53846575c6d7c6f1" providerId="LiveId" clId="{26D2F439-43B7-48BA-8636-4F54D5DA8F13}" dt="2019-12-13T22:52:48.419" v="560" actId="1035"/>
          <ac:spMkLst>
            <pc:docMk/>
            <pc:sldMk cId="3193403928" sldId="686"/>
            <ac:spMk id="175" creationId="{D6504F3F-B049-4C98-A8B7-B4523CF22B4A}"/>
          </ac:spMkLst>
        </pc:spChg>
        <pc:spChg chg="del">
          <ac:chgData name="Mr Tam Nguyen" userId="53846575c6d7c6f1" providerId="LiveId" clId="{26D2F439-43B7-48BA-8636-4F54D5DA8F13}" dt="2019-12-13T22:39:42.231" v="276" actId="478"/>
          <ac:spMkLst>
            <pc:docMk/>
            <pc:sldMk cId="3193403928" sldId="686"/>
            <ac:spMk id="176" creationId="{0370391E-0975-4D21-AD6D-96D79525E7C8}"/>
          </ac:spMkLst>
        </pc:spChg>
        <pc:spChg chg="del">
          <ac:chgData name="Mr Tam Nguyen" userId="53846575c6d7c6f1" providerId="LiveId" clId="{26D2F439-43B7-48BA-8636-4F54D5DA8F13}" dt="2019-12-13T22:39:42.231" v="276" actId="478"/>
          <ac:spMkLst>
            <pc:docMk/>
            <pc:sldMk cId="3193403928" sldId="686"/>
            <ac:spMk id="177" creationId="{0050F893-48F9-44C5-908C-789931E47CB1}"/>
          </ac:spMkLst>
        </pc:spChg>
        <pc:spChg chg="del">
          <ac:chgData name="Mr Tam Nguyen" userId="53846575c6d7c6f1" providerId="LiveId" clId="{26D2F439-43B7-48BA-8636-4F54D5DA8F13}" dt="2019-12-13T22:39:42.231" v="276" actId="478"/>
          <ac:spMkLst>
            <pc:docMk/>
            <pc:sldMk cId="3193403928" sldId="686"/>
            <ac:spMk id="178" creationId="{CFCF9389-E491-4EBB-B4DE-B52FA5E7E72C}"/>
          </ac:spMkLst>
        </pc:spChg>
        <pc:spChg chg="del">
          <ac:chgData name="Mr Tam Nguyen" userId="53846575c6d7c6f1" providerId="LiveId" clId="{26D2F439-43B7-48BA-8636-4F54D5DA8F13}" dt="2019-12-13T22:39:42.231" v="276" actId="478"/>
          <ac:spMkLst>
            <pc:docMk/>
            <pc:sldMk cId="3193403928" sldId="686"/>
            <ac:spMk id="179" creationId="{82F09D0D-4D3B-4141-BC88-B238622EE394}"/>
          </ac:spMkLst>
        </pc:spChg>
        <pc:spChg chg="del">
          <ac:chgData name="Mr Tam Nguyen" userId="53846575c6d7c6f1" providerId="LiveId" clId="{26D2F439-43B7-48BA-8636-4F54D5DA8F13}" dt="2019-12-13T22:39:42.231" v="276" actId="478"/>
          <ac:spMkLst>
            <pc:docMk/>
            <pc:sldMk cId="3193403928" sldId="686"/>
            <ac:spMk id="180" creationId="{655A1C7E-C682-40CC-8100-581550A813F3}"/>
          </ac:spMkLst>
        </pc:spChg>
        <pc:spChg chg="del">
          <ac:chgData name="Mr Tam Nguyen" userId="53846575c6d7c6f1" providerId="LiveId" clId="{26D2F439-43B7-48BA-8636-4F54D5DA8F13}" dt="2019-12-13T22:39:42.231" v="276" actId="478"/>
          <ac:spMkLst>
            <pc:docMk/>
            <pc:sldMk cId="3193403928" sldId="686"/>
            <ac:spMk id="181" creationId="{CC4C65BB-E142-4C7E-BFE5-D429B4850258}"/>
          </ac:spMkLst>
        </pc:spChg>
        <pc:spChg chg="del">
          <ac:chgData name="Mr Tam Nguyen" userId="53846575c6d7c6f1" providerId="LiveId" clId="{26D2F439-43B7-48BA-8636-4F54D5DA8F13}" dt="2019-12-13T22:39:42.231" v="276" actId="478"/>
          <ac:spMkLst>
            <pc:docMk/>
            <pc:sldMk cId="3193403928" sldId="686"/>
            <ac:spMk id="182" creationId="{48FFAC90-61CF-418D-AC28-DD9A38C3583C}"/>
          </ac:spMkLst>
        </pc:spChg>
        <pc:spChg chg="del">
          <ac:chgData name="Mr Tam Nguyen" userId="53846575c6d7c6f1" providerId="LiveId" clId="{26D2F439-43B7-48BA-8636-4F54D5DA8F13}" dt="2019-12-13T22:39:42.231" v="276" actId="478"/>
          <ac:spMkLst>
            <pc:docMk/>
            <pc:sldMk cId="3193403928" sldId="686"/>
            <ac:spMk id="183" creationId="{99E4215E-5ABF-4E03-81DA-A01233087C06}"/>
          </ac:spMkLst>
        </pc:spChg>
        <pc:spChg chg="del">
          <ac:chgData name="Mr Tam Nguyen" userId="53846575c6d7c6f1" providerId="LiveId" clId="{26D2F439-43B7-48BA-8636-4F54D5DA8F13}" dt="2019-12-13T22:39:42.231" v="276" actId="478"/>
          <ac:spMkLst>
            <pc:docMk/>
            <pc:sldMk cId="3193403928" sldId="686"/>
            <ac:spMk id="184" creationId="{73B4A619-3BFD-4769-BE3B-538F634134CA}"/>
          </ac:spMkLst>
        </pc:spChg>
        <pc:spChg chg="del">
          <ac:chgData name="Mr Tam Nguyen" userId="53846575c6d7c6f1" providerId="LiveId" clId="{26D2F439-43B7-48BA-8636-4F54D5DA8F13}" dt="2019-12-13T22:39:42.231" v="276" actId="478"/>
          <ac:spMkLst>
            <pc:docMk/>
            <pc:sldMk cId="3193403928" sldId="686"/>
            <ac:spMk id="185" creationId="{8D0E6BA2-F8B7-4A0C-BBCB-490BA8C209A0}"/>
          </ac:spMkLst>
        </pc:spChg>
        <pc:spChg chg="del">
          <ac:chgData name="Mr Tam Nguyen" userId="53846575c6d7c6f1" providerId="LiveId" clId="{26D2F439-43B7-48BA-8636-4F54D5DA8F13}" dt="2019-12-13T22:39:42.231" v="276" actId="478"/>
          <ac:spMkLst>
            <pc:docMk/>
            <pc:sldMk cId="3193403928" sldId="686"/>
            <ac:spMk id="186" creationId="{F3154748-C22D-4938-B86B-8A80D3480E11}"/>
          </ac:spMkLst>
        </pc:spChg>
        <pc:spChg chg="del">
          <ac:chgData name="Mr Tam Nguyen" userId="53846575c6d7c6f1" providerId="LiveId" clId="{26D2F439-43B7-48BA-8636-4F54D5DA8F13}" dt="2019-12-13T22:39:42.231" v="276" actId="478"/>
          <ac:spMkLst>
            <pc:docMk/>
            <pc:sldMk cId="3193403928" sldId="686"/>
            <ac:spMk id="187" creationId="{FCD8F49A-2FDD-4E29-823F-21D6CB1EFB1F}"/>
          </ac:spMkLst>
        </pc:spChg>
        <pc:spChg chg="add mod">
          <ac:chgData name="Mr Tam Nguyen" userId="53846575c6d7c6f1" providerId="LiveId" clId="{26D2F439-43B7-48BA-8636-4F54D5DA8F13}" dt="2019-12-13T22:52:52.803" v="561" actId="571"/>
          <ac:spMkLst>
            <pc:docMk/>
            <pc:sldMk cId="3193403928" sldId="686"/>
            <ac:spMk id="188" creationId="{9E2C3AD1-FB97-497D-90EF-E3B4C542249E}"/>
          </ac:spMkLst>
        </pc:spChg>
        <pc:spChg chg="del">
          <ac:chgData name="Mr Tam Nguyen" userId="53846575c6d7c6f1" providerId="LiveId" clId="{26D2F439-43B7-48BA-8636-4F54D5DA8F13}" dt="2019-12-13T22:39:42.231" v="276" actId="478"/>
          <ac:spMkLst>
            <pc:docMk/>
            <pc:sldMk cId="3193403928" sldId="686"/>
            <ac:spMk id="189" creationId="{C4D3A13E-87EF-4B76-A7A6-764B1D851A59}"/>
          </ac:spMkLst>
        </pc:spChg>
        <pc:spChg chg="del">
          <ac:chgData name="Mr Tam Nguyen" userId="53846575c6d7c6f1" providerId="LiveId" clId="{26D2F439-43B7-48BA-8636-4F54D5DA8F13}" dt="2019-12-13T22:39:42.231" v="276" actId="478"/>
          <ac:spMkLst>
            <pc:docMk/>
            <pc:sldMk cId="3193403928" sldId="686"/>
            <ac:spMk id="190" creationId="{7F9B9878-A671-4F6E-B326-AA808EEF9B60}"/>
          </ac:spMkLst>
        </pc:spChg>
        <pc:spChg chg="del">
          <ac:chgData name="Mr Tam Nguyen" userId="53846575c6d7c6f1" providerId="LiveId" clId="{26D2F439-43B7-48BA-8636-4F54D5DA8F13}" dt="2019-12-13T22:39:42.231" v="276" actId="478"/>
          <ac:spMkLst>
            <pc:docMk/>
            <pc:sldMk cId="3193403928" sldId="686"/>
            <ac:spMk id="191" creationId="{5497A109-6875-41F5-9C2B-EC36C70BAA57}"/>
          </ac:spMkLst>
        </pc:spChg>
        <pc:spChg chg="del">
          <ac:chgData name="Mr Tam Nguyen" userId="53846575c6d7c6f1" providerId="LiveId" clId="{26D2F439-43B7-48BA-8636-4F54D5DA8F13}" dt="2019-12-13T22:39:42.231" v="276" actId="478"/>
          <ac:spMkLst>
            <pc:docMk/>
            <pc:sldMk cId="3193403928" sldId="686"/>
            <ac:spMk id="192" creationId="{C24A9F4B-259B-4FEA-8657-CFD34E38914A}"/>
          </ac:spMkLst>
        </pc:spChg>
        <pc:spChg chg="del">
          <ac:chgData name="Mr Tam Nguyen" userId="53846575c6d7c6f1" providerId="LiveId" clId="{26D2F439-43B7-48BA-8636-4F54D5DA8F13}" dt="2019-12-13T22:39:42.231" v="276" actId="478"/>
          <ac:spMkLst>
            <pc:docMk/>
            <pc:sldMk cId="3193403928" sldId="686"/>
            <ac:spMk id="193" creationId="{E77B3C24-C628-4D65-BD24-C9FA41C1ED1C}"/>
          </ac:spMkLst>
        </pc:spChg>
        <pc:spChg chg="del">
          <ac:chgData name="Mr Tam Nguyen" userId="53846575c6d7c6f1" providerId="LiveId" clId="{26D2F439-43B7-48BA-8636-4F54D5DA8F13}" dt="2019-12-13T22:39:42.231" v="276" actId="478"/>
          <ac:spMkLst>
            <pc:docMk/>
            <pc:sldMk cId="3193403928" sldId="686"/>
            <ac:spMk id="194" creationId="{E77E0057-AD58-4388-A970-A5FA188FE0C1}"/>
          </ac:spMkLst>
        </pc:spChg>
        <pc:spChg chg="del">
          <ac:chgData name="Mr Tam Nguyen" userId="53846575c6d7c6f1" providerId="LiveId" clId="{26D2F439-43B7-48BA-8636-4F54D5DA8F13}" dt="2019-12-13T22:39:42.231" v="276" actId="478"/>
          <ac:spMkLst>
            <pc:docMk/>
            <pc:sldMk cId="3193403928" sldId="686"/>
            <ac:spMk id="195" creationId="{78FFE5A2-0F3D-48B4-B441-B5D13645AD17}"/>
          </ac:spMkLst>
        </pc:spChg>
        <pc:spChg chg="del">
          <ac:chgData name="Mr Tam Nguyen" userId="53846575c6d7c6f1" providerId="LiveId" clId="{26D2F439-43B7-48BA-8636-4F54D5DA8F13}" dt="2019-12-13T22:39:42.231" v="276" actId="478"/>
          <ac:spMkLst>
            <pc:docMk/>
            <pc:sldMk cId="3193403928" sldId="686"/>
            <ac:spMk id="196" creationId="{1B718AB1-C167-4E80-9C8D-C45B24047B68}"/>
          </ac:spMkLst>
        </pc:spChg>
        <pc:spChg chg="del">
          <ac:chgData name="Mr Tam Nguyen" userId="53846575c6d7c6f1" providerId="LiveId" clId="{26D2F439-43B7-48BA-8636-4F54D5DA8F13}" dt="2019-12-13T22:39:42.231" v="276" actId="478"/>
          <ac:spMkLst>
            <pc:docMk/>
            <pc:sldMk cId="3193403928" sldId="686"/>
            <ac:spMk id="197" creationId="{7529F233-70F3-4810-940C-AB170BFFBB8E}"/>
          </ac:spMkLst>
        </pc:spChg>
        <pc:spChg chg="del">
          <ac:chgData name="Mr Tam Nguyen" userId="53846575c6d7c6f1" providerId="LiveId" clId="{26D2F439-43B7-48BA-8636-4F54D5DA8F13}" dt="2019-12-13T22:39:42.231" v="276" actId="478"/>
          <ac:spMkLst>
            <pc:docMk/>
            <pc:sldMk cId="3193403928" sldId="686"/>
            <ac:spMk id="198" creationId="{B4779952-5E41-444F-B21A-A2B42CBC3F13}"/>
          </ac:spMkLst>
        </pc:spChg>
        <pc:spChg chg="del">
          <ac:chgData name="Mr Tam Nguyen" userId="53846575c6d7c6f1" providerId="LiveId" clId="{26D2F439-43B7-48BA-8636-4F54D5DA8F13}" dt="2019-12-13T22:39:42.231" v="276" actId="478"/>
          <ac:spMkLst>
            <pc:docMk/>
            <pc:sldMk cId="3193403928" sldId="686"/>
            <ac:spMk id="199" creationId="{1A75BD8E-30A6-4ADE-AB05-A051F9D47282}"/>
          </ac:spMkLst>
        </pc:spChg>
        <pc:spChg chg="del">
          <ac:chgData name="Mr Tam Nguyen" userId="53846575c6d7c6f1" providerId="LiveId" clId="{26D2F439-43B7-48BA-8636-4F54D5DA8F13}" dt="2019-12-13T22:39:42.231" v="276" actId="478"/>
          <ac:spMkLst>
            <pc:docMk/>
            <pc:sldMk cId="3193403928" sldId="686"/>
            <ac:spMk id="200" creationId="{F99D899A-9285-4B38-AB27-4744D7CB7D02}"/>
          </ac:spMkLst>
        </pc:spChg>
        <pc:spChg chg="del">
          <ac:chgData name="Mr Tam Nguyen" userId="53846575c6d7c6f1" providerId="LiveId" clId="{26D2F439-43B7-48BA-8636-4F54D5DA8F13}" dt="2019-12-13T22:39:42.231" v="276" actId="478"/>
          <ac:spMkLst>
            <pc:docMk/>
            <pc:sldMk cId="3193403928" sldId="686"/>
            <ac:spMk id="201" creationId="{B60A1DD2-0A9E-4380-83C6-A21C10F067C9}"/>
          </ac:spMkLst>
        </pc:spChg>
        <pc:spChg chg="del">
          <ac:chgData name="Mr Tam Nguyen" userId="53846575c6d7c6f1" providerId="LiveId" clId="{26D2F439-43B7-48BA-8636-4F54D5DA8F13}" dt="2019-12-13T22:39:42.231" v="276" actId="478"/>
          <ac:spMkLst>
            <pc:docMk/>
            <pc:sldMk cId="3193403928" sldId="686"/>
            <ac:spMk id="202" creationId="{08B969E4-B488-4A34-B673-64B432FE975C}"/>
          </ac:spMkLst>
        </pc:spChg>
        <pc:spChg chg="del">
          <ac:chgData name="Mr Tam Nguyen" userId="53846575c6d7c6f1" providerId="LiveId" clId="{26D2F439-43B7-48BA-8636-4F54D5DA8F13}" dt="2019-12-13T22:39:42.231" v="276" actId="478"/>
          <ac:spMkLst>
            <pc:docMk/>
            <pc:sldMk cId="3193403928" sldId="686"/>
            <ac:spMk id="203" creationId="{556B8CA6-1A5B-466D-B023-C2A9F032C1EA}"/>
          </ac:spMkLst>
        </pc:spChg>
        <pc:spChg chg="del">
          <ac:chgData name="Mr Tam Nguyen" userId="53846575c6d7c6f1" providerId="LiveId" clId="{26D2F439-43B7-48BA-8636-4F54D5DA8F13}" dt="2019-12-13T22:39:42.231" v="276" actId="478"/>
          <ac:spMkLst>
            <pc:docMk/>
            <pc:sldMk cId="3193403928" sldId="686"/>
            <ac:spMk id="204" creationId="{1BBE91FE-893C-4E97-87A2-C2F5EB86DD94}"/>
          </ac:spMkLst>
        </pc:spChg>
        <pc:spChg chg="del">
          <ac:chgData name="Mr Tam Nguyen" userId="53846575c6d7c6f1" providerId="LiveId" clId="{26D2F439-43B7-48BA-8636-4F54D5DA8F13}" dt="2019-12-13T22:39:42.231" v="276" actId="478"/>
          <ac:spMkLst>
            <pc:docMk/>
            <pc:sldMk cId="3193403928" sldId="686"/>
            <ac:spMk id="205" creationId="{E1BB10E4-AB4E-4036-AF64-7A6B4E688526}"/>
          </ac:spMkLst>
        </pc:spChg>
        <pc:spChg chg="del">
          <ac:chgData name="Mr Tam Nguyen" userId="53846575c6d7c6f1" providerId="LiveId" clId="{26D2F439-43B7-48BA-8636-4F54D5DA8F13}" dt="2019-12-13T22:39:54.108" v="278" actId="478"/>
          <ac:spMkLst>
            <pc:docMk/>
            <pc:sldMk cId="3193403928" sldId="686"/>
            <ac:spMk id="206" creationId="{60072B5F-39C2-4822-A53F-CFF65DBEA007}"/>
          </ac:spMkLst>
        </pc:spChg>
        <pc:spChg chg="del">
          <ac:chgData name="Mr Tam Nguyen" userId="53846575c6d7c6f1" providerId="LiveId" clId="{26D2F439-43B7-48BA-8636-4F54D5DA8F13}" dt="2019-12-13T22:39:54.108" v="278" actId="478"/>
          <ac:spMkLst>
            <pc:docMk/>
            <pc:sldMk cId="3193403928" sldId="686"/>
            <ac:spMk id="207" creationId="{510D4A8E-9B8A-440D-A27E-28374AFBDBFD}"/>
          </ac:spMkLst>
        </pc:spChg>
        <pc:spChg chg="del">
          <ac:chgData name="Mr Tam Nguyen" userId="53846575c6d7c6f1" providerId="LiveId" clId="{26D2F439-43B7-48BA-8636-4F54D5DA8F13}" dt="2019-12-13T22:39:54.108" v="278" actId="478"/>
          <ac:spMkLst>
            <pc:docMk/>
            <pc:sldMk cId="3193403928" sldId="686"/>
            <ac:spMk id="208" creationId="{2EFE63EC-212A-4A03-B16F-CFF7A6EFC52A}"/>
          </ac:spMkLst>
        </pc:spChg>
        <pc:spChg chg="del">
          <ac:chgData name="Mr Tam Nguyen" userId="53846575c6d7c6f1" providerId="LiveId" clId="{26D2F439-43B7-48BA-8636-4F54D5DA8F13}" dt="2019-12-13T22:39:54.108" v="278" actId="478"/>
          <ac:spMkLst>
            <pc:docMk/>
            <pc:sldMk cId="3193403928" sldId="686"/>
            <ac:spMk id="209" creationId="{D460FBDB-A1B2-45EA-A6DB-029BD47AAE30}"/>
          </ac:spMkLst>
        </pc:spChg>
        <pc:spChg chg="del">
          <ac:chgData name="Mr Tam Nguyen" userId="53846575c6d7c6f1" providerId="LiveId" clId="{26D2F439-43B7-48BA-8636-4F54D5DA8F13}" dt="2019-12-13T22:39:54.108" v="278" actId="478"/>
          <ac:spMkLst>
            <pc:docMk/>
            <pc:sldMk cId="3193403928" sldId="686"/>
            <ac:spMk id="210" creationId="{8FC2BA38-63A1-4B95-AB42-74DC515B9266}"/>
          </ac:spMkLst>
        </pc:spChg>
        <pc:spChg chg="del">
          <ac:chgData name="Mr Tam Nguyen" userId="53846575c6d7c6f1" providerId="LiveId" clId="{26D2F439-43B7-48BA-8636-4F54D5DA8F13}" dt="2019-12-13T22:39:54.108" v="278" actId="478"/>
          <ac:spMkLst>
            <pc:docMk/>
            <pc:sldMk cId="3193403928" sldId="686"/>
            <ac:spMk id="211" creationId="{327AEF40-F75A-4A00-9B34-9124A21AFFA5}"/>
          </ac:spMkLst>
        </pc:spChg>
        <pc:spChg chg="del">
          <ac:chgData name="Mr Tam Nguyen" userId="53846575c6d7c6f1" providerId="LiveId" clId="{26D2F439-43B7-48BA-8636-4F54D5DA8F13}" dt="2019-12-13T22:39:54.108" v="278" actId="478"/>
          <ac:spMkLst>
            <pc:docMk/>
            <pc:sldMk cId="3193403928" sldId="686"/>
            <ac:spMk id="212" creationId="{BCED81C4-7EA9-441E-AC0A-4A461CA1A17B}"/>
          </ac:spMkLst>
        </pc:spChg>
        <pc:spChg chg="add mod">
          <ac:chgData name="Mr Tam Nguyen" userId="53846575c6d7c6f1" providerId="LiveId" clId="{26D2F439-43B7-48BA-8636-4F54D5DA8F13}" dt="2019-12-13T22:52:52.803" v="561" actId="571"/>
          <ac:spMkLst>
            <pc:docMk/>
            <pc:sldMk cId="3193403928" sldId="686"/>
            <ac:spMk id="213" creationId="{118163A0-765E-445C-A088-0FC7E981040C}"/>
          </ac:spMkLst>
        </pc:spChg>
        <pc:spChg chg="add mod">
          <ac:chgData name="Mr Tam Nguyen" userId="53846575c6d7c6f1" providerId="LiveId" clId="{26D2F439-43B7-48BA-8636-4F54D5DA8F13}" dt="2019-12-13T22:52:52.803" v="561" actId="571"/>
          <ac:spMkLst>
            <pc:docMk/>
            <pc:sldMk cId="3193403928" sldId="686"/>
            <ac:spMk id="214" creationId="{3402CA27-EB02-4333-A2C6-E80F067BF756}"/>
          </ac:spMkLst>
        </pc:spChg>
        <pc:spChg chg="add mod">
          <ac:chgData name="Mr Tam Nguyen" userId="53846575c6d7c6f1" providerId="LiveId" clId="{26D2F439-43B7-48BA-8636-4F54D5DA8F13}" dt="2019-12-13T22:52:52.803" v="561" actId="571"/>
          <ac:spMkLst>
            <pc:docMk/>
            <pc:sldMk cId="3193403928" sldId="686"/>
            <ac:spMk id="215" creationId="{6E66A7B3-479D-4920-88D2-81DAC4CCA1C5}"/>
          </ac:spMkLst>
        </pc:spChg>
        <pc:spChg chg="add mod">
          <ac:chgData name="Mr Tam Nguyen" userId="53846575c6d7c6f1" providerId="LiveId" clId="{26D2F439-43B7-48BA-8636-4F54D5DA8F13}" dt="2019-12-13T22:52:52.803" v="561" actId="571"/>
          <ac:spMkLst>
            <pc:docMk/>
            <pc:sldMk cId="3193403928" sldId="686"/>
            <ac:spMk id="216" creationId="{3DDA109F-A4BA-43C5-91DC-1D9B2E4D8A7D}"/>
          </ac:spMkLst>
        </pc:spChg>
        <pc:spChg chg="add mod">
          <ac:chgData name="Mr Tam Nguyen" userId="53846575c6d7c6f1" providerId="LiveId" clId="{26D2F439-43B7-48BA-8636-4F54D5DA8F13}" dt="2019-12-13T22:52:52.803" v="561" actId="571"/>
          <ac:spMkLst>
            <pc:docMk/>
            <pc:sldMk cId="3193403928" sldId="686"/>
            <ac:spMk id="217" creationId="{D8CDC3B3-37F9-4B90-B14B-A0EB9C15540C}"/>
          </ac:spMkLst>
        </pc:spChg>
        <pc:spChg chg="add mod">
          <ac:chgData name="Mr Tam Nguyen" userId="53846575c6d7c6f1" providerId="LiveId" clId="{26D2F439-43B7-48BA-8636-4F54D5DA8F13}" dt="2019-12-13T22:52:52.803" v="561" actId="571"/>
          <ac:spMkLst>
            <pc:docMk/>
            <pc:sldMk cId="3193403928" sldId="686"/>
            <ac:spMk id="218" creationId="{D45B358F-176A-4852-B1AF-577B4B683B68}"/>
          </ac:spMkLst>
        </pc:spChg>
        <pc:spChg chg="add mod">
          <ac:chgData name="Mr Tam Nguyen" userId="53846575c6d7c6f1" providerId="LiveId" clId="{26D2F439-43B7-48BA-8636-4F54D5DA8F13}" dt="2019-12-13T22:52:52.803" v="561" actId="571"/>
          <ac:spMkLst>
            <pc:docMk/>
            <pc:sldMk cId="3193403928" sldId="686"/>
            <ac:spMk id="219" creationId="{E111B4A7-4EE5-4D50-9528-D5A721C75AB8}"/>
          </ac:spMkLst>
        </pc:spChg>
        <pc:spChg chg="add mod">
          <ac:chgData name="Mr Tam Nguyen" userId="53846575c6d7c6f1" providerId="LiveId" clId="{26D2F439-43B7-48BA-8636-4F54D5DA8F13}" dt="2019-12-13T23:01:33.295" v="752" actId="1036"/>
          <ac:spMkLst>
            <pc:docMk/>
            <pc:sldMk cId="3193403928" sldId="686"/>
            <ac:spMk id="220" creationId="{0B2F92A4-0AB4-40F1-B7A6-82B036EB47C1}"/>
          </ac:spMkLst>
        </pc:spChg>
        <pc:spChg chg="add mod">
          <ac:chgData name="Mr Tam Nguyen" userId="53846575c6d7c6f1" providerId="LiveId" clId="{26D2F439-43B7-48BA-8636-4F54D5DA8F13}" dt="2019-12-13T23:01:39.663" v="787" actId="1036"/>
          <ac:spMkLst>
            <pc:docMk/>
            <pc:sldMk cId="3193403928" sldId="686"/>
            <ac:spMk id="221" creationId="{27BA2038-2D1E-4091-A69D-C14FEBE65DB7}"/>
          </ac:spMkLst>
        </pc:spChg>
        <pc:spChg chg="add mod">
          <ac:chgData name="Mr Tam Nguyen" userId="53846575c6d7c6f1" providerId="LiveId" clId="{26D2F439-43B7-48BA-8636-4F54D5DA8F13}" dt="2019-12-13T23:04:07.242" v="828" actId="207"/>
          <ac:spMkLst>
            <pc:docMk/>
            <pc:sldMk cId="3193403928" sldId="686"/>
            <ac:spMk id="222" creationId="{AB5D304F-14C5-4EB9-8931-8F88534E9B70}"/>
          </ac:spMkLst>
        </pc:spChg>
        <pc:spChg chg="add mod">
          <ac:chgData name="Mr Tam Nguyen" userId="53846575c6d7c6f1" providerId="LiveId" clId="{26D2F439-43B7-48BA-8636-4F54D5DA8F13}" dt="2019-12-13T23:06:07.475" v="862" actId="207"/>
          <ac:spMkLst>
            <pc:docMk/>
            <pc:sldMk cId="3193403928" sldId="686"/>
            <ac:spMk id="223" creationId="{61699AB0-9833-4C57-8FA1-DF1E5394E4C5}"/>
          </ac:spMkLst>
        </pc:spChg>
        <pc:spChg chg="add mod">
          <ac:chgData name="Mr Tam Nguyen" userId="53846575c6d7c6f1" providerId="LiveId" clId="{26D2F439-43B7-48BA-8636-4F54D5DA8F13}" dt="2019-12-13T23:10:00.661" v="899" actId="207"/>
          <ac:spMkLst>
            <pc:docMk/>
            <pc:sldMk cId="3193403928" sldId="686"/>
            <ac:spMk id="224" creationId="{4ED76C5E-3C5A-4FFE-9D4A-4E1CDE0E02F3}"/>
          </ac:spMkLst>
        </pc:spChg>
        <pc:spChg chg="add mod">
          <ac:chgData name="Mr Tam Nguyen" userId="53846575c6d7c6f1" providerId="LiveId" clId="{26D2F439-43B7-48BA-8636-4F54D5DA8F13}" dt="2019-12-13T23:13:50.577" v="938" actId="207"/>
          <ac:spMkLst>
            <pc:docMk/>
            <pc:sldMk cId="3193403928" sldId="686"/>
            <ac:spMk id="225" creationId="{C205816B-19D4-41A0-822C-D38EA720049A}"/>
          </ac:spMkLst>
        </pc:spChg>
        <pc:spChg chg="add mod">
          <ac:chgData name="Mr Tam Nguyen" userId="53846575c6d7c6f1" providerId="LiveId" clId="{26D2F439-43B7-48BA-8636-4F54D5DA8F13}" dt="2019-12-13T23:55:06.625" v="979" actId="207"/>
          <ac:spMkLst>
            <pc:docMk/>
            <pc:sldMk cId="3193403928" sldId="686"/>
            <ac:spMk id="226" creationId="{16C0FC0A-26A9-419D-A505-A02EAC62AF79}"/>
          </ac:spMkLst>
        </pc:spChg>
        <pc:graphicFrameChg chg="mod modGraphic">
          <ac:chgData name="Mr Tam Nguyen" userId="53846575c6d7c6f1" providerId="LiveId" clId="{26D2F439-43B7-48BA-8636-4F54D5DA8F13}" dt="2019-12-13T22:49:53.722" v="464" actId="2084"/>
          <ac:graphicFrameMkLst>
            <pc:docMk/>
            <pc:sldMk cId="3193403928" sldId="686"/>
            <ac:graphicFrameMk id="2" creationId="{831A6978-A2EC-4310-8056-4ADA6BB6D75C}"/>
          </ac:graphicFrameMkLst>
        </pc:graphicFrameChg>
        <pc:graphicFrameChg chg="add mod">
          <ac:chgData name="Mr Tam Nguyen" userId="53846575c6d7c6f1" providerId="LiveId" clId="{26D2F439-43B7-48BA-8636-4F54D5DA8F13}" dt="2019-12-13T22:50:53.613" v="471" actId="571"/>
          <ac:graphicFrameMkLst>
            <pc:docMk/>
            <pc:sldMk cId="3193403928" sldId="686"/>
            <ac:graphicFrameMk id="96" creationId="{23E3179D-DD31-4746-8787-793982403FA3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827CC-665C-4FE7-9E13-008F1230F08A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3EF5B-4BB6-44CB-9F38-0DC96FA0E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88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3EF5B-4BB6-44CB-9F38-0DC96FA0EA6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236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14/12/2019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6448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14/12/2019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5207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14/12/2019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8182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14/12/2019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0213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14/12/2019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5242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14/12/2019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92024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14/12/2019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66242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14/12/2019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22837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14/12/2019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0297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14/12/2019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55085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14/12/2019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818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F6F5F-504B-4E25-BC0D-3512FB791460}" type="datetimeFigureOut">
              <a:rPr lang="vi-VN" smtClean="0"/>
              <a:t>14/12/2019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592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1" y="114300"/>
            <a:ext cx="12192000" cy="1371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350" b="1" kern="10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350" b="1" kern="10" err="1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350" b="1" kern="10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350" b="1" kern="10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1350" b="1" kern="10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1350" b="1" kern="10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350" b="1" kern="10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lang="en-US" sz="1350" b="1" kern="10" err="1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350" b="1" kern="10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350" b="1" kern="10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1350" b="1" kern="10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KITÔ</a:t>
            </a:r>
            <a:r>
              <a:rPr lang="en-US" sz="1350" b="1" kern="10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635000" y="2661557"/>
            <a:ext cx="11023600" cy="366304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27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7030A0"/>
                </a:solidFill>
              </a:rPr>
              <a:t>VUI HỌC KINH THÁNH</a:t>
            </a:r>
          </a:p>
        </p:txBody>
      </p:sp>
      <p:pic>
        <p:nvPicPr>
          <p:cNvPr id="3" name="Hình ảnh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3" y="2959551"/>
            <a:ext cx="4496645" cy="30012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Hình chữ nhật 3"/>
          <p:cNvSpPr/>
          <p:nvPr/>
        </p:nvSpPr>
        <p:spPr>
          <a:xfrm>
            <a:off x="-37675" y="6050087"/>
            <a:ext cx="12192000" cy="80791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800" b="1" kern="10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</a:rPr>
              <a:t>CHÚA NHẬT </a:t>
            </a:r>
            <a:r>
              <a:rPr lang="en-US" sz="4800" b="1" kern="10">
                <a:ln w="9525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</a:rPr>
              <a:t>I</a:t>
            </a:r>
            <a:r>
              <a:rPr lang="vi-VN" sz="4800" b="1" kern="10">
                <a:ln w="9525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</a:rPr>
              <a:t>I</a:t>
            </a:r>
            <a:r>
              <a:rPr lang="en-US" sz="4800" b="1" kern="10">
                <a:ln w="9525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</a:rPr>
              <a:t>I MÙA VỌNG - </a:t>
            </a:r>
            <a:r>
              <a:rPr lang="en-US" sz="4800" b="1" kern="1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</a:rPr>
              <a:t>NĂM</a:t>
            </a:r>
            <a:r>
              <a:rPr lang="en-US" sz="4800" b="1" kern="10">
                <a:ln w="9525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</a:rPr>
              <a:t> A</a:t>
            </a:r>
          </a:p>
        </p:txBody>
      </p:sp>
    </p:spTree>
    <p:extLst>
      <p:ext uri="{BB962C8B-B14F-4D97-AF65-F5344CB8AC3E}">
        <p14:creationId xmlns:p14="http://schemas.microsoft.com/office/powerpoint/2010/main" val="390739154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8760"/>
            <a:ext cx="12192000" cy="6333423"/>
          </a:xfrm>
        </p:spPr>
        <p:txBody>
          <a:bodyPr>
            <a:noAutofit/>
          </a:bodyPr>
          <a:lstStyle/>
          <a:p>
            <a:pPr algn="just"/>
            <a:r>
              <a:rPr lang="vi-VN" sz="7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"Tôi nói thật với anh em: trong số phàm nhân đã lọt lòng mẹ, chưa từng có ai cao trọng hơn ông Gio-an Tẩy Giả. Tuy nhiên, kẻ nhỏ nhất trong Nước Trời còn cao trọng hơn ông</a:t>
            </a:r>
            <a:r>
              <a:rPr lang="vi-VN" sz="72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6430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0" y="254000"/>
            <a:ext cx="12192000" cy="1231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350" b="1" kern="10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350" b="1" kern="10" err="1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350" b="1" kern="10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350" b="1" kern="10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1350" b="1" kern="10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1350" b="1" kern="10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350" b="1" kern="10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lang="en-US" sz="1350" b="1" kern="10" err="1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350" b="1" kern="10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350" b="1" kern="10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1350" b="1" kern="10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KITÔ</a:t>
            </a:r>
            <a:r>
              <a:rPr lang="en-US" sz="1350" b="1" kern="10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</p:txBody>
      </p:sp>
      <p:pic>
        <p:nvPicPr>
          <p:cNvPr id="3" name="Hình ảnh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302" y="1793279"/>
            <a:ext cx="5612272" cy="37459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AutoShap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524002" y="5539206"/>
            <a:ext cx="9143999" cy="1064795"/>
          </a:xfrm>
          <a:prstGeom prst="flowChartAlternateProcess">
            <a:avLst/>
          </a:prstGeom>
          <a:solidFill>
            <a:srgbClr val="7030A0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60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TRẮC</a:t>
            </a:r>
            <a:r>
              <a:rPr lang="en-US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60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NGHIỆM</a:t>
            </a:r>
            <a:endParaRPr lang="en-US" altLang="en-US" sz="6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47008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6000" b="1">
                  <a:latin typeface="Times New Roman" pitchFamily="18" charset="0"/>
                  <a:cs typeface="Times New Roman" pitchFamily="18" charset="0"/>
                </a:rPr>
                <a:t>1 vị luật sĩ.</a:t>
              </a:r>
              <a:endParaRPr lang="vi-VN" sz="6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6000" b="1">
                  <a:latin typeface="Times New Roman" pitchFamily="18" charset="0"/>
                  <a:cs typeface="Times New Roman" pitchFamily="18" charset="0"/>
                </a:rPr>
                <a:t>1 tổ phụ.</a:t>
              </a:r>
              <a:endParaRPr lang="vi-VN" sz="6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6000" b="1">
                  <a:latin typeface="Times New Roman" pitchFamily="18" charset="0"/>
                  <a:cs typeface="Times New Roman" pitchFamily="18" charset="0"/>
                </a:rPr>
                <a:t>1 vị tư tế.</a:t>
              </a:r>
              <a:endParaRPr lang="vi-VN" sz="6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pt-BR" sz="4800" b="1">
                  <a:latin typeface="Times New Roman" pitchFamily="18" charset="0"/>
                  <a:cs typeface="Times New Roman" pitchFamily="18" charset="0"/>
                </a:rPr>
                <a:t>1 vị ngôn sứ.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71" y="5363010"/>
            <a:ext cx="12231905" cy="810829"/>
            <a:chOff x="-1907887" y="6172055"/>
            <a:chExt cx="10559177" cy="694982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907887" y="6181237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72253" y="6172055"/>
              <a:ext cx="9623543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pt-BR" sz="4800" b="1">
                  <a:latin typeface="Times New Roman" pitchFamily="18" charset="0"/>
                  <a:cs typeface="Times New Roman" pitchFamily="18" charset="0"/>
                </a:rPr>
                <a:t>1 vị ngôn sứ.</a:t>
              </a:r>
              <a:endParaRPr lang="vi-VN" sz="48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>
                <a:cs typeface="Arial" panose="020B0604020202020204" pitchFamily="34" charset="0"/>
              </a:rPr>
              <a:t>1. </a:t>
            </a:r>
            <a:r>
              <a:rPr lang="vi-VN" sz="7200" b="1">
                <a:cs typeface="Arial" panose="020B0604020202020204" pitchFamily="34" charset="0"/>
              </a:rPr>
              <a:t>Đức Giêsu gọi ông Gioan Tẩy giả </a:t>
            </a:r>
            <a:r>
              <a:rPr lang="vi-VN" sz="7200" b="1">
                <a:solidFill>
                  <a:srgbClr val="FF0000"/>
                </a:solidFill>
                <a:cs typeface="Arial" panose="020B0604020202020204" pitchFamily="34" charset="0"/>
              </a:rPr>
              <a:t>là ai?</a:t>
            </a:r>
            <a:endParaRPr lang="en-US" sz="7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00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6134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>
                  <a:latin typeface="Times New Roman" pitchFamily="18" charset="0"/>
                  <a:cs typeface="Times New Roman" pitchFamily="18" charset="0"/>
                </a:rPr>
                <a:t>Ông Dacaria.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5088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>
                  <a:latin typeface="Times New Roman" pitchFamily="18" charset="0"/>
                  <a:cs typeface="Times New Roman" pitchFamily="18" charset="0"/>
                </a:rPr>
                <a:t>Ông Nicôđêmô.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3660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>
                  <a:latin typeface="Times New Roman" pitchFamily="18" charset="0"/>
                  <a:cs typeface="Times New Roman" pitchFamily="18" charset="0"/>
                </a:rPr>
                <a:t>Ông Gioan Tẩy Giả.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2233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pt-BR" sz="4800" b="1">
                  <a:latin typeface="Times New Roman" pitchFamily="18" charset="0"/>
                  <a:cs typeface="Times New Roman" pitchFamily="18" charset="0"/>
                </a:rPr>
                <a:t>Ông Phêrô.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4380900"/>
            <a:ext cx="12240887" cy="805839"/>
            <a:chOff x="-1907902" y="5450125"/>
            <a:chExt cx="10566933" cy="690721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907902" y="5450125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4512" y="5455046"/>
              <a:ext cx="9623543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pt-BR" sz="4400" b="1">
                  <a:latin typeface="Times New Roman" pitchFamily="18" charset="0"/>
                  <a:cs typeface="Times New Roman" pitchFamily="18" charset="0"/>
                </a:rPr>
                <a:t>Ông Gioan Tẩy Giả.</a:t>
              </a:r>
              <a:endParaRPr lang="vi-VN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0"/>
            <a:ext cx="12240986" cy="24755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vi-VN" sz="4400" b="1">
                <a:cs typeface="Arial" panose="020B0604020202020204" pitchFamily="34" charset="0"/>
              </a:rPr>
              <a:t>Đức Giêsu nói: Tôi nói thật với anh em, trong số phàm nhân đã lọt lòng mẹ chưa từng có ai cao trọng hơn ông. Đức Giêsu nói </a:t>
            </a:r>
            <a:r>
              <a:rPr lang="vi-VN" sz="4400" b="1">
                <a:solidFill>
                  <a:srgbClr val="FF0000"/>
                </a:solidFill>
                <a:cs typeface="Arial" panose="020B0604020202020204" pitchFamily="34" charset="0"/>
              </a:rPr>
              <a:t>về ai?</a:t>
            </a:r>
            <a:endParaRPr lang="en-US" sz="4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98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6134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>
                  <a:latin typeface="Times New Roman" pitchFamily="18" charset="0"/>
                  <a:cs typeface="Times New Roman" pitchFamily="18" charset="0"/>
                </a:rPr>
                <a:t>Ông Môsê.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5088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400" b="1">
                  <a:latin typeface="Times New Roman" pitchFamily="18" charset="0"/>
                  <a:cs typeface="Times New Roman" pitchFamily="18" charset="0"/>
                </a:rPr>
                <a:t>Ngôn sứ Isaia.</a:t>
              </a:r>
              <a:endParaRPr lang="vi-VN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3660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400" b="1">
                  <a:latin typeface="Times New Roman" pitchFamily="18" charset="0"/>
                  <a:cs typeface="Times New Roman" pitchFamily="18" charset="0"/>
                </a:rPr>
                <a:t>Đức Giêsu Kitô.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2233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pt-BR" sz="4800" b="1">
                  <a:latin typeface="Times New Roman" pitchFamily="18" charset="0"/>
                  <a:cs typeface="Times New Roman" pitchFamily="18" charset="0"/>
                </a:rPr>
                <a:t>Ông Gioan Tẩy giả.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5199586"/>
            <a:ext cx="12242476" cy="811146"/>
            <a:chOff x="-1907887" y="6174207"/>
            <a:chExt cx="10568298" cy="695250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907887" y="6174207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3132" y="6183657"/>
              <a:ext cx="9623543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pt-BR" sz="4800" b="1">
                  <a:latin typeface="Times New Roman" pitchFamily="18" charset="0"/>
                  <a:cs typeface="Times New Roman" pitchFamily="18" charset="0"/>
                </a:rPr>
                <a:t>Ông Gioan Tẩy giả.</a:t>
              </a:r>
              <a:endParaRPr lang="vi-VN" sz="48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0"/>
            <a:ext cx="12240986" cy="2374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vi-VN" sz="4800" b="1">
                <a:cs typeface="Arial" panose="020B0604020202020204" pitchFamily="34" charset="0"/>
              </a:rPr>
              <a:t>“Này ta sai sứ giả của Ta đi trước mặt con, người sẽ dọn đường cho Con đến”. Lời này được </a:t>
            </a:r>
            <a:r>
              <a:rPr lang="vi-VN" sz="4800" b="1">
                <a:solidFill>
                  <a:srgbClr val="FF0000"/>
                </a:solidFill>
                <a:cs typeface="Arial" panose="020B0604020202020204" pitchFamily="34" charset="0"/>
              </a:rPr>
              <a:t>nói về ai?</a:t>
            </a:r>
            <a:endParaRPr lang="en-US" sz="4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26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6134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400" b="1">
                  <a:latin typeface="Times New Roman" pitchFamily="18" charset="0"/>
                  <a:cs typeface="Times New Roman" pitchFamily="18" charset="0"/>
                </a:rPr>
                <a:t>Kẻ nghèo được ơn cứu độ.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5088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>
                  <a:latin typeface="Times New Roman" pitchFamily="18" charset="0"/>
                  <a:cs typeface="Times New Roman" pitchFamily="18" charset="0"/>
                </a:rPr>
                <a:t>Mọi dân tộc được giải thoát.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3660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>
                  <a:latin typeface="Times New Roman" pitchFamily="18" charset="0"/>
                  <a:cs typeface="Times New Roman" pitchFamily="18" charset="0"/>
                </a:rPr>
                <a:t>Kẻ nghèo được nghe Tin Mừng.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2233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>
                  <a:latin typeface="Times New Roman" pitchFamily="18" charset="0"/>
                  <a:cs typeface="Times New Roman" pitchFamily="18" charset="0"/>
                </a:rPr>
                <a:t>Kẻ nghèo được hưởng phúc Nước Trời.</a:t>
              </a:r>
              <a:endParaRPr lang="pt-BR" sz="48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9072" y="4337007"/>
            <a:ext cx="12225826" cy="803787"/>
            <a:chOff x="-1907887" y="5403023"/>
            <a:chExt cx="10553927" cy="688955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907887" y="5403023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77503" y="5406178"/>
              <a:ext cx="9623543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400" b="1">
                  <a:latin typeface="Times New Roman" pitchFamily="18" charset="0"/>
                  <a:cs typeface="Times New Roman" pitchFamily="18" charset="0"/>
                </a:rPr>
                <a:t>Kẻ nghèo được nghe Tin Mừng.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0"/>
            <a:ext cx="12240986" cy="2374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vi-VN" sz="4800" b="1">
                <a:solidFill>
                  <a:schemeClr val="tx1"/>
                </a:solidFill>
                <a:cs typeface="Arial" panose="020B0604020202020204" pitchFamily="34" charset="0"/>
              </a:rPr>
              <a:t>“Người mù xem thấy, kẻ què được đi, người cùi được sạch, kẻ điếc được nghe, người chết sống lại, và </a:t>
            </a:r>
            <a:r>
              <a:rPr lang="vi-VN" sz="4800" b="1">
                <a:solidFill>
                  <a:srgbClr val="FF0000"/>
                </a:solidFill>
                <a:cs typeface="Arial" panose="020B0604020202020204" pitchFamily="34" charset="0"/>
              </a:rPr>
              <a:t>… … … </a:t>
            </a:r>
            <a:r>
              <a:rPr lang="vi-VN" sz="4800" b="1">
                <a:solidFill>
                  <a:schemeClr val="tx1"/>
                </a:solidFill>
                <a:cs typeface="Arial" panose="020B0604020202020204" pitchFamily="34" charset="0"/>
              </a:rPr>
              <a:t>“</a:t>
            </a:r>
            <a:endParaRPr lang="en-US" sz="4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98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6134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en-US" sz="4800" b="1">
                  <a:latin typeface="Times New Roman" pitchFamily="18" charset="0"/>
                  <a:cs typeface="Times New Roman" pitchFamily="18" charset="0"/>
                </a:rPr>
                <a:t>Ông Gamalien.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5088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>
                  <a:latin typeface="Times New Roman" pitchFamily="18" charset="0"/>
                  <a:cs typeface="Times New Roman" pitchFamily="18" charset="0"/>
                </a:rPr>
                <a:t>Ông Gioan Tẩy giả.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3660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>
                  <a:latin typeface="Times New Roman" pitchFamily="18" charset="0"/>
                  <a:cs typeface="Times New Roman" pitchFamily="18" charset="0"/>
                </a:rPr>
                <a:t>Ông Nicôđêmô.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2233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>
                  <a:latin typeface="Times New Roman" pitchFamily="18" charset="0"/>
                  <a:cs typeface="Times New Roman" pitchFamily="18" charset="0"/>
                </a:rPr>
                <a:t>Thượng tế Khanan.</a:t>
              </a:r>
              <a:endParaRPr lang="vi-VN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71" y="3496139"/>
            <a:ext cx="12232161" cy="811015"/>
            <a:chOff x="-1907887" y="4691717"/>
            <a:chExt cx="10559395" cy="695151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907887" y="4701068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72035" y="4691717"/>
              <a:ext cx="9623543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pt-BR" sz="4800" b="1">
                  <a:latin typeface="Times New Roman" pitchFamily="18" charset="0"/>
                  <a:cs typeface="Times New Roman" pitchFamily="18" charset="0"/>
                </a:rPr>
                <a:t>Ông Gioan Tẩy giả.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0"/>
            <a:ext cx="12240986" cy="2374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vi-VN" sz="5400" b="1">
                <a:solidFill>
                  <a:srgbClr val="FF0000"/>
                </a:solidFill>
                <a:cs typeface="Arial" panose="020B0604020202020204" pitchFamily="34" charset="0"/>
              </a:rPr>
              <a:t>Ai </a:t>
            </a:r>
            <a:r>
              <a:rPr lang="vi-VN" sz="5400" b="1">
                <a:cs typeface="Arial" panose="020B0604020202020204" pitchFamily="34" charset="0"/>
              </a:rPr>
              <a:t>đã sai các môn đệ của mình đến hỏi Đức Kitô: Thầy có thật là Đấng phải đến không?</a:t>
            </a:r>
            <a:endParaRPr lang="en-US" sz="4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52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524000" y="5943600"/>
            <a:ext cx="9144000" cy="914400"/>
          </a:xfrm>
          <a:prstGeom prst="flowChartAlternateProcess">
            <a:avLst/>
          </a:prstGeom>
          <a:solidFill>
            <a:srgbClr val="7030A0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TÌM Ô CHỮ</a:t>
            </a:r>
          </a:p>
        </p:txBody>
      </p:sp>
    </p:spTree>
    <p:extLst>
      <p:ext uri="{BB962C8B-B14F-4D97-AF65-F5344CB8AC3E}">
        <p14:creationId xmlns:p14="http://schemas.microsoft.com/office/powerpoint/2010/main" val="83352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1">
            <a:extLst>
              <a:ext uri="{FF2B5EF4-FFF2-40B4-BE49-F238E27FC236}">
                <a16:creationId xmlns:a16="http://schemas.microsoft.com/office/drawing/2014/main" id="{D721C701-DEA9-4953-9AE0-9724C9955AF2}"/>
              </a:ext>
            </a:extLst>
          </p:cNvPr>
          <p:cNvSpPr/>
          <p:nvPr/>
        </p:nvSpPr>
        <p:spPr>
          <a:xfrm>
            <a:off x="11555" y="12892"/>
            <a:ext cx="880196" cy="641241"/>
          </a:xfrm>
          <a:prstGeom prst="hear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/>
              <a:t>1</a:t>
            </a:r>
            <a:endParaRPr lang="vi-VN" sz="4000" b="1"/>
          </a:p>
        </p:txBody>
      </p:sp>
      <p:sp>
        <p:nvSpPr>
          <p:cNvPr id="148" name="C2">
            <a:extLst>
              <a:ext uri="{FF2B5EF4-FFF2-40B4-BE49-F238E27FC236}">
                <a16:creationId xmlns:a16="http://schemas.microsoft.com/office/drawing/2014/main" id="{5DA30047-9529-4C3E-9772-18B84296F03E}"/>
              </a:ext>
            </a:extLst>
          </p:cNvPr>
          <p:cNvSpPr/>
          <p:nvPr/>
        </p:nvSpPr>
        <p:spPr>
          <a:xfrm>
            <a:off x="11555" y="684131"/>
            <a:ext cx="880196" cy="641241"/>
          </a:xfrm>
          <a:prstGeom prst="hear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/>
              <a:t>2</a:t>
            </a:r>
            <a:endParaRPr lang="vi-VN" sz="4000" b="1"/>
          </a:p>
        </p:txBody>
      </p:sp>
      <p:sp>
        <p:nvSpPr>
          <p:cNvPr id="149" name="C3">
            <a:extLst>
              <a:ext uri="{FF2B5EF4-FFF2-40B4-BE49-F238E27FC236}">
                <a16:creationId xmlns:a16="http://schemas.microsoft.com/office/drawing/2014/main" id="{A8D9E899-0A1F-44DE-9367-F34351CD13A1}"/>
              </a:ext>
            </a:extLst>
          </p:cNvPr>
          <p:cNvSpPr/>
          <p:nvPr/>
        </p:nvSpPr>
        <p:spPr>
          <a:xfrm>
            <a:off x="11555" y="1332804"/>
            <a:ext cx="880196" cy="641241"/>
          </a:xfrm>
          <a:prstGeom prst="hear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/>
              <a:t>3</a:t>
            </a:r>
            <a:endParaRPr lang="vi-VN" sz="4000" b="1"/>
          </a:p>
        </p:txBody>
      </p:sp>
      <p:sp>
        <p:nvSpPr>
          <p:cNvPr id="150" name="C4">
            <a:extLst>
              <a:ext uri="{FF2B5EF4-FFF2-40B4-BE49-F238E27FC236}">
                <a16:creationId xmlns:a16="http://schemas.microsoft.com/office/drawing/2014/main" id="{A284E94A-99FF-4AF0-9E2A-C51941AF41AD}"/>
              </a:ext>
            </a:extLst>
          </p:cNvPr>
          <p:cNvSpPr/>
          <p:nvPr/>
        </p:nvSpPr>
        <p:spPr>
          <a:xfrm>
            <a:off x="12700" y="1953689"/>
            <a:ext cx="880196" cy="641241"/>
          </a:xfrm>
          <a:prstGeom prst="hear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/>
              <a:t>4</a:t>
            </a:r>
            <a:endParaRPr lang="vi-VN" sz="4000" b="1"/>
          </a:p>
        </p:txBody>
      </p:sp>
      <p:sp>
        <p:nvSpPr>
          <p:cNvPr id="151" name="C5">
            <a:extLst>
              <a:ext uri="{FF2B5EF4-FFF2-40B4-BE49-F238E27FC236}">
                <a16:creationId xmlns:a16="http://schemas.microsoft.com/office/drawing/2014/main" id="{9BFBF487-2FFA-4A77-9EA0-B19BD22521E8}"/>
              </a:ext>
            </a:extLst>
          </p:cNvPr>
          <p:cNvSpPr/>
          <p:nvPr/>
        </p:nvSpPr>
        <p:spPr>
          <a:xfrm>
            <a:off x="12995" y="2574230"/>
            <a:ext cx="880196" cy="641241"/>
          </a:xfrm>
          <a:prstGeom prst="hear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/>
              <a:t>5</a:t>
            </a:r>
            <a:endParaRPr lang="vi-VN" sz="4000" b="1"/>
          </a:p>
        </p:txBody>
      </p:sp>
      <p:sp>
        <p:nvSpPr>
          <p:cNvPr id="51" name="C5">
            <a:extLst>
              <a:ext uri="{FF2B5EF4-FFF2-40B4-BE49-F238E27FC236}">
                <a16:creationId xmlns:a16="http://schemas.microsoft.com/office/drawing/2014/main" id="{EF1A1A8A-17F7-40ED-ABD6-0EA95C4153BD}"/>
              </a:ext>
            </a:extLst>
          </p:cNvPr>
          <p:cNvSpPr/>
          <p:nvPr/>
        </p:nvSpPr>
        <p:spPr>
          <a:xfrm>
            <a:off x="11555" y="3194768"/>
            <a:ext cx="880196" cy="641241"/>
          </a:xfrm>
          <a:prstGeom prst="hear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/>
              <a:t>6</a:t>
            </a:r>
            <a:endParaRPr lang="vi-VN" sz="4000" b="1"/>
          </a:p>
        </p:txBody>
      </p:sp>
      <p:sp>
        <p:nvSpPr>
          <p:cNvPr id="10" name="Rectangle 9">
            <a:hlinkClick r:id="rId3" action="ppaction://hlinksldjump"/>
            <a:extLst>
              <a:ext uri="{FF2B5EF4-FFF2-40B4-BE49-F238E27FC236}">
                <a16:creationId xmlns:a16="http://schemas.microsoft.com/office/drawing/2014/main" id="{88D370C5-712C-42E4-8B24-57DC40D481BE}"/>
              </a:ext>
            </a:extLst>
          </p:cNvPr>
          <p:cNvSpPr/>
          <p:nvPr/>
        </p:nvSpPr>
        <p:spPr>
          <a:xfrm>
            <a:off x="10761044" y="70948"/>
            <a:ext cx="1392283" cy="138688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/>
              <a:t>HÀNG</a:t>
            </a:r>
          </a:p>
          <a:p>
            <a:pPr algn="ctr"/>
            <a:r>
              <a:rPr lang="en-US" sz="3600" b="1"/>
              <a:t> DỌC</a:t>
            </a:r>
          </a:p>
        </p:txBody>
      </p:sp>
      <p:sp>
        <p:nvSpPr>
          <p:cNvPr id="71" name="C5">
            <a:extLst>
              <a:ext uri="{FF2B5EF4-FFF2-40B4-BE49-F238E27FC236}">
                <a16:creationId xmlns:a16="http://schemas.microsoft.com/office/drawing/2014/main" id="{256F90D4-A3D1-4452-BC1C-66AD0E97C033}"/>
              </a:ext>
            </a:extLst>
          </p:cNvPr>
          <p:cNvSpPr/>
          <p:nvPr/>
        </p:nvSpPr>
        <p:spPr>
          <a:xfrm>
            <a:off x="1440" y="3808287"/>
            <a:ext cx="880196" cy="641241"/>
          </a:xfrm>
          <a:prstGeom prst="hear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/>
              <a:t>7</a:t>
            </a:r>
            <a:endParaRPr lang="vi-VN" sz="4000" b="1"/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831A6978-A2EC-4310-8056-4ADA6BB6D7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330745"/>
              </p:ext>
            </p:extLst>
          </p:nvPr>
        </p:nvGraphicFramePr>
        <p:xfrm>
          <a:off x="1003300" y="24108"/>
          <a:ext cx="8753017" cy="512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3309">
                  <a:extLst>
                    <a:ext uri="{9D8B030D-6E8A-4147-A177-3AD203B41FA5}">
                      <a16:colId xmlns:a16="http://schemas.microsoft.com/office/drawing/2014/main" val="1477678043"/>
                    </a:ext>
                  </a:extLst>
                </a:gridCol>
                <a:gridCol w="673309">
                  <a:extLst>
                    <a:ext uri="{9D8B030D-6E8A-4147-A177-3AD203B41FA5}">
                      <a16:colId xmlns:a16="http://schemas.microsoft.com/office/drawing/2014/main" val="2356153170"/>
                    </a:ext>
                  </a:extLst>
                </a:gridCol>
                <a:gridCol w="673309">
                  <a:extLst>
                    <a:ext uri="{9D8B030D-6E8A-4147-A177-3AD203B41FA5}">
                      <a16:colId xmlns:a16="http://schemas.microsoft.com/office/drawing/2014/main" val="535985818"/>
                    </a:ext>
                  </a:extLst>
                </a:gridCol>
                <a:gridCol w="673309">
                  <a:extLst>
                    <a:ext uri="{9D8B030D-6E8A-4147-A177-3AD203B41FA5}">
                      <a16:colId xmlns:a16="http://schemas.microsoft.com/office/drawing/2014/main" val="1743134784"/>
                    </a:ext>
                  </a:extLst>
                </a:gridCol>
                <a:gridCol w="673309">
                  <a:extLst>
                    <a:ext uri="{9D8B030D-6E8A-4147-A177-3AD203B41FA5}">
                      <a16:colId xmlns:a16="http://schemas.microsoft.com/office/drawing/2014/main" val="4137164561"/>
                    </a:ext>
                  </a:extLst>
                </a:gridCol>
                <a:gridCol w="673309">
                  <a:extLst>
                    <a:ext uri="{9D8B030D-6E8A-4147-A177-3AD203B41FA5}">
                      <a16:colId xmlns:a16="http://schemas.microsoft.com/office/drawing/2014/main" val="3948434602"/>
                    </a:ext>
                  </a:extLst>
                </a:gridCol>
                <a:gridCol w="673309">
                  <a:extLst>
                    <a:ext uri="{9D8B030D-6E8A-4147-A177-3AD203B41FA5}">
                      <a16:colId xmlns:a16="http://schemas.microsoft.com/office/drawing/2014/main" val="2886751452"/>
                    </a:ext>
                  </a:extLst>
                </a:gridCol>
                <a:gridCol w="673309">
                  <a:extLst>
                    <a:ext uri="{9D8B030D-6E8A-4147-A177-3AD203B41FA5}">
                      <a16:colId xmlns:a16="http://schemas.microsoft.com/office/drawing/2014/main" val="532594679"/>
                    </a:ext>
                  </a:extLst>
                </a:gridCol>
                <a:gridCol w="673309">
                  <a:extLst>
                    <a:ext uri="{9D8B030D-6E8A-4147-A177-3AD203B41FA5}">
                      <a16:colId xmlns:a16="http://schemas.microsoft.com/office/drawing/2014/main" val="3665494410"/>
                    </a:ext>
                  </a:extLst>
                </a:gridCol>
                <a:gridCol w="673309">
                  <a:extLst>
                    <a:ext uri="{9D8B030D-6E8A-4147-A177-3AD203B41FA5}">
                      <a16:colId xmlns:a16="http://schemas.microsoft.com/office/drawing/2014/main" val="1021267771"/>
                    </a:ext>
                  </a:extLst>
                </a:gridCol>
                <a:gridCol w="673309">
                  <a:extLst>
                    <a:ext uri="{9D8B030D-6E8A-4147-A177-3AD203B41FA5}">
                      <a16:colId xmlns:a16="http://schemas.microsoft.com/office/drawing/2014/main" val="546129632"/>
                    </a:ext>
                  </a:extLst>
                </a:gridCol>
                <a:gridCol w="673309">
                  <a:extLst>
                    <a:ext uri="{9D8B030D-6E8A-4147-A177-3AD203B41FA5}">
                      <a16:colId xmlns:a16="http://schemas.microsoft.com/office/drawing/2014/main" val="4006144611"/>
                    </a:ext>
                  </a:extLst>
                </a:gridCol>
                <a:gridCol w="673309">
                  <a:extLst>
                    <a:ext uri="{9D8B030D-6E8A-4147-A177-3AD203B41FA5}">
                      <a16:colId xmlns:a16="http://schemas.microsoft.com/office/drawing/2014/main" val="3572889064"/>
                    </a:ext>
                  </a:extLst>
                </a:gridCol>
              </a:tblGrid>
              <a:tr h="632203"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Ợ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6462875"/>
                  </a:ext>
                </a:extLst>
              </a:tr>
              <a:tr h="632203"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6443813"/>
                  </a:ext>
                </a:extLst>
              </a:tr>
              <a:tr h="632203"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Ờ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0960030"/>
                  </a:ext>
                </a:extLst>
              </a:tr>
              <a:tr h="632203"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6703934"/>
                  </a:ext>
                </a:extLst>
              </a:tr>
              <a:tr h="632203"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Ớ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Ờ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805464"/>
                  </a:ext>
                </a:extLst>
              </a:tr>
              <a:tr h="632203"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7610755"/>
                  </a:ext>
                </a:extLst>
              </a:tr>
              <a:tr h="632203"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493687"/>
                  </a:ext>
                </a:extLst>
              </a:tr>
              <a:tr h="632203"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480078"/>
                  </a:ext>
                </a:extLst>
              </a:tr>
            </a:tbl>
          </a:graphicData>
        </a:graphic>
      </p:graphicFrame>
      <p:sp>
        <p:nvSpPr>
          <p:cNvPr id="62" name="C5">
            <a:extLst>
              <a:ext uri="{FF2B5EF4-FFF2-40B4-BE49-F238E27FC236}">
                <a16:creationId xmlns:a16="http://schemas.microsoft.com/office/drawing/2014/main" id="{75A07810-B876-4EAA-8272-E7A699A89C00}"/>
              </a:ext>
            </a:extLst>
          </p:cNvPr>
          <p:cNvSpPr/>
          <p:nvPr/>
        </p:nvSpPr>
        <p:spPr>
          <a:xfrm>
            <a:off x="11555" y="4401103"/>
            <a:ext cx="880196" cy="641241"/>
          </a:xfrm>
          <a:prstGeom prst="hear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/>
              <a:t>8</a:t>
            </a:r>
            <a:endParaRPr lang="vi-VN" sz="4000" b="1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172BAB-D977-4DEC-B6C2-549F31EB050E}"/>
              </a:ext>
            </a:extLst>
          </p:cNvPr>
          <p:cNvSpPr/>
          <p:nvPr/>
        </p:nvSpPr>
        <p:spPr>
          <a:xfrm>
            <a:off x="3022600" y="2583543"/>
            <a:ext cx="67310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956163BC-2183-40BA-BFEF-CD2B102DDB9B}"/>
              </a:ext>
            </a:extLst>
          </p:cNvPr>
          <p:cNvSpPr/>
          <p:nvPr/>
        </p:nvSpPr>
        <p:spPr>
          <a:xfrm>
            <a:off x="2349500" y="2584428"/>
            <a:ext cx="67310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6CC8DEC0-7534-4C52-A67B-A356DFAEB40C}"/>
              </a:ext>
            </a:extLst>
          </p:cNvPr>
          <p:cNvSpPr/>
          <p:nvPr/>
        </p:nvSpPr>
        <p:spPr>
          <a:xfrm>
            <a:off x="1676400" y="2584428"/>
            <a:ext cx="67310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DB3D3F68-AA88-46A5-AA5A-B057681F5760}"/>
              </a:ext>
            </a:extLst>
          </p:cNvPr>
          <p:cNvSpPr/>
          <p:nvPr/>
        </p:nvSpPr>
        <p:spPr>
          <a:xfrm>
            <a:off x="5041900" y="2579690"/>
            <a:ext cx="67310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BB7783F0-8857-4D5D-9EB6-F588D1CF25F2}"/>
              </a:ext>
            </a:extLst>
          </p:cNvPr>
          <p:cNvSpPr/>
          <p:nvPr/>
        </p:nvSpPr>
        <p:spPr>
          <a:xfrm>
            <a:off x="4368800" y="2580575"/>
            <a:ext cx="67310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FF44490E-97CA-43A0-9754-3D18DC68B75F}"/>
              </a:ext>
            </a:extLst>
          </p:cNvPr>
          <p:cNvSpPr/>
          <p:nvPr/>
        </p:nvSpPr>
        <p:spPr>
          <a:xfrm>
            <a:off x="3695700" y="2580575"/>
            <a:ext cx="67310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12A09153-2A0F-4AD8-8BF5-E1CCE95607EA}"/>
              </a:ext>
            </a:extLst>
          </p:cNvPr>
          <p:cNvSpPr/>
          <p:nvPr/>
        </p:nvSpPr>
        <p:spPr>
          <a:xfrm>
            <a:off x="6389458" y="2586463"/>
            <a:ext cx="67310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8B5604DB-CD96-4EF0-B54A-B6FD8E68F3F2}"/>
              </a:ext>
            </a:extLst>
          </p:cNvPr>
          <p:cNvSpPr/>
          <p:nvPr/>
        </p:nvSpPr>
        <p:spPr>
          <a:xfrm>
            <a:off x="5716358" y="2586463"/>
            <a:ext cx="67310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53C2C369-FBCD-48B4-B8B4-23CB97D79E57}"/>
              </a:ext>
            </a:extLst>
          </p:cNvPr>
          <p:cNvSpPr/>
          <p:nvPr/>
        </p:nvSpPr>
        <p:spPr>
          <a:xfrm>
            <a:off x="5041900" y="3215899"/>
            <a:ext cx="67310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737F4B0A-2D65-4E97-9668-2BF97FE30AC3}"/>
              </a:ext>
            </a:extLst>
          </p:cNvPr>
          <p:cNvSpPr/>
          <p:nvPr/>
        </p:nvSpPr>
        <p:spPr>
          <a:xfrm>
            <a:off x="4368800" y="3216784"/>
            <a:ext cx="67310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96828C8F-81D8-4B3F-A599-B4A63B542858}"/>
              </a:ext>
            </a:extLst>
          </p:cNvPr>
          <p:cNvSpPr/>
          <p:nvPr/>
        </p:nvSpPr>
        <p:spPr>
          <a:xfrm>
            <a:off x="3695700" y="3216784"/>
            <a:ext cx="67310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4A53B2E3-63F3-43FB-9803-FF70C4BD5823}"/>
              </a:ext>
            </a:extLst>
          </p:cNvPr>
          <p:cNvSpPr/>
          <p:nvPr/>
        </p:nvSpPr>
        <p:spPr>
          <a:xfrm>
            <a:off x="6389458" y="3222672"/>
            <a:ext cx="67310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D35151D6-C0D8-4498-A6F1-64B8AEF4DD62}"/>
              </a:ext>
            </a:extLst>
          </p:cNvPr>
          <p:cNvSpPr/>
          <p:nvPr/>
        </p:nvSpPr>
        <p:spPr>
          <a:xfrm>
            <a:off x="5716358" y="3222672"/>
            <a:ext cx="67310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4FD5FB35-630A-4833-89DC-DD453FA5454A}"/>
              </a:ext>
            </a:extLst>
          </p:cNvPr>
          <p:cNvSpPr/>
          <p:nvPr/>
        </p:nvSpPr>
        <p:spPr>
          <a:xfrm>
            <a:off x="4368800" y="3868992"/>
            <a:ext cx="67310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598AC645-6877-43A3-BE44-815AFC1C819A}"/>
              </a:ext>
            </a:extLst>
          </p:cNvPr>
          <p:cNvSpPr/>
          <p:nvPr/>
        </p:nvSpPr>
        <p:spPr>
          <a:xfrm>
            <a:off x="3695700" y="3869877"/>
            <a:ext cx="67310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5D9854A9-36BA-435E-84F6-2D6C93D0E5A6}"/>
              </a:ext>
            </a:extLst>
          </p:cNvPr>
          <p:cNvSpPr/>
          <p:nvPr/>
        </p:nvSpPr>
        <p:spPr>
          <a:xfrm>
            <a:off x="3022600" y="3869877"/>
            <a:ext cx="67310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7FDB2762-0586-46B1-BCC2-C306E685FEA0}"/>
              </a:ext>
            </a:extLst>
          </p:cNvPr>
          <p:cNvSpPr/>
          <p:nvPr/>
        </p:nvSpPr>
        <p:spPr>
          <a:xfrm>
            <a:off x="6388100" y="3865139"/>
            <a:ext cx="67310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2FFEFDB1-ECF0-4326-9095-B969D2C7E5D3}"/>
              </a:ext>
            </a:extLst>
          </p:cNvPr>
          <p:cNvSpPr/>
          <p:nvPr/>
        </p:nvSpPr>
        <p:spPr>
          <a:xfrm>
            <a:off x="5715000" y="3866024"/>
            <a:ext cx="67310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1668D09E-BB8D-47B1-815D-CD12B1B87842}"/>
              </a:ext>
            </a:extLst>
          </p:cNvPr>
          <p:cNvSpPr/>
          <p:nvPr/>
        </p:nvSpPr>
        <p:spPr>
          <a:xfrm>
            <a:off x="5041900" y="3866024"/>
            <a:ext cx="67310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E76DFC62-3550-4616-A623-71DA55219E9B}"/>
              </a:ext>
            </a:extLst>
          </p:cNvPr>
          <p:cNvSpPr/>
          <p:nvPr/>
        </p:nvSpPr>
        <p:spPr>
          <a:xfrm>
            <a:off x="8404524" y="4502686"/>
            <a:ext cx="67310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90D94C3D-2872-42E7-B4C2-71DF7E4FEBC2}"/>
              </a:ext>
            </a:extLst>
          </p:cNvPr>
          <p:cNvSpPr/>
          <p:nvPr/>
        </p:nvSpPr>
        <p:spPr>
          <a:xfrm>
            <a:off x="7062558" y="3871912"/>
            <a:ext cx="67310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11283AC7-9B22-4851-BC84-DDBA824D3B9D}"/>
              </a:ext>
            </a:extLst>
          </p:cNvPr>
          <p:cNvSpPr/>
          <p:nvPr/>
        </p:nvSpPr>
        <p:spPr>
          <a:xfrm>
            <a:off x="4368800" y="4513153"/>
            <a:ext cx="67310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F66210BB-A69A-467B-B590-2983CFC5712E}"/>
              </a:ext>
            </a:extLst>
          </p:cNvPr>
          <p:cNvSpPr/>
          <p:nvPr/>
        </p:nvSpPr>
        <p:spPr>
          <a:xfrm>
            <a:off x="3695700" y="4514038"/>
            <a:ext cx="67310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F3F2DA57-DE73-4A70-9EEF-6B8344687D97}"/>
              </a:ext>
            </a:extLst>
          </p:cNvPr>
          <p:cNvSpPr/>
          <p:nvPr/>
        </p:nvSpPr>
        <p:spPr>
          <a:xfrm>
            <a:off x="3022600" y="4514038"/>
            <a:ext cx="67310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F4E1429A-07C6-44CE-A86B-A726E42B88B5}"/>
              </a:ext>
            </a:extLst>
          </p:cNvPr>
          <p:cNvSpPr/>
          <p:nvPr/>
        </p:nvSpPr>
        <p:spPr>
          <a:xfrm>
            <a:off x="6388100" y="4509300"/>
            <a:ext cx="67310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F0D48639-C553-4A40-A8DC-FFE0C2E54E4C}"/>
              </a:ext>
            </a:extLst>
          </p:cNvPr>
          <p:cNvSpPr/>
          <p:nvPr/>
        </p:nvSpPr>
        <p:spPr>
          <a:xfrm>
            <a:off x="5715000" y="4510185"/>
            <a:ext cx="67310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45B89E63-B4BF-4369-8FA7-9641D3E3ACD6}"/>
              </a:ext>
            </a:extLst>
          </p:cNvPr>
          <p:cNvSpPr/>
          <p:nvPr/>
        </p:nvSpPr>
        <p:spPr>
          <a:xfrm>
            <a:off x="5041900" y="4518652"/>
            <a:ext cx="67310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CD77404D-AFE9-429B-88B3-83E6F581D0D7}"/>
              </a:ext>
            </a:extLst>
          </p:cNvPr>
          <p:cNvSpPr/>
          <p:nvPr/>
        </p:nvSpPr>
        <p:spPr>
          <a:xfrm>
            <a:off x="7735658" y="4503373"/>
            <a:ext cx="67310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171A1BF6-7D15-4DA8-9B8C-20A67930DAA8}"/>
              </a:ext>
            </a:extLst>
          </p:cNvPr>
          <p:cNvSpPr/>
          <p:nvPr/>
        </p:nvSpPr>
        <p:spPr>
          <a:xfrm>
            <a:off x="7062558" y="4516073"/>
            <a:ext cx="67310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5E28DF35-926E-4EC7-9E87-007C5F45CF12}"/>
              </a:ext>
            </a:extLst>
          </p:cNvPr>
          <p:cNvSpPr/>
          <p:nvPr/>
        </p:nvSpPr>
        <p:spPr>
          <a:xfrm>
            <a:off x="3695700" y="1952804"/>
            <a:ext cx="67310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A314D759-C29B-49E1-9312-29344841FC16}"/>
              </a:ext>
            </a:extLst>
          </p:cNvPr>
          <p:cNvSpPr/>
          <p:nvPr/>
        </p:nvSpPr>
        <p:spPr>
          <a:xfrm>
            <a:off x="3022600" y="1953689"/>
            <a:ext cx="67310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C9CAA0A5-C8A3-49C5-B49C-200B8A8F9EE7}"/>
              </a:ext>
            </a:extLst>
          </p:cNvPr>
          <p:cNvSpPr/>
          <p:nvPr/>
        </p:nvSpPr>
        <p:spPr>
          <a:xfrm>
            <a:off x="5715000" y="1936251"/>
            <a:ext cx="67310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54A76327-5C29-40E6-8C5F-588D12BBBDE1}"/>
              </a:ext>
            </a:extLst>
          </p:cNvPr>
          <p:cNvSpPr/>
          <p:nvPr/>
        </p:nvSpPr>
        <p:spPr>
          <a:xfrm>
            <a:off x="5041900" y="1937136"/>
            <a:ext cx="67310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6F45B5B2-79A2-48E4-ACBE-6F28FF9349BD}"/>
              </a:ext>
            </a:extLst>
          </p:cNvPr>
          <p:cNvSpPr/>
          <p:nvPr/>
        </p:nvSpPr>
        <p:spPr>
          <a:xfrm>
            <a:off x="4368800" y="1937136"/>
            <a:ext cx="67310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EA064EFC-F9AB-4CB0-B6C4-533026E58E5A}"/>
              </a:ext>
            </a:extLst>
          </p:cNvPr>
          <p:cNvSpPr/>
          <p:nvPr/>
        </p:nvSpPr>
        <p:spPr>
          <a:xfrm>
            <a:off x="7062558" y="1943024"/>
            <a:ext cx="67310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968775D9-EB7E-4C00-B124-31ED315CE4DE}"/>
              </a:ext>
            </a:extLst>
          </p:cNvPr>
          <p:cNvSpPr/>
          <p:nvPr/>
        </p:nvSpPr>
        <p:spPr>
          <a:xfrm>
            <a:off x="6389458" y="1943024"/>
            <a:ext cx="67310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7F63A0A7-08EA-4821-A3D1-BEB348CA6308}"/>
              </a:ext>
            </a:extLst>
          </p:cNvPr>
          <p:cNvSpPr/>
          <p:nvPr/>
        </p:nvSpPr>
        <p:spPr>
          <a:xfrm>
            <a:off x="5716359" y="1289861"/>
            <a:ext cx="67310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06C372FA-8174-4049-94C5-635CD31E4959}"/>
              </a:ext>
            </a:extLst>
          </p:cNvPr>
          <p:cNvSpPr/>
          <p:nvPr/>
        </p:nvSpPr>
        <p:spPr>
          <a:xfrm>
            <a:off x="5043259" y="1290746"/>
            <a:ext cx="67310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AE49A861-54E6-46FB-B537-E6556106232A}"/>
              </a:ext>
            </a:extLst>
          </p:cNvPr>
          <p:cNvSpPr/>
          <p:nvPr/>
        </p:nvSpPr>
        <p:spPr>
          <a:xfrm>
            <a:off x="4370159" y="1290746"/>
            <a:ext cx="67310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88C81893-8A7C-43A2-BAF5-B0DA27E7BB06}"/>
              </a:ext>
            </a:extLst>
          </p:cNvPr>
          <p:cNvSpPr/>
          <p:nvPr/>
        </p:nvSpPr>
        <p:spPr>
          <a:xfrm>
            <a:off x="7735659" y="1286008"/>
            <a:ext cx="67310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E67FADD6-44AF-4EA3-8AEA-886745C3D033}"/>
              </a:ext>
            </a:extLst>
          </p:cNvPr>
          <p:cNvSpPr/>
          <p:nvPr/>
        </p:nvSpPr>
        <p:spPr>
          <a:xfrm>
            <a:off x="7062559" y="1286893"/>
            <a:ext cx="67310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4CA217AD-04F0-4A06-A73F-26DC22CC931E}"/>
              </a:ext>
            </a:extLst>
          </p:cNvPr>
          <p:cNvSpPr/>
          <p:nvPr/>
        </p:nvSpPr>
        <p:spPr>
          <a:xfrm>
            <a:off x="6389459" y="1286893"/>
            <a:ext cx="67310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4B15758F-9D73-4CE1-83D5-D91F96F3AAF6}"/>
              </a:ext>
            </a:extLst>
          </p:cNvPr>
          <p:cNvSpPr/>
          <p:nvPr/>
        </p:nvSpPr>
        <p:spPr>
          <a:xfrm>
            <a:off x="9083217" y="1292781"/>
            <a:ext cx="67310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F331F90D-F471-4F89-A97B-282A0E6BA6CC}"/>
              </a:ext>
            </a:extLst>
          </p:cNvPr>
          <p:cNvSpPr/>
          <p:nvPr/>
        </p:nvSpPr>
        <p:spPr>
          <a:xfrm>
            <a:off x="8410117" y="1292781"/>
            <a:ext cx="67310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08BE6EFC-6D81-4B36-8DEE-00415867B748}"/>
              </a:ext>
            </a:extLst>
          </p:cNvPr>
          <p:cNvSpPr/>
          <p:nvPr/>
        </p:nvSpPr>
        <p:spPr>
          <a:xfrm>
            <a:off x="5041900" y="663423"/>
            <a:ext cx="67310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AE2D49B9-B318-4465-8D43-B3553D880675}"/>
              </a:ext>
            </a:extLst>
          </p:cNvPr>
          <p:cNvSpPr/>
          <p:nvPr/>
        </p:nvSpPr>
        <p:spPr>
          <a:xfrm>
            <a:off x="4368800" y="664308"/>
            <a:ext cx="67310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90DB1C9F-33C1-44CE-A06F-0CD844A1ED22}"/>
              </a:ext>
            </a:extLst>
          </p:cNvPr>
          <p:cNvSpPr/>
          <p:nvPr/>
        </p:nvSpPr>
        <p:spPr>
          <a:xfrm>
            <a:off x="3695700" y="664308"/>
            <a:ext cx="67310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F7F7DB8E-0B8C-4F3C-80EB-3B94BCF7CC2B}"/>
              </a:ext>
            </a:extLst>
          </p:cNvPr>
          <p:cNvSpPr/>
          <p:nvPr/>
        </p:nvSpPr>
        <p:spPr>
          <a:xfrm>
            <a:off x="7061200" y="659570"/>
            <a:ext cx="67310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F46CA945-056B-4B5C-B9A1-341B45DA6B5F}"/>
              </a:ext>
            </a:extLst>
          </p:cNvPr>
          <p:cNvSpPr/>
          <p:nvPr/>
        </p:nvSpPr>
        <p:spPr>
          <a:xfrm>
            <a:off x="6388100" y="660455"/>
            <a:ext cx="67310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33E9614D-A1E2-416D-A549-9879238088EA}"/>
              </a:ext>
            </a:extLst>
          </p:cNvPr>
          <p:cNvSpPr/>
          <p:nvPr/>
        </p:nvSpPr>
        <p:spPr>
          <a:xfrm>
            <a:off x="5715000" y="660455"/>
            <a:ext cx="67310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2AE3DA86-B0E3-41F4-BB82-D1719319A02D}"/>
              </a:ext>
            </a:extLst>
          </p:cNvPr>
          <p:cNvSpPr/>
          <p:nvPr/>
        </p:nvSpPr>
        <p:spPr>
          <a:xfrm>
            <a:off x="8408758" y="666343"/>
            <a:ext cx="67310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D6504F3F-B049-4C98-A8B7-B4523CF22B4A}"/>
              </a:ext>
            </a:extLst>
          </p:cNvPr>
          <p:cNvSpPr/>
          <p:nvPr/>
        </p:nvSpPr>
        <p:spPr>
          <a:xfrm>
            <a:off x="7735658" y="666343"/>
            <a:ext cx="67310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9E2C3AD1-FB97-497D-90EF-E3B4C542249E}"/>
              </a:ext>
            </a:extLst>
          </p:cNvPr>
          <p:cNvSpPr/>
          <p:nvPr/>
        </p:nvSpPr>
        <p:spPr>
          <a:xfrm>
            <a:off x="4368800" y="11394"/>
            <a:ext cx="67310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118163A0-765E-445C-A088-0FC7E981040C}"/>
              </a:ext>
            </a:extLst>
          </p:cNvPr>
          <p:cNvSpPr/>
          <p:nvPr/>
        </p:nvSpPr>
        <p:spPr>
          <a:xfrm>
            <a:off x="3695700" y="12279"/>
            <a:ext cx="67310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3402CA27-EB02-4333-A2C6-E80F067BF756}"/>
              </a:ext>
            </a:extLst>
          </p:cNvPr>
          <p:cNvSpPr/>
          <p:nvPr/>
        </p:nvSpPr>
        <p:spPr>
          <a:xfrm>
            <a:off x="3022600" y="12279"/>
            <a:ext cx="67310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6E66A7B3-479D-4920-88D2-81DAC4CCA1C5}"/>
              </a:ext>
            </a:extLst>
          </p:cNvPr>
          <p:cNvSpPr/>
          <p:nvPr/>
        </p:nvSpPr>
        <p:spPr>
          <a:xfrm>
            <a:off x="6388100" y="7541"/>
            <a:ext cx="67310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3DDA109F-A4BA-43C5-91DC-1D9B2E4D8A7D}"/>
              </a:ext>
            </a:extLst>
          </p:cNvPr>
          <p:cNvSpPr/>
          <p:nvPr/>
        </p:nvSpPr>
        <p:spPr>
          <a:xfrm>
            <a:off x="5715000" y="8426"/>
            <a:ext cx="67310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D8CDC3B3-37F9-4B90-B14B-A0EB9C15540C}"/>
              </a:ext>
            </a:extLst>
          </p:cNvPr>
          <p:cNvSpPr/>
          <p:nvPr/>
        </p:nvSpPr>
        <p:spPr>
          <a:xfrm>
            <a:off x="5041900" y="8426"/>
            <a:ext cx="67310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D45B358F-176A-4852-B1AF-577B4B683B68}"/>
              </a:ext>
            </a:extLst>
          </p:cNvPr>
          <p:cNvSpPr/>
          <p:nvPr/>
        </p:nvSpPr>
        <p:spPr>
          <a:xfrm>
            <a:off x="7735658" y="14314"/>
            <a:ext cx="67310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E111B4A7-4EE5-4D50-9528-D5A721C75AB8}"/>
              </a:ext>
            </a:extLst>
          </p:cNvPr>
          <p:cNvSpPr/>
          <p:nvPr/>
        </p:nvSpPr>
        <p:spPr>
          <a:xfrm>
            <a:off x="7062558" y="14314"/>
            <a:ext cx="673100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AE6547-5E34-400B-8281-2313B0364231}"/>
              </a:ext>
            </a:extLst>
          </p:cNvPr>
          <p:cNvSpPr/>
          <p:nvPr/>
        </p:nvSpPr>
        <p:spPr>
          <a:xfrm>
            <a:off x="0" y="5181847"/>
            <a:ext cx="12192000" cy="16686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cap="all"/>
              <a:t>1. Người mù xem thấy, kẻ què được đi, người cùi </a:t>
            </a:r>
            <a:r>
              <a:rPr lang="en-US" sz="6000" b="1" cap="all">
                <a:solidFill>
                  <a:srgbClr val="FF0000"/>
                </a:solidFill>
              </a:rPr>
              <a:t>như thế nào</a:t>
            </a:r>
            <a:r>
              <a:rPr lang="en-US" sz="6000" b="1" cap="all"/>
              <a:t>?</a:t>
            </a:r>
            <a:endParaRPr lang="en-US" sz="6000" b="1"/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0B2F92A4-0AB4-40F1-B7A6-82B036EB47C1}"/>
              </a:ext>
            </a:extLst>
          </p:cNvPr>
          <p:cNvSpPr/>
          <p:nvPr/>
        </p:nvSpPr>
        <p:spPr>
          <a:xfrm>
            <a:off x="0" y="5181847"/>
            <a:ext cx="12192000" cy="16686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6000" b="1" cap="all"/>
              <a:t>2. ANH EM RA XEM GÌ TRONG </a:t>
            </a:r>
            <a:r>
              <a:rPr lang="pt-BR" sz="6000" b="1" cap="all">
                <a:solidFill>
                  <a:srgbClr val="FF0000"/>
                </a:solidFill>
              </a:rPr>
              <a:t>ĐÂU</a:t>
            </a:r>
            <a:r>
              <a:rPr lang="pt-BR" sz="6000" b="1" cap="all"/>
              <a:t>?</a:t>
            </a:r>
            <a:endParaRPr lang="en-US" sz="6000" b="1"/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27BA2038-2D1E-4091-A69D-C14FEBE65DB7}"/>
              </a:ext>
            </a:extLst>
          </p:cNvPr>
          <p:cNvSpPr/>
          <p:nvPr/>
        </p:nvSpPr>
        <p:spPr>
          <a:xfrm>
            <a:off x="0" y="5181847"/>
            <a:ext cx="12192000" cy="16686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b="1" cap="all"/>
              <a:t>3. NÀY TA SAI SỨ GIẢ CỦA TA ĐI TRƯỚC MẶT CON, NGƯỜI SẼ </a:t>
            </a:r>
            <a:r>
              <a:rPr lang="vi-VN" sz="4000" b="1" cap="all">
                <a:solidFill>
                  <a:srgbClr val="FF0000"/>
                </a:solidFill>
              </a:rPr>
              <a:t>LÀM GÌ </a:t>
            </a:r>
            <a:r>
              <a:rPr lang="vi-VN" sz="4000" b="1" cap="all"/>
              <a:t>ĐỂ CHO CON ĐẾN?</a:t>
            </a:r>
            <a:endParaRPr lang="en-US" sz="4000" b="1"/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AB5D304F-14C5-4EB9-8931-8F88534E9B70}"/>
              </a:ext>
            </a:extLst>
          </p:cNvPr>
          <p:cNvSpPr/>
          <p:nvPr/>
        </p:nvSpPr>
        <p:spPr>
          <a:xfrm>
            <a:off x="0" y="5181847"/>
            <a:ext cx="12192000" cy="16686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5400" b="1" cap="all"/>
              <a:t>4. MỘT CÂY SẬY </a:t>
            </a:r>
            <a:r>
              <a:rPr lang="vi-VN" sz="5400" b="1" cap="all">
                <a:solidFill>
                  <a:srgbClr val="FF0000"/>
                </a:solidFill>
              </a:rPr>
              <a:t>THẾ NÀO </a:t>
            </a:r>
            <a:r>
              <a:rPr lang="vi-VN" sz="5400" b="1" cap="all"/>
              <a:t>TRƯỚC GIÓ CHĂNG?</a:t>
            </a:r>
            <a:endParaRPr lang="en-US" sz="5400" b="1"/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61699AB0-9833-4C57-8FA1-DF1E5394E4C5}"/>
              </a:ext>
            </a:extLst>
          </p:cNvPr>
          <p:cNvSpPr/>
          <p:nvPr/>
        </p:nvSpPr>
        <p:spPr>
          <a:xfrm>
            <a:off x="0" y="5169147"/>
            <a:ext cx="12192000" cy="16686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400" b="1" cap="all"/>
              <a:t>5. TUY NHIÊN, KẺ NHỎ NHẤT TRONG </a:t>
            </a:r>
            <a:r>
              <a:rPr lang="vi-VN" sz="4400" b="1" cap="all">
                <a:solidFill>
                  <a:srgbClr val="FF0000"/>
                </a:solidFill>
              </a:rPr>
              <a:t>ĐÂU</a:t>
            </a:r>
            <a:r>
              <a:rPr lang="vi-VN" sz="4400" b="1" cap="all"/>
              <a:t> CÒN CAO TRỌNG HƠN GIOAN TẨY GIẢ?</a:t>
            </a:r>
            <a:endParaRPr lang="en-US" sz="4400" b="1"/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4ED76C5E-3C5A-4FFE-9D4A-4E1CDE0E02F3}"/>
              </a:ext>
            </a:extLst>
          </p:cNvPr>
          <p:cNvSpPr/>
          <p:nvPr/>
        </p:nvSpPr>
        <p:spPr>
          <a:xfrm>
            <a:off x="0" y="5181847"/>
            <a:ext cx="12192000" cy="16686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400" b="1" cap="all"/>
              <a:t>6. CÁC ANH CỨ VỀ THUẬT LẠI CHO ÔNG </a:t>
            </a:r>
            <a:r>
              <a:rPr lang="vi-VN" sz="4400" b="1" cap="all">
                <a:solidFill>
                  <a:srgbClr val="FF0000"/>
                </a:solidFill>
              </a:rPr>
              <a:t>NÀO</a:t>
            </a:r>
            <a:r>
              <a:rPr lang="vi-VN" sz="4400" b="1" cap="all"/>
              <a:t> NHỮNG ĐIỀU MẮT THẤY TAI NGHE?</a:t>
            </a:r>
            <a:endParaRPr lang="en-US" sz="4400" b="1"/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C205816B-19D4-41A0-822C-D38EA720049A}"/>
              </a:ext>
            </a:extLst>
          </p:cNvPr>
          <p:cNvSpPr/>
          <p:nvPr/>
        </p:nvSpPr>
        <p:spPr>
          <a:xfrm>
            <a:off x="0" y="5181847"/>
            <a:ext cx="12192000" cy="16686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400" b="1" cap="all"/>
              <a:t>7. CÁC ANH CỨ VỀ THUẬT LẠI CHO ÔNG GIO-AN NHỮNG ĐIỀU MẮT THẤY </a:t>
            </a:r>
            <a:r>
              <a:rPr lang="vi-VN" sz="4400" b="1" cap="all">
                <a:solidFill>
                  <a:srgbClr val="FF0000"/>
                </a:solidFill>
              </a:rPr>
              <a:t>… …</a:t>
            </a:r>
            <a:r>
              <a:rPr lang="vi-VN" sz="4400" b="1" cap="all"/>
              <a:t>?</a:t>
            </a:r>
            <a:endParaRPr lang="en-US" sz="4400" b="1"/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16C0FC0A-26A9-419D-A505-A02EAC62AF79}"/>
              </a:ext>
            </a:extLst>
          </p:cNvPr>
          <p:cNvSpPr/>
          <p:nvPr/>
        </p:nvSpPr>
        <p:spPr>
          <a:xfrm>
            <a:off x="-12700" y="5194547"/>
            <a:ext cx="12192000" cy="16686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400" b="1" cap="all"/>
              <a:t>8. NHỮNG KẺ </a:t>
            </a:r>
            <a:r>
              <a:rPr lang="vi-VN" sz="4400" b="1" cap="all">
                <a:solidFill>
                  <a:srgbClr val="FF0000"/>
                </a:solidFill>
              </a:rPr>
              <a:t>NHƯ THẾ NÀO </a:t>
            </a:r>
            <a:r>
              <a:rPr lang="vi-VN" sz="4400" b="1" cap="all"/>
              <a:t>THÌ Ở TRONG CUNG ĐIỆN NHÀ VUA?</a:t>
            </a:r>
            <a:endParaRPr lang="en-US" sz="4400" b="1"/>
          </a:p>
        </p:txBody>
      </p:sp>
    </p:spTree>
    <p:extLst>
      <p:ext uri="{BB962C8B-B14F-4D97-AF65-F5344CB8AC3E}">
        <p14:creationId xmlns:p14="http://schemas.microsoft.com/office/powerpoint/2010/main" val="319340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2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7" dur="2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2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3" dur="2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2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9" dur="2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2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0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0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5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0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6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9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2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5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8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1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4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7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0" dur="2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7" dur="2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9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0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4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5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9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0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4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5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9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0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4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5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6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9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0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4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5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1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4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7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0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3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6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9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2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5" dur="2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2" dur="2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5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6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9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0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1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2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4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5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6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4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5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0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4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5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6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1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4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7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0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3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6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9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2" dur="2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294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5" fill="hold">
                      <p:stCondLst>
                        <p:cond delay="0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9" dur="2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6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9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2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5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8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1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4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7" dur="2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36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0" fill="hold">
                      <p:stCondLst>
                        <p:cond delay="0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4" dur="2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3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6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9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2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5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8" dur="2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20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1" fill="hold">
                      <p:stCondLst>
                        <p:cond delay="0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5" dur="2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1" fill="hold">
                      <p:stCondLst>
                        <p:cond delay="indefinite"/>
                      </p:stCondLst>
                      <p:childTnLst>
                        <p:par>
                          <p:cTn id="462" fill="hold">
                            <p:stCondLst>
                              <p:cond delay="0"/>
                            </p:stCondLst>
                            <p:childTnLst>
                              <p:par>
                                <p:cTn id="46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4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7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0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3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6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9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2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5" dur="2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48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8" fill="hold">
                      <p:stCondLst>
                        <p:cond delay="0"/>
                      </p:stCondLst>
                      <p:childTnLst>
                        <p:par>
                          <p:cTn id="489" fill="hold">
                            <p:stCondLst>
                              <p:cond delay="0"/>
                            </p:stCondLst>
                            <p:childTnLst>
                              <p:par>
                                <p:cTn id="4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2" dur="2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0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0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9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10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1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6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2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4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25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6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9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30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4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35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6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1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4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7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50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53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56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59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2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5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8" dur="2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93" grpId="0" animBg="1"/>
      <p:bldP spid="93" grpId="1" animBg="1"/>
      <p:bldP spid="94" grpId="0" animBg="1"/>
      <p:bldP spid="94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31" grpId="0" animBg="1"/>
      <p:bldP spid="131" grpId="1" animBg="1"/>
      <p:bldP spid="132" grpId="0" animBg="1"/>
      <p:bldP spid="132" grpId="1" animBg="1"/>
      <p:bldP spid="133" grpId="0" animBg="1"/>
      <p:bldP spid="133" grpId="1" animBg="1"/>
      <p:bldP spid="134" grpId="0" animBg="1"/>
      <p:bldP spid="134" grpId="1" animBg="1"/>
      <p:bldP spid="135" grpId="0" animBg="1"/>
      <p:bldP spid="135" grpId="1" animBg="1"/>
      <p:bldP spid="136" grpId="0" animBg="1"/>
      <p:bldP spid="136" grpId="1" animBg="1"/>
      <p:bldP spid="137" grpId="0" animBg="1"/>
      <p:bldP spid="137" grpId="1" animBg="1"/>
      <p:bldP spid="138" grpId="0" animBg="1"/>
      <p:bldP spid="138" grpId="1" animBg="1"/>
      <p:bldP spid="145" grpId="0" animBg="1"/>
      <p:bldP spid="145" grpId="1" animBg="1"/>
      <p:bldP spid="146" grpId="0" animBg="1"/>
      <p:bldP spid="146" grpId="1" animBg="1"/>
      <p:bldP spid="147" grpId="0" animBg="1"/>
      <p:bldP spid="147" grpId="1" animBg="1"/>
      <p:bldP spid="152" grpId="0" animBg="1"/>
      <p:bldP spid="152" grpId="1" animBg="1"/>
      <p:bldP spid="153" grpId="0" animBg="1"/>
      <p:bldP spid="153" grpId="1" animBg="1"/>
      <p:bldP spid="154" grpId="0" animBg="1"/>
      <p:bldP spid="154" grpId="1" animBg="1"/>
      <p:bldP spid="155" grpId="0" animBg="1"/>
      <p:bldP spid="155" grpId="1" animBg="1"/>
      <p:bldP spid="156" grpId="0" animBg="1"/>
      <p:bldP spid="156" grpId="1" animBg="1"/>
      <p:bldP spid="157" grpId="0" animBg="1"/>
      <p:bldP spid="157" grpId="1" animBg="1"/>
      <p:bldP spid="158" grpId="0" animBg="1"/>
      <p:bldP spid="158" grpId="1" animBg="1"/>
      <p:bldP spid="159" grpId="0" animBg="1"/>
      <p:bldP spid="159" grpId="1" animBg="1"/>
      <p:bldP spid="160" grpId="0" animBg="1"/>
      <p:bldP spid="160" grpId="1" animBg="1"/>
      <p:bldP spid="161" grpId="0" animBg="1"/>
      <p:bldP spid="161" grpId="1" animBg="1"/>
      <p:bldP spid="162" grpId="0" animBg="1"/>
      <p:bldP spid="162" grpId="1" animBg="1"/>
      <p:bldP spid="163" grpId="0" animBg="1"/>
      <p:bldP spid="163" grpId="1" animBg="1"/>
      <p:bldP spid="164" grpId="0" animBg="1"/>
      <p:bldP spid="164" grpId="1" animBg="1"/>
      <p:bldP spid="165" grpId="0" animBg="1"/>
      <p:bldP spid="165" grpId="1" animBg="1"/>
      <p:bldP spid="166" grpId="0" animBg="1"/>
      <p:bldP spid="166" grpId="1" animBg="1"/>
      <p:bldP spid="167" grpId="0" animBg="1"/>
      <p:bldP spid="167" grpId="1" animBg="1"/>
      <p:bldP spid="169" grpId="0" animBg="1"/>
      <p:bldP spid="169" grpId="1" animBg="1"/>
      <p:bldP spid="170" grpId="0" animBg="1"/>
      <p:bldP spid="170" grpId="1" animBg="1"/>
      <p:bldP spid="172" grpId="0" animBg="1"/>
      <p:bldP spid="172" grpId="1" animBg="1"/>
      <p:bldP spid="173" grpId="0" animBg="1"/>
      <p:bldP spid="173" grpId="1" animBg="1"/>
      <p:bldP spid="175" grpId="0" animBg="1"/>
      <p:bldP spid="175" grpId="1" animBg="1"/>
      <p:bldP spid="188" grpId="0" animBg="1"/>
      <p:bldP spid="188" grpId="1" animBg="1"/>
      <p:bldP spid="213" grpId="0" animBg="1"/>
      <p:bldP spid="213" grpId="1" animBg="1"/>
      <p:bldP spid="214" grpId="0" animBg="1"/>
      <p:bldP spid="214" grpId="1" animBg="1"/>
      <p:bldP spid="215" grpId="0" animBg="1"/>
      <p:bldP spid="215" grpId="1" animBg="1"/>
      <p:bldP spid="216" grpId="0" animBg="1"/>
      <p:bldP spid="216" grpId="1" animBg="1"/>
      <p:bldP spid="217" grpId="0" animBg="1"/>
      <p:bldP spid="217" grpId="1" animBg="1"/>
      <p:bldP spid="218" grpId="0" animBg="1"/>
      <p:bldP spid="218" grpId="1" animBg="1"/>
      <p:bldP spid="219" grpId="0" animBg="1"/>
      <p:bldP spid="219" grpId="1" animBg="1"/>
      <p:bldP spid="6" grpId="0" animBg="1"/>
      <p:bldP spid="6" grpId="1" animBg="1"/>
      <p:bldP spid="220" grpId="0" animBg="1"/>
      <p:bldP spid="220" grpId="1" animBg="1"/>
      <p:bldP spid="221" grpId="0" animBg="1"/>
      <p:bldP spid="221" grpId="1" animBg="1"/>
      <p:bldP spid="222" grpId="0" animBg="1"/>
      <p:bldP spid="222" grpId="1" animBg="1"/>
      <p:bldP spid="223" grpId="0" animBg="1"/>
      <p:bldP spid="223" grpId="1" animBg="1"/>
      <p:bldP spid="224" grpId="0" animBg="1"/>
      <p:bldP spid="224" grpId="1" animBg="1"/>
      <p:bldP spid="225" grpId="0" animBg="1"/>
      <p:bldP spid="225" grpId="1" animBg="1"/>
      <p:bldP spid="226" grpId="0" animBg="1"/>
      <p:bldP spid="22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75E11-7312-47AE-B3B7-E336A0A93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DDCC8D-96FA-44B3-9A3B-2B7342225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 descr="Học hỏi Phúc Âm: Chúa Nhật 3 Mùa Vọng Năm A">
            <a:extLst>
              <a:ext uri="{FF2B5EF4-FFF2-40B4-BE49-F238E27FC236}">
                <a16:creationId xmlns:a16="http://schemas.microsoft.com/office/drawing/2014/main" id="{509690B2-6964-4909-B3D2-83120A4AA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12192000" cy="688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815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40210"/>
            <a:ext cx="12192000" cy="621778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vi-VN" sz="7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Ông Gio-an lúc ấy đang ngồi tù, nghe biết những việc Đức Ki-tô làm, liền sai môn đệ đến hỏi Người rằng:</a:t>
            </a:r>
            <a:endParaRPr lang="en-US" sz="7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0EDB3B-D92F-4149-A43E-A60728ADD0BE}"/>
              </a:ext>
            </a:extLst>
          </p:cNvPr>
          <p:cNvSpPr txBox="1"/>
          <p:nvPr/>
        </p:nvSpPr>
        <p:spPr>
          <a:xfrm>
            <a:off x="1475014" y="101601"/>
            <a:ext cx="922564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TIN </a:t>
            </a:r>
            <a:r>
              <a:rPr lang="en-US" sz="2900" b="1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MỪNG</a:t>
            </a:r>
            <a:r>
              <a:rPr lang="en-US" sz="2900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900" b="1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CHÚA</a:t>
            </a:r>
            <a:r>
              <a:rPr lang="en-US" sz="2900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900" b="1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GIÊSU</a:t>
            </a:r>
            <a:r>
              <a:rPr lang="en-US" sz="2900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THEO </a:t>
            </a:r>
            <a:r>
              <a:rPr lang="en-US" sz="2900" b="1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THÁNH</a:t>
            </a:r>
            <a:r>
              <a:rPr lang="en-US" sz="2900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MATTHÊU</a:t>
            </a:r>
            <a:endParaRPr lang="en-US" sz="290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8981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193F6359-B8CF-41DC-81A1-4621BA602F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721014"/>
              </p:ext>
            </p:extLst>
          </p:nvPr>
        </p:nvGraphicFramePr>
        <p:xfrm>
          <a:off x="-646392" y="0"/>
          <a:ext cx="12838397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7569">
                  <a:extLst>
                    <a:ext uri="{9D8B030D-6E8A-4147-A177-3AD203B41FA5}">
                      <a16:colId xmlns:a16="http://schemas.microsoft.com/office/drawing/2014/main" val="1477678043"/>
                    </a:ext>
                  </a:extLst>
                </a:gridCol>
                <a:gridCol w="987569">
                  <a:extLst>
                    <a:ext uri="{9D8B030D-6E8A-4147-A177-3AD203B41FA5}">
                      <a16:colId xmlns:a16="http://schemas.microsoft.com/office/drawing/2014/main" val="2356153170"/>
                    </a:ext>
                  </a:extLst>
                </a:gridCol>
                <a:gridCol w="987569">
                  <a:extLst>
                    <a:ext uri="{9D8B030D-6E8A-4147-A177-3AD203B41FA5}">
                      <a16:colId xmlns:a16="http://schemas.microsoft.com/office/drawing/2014/main" val="535985818"/>
                    </a:ext>
                  </a:extLst>
                </a:gridCol>
                <a:gridCol w="987569">
                  <a:extLst>
                    <a:ext uri="{9D8B030D-6E8A-4147-A177-3AD203B41FA5}">
                      <a16:colId xmlns:a16="http://schemas.microsoft.com/office/drawing/2014/main" val="1743134784"/>
                    </a:ext>
                  </a:extLst>
                </a:gridCol>
                <a:gridCol w="987569">
                  <a:extLst>
                    <a:ext uri="{9D8B030D-6E8A-4147-A177-3AD203B41FA5}">
                      <a16:colId xmlns:a16="http://schemas.microsoft.com/office/drawing/2014/main" val="4137164561"/>
                    </a:ext>
                  </a:extLst>
                </a:gridCol>
                <a:gridCol w="987569">
                  <a:extLst>
                    <a:ext uri="{9D8B030D-6E8A-4147-A177-3AD203B41FA5}">
                      <a16:colId xmlns:a16="http://schemas.microsoft.com/office/drawing/2014/main" val="3948434602"/>
                    </a:ext>
                  </a:extLst>
                </a:gridCol>
                <a:gridCol w="987569">
                  <a:extLst>
                    <a:ext uri="{9D8B030D-6E8A-4147-A177-3AD203B41FA5}">
                      <a16:colId xmlns:a16="http://schemas.microsoft.com/office/drawing/2014/main" val="2886751452"/>
                    </a:ext>
                  </a:extLst>
                </a:gridCol>
                <a:gridCol w="987569">
                  <a:extLst>
                    <a:ext uri="{9D8B030D-6E8A-4147-A177-3AD203B41FA5}">
                      <a16:colId xmlns:a16="http://schemas.microsoft.com/office/drawing/2014/main" val="532594679"/>
                    </a:ext>
                  </a:extLst>
                </a:gridCol>
                <a:gridCol w="987569">
                  <a:extLst>
                    <a:ext uri="{9D8B030D-6E8A-4147-A177-3AD203B41FA5}">
                      <a16:colId xmlns:a16="http://schemas.microsoft.com/office/drawing/2014/main" val="3665494410"/>
                    </a:ext>
                  </a:extLst>
                </a:gridCol>
                <a:gridCol w="987569">
                  <a:extLst>
                    <a:ext uri="{9D8B030D-6E8A-4147-A177-3AD203B41FA5}">
                      <a16:colId xmlns:a16="http://schemas.microsoft.com/office/drawing/2014/main" val="1021267771"/>
                    </a:ext>
                  </a:extLst>
                </a:gridCol>
                <a:gridCol w="987569">
                  <a:extLst>
                    <a:ext uri="{9D8B030D-6E8A-4147-A177-3AD203B41FA5}">
                      <a16:colId xmlns:a16="http://schemas.microsoft.com/office/drawing/2014/main" val="546129632"/>
                    </a:ext>
                  </a:extLst>
                </a:gridCol>
                <a:gridCol w="987569">
                  <a:extLst>
                    <a:ext uri="{9D8B030D-6E8A-4147-A177-3AD203B41FA5}">
                      <a16:colId xmlns:a16="http://schemas.microsoft.com/office/drawing/2014/main" val="4006144611"/>
                    </a:ext>
                  </a:extLst>
                </a:gridCol>
                <a:gridCol w="987569">
                  <a:extLst>
                    <a:ext uri="{9D8B030D-6E8A-4147-A177-3AD203B41FA5}">
                      <a16:colId xmlns:a16="http://schemas.microsoft.com/office/drawing/2014/main" val="3572889064"/>
                    </a:ext>
                  </a:extLst>
                </a:gridCol>
              </a:tblGrid>
              <a:tr h="857250"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Ợ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6462875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6443813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chemeClr val="bg1"/>
                          </a:solidFill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Ờ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0960030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chemeClr val="bg1"/>
                          </a:solidFill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6703934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Ớ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chemeClr val="bg1"/>
                          </a:solidFill>
                        </a:rPr>
                        <a:t>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Ờ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805464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chemeClr val="bg1"/>
                          </a:solidFill>
                        </a:rPr>
                        <a:t>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7610755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chemeClr val="bg1"/>
                          </a:solidFill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493687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chemeClr val="bg1"/>
                          </a:solidFill>
                        </a:rPr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4800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4005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6250"/>
            <a:ext cx="12192000" cy="6800850"/>
          </a:xfrm>
        </p:spPr>
        <p:txBody>
          <a:bodyPr>
            <a:noAutofit/>
          </a:bodyPr>
          <a:lstStyle/>
          <a:p>
            <a:pPr algn="just"/>
            <a:r>
              <a:rPr lang="vi-VN" sz="8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"Thưa Thầy, Thầy có thật là Đấng phải đến không, hay là chúng tôi còn phải đợi ai khác?"  Đức Giê-su trả lời:</a:t>
            </a:r>
            <a:endParaRPr lang="en-US" sz="8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759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2045"/>
            <a:ext cx="12192000" cy="6333423"/>
          </a:xfrm>
        </p:spPr>
        <p:txBody>
          <a:bodyPr>
            <a:noAutofit/>
          </a:bodyPr>
          <a:lstStyle/>
          <a:p>
            <a:pPr algn="just"/>
            <a:r>
              <a:rPr lang="vi-VN" sz="7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"Các anh cứ về thuật lại cho ông Gio-an những điều mắt thấy tai nghe:  Người mù xem thấy, kẻ què được đi, người cùi được sạch, kẻ điếc được nghe, </a:t>
            </a:r>
            <a:endParaRPr lang="en-US" sz="7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43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2045"/>
            <a:ext cx="12192000" cy="6333423"/>
          </a:xfrm>
        </p:spPr>
        <p:txBody>
          <a:bodyPr>
            <a:noAutofit/>
          </a:bodyPr>
          <a:lstStyle/>
          <a:p>
            <a:pPr algn="just"/>
            <a:r>
              <a:rPr lang="vi-VN" sz="8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 chết sống lại, kẻ nghèo được nghe Tin Mừng,  và phúc thay người nào không vấp ngã vì tôi."</a:t>
            </a:r>
            <a:endParaRPr lang="en-US" sz="8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726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8760"/>
            <a:ext cx="12192000" cy="6333423"/>
          </a:xfrm>
        </p:spPr>
        <p:txBody>
          <a:bodyPr>
            <a:noAutofit/>
          </a:bodyPr>
          <a:lstStyle/>
          <a:p>
            <a:pPr algn="just"/>
            <a:r>
              <a:rPr lang="vi-VN" sz="7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 đi rồi, Đức Giê-su bắt đầu nói với đám đông về ông Gio-an rằng: "Anh em ra xem gì trong hoang địa? Một cây sậy phất phơ trước gió chăng?</a:t>
            </a:r>
            <a:endParaRPr lang="en-US" sz="6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824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5218"/>
            <a:ext cx="12192000" cy="6333423"/>
          </a:xfrm>
        </p:spPr>
        <p:txBody>
          <a:bodyPr>
            <a:noAutofit/>
          </a:bodyPr>
          <a:lstStyle/>
          <a:p>
            <a:pPr algn="just"/>
            <a:r>
              <a:rPr lang="vi-VN" sz="8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 thì anh em ra xem gì? Một người mặc gấm vóc lụa là chăng? Kìa những kẻ mặc gấm vóc lụa là thì ở trong cung điện nhà vua.</a:t>
            </a:r>
            <a:endParaRPr lang="en-US" sz="80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6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8760"/>
            <a:ext cx="12192000" cy="6333423"/>
          </a:xfrm>
        </p:spPr>
        <p:txBody>
          <a:bodyPr>
            <a:noAutofit/>
          </a:bodyPr>
          <a:lstStyle/>
          <a:p>
            <a:pPr algn="just"/>
            <a:r>
              <a:rPr lang="vi-VN" sz="8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 thì anh em ra xem gì? Một vị ngôn sứ chăng? Đúng thế đó; mà tôi nói cho anh em biết, đây còn hơn cả ngôn sứ nữa. </a:t>
            </a:r>
            <a:endParaRPr lang="en-US" sz="80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086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8760"/>
            <a:ext cx="12192000" cy="6333423"/>
          </a:xfrm>
        </p:spPr>
        <p:txBody>
          <a:bodyPr>
            <a:noAutofit/>
          </a:bodyPr>
          <a:lstStyle/>
          <a:p>
            <a:pPr algn="just"/>
            <a:r>
              <a:rPr lang="vi-VN" sz="7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Chính ông là người Kinh Thánh đã nói tới khi chép rằng: Này Ta sai sứ giả của Ta đi trước mặt Con, người sẽ dọn đường cho Con đến.</a:t>
            </a:r>
            <a:endParaRPr lang="en-US" sz="72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988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13045</TotalTime>
  <Words>893</Words>
  <Application>Microsoft Office PowerPoint</Application>
  <PresentationFormat>Widescreen</PresentationFormat>
  <Paragraphs>217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Ông Gio-an lúc ấy đang ngồi tù, nghe biết những việc Đức Ki-tô làm, liền sai môn đệ đến hỏi Người rằng:</vt:lpstr>
      <vt:lpstr>"Thưa Thầy, Thầy có thật là Đấng phải đến không, hay là chúng tôi còn phải đợi ai khác?"  Đức Giê-su trả lời:</vt:lpstr>
      <vt:lpstr>"Các anh cứ về thuật lại cho ông Gio-an những điều mắt thấy tai nghe:  Người mù xem thấy, kẻ què được đi, người cùi được sạch, kẻ điếc được nghe, </vt:lpstr>
      <vt:lpstr>người chết sống lại, kẻ nghèo được nghe Tin Mừng,  và phúc thay người nào không vấp ngã vì tôi."</vt:lpstr>
      <vt:lpstr>Họ đi rồi, Đức Giê-su bắt đầu nói với đám đông về ông Gio-an rằng: "Anh em ra xem gì trong hoang địa? Một cây sậy phất phơ trước gió chăng?</vt:lpstr>
      <vt:lpstr>Thế thì anh em ra xem gì? Một người mặc gấm vóc lụa là chăng? Kìa những kẻ mặc gấm vóc lụa là thì ở trong cung điện nhà vua.</vt:lpstr>
      <vt:lpstr>Thế thì anh em ra xem gì? Một vị ngôn sứ chăng? Đúng thế đó; mà tôi nói cho anh em biết, đây còn hơn cả ngôn sứ nữa. </vt:lpstr>
      <vt:lpstr>Chính ông là người Kinh Thánh đã nói tới khi chép rằng: Này Ta sai sứ giả của Ta đi trước mặt Con, người sẽ dọn đường cho Con đến.</vt:lpstr>
      <vt:lpstr>"Tôi nói thật với anh em: trong số phàm nhân đã lọt lòng mẹ, chưa từng có ai cao trọng hơn ông Gio-an Tẩy Giả. Tuy nhiên, kẻ nhỏ nhất trong Nước Trời còn cao trọng hơn ông.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 Thong</dc:creator>
  <cp:lastModifiedBy>Mr Tam Nguyen</cp:lastModifiedBy>
  <cp:revision>555</cp:revision>
  <dcterms:created xsi:type="dcterms:W3CDTF">2015-10-15T10:55:08Z</dcterms:created>
  <dcterms:modified xsi:type="dcterms:W3CDTF">2019-12-14T00:05:52Z</dcterms:modified>
</cp:coreProperties>
</file>