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11" r:id="rId2"/>
    <p:sldId id="314" r:id="rId3"/>
    <p:sldId id="315" r:id="rId4"/>
    <p:sldId id="332" r:id="rId5"/>
    <p:sldId id="408" r:id="rId6"/>
    <p:sldId id="581" r:id="rId7"/>
    <p:sldId id="616" r:id="rId8"/>
    <p:sldId id="678" r:id="rId9"/>
    <p:sldId id="680" r:id="rId10"/>
    <p:sldId id="681" r:id="rId11"/>
    <p:sldId id="682" r:id="rId12"/>
    <p:sldId id="683" r:id="rId13"/>
    <p:sldId id="684" r:id="rId14"/>
    <p:sldId id="328" r:id="rId15"/>
    <p:sldId id="674" r:id="rId16"/>
    <p:sldId id="365" r:id="rId17"/>
    <p:sldId id="677" r:id="rId18"/>
    <p:sldId id="675" r:id="rId19"/>
    <p:sldId id="676" r:id="rId20"/>
    <p:sldId id="256" r:id="rId21"/>
    <p:sldId id="679" r:id="rId22"/>
    <p:sldId id="669" r:id="rId23"/>
    <p:sldId id="66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9" autoAdjust="0"/>
    <p:restoredTop sz="94664" autoAdjust="0"/>
  </p:normalViewPr>
  <p:slideViewPr>
    <p:cSldViewPr snapToGrid="0">
      <p:cViewPr>
        <p:scale>
          <a:sx n="66" d="100"/>
          <a:sy n="66" d="100"/>
        </p:scale>
        <p:origin x="136" y="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Tam Nguyen" userId="53846575c6d7c6f1" providerId="LiveId" clId="{5E9FB2A4-9544-456E-B927-6A6615C6908E}"/>
    <pc:docChg chg="undo custSel addSld delSld modSld">
      <pc:chgData name="Mr Tam Nguyen" userId="53846575c6d7c6f1" providerId="LiveId" clId="{5E9FB2A4-9544-456E-B927-6A6615C6908E}" dt="2019-12-04T15:11:40.881" v="85" actId="1076"/>
      <pc:docMkLst>
        <pc:docMk/>
      </pc:docMkLst>
      <pc:sldChg chg="modSp mod">
        <pc:chgData name="Mr Tam Nguyen" userId="53846575c6d7c6f1" providerId="LiveId" clId="{5E9FB2A4-9544-456E-B927-6A6615C6908E}" dt="2019-12-04T15:02:56.179" v="2" actId="404"/>
        <pc:sldMkLst>
          <pc:docMk/>
          <pc:sldMk cId="3633898169" sldId="314"/>
        </pc:sldMkLst>
        <pc:spChg chg="mod">
          <ac:chgData name="Mr Tam Nguyen" userId="53846575c6d7c6f1" providerId="LiveId" clId="{5E9FB2A4-9544-456E-B927-6A6615C6908E}" dt="2019-12-04T15:02:56.179" v="2" actId="404"/>
          <ac:spMkLst>
            <pc:docMk/>
            <pc:sldMk cId="3633898169" sldId="314"/>
            <ac:spMk id="2" creationId="{00000000-0000-0000-0000-000000000000}"/>
          </ac:spMkLst>
        </pc:spChg>
      </pc:sldChg>
      <pc:sldChg chg="modSp mod">
        <pc:chgData name="Mr Tam Nguyen" userId="53846575c6d7c6f1" providerId="LiveId" clId="{5E9FB2A4-9544-456E-B927-6A6615C6908E}" dt="2019-12-04T15:03:30.586" v="17" actId="1036"/>
        <pc:sldMkLst>
          <pc:docMk/>
          <pc:sldMk cId="3079759574" sldId="315"/>
        </pc:sldMkLst>
        <pc:spChg chg="mod">
          <ac:chgData name="Mr Tam Nguyen" userId="53846575c6d7c6f1" providerId="LiveId" clId="{5E9FB2A4-9544-456E-B927-6A6615C6908E}" dt="2019-12-04T15:03:30.586" v="17" actId="1036"/>
          <ac:spMkLst>
            <pc:docMk/>
            <pc:sldMk cId="3079759574" sldId="315"/>
            <ac:spMk id="2" creationId="{00000000-0000-0000-0000-000000000000}"/>
          </ac:spMkLst>
        </pc:spChg>
      </pc:sldChg>
      <pc:sldChg chg="modSp mod">
        <pc:chgData name="Mr Tam Nguyen" userId="53846575c6d7c6f1" providerId="LiveId" clId="{5E9FB2A4-9544-456E-B927-6A6615C6908E}" dt="2019-12-04T15:04:02.441" v="21" actId="255"/>
        <pc:sldMkLst>
          <pc:docMk/>
          <pc:sldMk cId="234143138" sldId="332"/>
        </pc:sldMkLst>
        <pc:spChg chg="mod">
          <ac:chgData name="Mr Tam Nguyen" userId="53846575c6d7c6f1" providerId="LiveId" clId="{5E9FB2A4-9544-456E-B927-6A6615C6908E}" dt="2019-12-04T15:04:02.441" v="21" actId="255"/>
          <ac:spMkLst>
            <pc:docMk/>
            <pc:sldMk cId="234143138" sldId="332"/>
            <ac:spMk id="2" creationId="{00000000-0000-0000-0000-000000000000}"/>
          </ac:spMkLst>
        </pc:spChg>
      </pc:sldChg>
      <pc:sldChg chg="modSp mod">
        <pc:chgData name="Mr Tam Nguyen" userId="53846575c6d7c6f1" providerId="LiveId" clId="{5E9FB2A4-9544-456E-B927-6A6615C6908E}" dt="2019-12-04T15:11:40.881" v="85" actId="1076"/>
        <pc:sldMkLst>
          <pc:docMk/>
          <pc:sldMk cId="2464980806" sldId="365"/>
        </pc:sldMkLst>
        <pc:spChg chg="mod">
          <ac:chgData name="Mr Tam Nguyen" userId="53846575c6d7c6f1" providerId="LiveId" clId="{5E9FB2A4-9544-456E-B927-6A6615C6908E}" dt="2019-12-04T15:09:09.392" v="79"/>
          <ac:spMkLst>
            <pc:docMk/>
            <pc:sldMk cId="2464980806" sldId="365"/>
            <ac:spMk id="8" creationId="{00000000-0000-0000-0000-000000000000}"/>
          </ac:spMkLst>
        </pc:spChg>
        <pc:spChg chg="mod">
          <ac:chgData name="Mr Tam Nguyen" userId="53846575c6d7c6f1" providerId="LiveId" clId="{5E9FB2A4-9544-456E-B927-6A6615C6908E}" dt="2019-12-04T15:09:01.702" v="78" actId="207"/>
          <ac:spMkLst>
            <pc:docMk/>
            <pc:sldMk cId="2464980806" sldId="365"/>
            <ac:spMk id="10" creationId="{C560D8AB-9919-419B-BEBB-D2009B70CB50}"/>
          </ac:spMkLst>
        </pc:spChg>
        <pc:spChg chg="mod">
          <ac:chgData name="Mr Tam Nguyen" userId="53846575c6d7c6f1" providerId="LiveId" clId="{5E9FB2A4-9544-456E-B927-6A6615C6908E}" dt="2019-12-04T15:11:40.881" v="85" actId="1076"/>
          <ac:spMkLst>
            <pc:docMk/>
            <pc:sldMk cId="2464980806" sldId="365"/>
            <ac:spMk id="33" creationId="{00000000-0000-0000-0000-000000000000}"/>
          </ac:spMkLst>
        </pc:spChg>
        <pc:spChg chg="mod">
          <ac:chgData name="Mr Tam Nguyen" userId="53846575c6d7c6f1" providerId="LiveId" clId="{5E9FB2A4-9544-456E-B927-6A6615C6908E}" dt="2019-12-04T15:09:26.122" v="80"/>
          <ac:spMkLst>
            <pc:docMk/>
            <pc:sldMk cId="2464980806" sldId="365"/>
            <ac:spMk id="39" creationId="{00000000-0000-0000-0000-000000000000}"/>
          </ac:spMkLst>
        </pc:spChg>
        <pc:spChg chg="mod">
          <ac:chgData name="Mr Tam Nguyen" userId="53846575c6d7c6f1" providerId="LiveId" clId="{5E9FB2A4-9544-456E-B927-6A6615C6908E}" dt="2019-12-04T15:10:13.323" v="82"/>
          <ac:spMkLst>
            <pc:docMk/>
            <pc:sldMk cId="2464980806" sldId="365"/>
            <ac:spMk id="42" creationId="{00000000-0000-0000-0000-000000000000}"/>
          </ac:spMkLst>
        </pc:spChg>
      </pc:sldChg>
      <pc:sldChg chg="modSp mod">
        <pc:chgData name="Mr Tam Nguyen" userId="53846575c6d7c6f1" providerId="LiveId" clId="{5E9FB2A4-9544-456E-B927-6A6615C6908E}" dt="2019-12-04T15:04:23.810" v="27" actId="20577"/>
        <pc:sldMkLst>
          <pc:docMk/>
          <pc:sldMk cId="3029824585" sldId="408"/>
        </pc:sldMkLst>
        <pc:spChg chg="mod">
          <ac:chgData name="Mr Tam Nguyen" userId="53846575c6d7c6f1" providerId="LiveId" clId="{5E9FB2A4-9544-456E-B927-6A6615C6908E}" dt="2019-12-04T15:04:23.810" v="27" actId="20577"/>
          <ac:spMkLst>
            <pc:docMk/>
            <pc:sldMk cId="3029824585" sldId="408"/>
            <ac:spMk id="2" creationId="{00000000-0000-0000-0000-000000000000}"/>
          </ac:spMkLst>
        </pc:spChg>
      </pc:sldChg>
      <pc:sldChg chg="modSp mod">
        <pc:chgData name="Mr Tam Nguyen" userId="53846575c6d7c6f1" providerId="LiveId" clId="{5E9FB2A4-9544-456E-B927-6A6615C6908E}" dt="2019-12-04T15:04:43.871" v="29" actId="403"/>
        <pc:sldMkLst>
          <pc:docMk/>
          <pc:sldMk cId="35116916" sldId="581"/>
        </pc:sldMkLst>
        <pc:spChg chg="mod">
          <ac:chgData name="Mr Tam Nguyen" userId="53846575c6d7c6f1" providerId="LiveId" clId="{5E9FB2A4-9544-456E-B927-6A6615C6908E}" dt="2019-12-04T15:04:43.871" v="29" actId="403"/>
          <ac:spMkLst>
            <pc:docMk/>
            <pc:sldMk cId="35116916" sldId="581"/>
            <ac:spMk id="2" creationId="{00000000-0000-0000-0000-000000000000}"/>
          </ac:spMkLst>
        </pc:spChg>
      </pc:sldChg>
      <pc:sldChg chg="modSp mod">
        <pc:chgData name="Mr Tam Nguyen" userId="53846575c6d7c6f1" providerId="LiveId" clId="{5E9FB2A4-9544-456E-B927-6A6615C6908E}" dt="2019-12-04T15:05:45.268" v="34" actId="404"/>
        <pc:sldMkLst>
          <pc:docMk/>
          <pc:sldMk cId="664086956" sldId="616"/>
        </pc:sldMkLst>
        <pc:spChg chg="mod">
          <ac:chgData name="Mr Tam Nguyen" userId="53846575c6d7c6f1" providerId="LiveId" clId="{5E9FB2A4-9544-456E-B927-6A6615C6908E}" dt="2019-12-04T15:05:45.268" v="34" actId="404"/>
          <ac:spMkLst>
            <pc:docMk/>
            <pc:sldMk cId="664086956" sldId="616"/>
            <ac:spMk id="2" creationId="{00000000-0000-0000-0000-000000000000}"/>
          </ac:spMkLst>
        </pc:spChg>
      </pc:sldChg>
      <pc:sldChg chg="modSp mod">
        <pc:chgData name="Mr Tam Nguyen" userId="53846575c6d7c6f1" providerId="LiveId" clId="{5E9FB2A4-9544-456E-B927-6A6615C6908E}" dt="2019-12-04T15:08:38.154" v="74" actId="1076"/>
        <pc:sldMkLst>
          <pc:docMk/>
          <pc:sldMk cId="2754005615" sldId="674"/>
        </pc:sldMkLst>
        <pc:spChg chg="mod">
          <ac:chgData name="Mr Tam Nguyen" userId="53846575c6d7c6f1" providerId="LiveId" clId="{5E9FB2A4-9544-456E-B927-6A6615C6908E}" dt="2019-12-04T15:08:00.264" v="68" actId="403"/>
          <ac:spMkLst>
            <pc:docMk/>
            <pc:sldMk cId="2754005615" sldId="674"/>
            <ac:spMk id="8" creationId="{00000000-0000-0000-0000-000000000000}"/>
          </ac:spMkLst>
        </pc:spChg>
        <pc:spChg chg="mod">
          <ac:chgData name="Mr Tam Nguyen" userId="53846575c6d7c6f1" providerId="LiveId" clId="{5E9FB2A4-9544-456E-B927-6A6615C6908E}" dt="2019-12-04T15:07:51.432" v="66" actId="207"/>
          <ac:spMkLst>
            <pc:docMk/>
            <pc:sldMk cId="2754005615" sldId="674"/>
            <ac:spMk id="10" creationId="{C560D8AB-9919-419B-BEBB-D2009B70CB50}"/>
          </ac:spMkLst>
        </pc:spChg>
        <pc:spChg chg="mod">
          <ac:chgData name="Mr Tam Nguyen" userId="53846575c6d7c6f1" providerId="LiveId" clId="{5E9FB2A4-9544-456E-B927-6A6615C6908E}" dt="2019-12-04T15:08:38.154" v="74" actId="1076"/>
          <ac:spMkLst>
            <pc:docMk/>
            <pc:sldMk cId="2754005615" sldId="674"/>
            <ac:spMk id="33" creationId="{00000000-0000-0000-0000-000000000000}"/>
          </ac:spMkLst>
        </pc:spChg>
        <pc:spChg chg="mod">
          <ac:chgData name="Mr Tam Nguyen" userId="53846575c6d7c6f1" providerId="LiveId" clId="{5E9FB2A4-9544-456E-B927-6A6615C6908E}" dt="2019-12-04T15:08:08.659" v="69"/>
          <ac:spMkLst>
            <pc:docMk/>
            <pc:sldMk cId="2754005615" sldId="674"/>
            <ac:spMk id="39" creationId="{00000000-0000-0000-0000-000000000000}"/>
          </ac:spMkLst>
        </pc:spChg>
        <pc:spChg chg="mod">
          <ac:chgData name="Mr Tam Nguyen" userId="53846575c6d7c6f1" providerId="LiveId" clId="{5E9FB2A4-9544-456E-B927-6A6615C6908E}" dt="2019-12-04T15:08:16.087" v="70"/>
          <ac:spMkLst>
            <pc:docMk/>
            <pc:sldMk cId="2754005615" sldId="674"/>
            <ac:spMk id="42" creationId="{00000000-0000-0000-0000-000000000000}"/>
          </ac:spMkLst>
        </pc:spChg>
        <pc:spChg chg="mod">
          <ac:chgData name="Mr Tam Nguyen" userId="53846575c6d7c6f1" providerId="LiveId" clId="{5E9FB2A4-9544-456E-B927-6A6615C6908E}" dt="2019-12-04T15:08:29.834" v="73"/>
          <ac:spMkLst>
            <pc:docMk/>
            <pc:sldMk cId="2754005615" sldId="674"/>
            <ac:spMk id="45" creationId="{00000000-0000-0000-0000-000000000000}"/>
          </ac:spMkLst>
        </pc:spChg>
      </pc:sldChg>
      <pc:sldChg chg="modSp mod">
        <pc:chgData name="Mr Tam Nguyen" userId="53846575c6d7c6f1" providerId="LiveId" clId="{5E9FB2A4-9544-456E-B927-6A6615C6908E}" dt="2019-12-04T15:05:54.657" v="37" actId="20577"/>
        <pc:sldMkLst>
          <pc:docMk/>
          <pc:sldMk cId="3699988380" sldId="678"/>
        </pc:sldMkLst>
        <pc:spChg chg="mod">
          <ac:chgData name="Mr Tam Nguyen" userId="53846575c6d7c6f1" providerId="LiveId" clId="{5E9FB2A4-9544-456E-B927-6A6615C6908E}" dt="2019-12-04T15:05:54.657" v="37" actId="20577"/>
          <ac:spMkLst>
            <pc:docMk/>
            <pc:sldMk cId="3699988380" sldId="678"/>
            <ac:spMk id="2" creationId="{00000000-0000-0000-0000-000000000000}"/>
          </ac:spMkLst>
        </pc:spChg>
      </pc:sldChg>
      <pc:sldChg chg="modSp add mod">
        <pc:chgData name="Mr Tam Nguyen" userId="53846575c6d7c6f1" providerId="LiveId" clId="{5E9FB2A4-9544-456E-B927-6A6615C6908E}" dt="2019-12-04T15:06:19.951" v="47" actId="404"/>
        <pc:sldMkLst>
          <pc:docMk/>
          <pc:sldMk cId="746430326" sldId="680"/>
        </pc:sldMkLst>
        <pc:spChg chg="mod">
          <ac:chgData name="Mr Tam Nguyen" userId="53846575c6d7c6f1" providerId="LiveId" clId="{5E9FB2A4-9544-456E-B927-6A6615C6908E}" dt="2019-12-04T15:06:19.951" v="47" actId="404"/>
          <ac:spMkLst>
            <pc:docMk/>
            <pc:sldMk cId="746430326" sldId="680"/>
            <ac:spMk id="2" creationId="{00000000-0000-0000-0000-000000000000}"/>
          </ac:spMkLst>
        </pc:spChg>
      </pc:sldChg>
      <pc:sldChg chg="modSp add mod">
        <pc:chgData name="Mr Tam Nguyen" userId="53846575c6d7c6f1" providerId="LiveId" clId="{5E9FB2A4-9544-456E-B927-6A6615C6908E}" dt="2019-12-04T15:06:38.315" v="51" actId="403"/>
        <pc:sldMkLst>
          <pc:docMk/>
          <pc:sldMk cId="251271615" sldId="681"/>
        </pc:sldMkLst>
        <pc:spChg chg="mod">
          <ac:chgData name="Mr Tam Nguyen" userId="53846575c6d7c6f1" providerId="LiveId" clId="{5E9FB2A4-9544-456E-B927-6A6615C6908E}" dt="2019-12-04T15:06:38.315" v="51" actId="403"/>
          <ac:spMkLst>
            <pc:docMk/>
            <pc:sldMk cId="251271615" sldId="681"/>
            <ac:spMk id="2" creationId="{00000000-0000-0000-0000-000000000000}"/>
          </ac:spMkLst>
        </pc:spChg>
      </pc:sldChg>
      <pc:sldChg chg="modSp add mod">
        <pc:chgData name="Mr Tam Nguyen" userId="53846575c6d7c6f1" providerId="LiveId" clId="{5E9FB2A4-9544-456E-B927-6A6615C6908E}" dt="2019-12-04T15:06:44.869" v="53" actId="6549"/>
        <pc:sldMkLst>
          <pc:docMk/>
          <pc:sldMk cId="266377465" sldId="682"/>
        </pc:sldMkLst>
        <pc:spChg chg="mod">
          <ac:chgData name="Mr Tam Nguyen" userId="53846575c6d7c6f1" providerId="LiveId" clId="{5E9FB2A4-9544-456E-B927-6A6615C6908E}" dt="2019-12-04T15:06:44.869" v="53" actId="6549"/>
          <ac:spMkLst>
            <pc:docMk/>
            <pc:sldMk cId="266377465" sldId="682"/>
            <ac:spMk id="2" creationId="{00000000-0000-0000-0000-000000000000}"/>
          </ac:spMkLst>
        </pc:spChg>
      </pc:sldChg>
      <pc:sldChg chg="modSp add mod">
        <pc:chgData name="Mr Tam Nguyen" userId="53846575c6d7c6f1" providerId="LiveId" clId="{5E9FB2A4-9544-456E-B927-6A6615C6908E}" dt="2019-12-04T15:07:00.239" v="56" actId="404"/>
        <pc:sldMkLst>
          <pc:docMk/>
          <pc:sldMk cId="3444639059" sldId="683"/>
        </pc:sldMkLst>
        <pc:spChg chg="mod">
          <ac:chgData name="Mr Tam Nguyen" userId="53846575c6d7c6f1" providerId="LiveId" clId="{5E9FB2A4-9544-456E-B927-6A6615C6908E}" dt="2019-12-04T15:07:00.239" v="56" actId="404"/>
          <ac:spMkLst>
            <pc:docMk/>
            <pc:sldMk cId="3444639059" sldId="683"/>
            <ac:spMk id="2" creationId="{00000000-0000-0000-0000-000000000000}"/>
          </ac:spMkLst>
        </pc:spChg>
      </pc:sldChg>
      <pc:sldChg chg="modSp add mod">
        <pc:chgData name="Mr Tam Nguyen" userId="53846575c6d7c6f1" providerId="LiveId" clId="{5E9FB2A4-9544-456E-B927-6A6615C6908E}" dt="2019-12-04T15:07:21.024" v="61" actId="255"/>
        <pc:sldMkLst>
          <pc:docMk/>
          <pc:sldMk cId="861928014" sldId="684"/>
        </pc:sldMkLst>
        <pc:spChg chg="mod">
          <ac:chgData name="Mr Tam Nguyen" userId="53846575c6d7c6f1" providerId="LiveId" clId="{5E9FB2A4-9544-456E-B927-6A6615C6908E}" dt="2019-12-04T15:07:21.024" v="61" actId="255"/>
          <ac:spMkLst>
            <pc:docMk/>
            <pc:sldMk cId="861928014" sldId="684"/>
            <ac:spMk id="2" creationId="{00000000-0000-0000-0000-000000000000}"/>
          </ac:spMkLst>
        </pc:spChg>
      </pc:sldChg>
    </pc:docChg>
  </pc:docChgLst>
  <pc:docChgLst>
    <pc:chgData name="Mr Tam Nguyen" userId="53846575c6d7c6f1" providerId="LiveId" clId="{BDB13DE1-0118-BB41-8E54-ABB099BEACA9}"/>
    <pc:docChg chg="modSld">
      <pc:chgData name="Mr Tam Nguyen" userId="53846575c6d7c6f1" providerId="LiveId" clId="{BDB13DE1-0118-BB41-8E54-ABB099BEACA9}" dt="2019-12-06T03:47:12.911" v="0" actId="20577"/>
      <pc:docMkLst>
        <pc:docMk/>
      </pc:docMkLst>
      <pc:sldChg chg="modSp">
        <pc:chgData name="Mr Tam Nguyen" userId="53846575c6d7c6f1" providerId="LiveId" clId="{BDB13DE1-0118-BB41-8E54-ABB099BEACA9}" dt="2019-12-06T03:47:12.911" v="0" actId="20577"/>
        <pc:sldMkLst>
          <pc:docMk/>
          <pc:sldMk cId="3907391548" sldId="311"/>
        </pc:sldMkLst>
        <pc:spChg chg="mod">
          <ac:chgData name="Mr Tam Nguyen" userId="53846575c6d7c6f1" providerId="LiveId" clId="{BDB13DE1-0118-BB41-8E54-ABB099BEACA9}" dt="2019-12-06T03:47:12.911" v="0" actId="20577"/>
          <ac:spMkLst>
            <pc:docMk/>
            <pc:sldMk cId="3907391548" sldId="311"/>
            <ac:spMk id="4" creationId="{00000000-0000-0000-0000-000000000000}"/>
          </ac:spMkLst>
        </pc:spChg>
      </pc:sldChg>
    </pc:docChg>
  </pc:docChgLst>
  <pc:docChgLst>
    <pc:chgData name="Mr Tam Nguyen" userId="53846575c6d7c6f1" providerId="LiveId" clId="{26D2F439-43B7-48BA-8636-4F54D5DA8F13}"/>
    <pc:docChg chg="undo custSel modSld">
      <pc:chgData name="Mr Tam Nguyen" userId="53846575c6d7c6f1" providerId="LiveId" clId="{26D2F439-43B7-48BA-8636-4F54D5DA8F13}" dt="2019-12-05T11:58:29.916" v="526" actId="14100"/>
      <pc:docMkLst>
        <pc:docMk/>
      </pc:docMkLst>
      <pc:sldChg chg="addSp delSp modSp mod">
        <pc:chgData name="Mr Tam Nguyen" userId="53846575c6d7c6f1" providerId="LiveId" clId="{26D2F439-43B7-48BA-8636-4F54D5DA8F13}" dt="2019-12-05T11:57:41.428" v="521" actId="207"/>
        <pc:sldMkLst>
          <pc:docMk/>
          <pc:sldMk cId="2544005534" sldId="667"/>
        </pc:sldMkLst>
        <pc:spChg chg="add del">
          <ac:chgData name="Mr Tam Nguyen" userId="53846575c6d7c6f1" providerId="LiveId" clId="{26D2F439-43B7-48BA-8636-4F54D5DA8F13}" dt="2019-12-05T11:57:10.445" v="503" actId="478"/>
          <ac:spMkLst>
            <pc:docMk/>
            <pc:sldMk cId="2544005534" sldId="667"/>
            <ac:spMk id="2" creationId="{05EB060F-F3CF-483E-AF5D-32B6C0A6BC79}"/>
          </ac:spMkLst>
        </pc:spChg>
        <pc:graphicFrameChg chg="del">
          <ac:chgData name="Mr Tam Nguyen" userId="53846575c6d7c6f1" providerId="LiveId" clId="{26D2F439-43B7-48BA-8636-4F54D5DA8F13}" dt="2019-12-05T11:56:39.837" v="499" actId="478"/>
          <ac:graphicFrameMkLst>
            <pc:docMk/>
            <pc:sldMk cId="2544005534" sldId="667"/>
            <ac:graphicFrameMk id="4" creationId="{E67F5E76-6AC6-41B7-BFC4-0ADD1C75413F}"/>
          </ac:graphicFrameMkLst>
        </pc:graphicFrameChg>
        <pc:graphicFrameChg chg="add mod modGraphic">
          <ac:chgData name="Mr Tam Nguyen" userId="53846575c6d7c6f1" providerId="LiveId" clId="{26D2F439-43B7-48BA-8636-4F54D5DA8F13}" dt="2019-12-05T11:57:41.428" v="521" actId="207"/>
          <ac:graphicFrameMkLst>
            <pc:docMk/>
            <pc:sldMk cId="2544005534" sldId="667"/>
            <ac:graphicFrameMk id="5" creationId="{817E8E72-EE85-45D8-BFE3-FB2E6F87EF6E}"/>
          </ac:graphicFrameMkLst>
        </pc:graphicFrameChg>
      </pc:sldChg>
      <pc:sldChg chg="addSp delSp modSp">
        <pc:chgData name="Mr Tam Nguyen" userId="53846575c6d7c6f1" providerId="LiveId" clId="{26D2F439-43B7-48BA-8636-4F54D5DA8F13}" dt="2019-12-05T11:58:29.916" v="526" actId="14100"/>
        <pc:sldMkLst>
          <pc:docMk/>
          <pc:sldMk cId="3718815140" sldId="669"/>
        </pc:sldMkLst>
        <pc:picChg chg="del">
          <ac:chgData name="Mr Tam Nguyen" userId="53846575c6d7c6f1" providerId="LiveId" clId="{26D2F439-43B7-48BA-8636-4F54D5DA8F13}" dt="2019-12-05T11:58:17.502" v="522" actId="478"/>
          <ac:picMkLst>
            <pc:docMk/>
            <pc:sldMk cId="3718815140" sldId="669"/>
            <ac:picMk id="3" creationId="{668FCFAE-5F7E-471F-85D4-020119574C06}"/>
          </ac:picMkLst>
        </pc:picChg>
        <pc:picChg chg="add mod">
          <ac:chgData name="Mr Tam Nguyen" userId="53846575c6d7c6f1" providerId="LiveId" clId="{26D2F439-43B7-48BA-8636-4F54D5DA8F13}" dt="2019-12-05T11:58:29.916" v="526" actId="14100"/>
          <ac:picMkLst>
            <pc:docMk/>
            <pc:sldMk cId="3718815140" sldId="669"/>
            <ac:picMk id="1026" creationId="{B44BBD5E-CEFA-4592-B863-FF04EA1652C5}"/>
          </ac:picMkLst>
        </pc:picChg>
      </pc:sldChg>
      <pc:sldChg chg="modSp mod">
        <pc:chgData name="Mr Tam Nguyen" userId="53846575c6d7c6f1" providerId="LiveId" clId="{26D2F439-43B7-48BA-8636-4F54D5DA8F13}" dt="2019-12-05T11:17:55.313" v="108" actId="207"/>
        <pc:sldMkLst>
          <pc:docMk/>
          <pc:sldMk cId="2591988824" sldId="675"/>
        </pc:sldMkLst>
        <pc:spChg chg="mod">
          <ac:chgData name="Mr Tam Nguyen" userId="53846575c6d7c6f1" providerId="LiveId" clId="{26D2F439-43B7-48BA-8636-4F54D5DA8F13}" dt="2019-12-05T11:17:45.155" v="107"/>
          <ac:spMkLst>
            <pc:docMk/>
            <pc:sldMk cId="2591988824" sldId="675"/>
            <ac:spMk id="8" creationId="{00000000-0000-0000-0000-000000000000}"/>
          </ac:spMkLst>
        </pc:spChg>
        <pc:spChg chg="mod">
          <ac:chgData name="Mr Tam Nguyen" userId="53846575c6d7c6f1" providerId="LiveId" clId="{26D2F439-43B7-48BA-8636-4F54D5DA8F13}" dt="2019-12-05T11:17:55.313" v="108" actId="207"/>
          <ac:spMkLst>
            <pc:docMk/>
            <pc:sldMk cId="2591988824" sldId="675"/>
            <ac:spMk id="10" creationId="{C560D8AB-9919-419B-BEBB-D2009B70CB50}"/>
          </ac:spMkLst>
        </pc:spChg>
        <pc:spChg chg="mod">
          <ac:chgData name="Mr Tam Nguyen" userId="53846575c6d7c6f1" providerId="LiveId" clId="{26D2F439-43B7-48BA-8636-4F54D5DA8F13}" dt="2019-12-05T11:17:23.872" v="104" actId="1036"/>
          <ac:spMkLst>
            <pc:docMk/>
            <pc:sldMk cId="2591988824" sldId="675"/>
            <ac:spMk id="19" creationId="{00000000-0000-0000-0000-000000000000}"/>
          </ac:spMkLst>
        </pc:spChg>
        <pc:spChg chg="mod">
          <ac:chgData name="Mr Tam Nguyen" userId="53846575c6d7c6f1" providerId="LiveId" clId="{26D2F439-43B7-48BA-8636-4F54D5DA8F13}" dt="2019-12-05T11:17:23.872" v="104" actId="1036"/>
          <ac:spMkLst>
            <pc:docMk/>
            <pc:sldMk cId="2591988824" sldId="675"/>
            <ac:spMk id="33" creationId="{00000000-0000-0000-0000-000000000000}"/>
          </ac:spMkLst>
        </pc:spChg>
        <pc:spChg chg="mod">
          <ac:chgData name="Mr Tam Nguyen" userId="53846575c6d7c6f1" providerId="LiveId" clId="{26D2F439-43B7-48BA-8636-4F54D5DA8F13}" dt="2019-12-05T11:17:38.998" v="106"/>
          <ac:spMkLst>
            <pc:docMk/>
            <pc:sldMk cId="2591988824" sldId="675"/>
            <ac:spMk id="39" creationId="{00000000-0000-0000-0000-000000000000}"/>
          </ac:spMkLst>
        </pc:spChg>
        <pc:spChg chg="mod">
          <ac:chgData name="Mr Tam Nguyen" userId="53846575c6d7c6f1" providerId="LiveId" clId="{26D2F439-43B7-48BA-8636-4F54D5DA8F13}" dt="2019-12-05T11:17:32.758" v="105"/>
          <ac:spMkLst>
            <pc:docMk/>
            <pc:sldMk cId="2591988824" sldId="675"/>
            <ac:spMk id="42" creationId="{00000000-0000-0000-0000-000000000000}"/>
          </ac:spMkLst>
        </pc:spChg>
        <pc:spChg chg="mod">
          <ac:chgData name="Mr Tam Nguyen" userId="53846575c6d7c6f1" providerId="LiveId" clId="{26D2F439-43B7-48BA-8636-4F54D5DA8F13}" dt="2019-12-05T11:17:13.022" v="48"/>
          <ac:spMkLst>
            <pc:docMk/>
            <pc:sldMk cId="2591988824" sldId="675"/>
            <ac:spMk id="45" creationId="{00000000-0000-0000-0000-000000000000}"/>
          </ac:spMkLst>
        </pc:spChg>
      </pc:sldChg>
      <pc:sldChg chg="modSp mod">
        <pc:chgData name="Mr Tam Nguyen" userId="53846575c6d7c6f1" providerId="LiveId" clId="{26D2F439-43B7-48BA-8636-4F54D5DA8F13}" dt="2019-12-05T11:19:07.487" v="121" actId="1037"/>
        <pc:sldMkLst>
          <pc:docMk/>
          <pc:sldMk cId="4181521512" sldId="676"/>
        </pc:sldMkLst>
        <pc:spChg chg="mod">
          <ac:chgData name="Mr Tam Nguyen" userId="53846575c6d7c6f1" providerId="LiveId" clId="{26D2F439-43B7-48BA-8636-4F54D5DA8F13}" dt="2019-12-05T11:18:34.627" v="114"/>
          <ac:spMkLst>
            <pc:docMk/>
            <pc:sldMk cId="4181521512" sldId="676"/>
            <ac:spMk id="8" creationId="{00000000-0000-0000-0000-000000000000}"/>
          </ac:spMkLst>
        </pc:spChg>
        <pc:spChg chg="mod">
          <ac:chgData name="Mr Tam Nguyen" userId="53846575c6d7c6f1" providerId="LiveId" clId="{26D2F439-43B7-48BA-8636-4F54D5DA8F13}" dt="2019-12-05T11:18:09.653" v="113" actId="207"/>
          <ac:spMkLst>
            <pc:docMk/>
            <pc:sldMk cId="4181521512" sldId="676"/>
            <ac:spMk id="10" creationId="{C560D8AB-9919-419B-BEBB-D2009B70CB50}"/>
          </ac:spMkLst>
        </pc:spChg>
        <pc:spChg chg="mod">
          <ac:chgData name="Mr Tam Nguyen" userId="53846575c6d7c6f1" providerId="LiveId" clId="{26D2F439-43B7-48BA-8636-4F54D5DA8F13}" dt="2019-12-05T11:19:07.487" v="121" actId="1037"/>
          <ac:spMkLst>
            <pc:docMk/>
            <pc:sldMk cId="4181521512" sldId="676"/>
            <ac:spMk id="33" creationId="{00000000-0000-0000-0000-000000000000}"/>
          </ac:spMkLst>
        </pc:spChg>
        <pc:spChg chg="mod">
          <ac:chgData name="Mr Tam Nguyen" userId="53846575c6d7c6f1" providerId="LiveId" clId="{26D2F439-43B7-48BA-8636-4F54D5DA8F13}" dt="2019-12-05T11:18:40.496" v="115"/>
          <ac:spMkLst>
            <pc:docMk/>
            <pc:sldMk cId="4181521512" sldId="676"/>
            <ac:spMk id="39" creationId="{00000000-0000-0000-0000-000000000000}"/>
          </ac:spMkLst>
        </pc:spChg>
        <pc:spChg chg="mod">
          <ac:chgData name="Mr Tam Nguyen" userId="53846575c6d7c6f1" providerId="LiveId" clId="{26D2F439-43B7-48BA-8636-4F54D5DA8F13}" dt="2019-12-05T11:18:48.141" v="116"/>
          <ac:spMkLst>
            <pc:docMk/>
            <pc:sldMk cId="4181521512" sldId="676"/>
            <ac:spMk id="42" creationId="{00000000-0000-0000-0000-000000000000}"/>
          </ac:spMkLst>
        </pc:spChg>
        <pc:spChg chg="mod">
          <ac:chgData name="Mr Tam Nguyen" userId="53846575c6d7c6f1" providerId="LiveId" clId="{26D2F439-43B7-48BA-8636-4F54D5DA8F13}" dt="2019-12-05T11:18:59.355" v="119"/>
          <ac:spMkLst>
            <pc:docMk/>
            <pc:sldMk cId="4181521512" sldId="676"/>
            <ac:spMk id="45" creationId="{00000000-0000-0000-0000-000000000000}"/>
          </ac:spMkLst>
        </pc:spChg>
      </pc:sldChg>
      <pc:sldChg chg="modSp mod">
        <pc:chgData name="Mr Tam Nguyen" userId="53846575c6d7c6f1" providerId="LiveId" clId="{26D2F439-43B7-48BA-8636-4F54D5DA8F13}" dt="2019-12-05T11:16:44.284" v="43"/>
        <pc:sldMkLst>
          <pc:docMk/>
          <pc:sldMk cId="2408266182" sldId="677"/>
        </pc:sldMkLst>
        <pc:spChg chg="mod">
          <ac:chgData name="Mr Tam Nguyen" userId="53846575c6d7c6f1" providerId="LiveId" clId="{26D2F439-43B7-48BA-8636-4F54D5DA8F13}" dt="2019-12-05T11:16:11.121" v="4"/>
          <ac:spMkLst>
            <pc:docMk/>
            <pc:sldMk cId="2408266182" sldId="677"/>
            <ac:spMk id="8" creationId="{00000000-0000-0000-0000-000000000000}"/>
          </ac:spMkLst>
        </pc:spChg>
        <pc:spChg chg="mod">
          <ac:chgData name="Mr Tam Nguyen" userId="53846575c6d7c6f1" providerId="LiveId" clId="{26D2F439-43B7-48BA-8636-4F54D5DA8F13}" dt="2019-12-05T11:16:02.233" v="3" actId="207"/>
          <ac:spMkLst>
            <pc:docMk/>
            <pc:sldMk cId="2408266182" sldId="677"/>
            <ac:spMk id="10" creationId="{C560D8AB-9919-419B-BEBB-D2009B70CB50}"/>
          </ac:spMkLst>
        </pc:spChg>
        <pc:spChg chg="mod">
          <ac:chgData name="Mr Tam Nguyen" userId="53846575c6d7c6f1" providerId="LiveId" clId="{26D2F439-43B7-48BA-8636-4F54D5DA8F13}" dt="2019-12-05T11:16:36.977" v="42" actId="1036"/>
          <ac:spMkLst>
            <pc:docMk/>
            <pc:sldMk cId="2408266182" sldId="677"/>
            <ac:spMk id="19" creationId="{00000000-0000-0000-0000-000000000000}"/>
          </ac:spMkLst>
        </pc:spChg>
        <pc:spChg chg="mod">
          <ac:chgData name="Mr Tam Nguyen" userId="53846575c6d7c6f1" providerId="LiveId" clId="{26D2F439-43B7-48BA-8636-4F54D5DA8F13}" dt="2019-12-05T11:16:36.977" v="42" actId="1036"/>
          <ac:spMkLst>
            <pc:docMk/>
            <pc:sldMk cId="2408266182" sldId="677"/>
            <ac:spMk id="33" creationId="{00000000-0000-0000-0000-000000000000}"/>
          </ac:spMkLst>
        </pc:spChg>
        <pc:spChg chg="mod">
          <ac:chgData name="Mr Tam Nguyen" userId="53846575c6d7c6f1" providerId="LiveId" clId="{26D2F439-43B7-48BA-8636-4F54D5DA8F13}" dt="2019-12-05T11:16:18.119" v="5"/>
          <ac:spMkLst>
            <pc:docMk/>
            <pc:sldMk cId="2408266182" sldId="677"/>
            <ac:spMk id="39" creationId="{00000000-0000-0000-0000-000000000000}"/>
          </ac:spMkLst>
        </pc:spChg>
        <pc:spChg chg="mod">
          <ac:chgData name="Mr Tam Nguyen" userId="53846575c6d7c6f1" providerId="LiveId" clId="{26D2F439-43B7-48BA-8636-4F54D5DA8F13}" dt="2019-12-05T11:16:44.284" v="43"/>
          <ac:spMkLst>
            <pc:docMk/>
            <pc:sldMk cId="2408266182" sldId="677"/>
            <ac:spMk id="42" creationId="{00000000-0000-0000-0000-000000000000}"/>
          </ac:spMkLst>
        </pc:spChg>
        <pc:spChg chg="mod">
          <ac:chgData name="Mr Tam Nguyen" userId="53846575c6d7c6f1" providerId="LiveId" clId="{26D2F439-43B7-48BA-8636-4F54D5DA8F13}" dt="2019-12-05T11:16:25.218" v="6"/>
          <ac:spMkLst>
            <pc:docMk/>
            <pc:sldMk cId="2408266182" sldId="677"/>
            <ac:spMk id="45" creationId="{00000000-0000-0000-0000-000000000000}"/>
          </ac:spMkLst>
        </pc:spChg>
      </pc:sldChg>
      <pc:sldChg chg="addSp delSp modSp mod delAnim modAnim">
        <pc:chgData name="Mr Tam Nguyen" userId="53846575c6d7c6f1" providerId="LiveId" clId="{26D2F439-43B7-48BA-8636-4F54D5DA8F13}" dt="2019-12-05T11:56:02.051" v="498"/>
        <pc:sldMkLst>
          <pc:docMk/>
          <pc:sldMk cId="53950726" sldId="679"/>
        </pc:sldMkLst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3" creationId="{C35A1969-2239-46C9-879C-F0FF5A74BE2E}"/>
          </ac:spMkLst>
        </pc:spChg>
        <pc:spChg chg="del">
          <ac:chgData name="Mr Tam Nguyen" userId="53846575c6d7c6f1" providerId="LiveId" clId="{26D2F439-43B7-48BA-8636-4F54D5DA8F13}" dt="2019-12-05T11:19:18.930" v="122" actId="478"/>
          <ac:spMkLst>
            <pc:docMk/>
            <pc:sldMk cId="53950726" sldId="679"/>
            <ac:spMk id="4" creationId="{8E789557-664A-4359-A3EB-275E40AE06A0}"/>
          </ac:spMkLst>
        </pc:spChg>
        <pc:spChg chg="add 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5" creationId="{1D1ADAA3-38D5-4196-829E-2A9629366CE6}"/>
          </ac:spMkLst>
        </pc:spChg>
        <pc:spChg chg="add mod">
          <ac:chgData name="Mr Tam Nguyen" userId="53846575c6d7c6f1" providerId="LiveId" clId="{26D2F439-43B7-48BA-8636-4F54D5DA8F13}" dt="2019-12-05T11:44:21.313" v="406" actId="207"/>
          <ac:spMkLst>
            <pc:docMk/>
            <pc:sldMk cId="53950726" sldId="679"/>
            <ac:spMk id="6" creationId="{DD7C3AB6-2993-4374-BD1E-DADB18A3DDDC}"/>
          </ac:spMkLst>
        </pc:spChg>
        <pc:spChg chg="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9" creationId="{D721C701-DEA9-4953-9AE0-9724C9955AF2}"/>
          </ac:spMkLst>
        </pc:spChg>
        <pc:spChg chg="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10" creationId="{88D370C5-712C-42E4-8B24-57DC40D481BE}"/>
          </ac:spMkLst>
        </pc:spChg>
        <pc:spChg chg="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51" creationId="{EF1A1A8A-17F7-40ED-ABD6-0EA95C4153BD}"/>
          </ac:spMkLst>
        </pc:spChg>
        <pc:spChg chg="del">
          <ac:chgData name="Mr Tam Nguyen" userId="53846575c6d7c6f1" providerId="LiveId" clId="{26D2F439-43B7-48BA-8636-4F54D5DA8F13}" dt="2019-12-05T11:19:22.662" v="123" actId="478"/>
          <ac:spMkLst>
            <pc:docMk/>
            <pc:sldMk cId="53950726" sldId="679"/>
            <ac:spMk id="62" creationId="{75A07810-B876-4EAA-8272-E7A699A89C00}"/>
          </ac:spMkLst>
        </pc:spChg>
        <pc:spChg chg="del">
          <ac:chgData name="Mr Tam Nguyen" userId="53846575c6d7c6f1" providerId="LiveId" clId="{26D2F439-43B7-48BA-8636-4F54D5DA8F13}" dt="2019-12-05T11:19:22.662" v="123" actId="478"/>
          <ac:spMkLst>
            <pc:docMk/>
            <pc:sldMk cId="53950726" sldId="679"/>
            <ac:spMk id="71" creationId="{256F90D4-A3D1-4452-BC1C-66AD0E97C033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78" creationId="{0AE9E8F3-C33A-451F-9B31-C1B1BC5CBEC4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82" creationId="{1DC946D8-D47B-4EC1-AD26-A3EFD2304F4F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83" creationId="{B65E0D61-FA0C-4A17-A0DD-D910640D5E29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84" creationId="{E2D8C4CF-A79C-4C2B-9EA8-CEAFC09D70DE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85" creationId="{090DC8B9-1B92-4B96-829D-33F045CFDA20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86" creationId="{A9334711-3D7D-4CAD-8216-4B50AE75F683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87" creationId="{E954F67C-4E3C-40DE-B313-5DC50F428EB2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88" creationId="{AB1E12EF-BD53-4E65-88D4-6B88BC7A99C3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89" creationId="{394806F2-989B-4B86-8C46-EBB3F935EBBC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90" creationId="{80B8DEDC-8216-4A88-9F08-BAA5188F72CD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91" creationId="{3903694C-05B6-47B0-B7BF-CCB8D252754B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92" creationId="{28AF5DA7-93D1-4CF2-AC57-187F47695F05}"/>
          </ac:spMkLst>
        </pc:spChg>
        <pc:spChg chg="add 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93" creationId="{8D46CA97-2973-4C95-B42C-B20FC4F01EAA}"/>
          </ac:spMkLst>
        </pc:spChg>
        <pc:spChg chg="add 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94" creationId="{B4B97D5D-C310-493C-B6B7-B7FC6F0305F1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95" creationId="{78D97419-BD0C-4698-9D0C-BE68D8877C71}"/>
          </ac:spMkLst>
        </pc:spChg>
        <pc:spChg chg="add 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96" creationId="{25524F32-CB83-4E5D-A9FA-3CAFEDA6C717}"/>
          </ac:spMkLst>
        </pc:spChg>
        <pc:spChg chg="add 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97" creationId="{594C8A86-0660-477E-8E70-F472ADB94B7A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98" creationId="{BFC48329-3A4E-4244-9947-A964CAE0AF00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99" creationId="{1D57C94E-D79B-43E1-B7ED-41ED1A4E00CE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100" creationId="{A9516167-DDE2-4786-8BF1-BEEE69CD413B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101" creationId="{0E9564FB-7001-4231-A506-0EEEF45E3650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102" creationId="{FD343B21-10C0-4CB6-AABE-EDBE2AA546A4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103" creationId="{EB58F177-7E03-4E11-A52B-BC06341738A7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104" creationId="{597FD381-714F-4635-B343-2F080B26CD3B}"/>
          </ac:spMkLst>
        </pc:spChg>
        <pc:spChg chg="add 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105" creationId="{090E6775-149E-438D-B2A6-199D2B59ED98}"/>
          </ac:spMkLst>
        </pc:spChg>
        <pc:spChg chg="add 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106" creationId="{DA840C98-41F0-4AAF-B17A-FEE6F37E595E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107" creationId="{5D382516-2194-4C7A-AAC6-FAD824E6772A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108" creationId="{928F6C81-B01D-419C-B8AD-A9286F41C7E4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109" creationId="{518B5F60-8690-45B1-BAFB-9B325E95BAE4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110" creationId="{E9AE5A0D-93DD-46BF-96E8-A79342B640B3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111" creationId="{6EC62DEE-739A-4202-ACC3-F1FDB1B87D9C}"/>
          </ac:spMkLst>
        </pc:spChg>
        <pc:spChg chg="add 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112" creationId="{8CFF3713-609E-4CB2-A2DB-1D0170864051}"/>
          </ac:spMkLst>
        </pc:spChg>
        <pc:spChg chg="add 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113" creationId="{2560AEB6-FD9D-443E-8789-310ADFF0F980}"/>
          </ac:spMkLst>
        </pc:spChg>
        <pc:spChg chg="add 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114" creationId="{E836841D-AF8C-48B0-A3F0-EC3221F1358A}"/>
          </ac:spMkLst>
        </pc:spChg>
        <pc:spChg chg="add 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115" creationId="{D7E5A136-F657-4CD0-AC1D-013D50EE0D13}"/>
          </ac:spMkLst>
        </pc:spChg>
        <pc:spChg chg="add 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116" creationId="{382CDB5E-FE4B-407B-A6D9-0B1050A75C26}"/>
          </ac:spMkLst>
        </pc:spChg>
        <pc:spChg chg="add 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117" creationId="{17AD6E0C-583F-471C-96AE-F15C82385779}"/>
          </ac:spMkLst>
        </pc:spChg>
        <pc:spChg chg="add 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118" creationId="{93031493-EA2E-4165-AD6D-8DB7BA019748}"/>
          </ac:spMkLst>
        </pc:spChg>
        <pc:spChg chg="add 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119" creationId="{45DAA8AB-7341-4F6A-B88E-DF00BC075078}"/>
          </ac:spMkLst>
        </pc:spChg>
        <pc:spChg chg="add 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120" creationId="{1A467F48-879F-4D2E-9FE4-56F02D6E8689}"/>
          </ac:spMkLst>
        </pc:spChg>
        <pc:spChg chg="add 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121" creationId="{7910202F-1A67-481C-985D-FAD9AE22CCF4}"/>
          </ac:spMkLst>
        </pc:spChg>
        <pc:spChg chg="add 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122" creationId="{463FD051-C1BC-4187-A6FD-0DA79D27A34B}"/>
          </ac:spMkLst>
        </pc:spChg>
        <pc:spChg chg="add 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123" creationId="{D6C4D0C2-5A1B-4BA0-9C68-FC209A909C8A}"/>
          </ac:spMkLst>
        </pc:spChg>
        <pc:spChg chg="add 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124" creationId="{342C0D2C-94A4-4B2A-AAA5-12E47F945DCC}"/>
          </ac:spMkLst>
        </pc:spChg>
        <pc:spChg chg="add 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125" creationId="{6605AE6F-E0F4-4F59-B843-7CEC6785522E}"/>
          </ac:spMkLst>
        </pc:spChg>
        <pc:spChg chg="add 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126" creationId="{CFE87EDD-6313-49E3-80C2-152862684E7D}"/>
          </ac:spMkLst>
        </pc:spChg>
        <pc:spChg chg="add 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127" creationId="{A8E7692F-E066-46CB-9058-2989639F2528}"/>
          </ac:spMkLst>
        </pc:spChg>
        <pc:spChg chg="add 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128" creationId="{A0A77976-1F58-4A3D-B4F8-3A7615DF89A3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129" creationId="{813FA522-AF69-46B2-B065-BF2DF6876E2F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130" creationId="{FE5ADFF9-A5FB-487D-8C52-4AE7A3067BA7}"/>
          </ac:spMkLst>
        </pc:spChg>
        <pc:spChg chg="add 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131" creationId="{466C6D48-422B-43C1-9747-C4438979FEA5}"/>
          </ac:spMkLst>
        </pc:spChg>
        <pc:spChg chg="add 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132" creationId="{91D7CBA4-05ED-4227-94A5-DCC78B9997FF}"/>
          </ac:spMkLst>
        </pc:spChg>
        <pc:spChg chg="add 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133" creationId="{849D0157-ED89-4FA4-8D9B-4220DE1CE152}"/>
          </ac:spMkLst>
        </pc:spChg>
        <pc:spChg chg="add 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134" creationId="{833B5CB9-ECD4-4FEC-84CD-663618051866}"/>
          </ac:spMkLst>
        </pc:spChg>
        <pc:spChg chg="add 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135" creationId="{157764AC-2F0E-4157-9467-9B5ACEFA2EFE}"/>
          </ac:spMkLst>
        </pc:spChg>
        <pc:spChg chg="add 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136" creationId="{FCE43F00-0E26-43BA-9A6F-FA640DF80B02}"/>
          </ac:spMkLst>
        </pc:spChg>
        <pc:spChg chg="add 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137" creationId="{7B0930D6-DC95-4016-9B4D-CEA36241F8D0}"/>
          </ac:spMkLst>
        </pc:spChg>
        <pc:spChg chg="add 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138" creationId="{410E2A30-7DC5-45AC-8DA8-4CD17060E4B0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139" creationId="{F136B146-85DE-499A-A3C8-420D09DFE1B9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140" creationId="{AAF9C330-42AF-4931-9668-7E51A6967A7B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141" creationId="{42E2AE12-82D6-4C35-B661-69E239737632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142" creationId="{A21C42CE-0F96-4261-86D6-9EADA1D736FF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143" creationId="{D3417FC0-1C7E-4B23-AD6B-136C01153379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144" creationId="{BF4CB110-0B23-4251-A589-E14657904191}"/>
          </ac:spMkLst>
        </pc:spChg>
        <pc:spChg chg="add 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145" creationId="{8BECA5BA-F03F-4DD8-B13E-B742DA1838C0}"/>
          </ac:spMkLst>
        </pc:spChg>
        <pc:spChg chg="add 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146" creationId="{F6B0DBDC-3D91-44A5-BC4C-B701739C32DD}"/>
          </ac:spMkLst>
        </pc:spChg>
        <pc:spChg chg="add 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147" creationId="{F60BF9CE-5100-438F-A88F-841DF178E6EF}"/>
          </ac:spMkLst>
        </pc:spChg>
        <pc:spChg chg="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148" creationId="{5DA30047-9529-4C3E-9772-18B84296F03E}"/>
          </ac:spMkLst>
        </pc:spChg>
        <pc:spChg chg="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149" creationId="{A8D9E899-0A1F-44DE-9367-F34351CD13A1}"/>
          </ac:spMkLst>
        </pc:spChg>
        <pc:spChg chg="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150" creationId="{A284E94A-99FF-4AF0-9E2A-C51941AF41AD}"/>
          </ac:spMkLst>
        </pc:spChg>
        <pc:spChg chg="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151" creationId="{9BFBF487-2FFA-4A77-9EA0-B19BD22521E8}"/>
          </ac:spMkLst>
        </pc:spChg>
        <pc:spChg chg="add 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152" creationId="{D8B1954F-0473-4EB6-BA4E-E7F0CE52F3DB}"/>
          </ac:spMkLst>
        </pc:spChg>
        <pc:spChg chg="add 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153" creationId="{CD403013-9C43-4587-95FE-9CB77C3D50E7}"/>
          </ac:spMkLst>
        </pc:spChg>
        <pc:spChg chg="add 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154" creationId="{479EE4AF-995B-42D3-A70E-BE7FD90C0718}"/>
          </ac:spMkLst>
        </pc:spChg>
        <pc:spChg chg="add 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155" creationId="{A9520C85-953F-4755-89F8-818EF9B353A8}"/>
          </ac:spMkLst>
        </pc:spChg>
        <pc:spChg chg="add 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156" creationId="{8DFB918A-50BB-4A9A-8DCD-B44F56D2B6AC}"/>
          </ac:spMkLst>
        </pc:spChg>
        <pc:spChg chg="add 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157" creationId="{61853BBB-409A-4CD0-BD49-37DCA75DD2E4}"/>
          </ac:spMkLst>
        </pc:spChg>
        <pc:spChg chg="add del mod">
          <ac:chgData name="Mr Tam Nguyen" userId="53846575c6d7c6f1" providerId="LiveId" clId="{26D2F439-43B7-48BA-8636-4F54D5DA8F13}" dt="2019-12-05T11:35:15.359" v="365" actId="478"/>
          <ac:spMkLst>
            <pc:docMk/>
            <pc:sldMk cId="53950726" sldId="679"/>
            <ac:spMk id="158" creationId="{A9532BD7-6B03-4603-9DC0-ADA556BA22A2}"/>
          </ac:spMkLst>
        </pc:spChg>
        <pc:spChg chg="add mod">
          <ac:chgData name="Mr Tam Nguyen" userId="53846575c6d7c6f1" providerId="LiveId" clId="{26D2F439-43B7-48BA-8636-4F54D5DA8F13}" dt="2019-12-05T11:43:31.003" v="392" actId="1076"/>
          <ac:spMkLst>
            <pc:docMk/>
            <pc:sldMk cId="53950726" sldId="679"/>
            <ac:spMk id="159" creationId="{E2CF04DF-B3BF-4BE5-97D8-5E6A28B666C4}"/>
          </ac:spMkLst>
        </pc:spChg>
        <pc:spChg chg="add mod">
          <ac:chgData name="Mr Tam Nguyen" userId="53846575c6d7c6f1" providerId="LiveId" clId="{26D2F439-43B7-48BA-8636-4F54D5DA8F13}" dt="2019-12-05T11:46:13.281" v="423" actId="404"/>
          <ac:spMkLst>
            <pc:docMk/>
            <pc:sldMk cId="53950726" sldId="679"/>
            <ac:spMk id="160" creationId="{F6C23AC5-6505-47BB-9034-2180E06C9A3B}"/>
          </ac:spMkLst>
        </pc:spChg>
        <pc:spChg chg="add mod">
          <ac:chgData name="Mr Tam Nguyen" userId="53846575c6d7c6f1" providerId="LiveId" clId="{26D2F439-43B7-48BA-8636-4F54D5DA8F13}" dt="2019-12-05T11:48:18.895" v="440" actId="207"/>
          <ac:spMkLst>
            <pc:docMk/>
            <pc:sldMk cId="53950726" sldId="679"/>
            <ac:spMk id="161" creationId="{80D6C504-13C9-4F34-BBE5-40305B9F2A00}"/>
          </ac:spMkLst>
        </pc:spChg>
        <pc:spChg chg="add mod">
          <ac:chgData name="Mr Tam Nguyen" userId="53846575c6d7c6f1" providerId="LiveId" clId="{26D2F439-43B7-48BA-8636-4F54D5DA8F13}" dt="2019-12-05T11:50:10.404" v="457" actId="404"/>
          <ac:spMkLst>
            <pc:docMk/>
            <pc:sldMk cId="53950726" sldId="679"/>
            <ac:spMk id="162" creationId="{AD1477ED-906D-4729-B283-4DBFD1C2BBB1}"/>
          </ac:spMkLst>
        </pc:spChg>
        <pc:spChg chg="add mod">
          <ac:chgData name="Mr Tam Nguyen" userId="53846575c6d7c6f1" providerId="LiveId" clId="{26D2F439-43B7-48BA-8636-4F54D5DA8F13}" dt="2019-12-05T11:52:10.463" v="473" actId="207"/>
          <ac:spMkLst>
            <pc:docMk/>
            <pc:sldMk cId="53950726" sldId="679"/>
            <ac:spMk id="163" creationId="{01024B85-B114-434D-98FB-F8DD80F1385D}"/>
          </ac:spMkLst>
        </pc:spChg>
        <pc:spChg chg="add mod">
          <ac:chgData name="Mr Tam Nguyen" userId="53846575c6d7c6f1" providerId="LiveId" clId="{26D2F439-43B7-48BA-8636-4F54D5DA8F13}" dt="2019-12-05T11:55:33.255" v="495" actId="207"/>
          <ac:spMkLst>
            <pc:docMk/>
            <pc:sldMk cId="53950726" sldId="679"/>
            <ac:spMk id="164" creationId="{B83FFFEB-1B20-4D33-8BAA-7C404325853F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168" creationId="{F9ED6562-807A-4D8B-B1FC-20D6FF4C2605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171" creationId="{D9B1FDBE-0E44-4F6A-9C76-989D6B488674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174" creationId="{FB480389-7006-4640-803B-98CDEE57A1B8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176" creationId="{0370391E-0975-4D21-AD6D-96D79525E7C8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177" creationId="{0050F893-48F9-44C5-908C-789931E47CB1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178" creationId="{CFCF9389-E491-4EBB-B4DE-B52FA5E7E72C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179" creationId="{82F09D0D-4D3B-4141-BC88-B238622EE394}"/>
          </ac:spMkLst>
        </pc:spChg>
        <pc:spChg chg="del">
          <ac:chgData name="Mr Tam Nguyen" userId="53846575c6d7c6f1" providerId="LiveId" clId="{26D2F439-43B7-48BA-8636-4F54D5DA8F13}" dt="2019-12-05T11:19:38.386" v="126" actId="478"/>
          <ac:spMkLst>
            <pc:docMk/>
            <pc:sldMk cId="53950726" sldId="679"/>
            <ac:spMk id="180" creationId="{655A1C7E-C682-40CC-8100-581550A813F3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181" creationId="{CC4C65BB-E142-4C7E-BFE5-D429B4850258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182" creationId="{48FFAC90-61CF-418D-AC28-DD9A38C3583C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183" creationId="{99E4215E-5ABF-4E03-81DA-A01233087C06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184" creationId="{73B4A619-3BFD-4769-BE3B-538F634134CA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185" creationId="{8D0E6BA2-F8B7-4A0C-BBCB-490BA8C209A0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186" creationId="{F3154748-C22D-4938-B86B-8A80D3480E11}"/>
          </ac:spMkLst>
        </pc:spChg>
        <pc:spChg chg="del">
          <ac:chgData name="Mr Tam Nguyen" userId="53846575c6d7c6f1" providerId="LiveId" clId="{26D2F439-43B7-48BA-8636-4F54D5DA8F13}" dt="2019-12-05T11:19:36.881" v="125" actId="478"/>
          <ac:spMkLst>
            <pc:docMk/>
            <pc:sldMk cId="53950726" sldId="679"/>
            <ac:spMk id="187" creationId="{FCD8F49A-2FDD-4E29-823F-21D6CB1EFB1F}"/>
          </ac:spMkLst>
        </pc:spChg>
        <pc:spChg chg="del">
          <ac:chgData name="Mr Tam Nguyen" userId="53846575c6d7c6f1" providerId="LiveId" clId="{26D2F439-43B7-48BA-8636-4F54D5DA8F13}" dt="2019-12-05T11:19:22.662" v="123" actId="478"/>
          <ac:spMkLst>
            <pc:docMk/>
            <pc:sldMk cId="53950726" sldId="679"/>
            <ac:spMk id="189" creationId="{C4D3A13E-87EF-4B76-A7A6-764B1D851A59}"/>
          </ac:spMkLst>
        </pc:spChg>
        <pc:spChg chg="del">
          <ac:chgData name="Mr Tam Nguyen" userId="53846575c6d7c6f1" providerId="LiveId" clId="{26D2F439-43B7-48BA-8636-4F54D5DA8F13}" dt="2019-12-05T11:19:22.662" v="123" actId="478"/>
          <ac:spMkLst>
            <pc:docMk/>
            <pc:sldMk cId="53950726" sldId="679"/>
            <ac:spMk id="190" creationId="{7F9B9878-A671-4F6E-B326-AA808EEF9B60}"/>
          </ac:spMkLst>
        </pc:spChg>
        <pc:spChg chg="del">
          <ac:chgData name="Mr Tam Nguyen" userId="53846575c6d7c6f1" providerId="LiveId" clId="{26D2F439-43B7-48BA-8636-4F54D5DA8F13}" dt="2019-12-05T11:19:22.662" v="123" actId="478"/>
          <ac:spMkLst>
            <pc:docMk/>
            <pc:sldMk cId="53950726" sldId="679"/>
            <ac:spMk id="191" creationId="{5497A109-6875-41F5-9C2B-EC36C70BAA57}"/>
          </ac:spMkLst>
        </pc:spChg>
        <pc:spChg chg="del">
          <ac:chgData name="Mr Tam Nguyen" userId="53846575c6d7c6f1" providerId="LiveId" clId="{26D2F439-43B7-48BA-8636-4F54D5DA8F13}" dt="2019-12-05T11:19:22.662" v="123" actId="478"/>
          <ac:spMkLst>
            <pc:docMk/>
            <pc:sldMk cId="53950726" sldId="679"/>
            <ac:spMk id="192" creationId="{C24A9F4B-259B-4FEA-8657-CFD34E38914A}"/>
          </ac:spMkLst>
        </pc:spChg>
        <pc:spChg chg="del">
          <ac:chgData name="Mr Tam Nguyen" userId="53846575c6d7c6f1" providerId="LiveId" clId="{26D2F439-43B7-48BA-8636-4F54D5DA8F13}" dt="2019-12-05T11:19:22.662" v="123" actId="478"/>
          <ac:spMkLst>
            <pc:docMk/>
            <pc:sldMk cId="53950726" sldId="679"/>
            <ac:spMk id="193" creationId="{E77B3C24-C628-4D65-BD24-C9FA41C1ED1C}"/>
          </ac:spMkLst>
        </pc:spChg>
        <pc:spChg chg="del">
          <ac:chgData name="Mr Tam Nguyen" userId="53846575c6d7c6f1" providerId="LiveId" clId="{26D2F439-43B7-48BA-8636-4F54D5DA8F13}" dt="2019-12-05T11:19:22.662" v="123" actId="478"/>
          <ac:spMkLst>
            <pc:docMk/>
            <pc:sldMk cId="53950726" sldId="679"/>
            <ac:spMk id="194" creationId="{E77E0057-AD58-4388-A970-A5FA188FE0C1}"/>
          </ac:spMkLst>
        </pc:spChg>
        <pc:spChg chg="del">
          <ac:chgData name="Mr Tam Nguyen" userId="53846575c6d7c6f1" providerId="LiveId" clId="{26D2F439-43B7-48BA-8636-4F54D5DA8F13}" dt="2019-12-05T11:19:22.662" v="123" actId="478"/>
          <ac:spMkLst>
            <pc:docMk/>
            <pc:sldMk cId="53950726" sldId="679"/>
            <ac:spMk id="195" creationId="{78FFE5A2-0F3D-48B4-B441-B5D13645AD17}"/>
          </ac:spMkLst>
        </pc:spChg>
        <pc:spChg chg="del">
          <ac:chgData name="Mr Tam Nguyen" userId="53846575c6d7c6f1" providerId="LiveId" clId="{26D2F439-43B7-48BA-8636-4F54D5DA8F13}" dt="2019-12-05T11:19:22.662" v="123" actId="478"/>
          <ac:spMkLst>
            <pc:docMk/>
            <pc:sldMk cId="53950726" sldId="679"/>
            <ac:spMk id="196" creationId="{1B718AB1-C167-4E80-9C8D-C45B24047B68}"/>
          </ac:spMkLst>
        </pc:spChg>
        <pc:spChg chg="del">
          <ac:chgData name="Mr Tam Nguyen" userId="53846575c6d7c6f1" providerId="LiveId" clId="{26D2F439-43B7-48BA-8636-4F54D5DA8F13}" dt="2019-12-05T11:19:22.662" v="123" actId="478"/>
          <ac:spMkLst>
            <pc:docMk/>
            <pc:sldMk cId="53950726" sldId="679"/>
            <ac:spMk id="197" creationId="{7529F233-70F3-4810-940C-AB170BFFBB8E}"/>
          </ac:spMkLst>
        </pc:spChg>
        <pc:spChg chg="del">
          <ac:chgData name="Mr Tam Nguyen" userId="53846575c6d7c6f1" providerId="LiveId" clId="{26D2F439-43B7-48BA-8636-4F54D5DA8F13}" dt="2019-12-05T11:19:22.662" v="123" actId="478"/>
          <ac:spMkLst>
            <pc:docMk/>
            <pc:sldMk cId="53950726" sldId="679"/>
            <ac:spMk id="198" creationId="{B4779952-5E41-444F-B21A-A2B42CBC3F13}"/>
          </ac:spMkLst>
        </pc:spChg>
        <pc:spChg chg="del">
          <ac:chgData name="Mr Tam Nguyen" userId="53846575c6d7c6f1" providerId="LiveId" clId="{26D2F439-43B7-48BA-8636-4F54D5DA8F13}" dt="2019-12-05T11:19:22.662" v="123" actId="478"/>
          <ac:spMkLst>
            <pc:docMk/>
            <pc:sldMk cId="53950726" sldId="679"/>
            <ac:spMk id="199" creationId="{1A75BD8E-30A6-4ADE-AB05-A051F9D47282}"/>
          </ac:spMkLst>
        </pc:spChg>
        <pc:spChg chg="del">
          <ac:chgData name="Mr Tam Nguyen" userId="53846575c6d7c6f1" providerId="LiveId" clId="{26D2F439-43B7-48BA-8636-4F54D5DA8F13}" dt="2019-12-05T11:19:22.662" v="123" actId="478"/>
          <ac:spMkLst>
            <pc:docMk/>
            <pc:sldMk cId="53950726" sldId="679"/>
            <ac:spMk id="200" creationId="{F99D899A-9285-4B38-AB27-4744D7CB7D02}"/>
          </ac:spMkLst>
        </pc:spChg>
        <pc:spChg chg="del">
          <ac:chgData name="Mr Tam Nguyen" userId="53846575c6d7c6f1" providerId="LiveId" clId="{26D2F439-43B7-48BA-8636-4F54D5DA8F13}" dt="2019-12-05T11:19:22.662" v="123" actId="478"/>
          <ac:spMkLst>
            <pc:docMk/>
            <pc:sldMk cId="53950726" sldId="679"/>
            <ac:spMk id="201" creationId="{B60A1DD2-0A9E-4380-83C6-A21C10F067C9}"/>
          </ac:spMkLst>
        </pc:spChg>
        <pc:spChg chg="del">
          <ac:chgData name="Mr Tam Nguyen" userId="53846575c6d7c6f1" providerId="LiveId" clId="{26D2F439-43B7-48BA-8636-4F54D5DA8F13}" dt="2019-12-05T11:19:22.662" v="123" actId="478"/>
          <ac:spMkLst>
            <pc:docMk/>
            <pc:sldMk cId="53950726" sldId="679"/>
            <ac:spMk id="202" creationId="{08B969E4-B488-4A34-B673-64B432FE975C}"/>
          </ac:spMkLst>
        </pc:spChg>
        <pc:spChg chg="del">
          <ac:chgData name="Mr Tam Nguyen" userId="53846575c6d7c6f1" providerId="LiveId" clId="{26D2F439-43B7-48BA-8636-4F54D5DA8F13}" dt="2019-12-05T11:19:22.662" v="123" actId="478"/>
          <ac:spMkLst>
            <pc:docMk/>
            <pc:sldMk cId="53950726" sldId="679"/>
            <ac:spMk id="203" creationId="{556B8CA6-1A5B-466D-B023-C2A9F032C1EA}"/>
          </ac:spMkLst>
        </pc:spChg>
        <pc:spChg chg="del">
          <ac:chgData name="Mr Tam Nguyen" userId="53846575c6d7c6f1" providerId="LiveId" clId="{26D2F439-43B7-48BA-8636-4F54D5DA8F13}" dt="2019-12-05T11:19:22.662" v="123" actId="478"/>
          <ac:spMkLst>
            <pc:docMk/>
            <pc:sldMk cId="53950726" sldId="679"/>
            <ac:spMk id="204" creationId="{1BBE91FE-893C-4E97-87A2-C2F5EB86DD94}"/>
          </ac:spMkLst>
        </pc:spChg>
        <pc:spChg chg="del">
          <ac:chgData name="Mr Tam Nguyen" userId="53846575c6d7c6f1" providerId="LiveId" clId="{26D2F439-43B7-48BA-8636-4F54D5DA8F13}" dt="2019-12-05T11:19:22.662" v="123" actId="478"/>
          <ac:spMkLst>
            <pc:docMk/>
            <pc:sldMk cId="53950726" sldId="679"/>
            <ac:spMk id="205" creationId="{E1BB10E4-AB4E-4036-AF64-7A6B4E688526}"/>
          </ac:spMkLst>
        </pc:spChg>
        <pc:spChg chg="del">
          <ac:chgData name="Mr Tam Nguyen" userId="53846575c6d7c6f1" providerId="LiveId" clId="{26D2F439-43B7-48BA-8636-4F54D5DA8F13}" dt="2019-12-05T11:19:18.930" v="122" actId="478"/>
          <ac:spMkLst>
            <pc:docMk/>
            <pc:sldMk cId="53950726" sldId="679"/>
            <ac:spMk id="206" creationId="{60072B5F-39C2-4822-A53F-CFF65DBEA007}"/>
          </ac:spMkLst>
        </pc:spChg>
        <pc:spChg chg="del">
          <ac:chgData name="Mr Tam Nguyen" userId="53846575c6d7c6f1" providerId="LiveId" clId="{26D2F439-43B7-48BA-8636-4F54D5DA8F13}" dt="2019-12-05T11:19:18.930" v="122" actId="478"/>
          <ac:spMkLst>
            <pc:docMk/>
            <pc:sldMk cId="53950726" sldId="679"/>
            <ac:spMk id="207" creationId="{510D4A8E-9B8A-440D-A27E-28374AFBDBFD}"/>
          </ac:spMkLst>
        </pc:spChg>
        <pc:spChg chg="del">
          <ac:chgData name="Mr Tam Nguyen" userId="53846575c6d7c6f1" providerId="LiveId" clId="{26D2F439-43B7-48BA-8636-4F54D5DA8F13}" dt="2019-12-05T11:19:18.930" v="122" actId="478"/>
          <ac:spMkLst>
            <pc:docMk/>
            <pc:sldMk cId="53950726" sldId="679"/>
            <ac:spMk id="208" creationId="{2EFE63EC-212A-4A03-B16F-CFF7A6EFC52A}"/>
          </ac:spMkLst>
        </pc:spChg>
        <pc:spChg chg="del">
          <ac:chgData name="Mr Tam Nguyen" userId="53846575c6d7c6f1" providerId="LiveId" clId="{26D2F439-43B7-48BA-8636-4F54D5DA8F13}" dt="2019-12-05T11:19:18.930" v="122" actId="478"/>
          <ac:spMkLst>
            <pc:docMk/>
            <pc:sldMk cId="53950726" sldId="679"/>
            <ac:spMk id="209" creationId="{D460FBDB-A1B2-45EA-A6DB-029BD47AAE30}"/>
          </ac:spMkLst>
        </pc:spChg>
        <pc:spChg chg="del">
          <ac:chgData name="Mr Tam Nguyen" userId="53846575c6d7c6f1" providerId="LiveId" clId="{26D2F439-43B7-48BA-8636-4F54D5DA8F13}" dt="2019-12-05T11:19:18.930" v="122" actId="478"/>
          <ac:spMkLst>
            <pc:docMk/>
            <pc:sldMk cId="53950726" sldId="679"/>
            <ac:spMk id="210" creationId="{8FC2BA38-63A1-4B95-AB42-74DC515B9266}"/>
          </ac:spMkLst>
        </pc:spChg>
        <pc:spChg chg="del">
          <ac:chgData name="Mr Tam Nguyen" userId="53846575c6d7c6f1" providerId="LiveId" clId="{26D2F439-43B7-48BA-8636-4F54D5DA8F13}" dt="2019-12-05T11:19:18.930" v="122" actId="478"/>
          <ac:spMkLst>
            <pc:docMk/>
            <pc:sldMk cId="53950726" sldId="679"/>
            <ac:spMk id="211" creationId="{327AEF40-F75A-4A00-9B34-9124A21AFFA5}"/>
          </ac:spMkLst>
        </pc:spChg>
        <pc:spChg chg="del">
          <ac:chgData name="Mr Tam Nguyen" userId="53846575c6d7c6f1" providerId="LiveId" clId="{26D2F439-43B7-48BA-8636-4F54D5DA8F13}" dt="2019-12-05T11:19:18.930" v="122" actId="478"/>
          <ac:spMkLst>
            <pc:docMk/>
            <pc:sldMk cId="53950726" sldId="679"/>
            <ac:spMk id="212" creationId="{BCED81C4-7EA9-441E-AC0A-4A461CA1A17B}"/>
          </ac:spMkLst>
        </pc:spChg>
        <pc:graphicFrameChg chg="mod modGraphic">
          <ac:chgData name="Mr Tam Nguyen" userId="53846575c6d7c6f1" providerId="LiveId" clId="{26D2F439-43B7-48BA-8636-4F54D5DA8F13}" dt="2019-12-05T11:43:31.003" v="392" actId="1076"/>
          <ac:graphicFrameMkLst>
            <pc:docMk/>
            <pc:sldMk cId="53950726" sldId="679"/>
            <ac:graphicFrameMk id="2" creationId="{831A6978-A2EC-4310-8056-4ADA6BB6D75C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06/12/2019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44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06/12/2019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520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06/12/2019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818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06/12/2019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213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06/12/2019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524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06/12/2019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202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06/12/2019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624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06/12/2019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283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06/12/2019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029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06/12/2019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508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06/12/2019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81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F5F-504B-4E25-BC0D-3512FB791460}" type="datetimeFigureOut">
              <a:rPr lang="vi-VN" smtClean="0"/>
              <a:t>06/12/2019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59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" y="114300"/>
            <a:ext cx="121920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KITÔ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35000" y="2661557"/>
            <a:ext cx="11023600" cy="366304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7030A0"/>
                </a:solidFill>
              </a:rPr>
              <a:t>VUI HỌC KINH THÁNH</a:t>
            </a: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3" y="2959551"/>
            <a:ext cx="4496645" cy="3001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-37675" y="6050087"/>
            <a:ext cx="12192000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800" b="1" kern="1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CHÚA NHẬT I</a:t>
            </a:r>
            <a:r>
              <a:rPr lang="vi-VN" sz="4800" b="1" kern="10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en-US" sz="4800" b="1" kern="10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 MÙA VỌNG - </a:t>
            </a:r>
            <a:r>
              <a:rPr lang="en-US" sz="4800" b="1" kern="1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NĂM</a:t>
            </a:r>
            <a:r>
              <a:rPr lang="en-US" sz="4800" b="1" kern="10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60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8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 rìu đã đặt sát gốc cây: bất cứ cây nào không sinh quả tốt đều bị chặt đi và quăng vào lửa.</a:t>
            </a:r>
            <a:endParaRPr lang="en-US" sz="8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71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60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8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Tôi, tôi làm phép rửa cho các anh trong nước để giục lòng các anh sám hối.</a:t>
            </a:r>
            <a:endParaRPr lang="en-US" sz="8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77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60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 Đấng đến sau tôi thì quyền thế hơn tôi, tôi không đáng xách dép cho Người. Người sẽ làm phép rửa cho các anh trong Thánh Thần và lửa.</a:t>
            </a:r>
            <a:endParaRPr lang="en-US" sz="7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639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60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7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 Người cầm nia, Người sẽ rê sạch lúa trong sân: thóc mẩy thì thu vào kho lẫm, còn thóc lép thì bỏ vào lửa không hề tắt mà đốt đi</a:t>
            </a:r>
            <a:r>
              <a:rPr lang="vi-VN" sz="7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."</a:t>
            </a:r>
            <a:endParaRPr lang="en-US" sz="7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928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0" y="254000"/>
            <a:ext cx="12192000" cy="1231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KITÔ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2" y="1793279"/>
            <a:ext cx="5612272" cy="374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24002" y="5539206"/>
            <a:ext cx="9143999" cy="1064795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60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TRẮC</a:t>
            </a:r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60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NGHIỆM</a:t>
            </a:r>
            <a:endParaRPr lang="en-US" altLang="en-US" sz="6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Đức Giêsu.</a:t>
              </a:r>
              <a:endParaRPr lang="vi-VN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Thánh Phêrô.</a:t>
              </a:r>
              <a:endParaRPr lang="vi-VN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Thánh Phaolô.</a:t>
              </a:r>
              <a:endParaRPr lang="vi-VN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800" b="1">
                  <a:latin typeface="Times New Roman" pitchFamily="18" charset="0"/>
                  <a:cs typeface="Times New Roman" pitchFamily="18" charset="0"/>
                </a:rPr>
                <a:t>Gioan Tẩy giả.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71" y="5363027"/>
            <a:ext cx="12231906" cy="810814"/>
            <a:chOff x="-1907887" y="6172068"/>
            <a:chExt cx="10559178" cy="694969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618123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72252" y="6172068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800" b="1">
                  <a:latin typeface="Times New Roman" pitchFamily="18" charset="0"/>
                  <a:cs typeface="Times New Roman" pitchFamily="18" charset="0"/>
                </a:rPr>
                <a:t>Gioan Tẩy giả.</a:t>
              </a:r>
              <a:endParaRPr lang="vi-VN" sz="4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cs typeface="Arial" panose="020B0604020202020204" pitchFamily="34" charset="0"/>
              </a:rPr>
              <a:t>1. </a:t>
            </a:r>
            <a:r>
              <a:rPr lang="vi-VN" sz="6000" b="1">
                <a:cs typeface="Arial" panose="020B0604020202020204" pitchFamily="34" charset="0"/>
              </a:rPr>
              <a:t>“Anh em hãy sám hối, vì Nước Trời đã gần đến.” Đây là lời rao giảng </a:t>
            </a:r>
            <a:r>
              <a:rPr lang="vi-VN" sz="6000" b="1">
                <a:solidFill>
                  <a:srgbClr val="FF0000"/>
                </a:solidFill>
                <a:cs typeface="Arial" panose="020B0604020202020204" pitchFamily="34" charset="0"/>
              </a:rPr>
              <a:t>của ai?</a:t>
            </a:r>
            <a:endParaRPr lang="en-US" sz="6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00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Sông Êuphơrát.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Đền thờ Giêrusalem.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Sông Nin.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800" b="1">
                  <a:latin typeface="Times New Roman" pitchFamily="18" charset="0"/>
                  <a:cs typeface="Times New Roman" pitchFamily="18" charset="0"/>
                </a:rPr>
                <a:t>Cả a và c đúng.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219101"/>
            <a:ext cx="12240887" cy="805825"/>
            <a:chOff x="-1907902" y="6168601"/>
            <a:chExt cx="10566933" cy="690711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902" y="6168601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4512" y="6173512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400" b="1">
                  <a:latin typeface="Times New Roman" pitchFamily="18" charset="0"/>
                  <a:cs typeface="Times New Roman" pitchFamily="18" charset="0"/>
                </a:rPr>
                <a:t>Hoang địa miền Giuđê.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475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7200" b="1">
                <a:cs typeface="Arial" panose="020B0604020202020204" pitchFamily="34" charset="0"/>
              </a:rPr>
              <a:t>Ông Gioan Tẩy giả rao giảng lời sám hối </a:t>
            </a:r>
            <a:r>
              <a:rPr lang="vi-VN" sz="7200" b="1">
                <a:solidFill>
                  <a:srgbClr val="FF0000"/>
                </a:solidFill>
                <a:cs typeface="Arial" panose="020B0604020202020204" pitchFamily="34" charset="0"/>
              </a:rPr>
              <a:t>tại đâu?</a:t>
            </a:r>
            <a:endParaRPr lang="en-US" sz="7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98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Những người Pharisêu.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Những người Xađốc.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Dân chúng thành Giêrusalem.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800" b="1">
                  <a:latin typeface="Times New Roman" pitchFamily="18" charset="0"/>
                  <a:cs typeface="Times New Roman" pitchFamily="18" charset="0"/>
                </a:rPr>
                <a:t>Chỉ a và b đúng.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199572"/>
            <a:ext cx="12240989" cy="816308"/>
            <a:chOff x="-1907887" y="6174207"/>
            <a:chExt cx="10567016" cy="699676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617420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4414" y="6188083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800" b="1">
                  <a:latin typeface="Times New Roman" pitchFamily="18" charset="0"/>
                  <a:cs typeface="Times New Roman" pitchFamily="18" charset="0"/>
                </a:rPr>
                <a:t>Chỉ a và b đúng.</a:t>
              </a:r>
              <a:endParaRPr lang="vi-VN" sz="4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37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4000" b="1">
                <a:cs typeface="Arial" panose="020B0604020202020204" pitchFamily="34" charset="0"/>
              </a:rPr>
              <a:t>“Nòi rắn độc kia, ai đã chỉ cho các anh cách trốn cơn thịnh nộ của Thiên Chúa sắp giáng xuống vậy?” Đây là lời ông Gioan </a:t>
            </a:r>
            <a:r>
              <a:rPr lang="vi-VN" sz="4000" b="1">
                <a:solidFill>
                  <a:srgbClr val="FF0000"/>
                </a:solidFill>
                <a:cs typeface="Arial" panose="020B0604020202020204" pitchFamily="34" charset="0"/>
              </a:rPr>
              <a:t>nói với những ai?</a:t>
            </a:r>
            <a:endParaRPr lang="en-US" sz="4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26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Rượu nhạt.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Châu chấu.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Mật ong.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Chỉ b và c đúng.</a:t>
              </a:r>
              <a:endParaRPr lang="pt-BR" sz="4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9072" y="5226000"/>
            <a:ext cx="12232364" cy="800107"/>
            <a:chOff x="-1907887" y="6165019"/>
            <a:chExt cx="10559572" cy="68580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6165019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71858" y="6165021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Chỉ b và c đúng.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37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vi-VN" sz="7200" b="1">
                <a:solidFill>
                  <a:srgbClr val="FF0000"/>
                </a:solidFill>
                <a:cs typeface="Arial" panose="020B0604020202020204" pitchFamily="34" charset="0"/>
              </a:rPr>
              <a:t>Đây là </a:t>
            </a:r>
            <a:r>
              <a:rPr lang="vi-VN" sz="7200" b="1">
                <a:cs typeface="Arial" panose="020B0604020202020204" pitchFamily="34" charset="0"/>
              </a:rPr>
              <a:t>lương thực của ông Gioan:</a:t>
            </a:r>
            <a:endParaRPr lang="en-US" sz="7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98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en-US" sz="4800" b="1">
                  <a:latin typeface="Times New Roman" pitchFamily="18" charset="0"/>
                  <a:cs typeface="Times New Roman" pitchFamily="18" charset="0"/>
                </a:rPr>
                <a:t>Trong thánh thần.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Trong lửa.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Trong dòng sông Giođan.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800" b="1">
                  <a:latin typeface="Times New Roman" pitchFamily="18" charset="0"/>
                  <a:cs typeface="Times New Roman" pitchFamily="18" charset="0"/>
                </a:rPr>
                <a:t>Chỉ a và b đúng.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71" y="5223332"/>
            <a:ext cx="12232161" cy="811006"/>
            <a:chOff x="-1907887" y="6172165"/>
            <a:chExt cx="10559395" cy="695144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6181509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72035" y="6172165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800" b="1">
                  <a:latin typeface="Times New Roman" pitchFamily="18" charset="0"/>
                  <a:cs typeface="Times New Roman" pitchFamily="18" charset="0"/>
                </a:rPr>
                <a:t>Chỉ a và b đúng.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37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vi-VN" sz="4000" b="1">
                <a:cs typeface="Arial" panose="020B0604020202020204" pitchFamily="34" charset="0"/>
              </a:rPr>
              <a:t>Ông Gioan nói : Đấng đến sau tôi thì quyền thế hơn tôi, tôi không đáng xách dép cho Người, Người sẽ làm phép rửa cho các anh </a:t>
            </a:r>
            <a:r>
              <a:rPr lang="vi-VN" sz="4000" b="1">
                <a:solidFill>
                  <a:srgbClr val="FF0000"/>
                </a:solidFill>
                <a:cs typeface="Arial" panose="020B0604020202020204" pitchFamily="34" charset="0"/>
              </a:rPr>
              <a:t>trong đâu?</a:t>
            </a:r>
            <a:endParaRPr lang="en-US" sz="4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2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0210"/>
            <a:ext cx="12192000" cy="621778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6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Hồi ấy, ông Gio-an Tẩy Giả đến rao giảng trong hoang địa miền Giu-đê rằng: "Anh em hãy sám hối, vì Nước Trời đã đến gần."</a:t>
            </a:r>
            <a:endParaRPr lang="en-US" sz="6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EDB3B-D92F-4149-A43E-A60728ADD0BE}"/>
              </a:ext>
            </a:extLst>
          </p:cNvPr>
          <p:cNvSpPr txBox="1"/>
          <p:nvPr/>
        </p:nvSpPr>
        <p:spPr>
          <a:xfrm>
            <a:off x="1475014" y="101601"/>
            <a:ext cx="922564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 </a:t>
            </a:r>
            <a:r>
              <a:rPr lang="en-US" sz="2900" b="1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29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900" b="1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</a:t>
            </a:r>
            <a:r>
              <a:rPr lang="en-US" sz="29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900" b="1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GIÊSU</a:t>
            </a:r>
            <a:r>
              <a:rPr lang="en-US" sz="29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THEO </a:t>
            </a:r>
            <a:r>
              <a:rPr lang="en-US" sz="2900" b="1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THÁNH</a:t>
            </a:r>
            <a:r>
              <a:rPr lang="en-US" sz="29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MATTHÊU</a:t>
            </a:r>
            <a:endParaRPr lang="en-US" sz="29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898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24000" y="5943600"/>
            <a:ext cx="9144000" cy="914400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TÌM Ô CHỮ</a:t>
            </a:r>
          </a:p>
        </p:txBody>
      </p:sp>
    </p:spTree>
    <p:extLst>
      <p:ext uri="{BB962C8B-B14F-4D97-AF65-F5344CB8AC3E}">
        <p14:creationId xmlns:p14="http://schemas.microsoft.com/office/powerpoint/2010/main" val="83352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1">
            <a:extLst>
              <a:ext uri="{FF2B5EF4-FFF2-40B4-BE49-F238E27FC236}">
                <a16:creationId xmlns:a16="http://schemas.microsoft.com/office/drawing/2014/main" id="{D721C701-DEA9-4953-9AE0-9724C9955AF2}"/>
              </a:ext>
            </a:extLst>
          </p:cNvPr>
          <p:cNvSpPr/>
          <p:nvPr/>
        </p:nvSpPr>
        <p:spPr>
          <a:xfrm>
            <a:off x="11555" y="12892"/>
            <a:ext cx="880196" cy="906969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1</a:t>
            </a:r>
            <a:endParaRPr lang="vi-VN" sz="4000" b="1"/>
          </a:p>
        </p:txBody>
      </p:sp>
      <p:sp>
        <p:nvSpPr>
          <p:cNvPr id="148" name="C2">
            <a:extLst>
              <a:ext uri="{FF2B5EF4-FFF2-40B4-BE49-F238E27FC236}">
                <a16:creationId xmlns:a16="http://schemas.microsoft.com/office/drawing/2014/main" id="{5DA30047-9529-4C3E-9772-18B84296F03E}"/>
              </a:ext>
            </a:extLst>
          </p:cNvPr>
          <p:cNvSpPr/>
          <p:nvPr/>
        </p:nvSpPr>
        <p:spPr>
          <a:xfrm>
            <a:off x="11555" y="779926"/>
            <a:ext cx="880196" cy="906969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2</a:t>
            </a:r>
            <a:endParaRPr lang="vi-VN" sz="4000" b="1"/>
          </a:p>
        </p:txBody>
      </p:sp>
      <p:sp>
        <p:nvSpPr>
          <p:cNvPr id="149" name="C3">
            <a:extLst>
              <a:ext uri="{FF2B5EF4-FFF2-40B4-BE49-F238E27FC236}">
                <a16:creationId xmlns:a16="http://schemas.microsoft.com/office/drawing/2014/main" id="{A8D9E899-0A1F-44DE-9367-F34351CD13A1}"/>
              </a:ext>
            </a:extLst>
          </p:cNvPr>
          <p:cNvSpPr/>
          <p:nvPr/>
        </p:nvSpPr>
        <p:spPr>
          <a:xfrm>
            <a:off x="11555" y="1576648"/>
            <a:ext cx="880196" cy="906969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3</a:t>
            </a:r>
            <a:endParaRPr lang="vi-VN" sz="4000" b="1"/>
          </a:p>
        </p:txBody>
      </p:sp>
      <p:sp>
        <p:nvSpPr>
          <p:cNvPr id="150" name="C4">
            <a:extLst>
              <a:ext uri="{FF2B5EF4-FFF2-40B4-BE49-F238E27FC236}">
                <a16:creationId xmlns:a16="http://schemas.microsoft.com/office/drawing/2014/main" id="{A284E94A-99FF-4AF0-9E2A-C51941AF41AD}"/>
              </a:ext>
            </a:extLst>
          </p:cNvPr>
          <p:cNvSpPr/>
          <p:nvPr/>
        </p:nvSpPr>
        <p:spPr>
          <a:xfrm>
            <a:off x="12700" y="2371706"/>
            <a:ext cx="880196" cy="906969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4</a:t>
            </a:r>
            <a:endParaRPr lang="vi-VN" sz="4000" b="1"/>
          </a:p>
        </p:txBody>
      </p:sp>
      <p:sp>
        <p:nvSpPr>
          <p:cNvPr id="151" name="C5">
            <a:extLst>
              <a:ext uri="{FF2B5EF4-FFF2-40B4-BE49-F238E27FC236}">
                <a16:creationId xmlns:a16="http://schemas.microsoft.com/office/drawing/2014/main" id="{9BFBF487-2FFA-4A77-9EA0-B19BD22521E8}"/>
              </a:ext>
            </a:extLst>
          </p:cNvPr>
          <p:cNvSpPr/>
          <p:nvPr/>
        </p:nvSpPr>
        <p:spPr>
          <a:xfrm>
            <a:off x="12995" y="3157708"/>
            <a:ext cx="880196" cy="906969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5</a:t>
            </a:r>
            <a:endParaRPr lang="vi-VN" sz="4000" b="1"/>
          </a:p>
        </p:txBody>
      </p:sp>
      <p:sp>
        <p:nvSpPr>
          <p:cNvPr id="51" name="C5">
            <a:extLst>
              <a:ext uri="{FF2B5EF4-FFF2-40B4-BE49-F238E27FC236}">
                <a16:creationId xmlns:a16="http://schemas.microsoft.com/office/drawing/2014/main" id="{EF1A1A8A-17F7-40ED-ABD6-0EA95C4153BD}"/>
              </a:ext>
            </a:extLst>
          </p:cNvPr>
          <p:cNvSpPr/>
          <p:nvPr/>
        </p:nvSpPr>
        <p:spPr>
          <a:xfrm>
            <a:off x="11555" y="3943705"/>
            <a:ext cx="880196" cy="906969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6</a:t>
            </a:r>
            <a:endParaRPr lang="vi-VN" sz="4000" b="1"/>
          </a:p>
        </p:txBody>
      </p:sp>
      <p:sp>
        <p:nvSpPr>
          <p:cNvPr id="10" name="Rectangle 9">
            <a:hlinkClick r:id="rId2" action="ppaction://hlinksldjump"/>
            <a:extLst>
              <a:ext uri="{FF2B5EF4-FFF2-40B4-BE49-F238E27FC236}">
                <a16:creationId xmlns:a16="http://schemas.microsoft.com/office/drawing/2014/main" id="{88D370C5-712C-42E4-8B24-57DC40D481BE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HÀNG</a:t>
            </a:r>
          </a:p>
          <a:p>
            <a:pPr algn="ctr"/>
            <a:r>
              <a:rPr lang="en-US" sz="3600" b="1"/>
              <a:t> DỌC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831A6978-A2EC-4310-8056-4ADA6BB6D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575756"/>
              </p:ext>
            </p:extLst>
          </p:nvPr>
        </p:nvGraphicFramePr>
        <p:xfrm>
          <a:off x="1543686" y="70948"/>
          <a:ext cx="7311300" cy="4826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130">
                  <a:extLst>
                    <a:ext uri="{9D8B030D-6E8A-4147-A177-3AD203B41FA5}">
                      <a16:colId xmlns:a16="http://schemas.microsoft.com/office/drawing/2014/main" val="1477678043"/>
                    </a:ext>
                  </a:extLst>
                </a:gridCol>
                <a:gridCol w="731130">
                  <a:extLst>
                    <a:ext uri="{9D8B030D-6E8A-4147-A177-3AD203B41FA5}">
                      <a16:colId xmlns:a16="http://schemas.microsoft.com/office/drawing/2014/main" val="2356153170"/>
                    </a:ext>
                  </a:extLst>
                </a:gridCol>
                <a:gridCol w="731130">
                  <a:extLst>
                    <a:ext uri="{9D8B030D-6E8A-4147-A177-3AD203B41FA5}">
                      <a16:colId xmlns:a16="http://schemas.microsoft.com/office/drawing/2014/main" val="535985818"/>
                    </a:ext>
                  </a:extLst>
                </a:gridCol>
                <a:gridCol w="731130">
                  <a:extLst>
                    <a:ext uri="{9D8B030D-6E8A-4147-A177-3AD203B41FA5}">
                      <a16:colId xmlns:a16="http://schemas.microsoft.com/office/drawing/2014/main" val="1743134784"/>
                    </a:ext>
                  </a:extLst>
                </a:gridCol>
                <a:gridCol w="731130">
                  <a:extLst>
                    <a:ext uri="{9D8B030D-6E8A-4147-A177-3AD203B41FA5}">
                      <a16:colId xmlns:a16="http://schemas.microsoft.com/office/drawing/2014/main" val="4137164561"/>
                    </a:ext>
                  </a:extLst>
                </a:gridCol>
                <a:gridCol w="731130">
                  <a:extLst>
                    <a:ext uri="{9D8B030D-6E8A-4147-A177-3AD203B41FA5}">
                      <a16:colId xmlns:a16="http://schemas.microsoft.com/office/drawing/2014/main" val="3948434602"/>
                    </a:ext>
                  </a:extLst>
                </a:gridCol>
                <a:gridCol w="731130">
                  <a:extLst>
                    <a:ext uri="{9D8B030D-6E8A-4147-A177-3AD203B41FA5}">
                      <a16:colId xmlns:a16="http://schemas.microsoft.com/office/drawing/2014/main" val="2886751452"/>
                    </a:ext>
                  </a:extLst>
                </a:gridCol>
                <a:gridCol w="731130">
                  <a:extLst>
                    <a:ext uri="{9D8B030D-6E8A-4147-A177-3AD203B41FA5}">
                      <a16:colId xmlns:a16="http://schemas.microsoft.com/office/drawing/2014/main" val="532594679"/>
                    </a:ext>
                  </a:extLst>
                </a:gridCol>
                <a:gridCol w="731130">
                  <a:extLst>
                    <a:ext uri="{9D8B030D-6E8A-4147-A177-3AD203B41FA5}">
                      <a16:colId xmlns:a16="http://schemas.microsoft.com/office/drawing/2014/main" val="3665494410"/>
                    </a:ext>
                  </a:extLst>
                </a:gridCol>
                <a:gridCol w="731130">
                  <a:extLst>
                    <a:ext uri="{9D8B030D-6E8A-4147-A177-3AD203B41FA5}">
                      <a16:colId xmlns:a16="http://schemas.microsoft.com/office/drawing/2014/main" val="1021267771"/>
                    </a:ext>
                  </a:extLst>
                </a:gridCol>
              </a:tblGrid>
              <a:tr h="804428"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462875"/>
                  </a:ext>
                </a:extLst>
              </a:tr>
              <a:tr h="804428"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443813"/>
                  </a:ext>
                </a:extLst>
              </a:tr>
              <a:tr h="804428"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960030"/>
                  </a:ext>
                </a:extLst>
              </a:tr>
              <a:tr h="804428"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703934"/>
                  </a:ext>
                </a:extLst>
              </a:tr>
              <a:tr h="804428"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05464"/>
                  </a:ext>
                </a:extLst>
              </a:tr>
              <a:tr h="804428"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61075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D1ADAA3-38D5-4196-829E-2A9629366CE6}"/>
              </a:ext>
            </a:extLst>
          </p:cNvPr>
          <p:cNvSpPr/>
          <p:nvPr/>
        </p:nvSpPr>
        <p:spPr>
          <a:xfrm>
            <a:off x="1550036" y="70948"/>
            <a:ext cx="723264" cy="7926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D46CA97-2973-4C95-B42C-B20FC4F01EAA}"/>
              </a:ext>
            </a:extLst>
          </p:cNvPr>
          <p:cNvSpPr/>
          <p:nvPr/>
        </p:nvSpPr>
        <p:spPr>
          <a:xfrm>
            <a:off x="2273300" y="70948"/>
            <a:ext cx="723264" cy="7926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4B97D5D-C310-493C-B6B7-B7FC6F0305F1}"/>
              </a:ext>
            </a:extLst>
          </p:cNvPr>
          <p:cNvSpPr/>
          <p:nvPr/>
        </p:nvSpPr>
        <p:spPr>
          <a:xfrm>
            <a:off x="3009264" y="70948"/>
            <a:ext cx="723264" cy="7926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5524F32-CB83-4E5D-A9FA-3CAFEDA6C717}"/>
              </a:ext>
            </a:extLst>
          </p:cNvPr>
          <p:cNvSpPr/>
          <p:nvPr/>
        </p:nvSpPr>
        <p:spPr>
          <a:xfrm>
            <a:off x="3732528" y="70948"/>
            <a:ext cx="723264" cy="7926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94C8A86-0660-477E-8E70-F472ADB94B7A}"/>
              </a:ext>
            </a:extLst>
          </p:cNvPr>
          <p:cNvSpPr/>
          <p:nvPr/>
        </p:nvSpPr>
        <p:spPr>
          <a:xfrm>
            <a:off x="4472897" y="70948"/>
            <a:ext cx="723264" cy="7926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90E6775-149E-438D-B2A6-199D2B59ED98}"/>
              </a:ext>
            </a:extLst>
          </p:cNvPr>
          <p:cNvSpPr/>
          <p:nvPr/>
        </p:nvSpPr>
        <p:spPr>
          <a:xfrm>
            <a:off x="5196161" y="70948"/>
            <a:ext cx="723264" cy="7926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A840C98-41F0-4AAF-B17A-FEE6F37E595E}"/>
              </a:ext>
            </a:extLst>
          </p:cNvPr>
          <p:cNvSpPr/>
          <p:nvPr/>
        </p:nvSpPr>
        <p:spPr>
          <a:xfrm>
            <a:off x="5932125" y="70948"/>
            <a:ext cx="723264" cy="7926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CFF3713-609E-4CB2-A2DB-1D0170864051}"/>
              </a:ext>
            </a:extLst>
          </p:cNvPr>
          <p:cNvSpPr/>
          <p:nvPr/>
        </p:nvSpPr>
        <p:spPr>
          <a:xfrm>
            <a:off x="6655389" y="70948"/>
            <a:ext cx="723264" cy="7926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560AEB6-FD9D-443E-8789-310ADFF0F980}"/>
              </a:ext>
            </a:extLst>
          </p:cNvPr>
          <p:cNvSpPr/>
          <p:nvPr/>
        </p:nvSpPr>
        <p:spPr>
          <a:xfrm>
            <a:off x="7393555" y="70948"/>
            <a:ext cx="723264" cy="7926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836841D-AF8C-48B0-A3F0-EC3221F1358A}"/>
              </a:ext>
            </a:extLst>
          </p:cNvPr>
          <p:cNvSpPr/>
          <p:nvPr/>
        </p:nvSpPr>
        <p:spPr>
          <a:xfrm>
            <a:off x="8116819" y="70948"/>
            <a:ext cx="723264" cy="7926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7E5A136-F657-4CD0-AC1D-013D50EE0D13}"/>
              </a:ext>
            </a:extLst>
          </p:cNvPr>
          <p:cNvSpPr/>
          <p:nvPr/>
        </p:nvSpPr>
        <p:spPr>
          <a:xfrm>
            <a:off x="2273300" y="876300"/>
            <a:ext cx="723264" cy="7926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82CDB5E-FE4B-407B-A6D9-0B1050A75C26}"/>
              </a:ext>
            </a:extLst>
          </p:cNvPr>
          <p:cNvSpPr/>
          <p:nvPr/>
        </p:nvSpPr>
        <p:spPr>
          <a:xfrm>
            <a:off x="3009264" y="876300"/>
            <a:ext cx="723264" cy="7926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7AD6E0C-583F-471C-96AE-F15C82385779}"/>
              </a:ext>
            </a:extLst>
          </p:cNvPr>
          <p:cNvSpPr/>
          <p:nvPr/>
        </p:nvSpPr>
        <p:spPr>
          <a:xfrm>
            <a:off x="3732528" y="876300"/>
            <a:ext cx="723264" cy="7926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93031493-EA2E-4165-AD6D-8DB7BA019748}"/>
              </a:ext>
            </a:extLst>
          </p:cNvPr>
          <p:cNvSpPr/>
          <p:nvPr/>
        </p:nvSpPr>
        <p:spPr>
          <a:xfrm>
            <a:off x="4472897" y="876300"/>
            <a:ext cx="723264" cy="7926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5DAA8AB-7341-4F6A-B88E-DF00BC075078}"/>
              </a:ext>
            </a:extLst>
          </p:cNvPr>
          <p:cNvSpPr/>
          <p:nvPr/>
        </p:nvSpPr>
        <p:spPr>
          <a:xfrm>
            <a:off x="5196161" y="876300"/>
            <a:ext cx="723264" cy="7926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A467F48-879F-4D2E-9FE4-56F02D6E8689}"/>
              </a:ext>
            </a:extLst>
          </p:cNvPr>
          <p:cNvSpPr/>
          <p:nvPr/>
        </p:nvSpPr>
        <p:spPr>
          <a:xfrm>
            <a:off x="1550036" y="1690965"/>
            <a:ext cx="723264" cy="7926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910202F-1A67-481C-985D-FAD9AE22CCF4}"/>
              </a:ext>
            </a:extLst>
          </p:cNvPr>
          <p:cNvSpPr/>
          <p:nvPr/>
        </p:nvSpPr>
        <p:spPr>
          <a:xfrm>
            <a:off x="2273300" y="1690965"/>
            <a:ext cx="723264" cy="7926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63FD051-C1BC-4187-A6FD-0DA79D27A34B}"/>
              </a:ext>
            </a:extLst>
          </p:cNvPr>
          <p:cNvSpPr/>
          <p:nvPr/>
        </p:nvSpPr>
        <p:spPr>
          <a:xfrm>
            <a:off x="3009264" y="1690965"/>
            <a:ext cx="723264" cy="7926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6C4D0C2-5A1B-4BA0-9C68-FC209A909C8A}"/>
              </a:ext>
            </a:extLst>
          </p:cNvPr>
          <p:cNvSpPr/>
          <p:nvPr/>
        </p:nvSpPr>
        <p:spPr>
          <a:xfrm>
            <a:off x="3732528" y="1690965"/>
            <a:ext cx="723264" cy="7926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42C0D2C-94A4-4B2A-AAA5-12E47F945DCC}"/>
              </a:ext>
            </a:extLst>
          </p:cNvPr>
          <p:cNvSpPr/>
          <p:nvPr/>
        </p:nvSpPr>
        <p:spPr>
          <a:xfrm>
            <a:off x="4472897" y="1690965"/>
            <a:ext cx="723264" cy="7926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605AE6F-E0F4-4F59-B843-7CEC6785522E}"/>
              </a:ext>
            </a:extLst>
          </p:cNvPr>
          <p:cNvSpPr/>
          <p:nvPr/>
        </p:nvSpPr>
        <p:spPr>
          <a:xfrm>
            <a:off x="5196161" y="1690965"/>
            <a:ext cx="723264" cy="7926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CFE87EDD-6313-49E3-80C2-152862684E7D}"/>
              </a:ext>
            </a:extLst>
          </p:cNvPr>
          <p:cNvSpPr/>
          <p:nvPr/>
        </p:nvSpPr>
        <p:spPr>
          <a:xfrm>
            <a:off x="5932125" y="1690965"/>
            <a:ext cx="723264" cy="7926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A8E7692F-E066-46CB-9058-2989639F2528}"/>
              </a:ext>
            </a:extLst>
          </p:cNvPr>
          <p:cNvSpPr/>
          <p:nvPr/>
        </p:nvSpPr>
        <p:spPr>
          <a:xfrm>
            <a:off x="1550036" y="2496317"/>
            <a:ext cx="723264" cy="7926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A0A77976-1F58-4A3D-B4F8-3A7615DF89A3}"/>
              </a:ext>
            </a:extLst>
          </p:cNvPr>
          <p:cNvSpPr/>
          <p:nvPr/>
        </p:nvSpPr>
        <p:spPr>
          <a:xfrm>
            <a:off x="2273300" y="2496317"/>
            <a:ext cx="723264" cy="7926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466C6D48-422B-43C1-9747-C4438979FEA5}"/>
              </a:ext>
            </a:extLst>
          </p:cNvPr>
          <p:cNvSpPr/>
          <p:nvPr/>
        </p:nvSpPr>
        <p:spPr>
          <a:xfrm>
            <a:off x="3009264" y="2496317"/>
            <a:ext cx="723264" cy="7926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1D7CBA4-05ED-4227-94A5-DCC78B9997FF}"/>
              </a:ext>
            </a:extLst>
          </p:cNvPr>
          <p:cNvSpPr/>
          <p:nvPr/>
        </p:nvSpPr>
        <p:spPr>
          <a:xfrm>
            <a:off x="3732528" y="2496317"/>
            <a:ext cx="723264" cy="7926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49D0157-ED89-4FA4-8D9B-4220DE1CE152}"/>
              </a:ext>
            </a:extLst>
          </p:cNvPr>
          <p:cNvSpPr/>
          <p:nvPr/>
        </p:nvSpPr>
        <p:spPr>
          <a:xfrm>
            <a:off x="4472897" y="2496317"/>
            <a:ext cx="723264" cy="7926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833B5CB9-ECD4-4FEC-84CD-663618051866}"/>
              </a:ext>
            </a:extLst>
          </p:cNvPr>
          <p:cNvSpPr/>
          <p:nvPr/>
        </p:nvSpPr>
        <p:spPr>
          <a:xfrm>
            <a:off x="5196161" y="2496317"/>
            <a:ext cx="723264" cy="7926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157764AC-2F0E-4157-9467-9B5ACEFA2EFE}"/>
              </a:ext>
            </a:extLst>
          </p:cNvPr>
          <p:cNvSpPr/>
          <p:nvPr/>
        </p:nvSpPr>
        <p:spPr>
          <a:xfrm>
            <a:off x="5932125" y="2496317"/>
            <a:ext cx="723264" cy="7926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FCE43F00-0E26-43BA-9A6F-FA640DF80B02}"/>
              </a:ext>
            </a:extLst>
          </p:cNvPr>
          <p:cNvSpPr/>
          <p:nvPr/>
        </p:nvSpPr>
        <p:spPr>
          <a:xfrm>
            <a:off x="3021964" y="3300590"/>
            <a:ext cx="723264" cy="7926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B0930D6-DC95-4016-9B4D-CEA36241F8D0}"/>
              </a:ext>
            </a:extLst>
          </p:cNvPr>
          <p:cNvSpPr/>
          <p:nvPr/>
        </p:nvSpPr>
        <p:spPr>
          <a:xfrm>
            <a:off x="3745228" y="3300590"/>
            <a:ext cx="723264" cy="7926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10E2A30-7DC5-45AC-8DA8-4CD17060E4B0}"/>
              </a:ext>
            </a:extLst>
          </p:cNvPr>
          <p:cNvSpPr/>
          <p:nvPr/>
        </p:nvSpPr>
        <p:spPr>
          <a:xfrm>
            <a:off x="4481192" y="3300590"/>
            <a:ext cx="723264" cy="7926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8BECA5BA-F03F-4DD8-B13E-B742DA1838C0}"/>
              </a:ext>
            </a:extLst>
          </p:cNvPr>
          <p:cNvSpPr/>
          <p:nvPr/>
        </p:nvSpPr>
        <p:spPr>
          <a:xfrm>
            <a:off x="5204456" y="3300590"/>
            <a:ext cx="723264" cy="7926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F6B0DBDC-3D91-44A5-BC4C-B701739C32DD}"/>
              </a:ext>
            </a:extLst>
          </p:cNvPr>
          <p:cNvSpPr/>
          <p:nvPr/>
        </p:nvSpPr>
        <p:spPr>
          <a:xfrm>
            <a:off x="5944825" y="3300590"/>
            <a:ext cx="723264" cy="7926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F60BF9CE-5100-438F-A88F-841DF178E6EF}"/>
              </a:ext>
            </a:extLst>
          </p:cNvPr>
          <p:cNvSpPr/>
          <p:nvPr/>
        </p:nvSpPr>
        <p:spPr>
          <a:xfrm>
            <a:off x="6668089" y="3300590"/>
            <a:ext cx="723264" cy="7926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D8B1954F-0473-4EB6-BA4E-E7F0CE52F3DB}"/>
              </a:ext>
            </a:extLst>
          </p:cNvPr>
          <p:cNvSpPr/>
          <p:nvPr/>
        </p:nvSpPr>
        <p:spPr>
          <a:xfrm>
            <a:off x="7404053" y="3300590"/>
            <a:ext cx="723264" cy="7926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CD403013-9C43-4587-95FE-9CB77C3D50E7}"/>
              </a:ext>
            </a:extLst>
          </p:cNvPr>
          <p:cNvSpPr/>
          <p:nvPr/>
        </p:nvSpPr>
        <p:spPr>
          <a:xfrm>
            <a:off x="3751578" y="4104864"/>
            <a:ext cx="723264" cy="7926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479EE4AF-995B-42D3-A70E-BE7FD90C0718}"/>
              </a:ext>
            </a:extLst>
          </p:cNvPr>
          <p:cNvSpPr/>
          <p:nvPr/>
        </p:nvSpPr>
        <p:spPr>
          <a:xfrm>
            <a:off x="4474842" y="4104864"/>
            <a:ext cx="723264" cy="7926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A9520C85-953F-4755-89F8-818EF9B353A8}"/>
              </a:ext>
            </a:extLst>
          </p:cNvPr>
          <p:cNvSpPr/>
          <p:nvPr/>
        </p:nvSpPr>
        <p:spPr>
          <a:xfrm>
            <a:off x="5210806" y="4104864"/>
            <a:ext cx="723264" cy="7926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DFB918A-50BB-4A9A-8DCD-B44F56D2B6AC}"/>
              </a:ext>
            </a:extLst>
          </p:cNvPr>
          <p:cNvSpPr/>
          <p:nvPr/>
        </p:nvSpPr>
        <p:spPr>
          <a:xfrm>
            <a:off x="5934070" y="4104864"/>
            <a:ext cx="723264" cy="7926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61853BBB-409A-4CD0-BD49-37DCA75DD2E4}"/>
              </a:ext>
            </a:extLst>
          </p:cNvPr>
          <p:cNvSpPr/>
          <p:nvPr/>
        </p:nvSpPr>
        <p:spPr>
          <a:xfrm>
            <a:off x="6655389" y="4104864"/>
            <a:ext cx="723264" cy="7926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E2CF04DF-B3BF-4BE5-97D8-5E6A28B666C4}"/>
              </a:ext>
            </a:extLst>
          </p:cNvPr>
          <p:cNvSpPr/>
          <p:nvPr/>
        </p:nvSpPr>
        <p:spPr>
          <a:xfrm>
            <a:off x="8131722" y="3288969"/>
            <a:ext cx="723264" cy="7926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7C3AB6-2993-4374-BD1E-DADB18A3DDDC}"/>
              </a:ext>
            </a:extLst>
          </p:cNvPr>
          <p:cNvSpPr/>
          <p:nvPr/>
        </p:nvSpPr>
        <p:spPr>
          <a:xfrm>
            <a:off x="11555" y="4850674"/>
            <a:ext cx="12180445" cy="19944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/>
              <a:t>01. ÔNG GIOAN NÓI VỚI NHỮNG NGƯỜI PHARISÊU VÀ XAĐỐC: CÁC ANH HÃY SINH HOA QUẢ ĐỂ CHỨNG TỎ </a:t>
            </a:r>
            <a:r>
              <a:rPr lang="vi-VN" sz="4400" b="1">
                <a:solidFill>
                  <a:srgbClr val="FF0000"/>
                </a:solidFill>
              </a:rPr>
              <a:t>ĐIỀU GÌ? 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F6C23AC5-6505-47BB-9034-2180E06C9A3B}"/>
              </a:ext>
            </a:extLst>
          </p:cNvPr>
          <p:cNvSpPr/>
          <p:nvPr/>
        </p:nvSpPr>
        <p:spPr>
          <a:xfrm>
            <a:off x="0" y="4852769"/>
            <a:ext cx="12180445" cy="19944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/>
              <a:t>02. AI ĐÃ RAO GIẢNG TRONG HOANG ĐỊA KÊU GỌI MỌI NGƯỜI SÁM HỐI?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0D6C504-13C9-4F34-BBE5-40305B9F2A00}"/>
              </a:ext>
            </a:extLst>
          </p:cNvPr>
          <p:cNvSpPr/>
          <p:nvPr/>
        </p:nvSpPr>
        <p:spPr>
          <a:xfrm>
            <a:off x="-11555" y="4852234"/>
            <a:ext cx="12180445" cy="19944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/>
              <a:t>03. </a:t>
            </a:r>
            <a:r>
              <a:rPr lang="vi-VN" sz="5400" b="1">
                <a:solidFill>
                  <a:srgbClr val="FF0000"/>
                </a:solidFill>
              </a:rPr>
              <a:t>ĐÂY LÀ </a:t>
            </a:r>
            <a:r>
              <a:rPr lang="vi-VN" sz="5400" b="1"/>
              <a:t>NHỮNG HẠT ĐƯỢC THU VÀO KHO LẪM </a:t>
            </a:r>
            <a:endParaRPr lang="en-US" sz="5400" b="1">
              <a:solidFill>
                <a:srgbClr val="FF0000"/>
              </a:solidFill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AD1477ED-906D-4729-B283-4DBFD1C2BBB1}"/>
              </a:ext>
            </a:extLst>
          </p:cNvPr>
          <p:cNvSpPr/>
          <p:nvPr/>
        </p:nvSpPr>
        <p:spPr>
          <a:xfrm>
            <a:off x="-1" y="4840380"/>
            <a:ext cx="12180445" cy="19944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/>
              <a:t>04. NHỮNG NGƯỜI PHARISÊU VÀ PHÁI XAĐỐC, Ỷ MÌNH LÀ CON CHÁU CỦA AI? 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01024B85-B114-434D-98FB-F8DD80F1385D}"/>
              </a:ext>
            </a:extLst>
          </p:cNvPr>
          <p:cNvSpPr/>
          <p:nvPr/>
        </p:nvSpPr>
        <p:spPr>
          <a:xfrm>
            <a:off x="-11555" y="4850674"/>
            <a:ext cx="12180445" cy="19944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/>
              <a:t>05. ÔNG GIOAN TẨY GIẢ KÊU GỌI MỌI NGƯỜI SÁM HỐI, </a:t>
            </a:r>
            <a:r>
              <a:rPr lang="vi-VN" sz="4400" b="1">
                <a:solidFill>
                  <a:srgbClr val="FF0000"/>
                </a:solidFill>
              </a:rPr>
              <a:t>VÌ ĐIỀU GÌ </a:t>
            </a:r>
            <a:r>
              <a:rPr lang="vi-VN" sz="4400" b="1"/>
              <a:t>ĐÃ ĐẾN GẦN?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B83FFFEB-1B20-4D33-8BAA-7C404325853F}"/>
              </a:ext>
            </a:extLst>
          </p:cNvPr>
          <p:cNvSpPr/>
          <p:nvPr/>
        </p:nvSpPr>
        <p:spPr>
          <a:xfrm>
            <a:off x="-2" y="4840380"/>
            <a:ext cx="12180445" cy="19944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/>
              <a:t>06. TẠI HOANG ĐỊA </a:t>
            </a:r>
            <a:r>
              <a:rPr lang="vi-VN" sz="4400" b="1">
                <a:solidFill>
                  <a:srgbClr val="FF0000"/>
                </a:solidFill>
              </a:rPr>
              <a:t>MIỀN NÀO</a:t>
            </a:r>
            <a:r>
              <a:rPr lang="vi-VN" sz="4400" b="1"/>
              <a:t>, ÔNG GIOAN ĐÃ RAO GIẢNG KÊU GỌI MỌI NGƯỜI SÁM HỐI VÌ NƯỚC TRỜI ĐÃ GẦN ĐẾN? </a:t>
            </a:r>
            <a:endParaRPr lang="en-US" sz="4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5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3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6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9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2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8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1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0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3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6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9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6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5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1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3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0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3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6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9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5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8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1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8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0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3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6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9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2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3" grpId="0" animBg="1"/>
      <p:bldP spid="93" grpId="1" animBg="1"/>
      <p:bldP spid="94" grpId="0" animBg="1"/>
      <p:bldP spid="94" grpId="1" animBg="1"/>
      <p:bldP spid="96" grpId="0" animBg="1"/>
      <p:bldP spid="96" grpId="1" animBg="1"/>
      <p:bldP spid="97" grpId="0" animBg="1"/>
      <p:bldP spid="97" grpId="1" animBg="1"/>
      <p:bldP spid="105" grpId="0" animBg="1"/>
      <p:bldP spid="105" grpId="1" animBg="1"/>
      <p:bldP spid="106" grpId="0" animBg="1"/>
      <p:bldP spid="106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9" grpId="0" animBg="1"/>
      <p:bldP spid="159" grpId="1" animBg="1"/>
      <p:bldP spid="6" grpId="0" animBg="1"/>
      <p:bldP spid="6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75E11-7312-47AE-B3B7-E336A0A9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DCC8D-96FA-44B3-9A3B-2B7342225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Kết quả hình ảnh cho CHÚA NHẬT 2 MÙA VỌNG">
            <a:extLst>
              <a:ext uri="{FF2B5EF4-FFF2-40B4-BE49-F238E27FC236}">
                <a16:creationId xmlns:a16="http://schemas.microsoft.com/office/drawing/2014/main" id="{B44BBD5E-CEFA-4592-B863-FF04EA165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076"/>
            <a:ext cx="12192001" cy="687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815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817E8E72-EE85-45D8-BFE3-FB2E6F87E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51836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147767804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35615317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53598581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74313478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3716456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9484346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8675145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53259467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66549441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021267771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462875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>
                          <a:solidFill>
                            <a:schemeClr val="bg1"/>
                          </a:solidFill>
                        </a:rPr>
                        <a:t>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44381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96003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>
                          <a:solidFill>
                            <a:schemeClr val="bg1"/>
                          </a:solidFill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70393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>
                          <a:solidFill>
                            <a:schemeClr val="bg1"/>
                          </a:solidFill>
                        </a:rPr>
                        <a:t>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0546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610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00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250"/>
            <a:ext cx="12192000" cy="6800850"/>
          </a:xfrm>
        </p:spPr>
        <p:txBody>
          <a:bodyPr>
            <a:noAutofit/>
          </a:bodyPr>
          <a:lstStyle/>
          <a:p>
            <a:pPr algn="just"/>
            <a:r>
              <a:rPr lang="vi-VN" sz="7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 chính là người đã được ngôn sứ I-sai-a nói tới: Có tiếng người hô trong hoang địa: Hãy dọn sẵn con đường cho Đức Chúa, sửa lối cho thẳng để Người đi.</a:t>
            </a:r>
            <a:endParaRPr lang="en-US" sz="7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5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2045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7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 Gio-an mặc áo lông lạc đà, thắt lưng bằng dây da, lấy châu chấu và mật ong rừng làm thức ăn. Bấy giờ, người ta từ Giê-ru-sa-lem và khắp miền Giu-đê,</a:t>
            </a:r>
            <a:endParaRPr lang="en-US" sz="7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3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60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 khắp vùng ven sông Gio-đan, kéo đến với ông. Họ thú tội, và ông làm phép rửa cho họ trong sông Gio-đan.</a:t>
            </a:r>
            <a:endParaRPr lang="en-US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24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5218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8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 nhiều người thuộc phái Pha-ri-sêu và phái Xa-đốc đến chịu phép rửa, ông nói với họ rằng:</a:t>
            </a:r>
            <a:endParaRPr lang="en-US" sz="8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60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"Nòi rắn độc kia, ai đã chỉ cho các anh cách trốn cơn thịnh nộ của Thiên Chúa sắp giáng xuống vậy?</a:t>
            </a:r>
            <a:endParaRPr lang="en-US" sz="8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86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60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8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anh hãy sinh hoa quả để chứng tỏ lòng sám hối. Đừng tưởng có thể bảo mình rằng:</a:t>
            </a:r>
            <a:endParaRPr lang="en-US" sz="8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988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60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"Chúng ta đã có tổ phụ Áp-ra-ham." Vì, tôi nói cho các anh hay, Thiên Chúa có thể làm cho những hòn đá này trở nên con cháu ông Áp-ra-ham.</a:t>
            </a:r>
            <a:endParaRPr lang="en-US" sz="7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0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12561</TotalTime>
  <Words>861</Words>
  <Application>Microsoft Office PowerPoint</Application>
  <PresentationFormat>Màn hình rộng</PresentationFormat>
  <Paragraphs>179</Paragraphs>
  <Slides>23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24" baseType="lpstr">
      <vt:lpstr>Office Theme</vt:lpstr>
      <vt:lpstr>Bản trình bày PowerPoint</vt:lpstr>
      <vt:lpstr>Hồi ấy, ông Gio-an Tẩy Giả đến rao giảng trong hoang địa miền Giu-đê rằng: "Anh em hãy sám hối, vì Nước Trời đã đến gần."</vt:lpstr>
      <vt:lpstr>Ông chính là người đã được ngôn sứ I-sai-a nói tới: Có tiếng người hô trong hoang địa: Hãy dọn sẵn con đường cho Đức Chúa, sửa lối cho thẳng để Người đi.</vt:lpstr>
      <vt:lpstr>Ông Gio-an mặc áo lông lạc đà, thắt lưng bằng dây da, lấy châu chấu và mật ong rừng làm thức ăn. Bấy giờ, người ta từ Giê-ru-sa-lem và khắp miền Giu-đê,</vt:lpstr>
      <vt:lpstr>cùng khắp vùng ven sông Gio-đan, kéo đến với ông. Họ thú tội, và ông làm phép rửa cho họ trong sông Gio-đan.</vt:lpstr>
      <vt:lpstr>Thấy nhiều người thuộc phái Pha-ri-sêu và phái Xa-đốc đến chịu phép rửa, ông nói với họ rằng:</vt:lpstr>
      <vt:lpstr>"Nòi rắn độc kia, ai đã chỉ cho các anh cách trốn cơn thịnh nộ của Thiên Chúa sắp giáng xuống vậy?</vt:lpstr>
      <vt:lpstr>Các anh hãy sinh hoa quả để chứng tỏ lòng sám hối. Đừng tưởng có thể bảo mình rằng:</vt:lpstr>
      <vt:lpstr>"Chúng ta đã có tổ phụ Áp-ra-ham." Vì, tôi nói cho các anh hay, Thiên Chúa có thể làm cho những hòn đá này trở nên con cháu ông Áp-ra-ham.</vt:lpstr>
      <vt:lpstr>Cái rìu đã đặt sát gốc cây: bất cứ cây nào không sinh quả tốt đều bị chặt đi và quăng vào lửa.</vt:lpstr>
      <vt:lpstr>Tôi, tôi làm phép rửa cho các anh trong nước để giục lòng các anh sám hối.</vt:lpstr>
      <vt:lpstr>Còn Đấng đến sau tôi thì quyền thế hơn tôi, tôi không đáng xách dép cho Người. Người sẽ làm phép rửa cho các anh trong Thánh Thần và lửa.</vt:lpstr>
      <vt:lpstr>Tay Người cầm nia, Người sẽ rê sạch lúa trong sân: thóc mẩy thì thu vào kho lẫm, còn thóc lép thì bỏ vào lửa không hề tắt mà đốt đi."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 Thong</dc:creator>
  <cp:lastModifiedBy>Mr Tam Nguyen</cp:lastModifiedBy>
  <cp:revision>547</cp:revision>
  <dcterms:created xsi:type="dcterms:W3CDTF">2015-10-15T10:55:08Z</dcterms:created>
  <dcterms:modified xsi:type="dcterms:W3CDTF">2019-12-06T03:47:23Z</dcterms:modified>
</cp:coreProperties>
</file>