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678" r:id="rId9"/>
    <p:sldId id="328" r:id="rId10"/>
    <p:sldId id="674" r:id="rId11"/>
    <p:sldId id="365" r:id="rId12"/>
    <p:sldId id="677" r:id="rId13"/>
    <p:sldId id="675" r:id="rId14"/>
    <p:sldId id="676" r:id="rId15"/>
    <p:sldId id="256" r:id="rId16"/>
    <p:sldId id="679" r:id="rId17"/>
    <p:sldId id="669" r:id="rId18"/>
    <p:sldId id="6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94664" autoAdjust="0"/>
  </p:normalViewPr>
  <p:slideViewPr>
    <p:cSldViewPr snapToGrid="0">
      <p:cViewPr varScale="1">
        <p:scale>
          <a:sx n="60" d="100"/>
          <a:sy n="60" d="100"/>
        </p:scale>
        <p:origin x="60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5E9FB2A4-9544-456E-B927-6A6615C6908E}"/>
    <pc:docChg chg="undo custSel modSld">
      <pc:chgData name="Mr Tam Nguyen" userId="53846575c6d7c6f1" providerId="LiveId" clId="{5E9FB2A4-9544-456E-B927-6A6615C6908E}" dt="2019-11-28T16:42:28.486" v="741"/>
      <pc:docMkLst>
        <pc:docMk/>
      </pc:docMkLst>
      <pc:sldChg chg="modSp">
        <pc:chgData name="Mr Tam Nguyen" userId="53846575c6d7c6f1" providerId="LiveId" clId="{5E9FB2A4-9544-456E-B927-6A6615C6908E}" dt="2019-11-28T15:50:11.348" v="287" actId="207"/>
        <pc:sldMkLst>
          <pc:docMk/>
          <pc:sldMk cId="833522073" sldId="256"/>
        </pc:sldMkLst>
        <pc:spChg chg="mod">
          <ac:chgData name="Mr Tam Nguyen" userId="53846575c6d7c6f1" providerId="LiveId" clId="{5E9FB2A4-9544-456E-B927-6A6615C6908E}" dt="2019-11-28T15:50:11.348" v="287" actId="207"/>
          <ac:spMkLst>
            <pc:docMk/>
            <pc:sldMk cId="833522073" sldId="256"/>
            <ac:spMk id="3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39:04.020" v="32" actId="1076"/>
        <pc:sldMkLst>
          <pc:docMk/>
          <pc:sldMk cId="3907391548" sldId="311"/>
        </pc:sldMkLst>
        <pc:spChg chg="mod">
          <ac:chgData name="Mr Tam Nguyen" userId="53846575c6d7c6f1" providerId="LiveId" clId="{5E9FB2A4-9544-456E-B927-6A6615C6908E}" dt="2019-11-28T15:39:04.020" v="32" actId="1076"/>
          <ac:spMkLst>
            <pc:docMk/>
            <pc:sldMk cId="3907391548" sldId="311"/>
            <ac:spMk id="4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38:26.167" v="1" actId="207"/>
          <ac:spMkLst>
            <pc:docMk/>
            <pc:sldMk cId="3907391548" sldId="311"/>
            <ac:spMk id="2053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38:11.266" v="0" actId="207"/>
          <ac:spMkLst>
            <pc:docMk/>
            <pc:sldMk cId="3907391548" sldId="311"/>
            <ac:spMk id="2054" creationId="{00000000-0000-0000-0000-000000000000}"/>
          </ac:spMkLst>
        </pc:spChg>
        <pc:picChg chg="mod">
          <ac:chgData name="Mr Tam Nguyen" userId="53846575c6d7c6f1" providerId="LiveId" clId="{5E9FB2A4-9544-456E-B927-6A6615C6908E}" dt="2019-11-28T15:38:56.205" v="31" actId="1076"/>
          <ac:picMkLst>
            <pc:docMk/>
            <pc:sldMk cId="3907391548" sldId="311"/>
            <ac:picMk id="3" creationId="{00000000-0000-0000-0000-000000000000}"/>
          </ac:picMkLst>
        </pc:picChg>
      </pc:sldChg>
      <pc:sldChg chg="modSp mod">
        <pc:chgData name="Mr Tam Nguyen" userId="53846575c6d7c6f1" providerId="LiveId" clId="{5E9FB2A4-9544-456E-B927-6A6615C6908E}" dt="2019-11-28T15:39:47.539" v="44" actId="404"/>
        <pc:sldMkLst>
          <pc:docMk/>
          <pc:sldMk cId="3633898169" sldId="314"/>
        </pc:sldMkLst>
        <pc:spChg chg="mod">
          <ac:chgData name="Mr Tam Nguyen" userId="53846575c6d7c6f1" providerId="LiveId" clId="{5E9FB2A4-9544-456E-B927-6A6615C6908E}" dt="2019-11-28T15:39:47.539" v="44" actId="404"/>
          <ac:spMkLst>
            <pc:docMk/>
            <pc:sldMk cId="3633898169" sldId="314"/>
            <ac:spMk id="2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39:33.357" v="42" actId="207"/>
          <ac:spMkLst>
            <pc:docMk/>
            <pc:sldMk cId="3633898169" sldId="314"/>
            <ac:spMk id="3" creationId="{660EDB3B-D92F-4149-A43E-A60728ADD0BE}"/>
          </ac:spMkLst>
        </pc:spChg>
      </pc:sldChg>
      <pc:sldChg chg="modSp mod">
        <pc:chgData name="Mr Tam Nguyen" userId="53846575c6d7c6f1" providerId="LiveId" clId="{5E9FB2A4-9544-456E-B927-6A6615C6908E}" dt="2019-11-28T15:40:05.887" v="48" actId="403"/>
        <pc:sldMkLst>
          <pc:docMk/>
          <pc:sldMk cId="3079759574" sldId="315"/>
        </pc:sldMkLst>
        <pc:spChg chg="mod">
          <ac:chgData name="Mr Tam Nguyen" userId="53846575c6d7c6f1" providerId="LiveId" clId="{5E9FB2A4-9544-456E-B927-6A6615C6908E}" dt="2019-11-28T15:40:05.887" v="48" actId="403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5E9FB2A4-9544-456E-B927-6A6615C6908E}" dt="2019-11-28T15:42:01.581" v="69" actId="207"/>
        <pc:sldMkLst>
          <pc:docMk/>
          <pc:sldMk cId="1764700805" sldId="328"/>
        </pc:sldMkLst>
        <pc:spChg chg="mod">
          <ac:chgData name="Mr Tam Nguyen" userId="53846575c6d7c6f1" providerId="LiveId" clId="{5E9FB2A4-9544-456E-B927-6A6615C6908E}" dt="2019-11-28T15:42:01.581" v="69" actId="207"/>
          <ac:spMkLst>
            <pc:docMk/>
            <pc:sldMk cId="1764700805" sldId="328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1:42.737" v="67" actId="207"/>
          <ac:spMkLst>
            <pc:docMk/>
            <pc:sldMk cId="1764700805" sldId="328"/>
            <ac:spMk id="2054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0:19.547" v="50" actId="403"/>
        <pc:sldMkLst>
          <pc:docMk/>
          <pc:sldMk cId="234143138" sldId="332"/>
        </pc:sldMkLst>
        <pc:spChg chg="mod">
          <ac:chgData name="Mr Tam Nguyen" userId="53846575c6d7c6f1" providerId="LiveId" clId="{5E9FB2A4-9544-456E-B927-6A6615C6908E}" dt="2019-11-28T15:40:19.547" v="50" actId="403"/>
          <ac:spMkLst>
            <pc:docMk/>
            <pc:sldMk cId="234143138" sldId="332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4:19.344" v="184"/>
        <pc:sldMkLst>
          <pc:docMk/>
          <pc:sldMk cId="2464980806" sldId="365"/>
        </pc:sldMkLst>
        <pc:spChg chg="mod">
          <ac:chgData name="Mr Tam Nguyen" userId="53846575c6d7c6f1" providerId="LiveId" clId="{5E9FB2A4-9544-456E-B927-6A6615C6908E}" dt="2019-11-28T15:43:43.389" v="127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3:31.498" v="126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1-28T15:44:05.531" v="182" actId="20577"/>
          <ac:spMkLst>
            <pc:docMk/>
            <pc:sldMk cId="2464980806" sldId="365"/>
            <ac:spMk id="19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4:02.365" v="181" actId="103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4:19.344" v="184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4:13.138" v="183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3:49.755" v="128"/>
          <ac:spMkLst>
            <pc:docMk/>
            <pc:sldMk cId="2464980806" sldId="365"/>
            <ac:spMk id="45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0:33.207" v="55" actId="20577"/>
        <pc:sldMkLst>
          <pc:docMk/>
          <pc:sldMk cId="3029824585" sldId="408"/>
        </pc:sldMkLst>
        <pc:spChg chg="mod">
          <ac:chgData name="Mr Tam Nguyen" userId="53846575c6d7c6f1" providerId="LiveId" clId="{5E9FB2A4-9544-456E-B927-6A6615C6908E}" dt="2019-11-28T15:40:33.207" v="55" actId="20577"/>
          <ac:spMkLst>
            <pc:docMk/>
            <pc:sldMk cId="3029824585" sldId="408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0:53.256" v="59" actId="20577"/>
        <pc:sldMkLst>
          <pc:docMk/>
          <pc:sldMk cId="35116916" sldId="581"/>
        </pc:sldMkLst>
        <pc:spChg chg="mod">
          <ac:chgData name="Mr Tam Nguyen" userId="53846575c6d7c6f1" providerId="LiveId" clId="{5E9FB2A4-9544-456E-B927-6A6615C6908E}" dt="2019-11-28T15:40:53.256" v="59" actId="20577"/>
          <ac:spMkLst>
            <pc:docMk/>
            <pc:sldMk cId="35116916" sldId="581"/>
            <ac:spMk id="2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1:04.817" v="62" actId="403"/>
        <pc:sldMkLst>
          <pc:docMk/>
          <pc:sldMk cId="664086956" sldId="616"/>
        </pc:sldMkLst>
        <pc:spChg chg="mod">
          <ac:chgData name="Mr Tam Nguyen" userId="53846575c6d7c6f1" providerId="LiveId" clId="{5E9FB2A4-9544-456E-B927-6A6615C6908E}" dt="2019-11-28T15:41:04.817" v="62" actId="403"/>
          <ac:spMkLst>
            <pc:docMk/>
            <pc:sldMk cId="664086956" sldId="616"/>
            <ac:spMk id="2" creationId="{00000000-0000-0000-0000-000000000000}"/>
          </ac:spMkLst>
        </pc:spChg>
      </pc:sldChg>
      <pc:sldChg chg="addSp delSp modSp mod">
        <pc:chgData name="Mr Tam Nguyen" userId="53846575c6d7c6f1" providerId="LiveId" clId="{5E9FB2A4-9544-456E-B927-6A6615C6908E}" dt="2019-11-28T16:41:34.702" v="739" actId="207"/>
        <pc:sldMkLst>
          <pc:docMk/>
          <pc:sldMk cId="2544005534" sldId="667"/>
        </pc:sldMkLst>
        <pc:graphicFrameChg chg="del">
          <ac:chgData name="Mr Tam Nguyen" userId="53846575c6d7c6f1" providerId="LiveId" clId="{5E9FB2A4-9544-456E-B927-6A6615C6908E}" dt="2019-11-28T16:40:55.747" v="728" actId="478"/>
          <ac:graphicFrameMkLst>
            <pc:docMk/>
            <pc:sldMk cId="2544005534" sldId="667"/>
            <ac:graphicFrameMk id="3" creationId="{FF2765D3-1F79-48FE-81C8-23D541CBFEEB}"/>
          </ac:graphicFrameMkLst>
        </pc:graphicFrameChg>
        <pc:graphicFrameChg chg="add mod modGraphic">
          <ac:chgData name="Mr Tam Nguyen" userId="53846575c6d7c6f1" providerId="LiveId" clId="{5E9FB2A4-9544-456E-B927-6A6615C6908E}" dt="2019-11-28T16:41:34.702" v="739" actId="207"/>
          <ac:graphicFrameMkLst>
            <pc:docMk/>
            <pc:sldMk cId="2544005534" sldId="667"/>
            <ac:graphicFrameMk id="4" creationId="{E67F5E76-6AC6-41B7-BFC4-0ADD1C75413F}"/>
          </ac:graphicFrameMkLst>
        </pc:graphicFrameChg>
      </pc:sldChg>
      <pc:sldChg chg="addSp delSp">
        <pc:chgData name="Mr Tam Nguyen" userId="53846575c6d7c6f1" providerId="LiveId" clId="{5E9FB2A4-9544-456E-B927-6A6615C6908E}" dt="2019-11-28T16:42:28.486" v="741"/>
        <pc:sldMkLst>
          <pc:docMk/>
          <pc:sldMk cId="3718815140" sldId="669"/>
        </pc:sldMkLst>
        <pc:picChg chg="add">
          <ac:chgData name="Mr Tam Nguyen" userId="53846575c6d7c6f1" providerId="LiveId" clId="{5E9FB2A4-9544-456E-B927-6A6615C6908E}" dt="2019-11-28T16:42:28.486" v="741"/>
          <ac:picMkLst>
            <pc:docMk/>
            <pc:sldMk cId="3718815140" sldId="669"/>
            <ac:picMk id="3" creationId="{668FCFAE-5F7E-471F-85D4-020119574C06}"/>
          </ac:picMkLst>
        </pc:picChg>
        <pc:picChg chg="del">
          <ac:chgData name="Mr Tam Nguyen" userId="53846575c6d7c6f1" providerId="LiveId" clId="{5E9FB2A4-9544-456E-B927-6A6615C6908E}" dt="2019-11-28T16:42:27.153" v="740" actId="478"/>
          <ac:picMkLst>
            <pc:docMk/>
            <pc:sldMk cId="3718815140" sldId="669"/>
            <ac:picMk id="1026" creationId="{A2546690-40EC-4127-895A-B955CA143989}"/>
          </ac:picMkLst>
        </pc:picChg>
      </pc:sldChg>
      <pc:sldChg chg="modSp mod">
        <pc:chgData name="Mr Tam Nguyen" userId="53846575c6d7c6f1" providerId="LiveId" clId="{5E9FB2A4-9544-456E-B927-6A6615C6908E}" dt="2019-11-28T15:43:14.998" v="124"/>
        <pc:sldMkLst>
          <pc:docMk/>
          <pc:sldMk cId="2754005615" sldId="674"/>
        </pc:sldMkLst>
        <pc:spChg chg="mod">
          <ac:chgData name="Mr Tam Nguyen" userId="53846575c6d7c6f1" providerId="LiveId" clId="{5E9FB2A4-9544-456E-B927-6A6615C6908E}" dt="2019-11-28T15:42:40.911" v="74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2:32.819" v="73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1-28T15:43:01.069" v="122" actId="1036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3:08.397" v="123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3:14.998" v="124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2:51.502" v="77"/>
          <ac:spMkLst>
            <pc:docMk/>
            <pc:sldMk cId="2754005615" sldId="674"/>
            <ac:spMk id="45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8:29.021" v="240"/>
        <pc:sldMkLst>
          <pc:docMk/>
          <pc:sldMk cId="2591988824" sldId="675"/>
        </pc:sldMkLst>
        <pc:spChg chg="mod">
          <ac:chgData name="Mr Tam Nguyen" userId="53846575c6d7c6f1" providerId="LiveId" clId="{5E9FB2A4-9544-456E-B927-6A6615C6908E}" dt="2019-11-28T15:47:13.140" v="235" actId="403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6:49.476" v="230" actId="207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1-28T15:47:22.308" v="237" actId="1037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8:17.223" v="238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8:22.977" v="239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8:29.021" v="240"/>
          <ac:spMkLst>
            <pc:docMk/>
            <pc:sldMk cId="2591988824" sldId="675"/>
            <ac:spMk id="45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9:51.243" v="285"/>
        <pc:sldMkLst>
          <pc:docMk/>
          <pc:sldMk cId="4181521512" sldId="676"/>
        </pc:sldMkLst>
        <pc:spChg chg="mod">
          <ac:chgData name="Mr Tam Nguyen" userId="53846575c6d7c6f1" providerId="LiveId" clId="{5E9FB2A4-9544-456E-B927-6A6615C6908E}" dt="2019-11-28T15:49:12.512" v="246" actId="404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8:53.884" v="244" actId="207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1-28T15:49:43.332" v="284" actId="1036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9:19.249" v="247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9:51.243" v="285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9:28.961" v="250"/>
          <ac:spMkLst>
            <pc:docMk/>
            <pc:sldMk cId="4181521512" sldId="676"/>
            <ac:spMk id="45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6:21.659" v="226"/>
        <pc:sldMkLst>
          <pc:docMk/>
          <pc:sldMk cId="2408266182" sldId="677"/>
        </pc:sldMkLst>
        <pc:spChg chg="mod">
          <ac:chgData name="Mr Tam Nguyen" userId="53846575c6d7c6f1" providerId="LiveId" clId="{5E9FB2A4-9544-456E-B927-6A6615C6908E}" dt="2019-11-28T15:45:43.896" v="191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5:23.465" v="190" actId="207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5E9FB2A4-9544-456E-B927-6A6615C6908E}" dt="2019-11-28T15:46:12.841" v="225" actId="103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5:55.963" v="192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6:07.525" v="195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5E9FB2A4-9544-456E-B927-6A6615C6908E}" dt="2019-11-28T15:46:21.659" v="226"/>
          <ac:spMkLst>
            <pc:docMk/>
            <pc:sldMk cId="2408266182" sldId="677"/>
            <ac:spMk id="45" creationId="{00000000-0000-0000-0000-000000000000}"/>
          </ac:spMkLst>
        </pc:spChg>
      </pc:sldChg>
      <pc:sldChg chg="modSp mod">
        <pc:chgData name="Mr Tam Nguyen" userId="53846575c6d7c6f1" providerId="LiveId" clId="{5E9FB2A4-9544-456E-B927-6A6615C6908E}" dt="2019-11-28T15:41:21.926" v="66" actId="403"/>
        <pc:sldMkLst>
          <pc:docMk/>
          <pc:sldMk cId="3699988380" sldId="678"/>
        </pc:sldMkLst>
        <pc:spChg chg="mod">
          <ac:chgData name="Mr Tam Nguyen" userId="53846575c6d7c6f1" providerId="LiveId" clId="{5E9FB2A4-9544-456E-B927-6A6615C6908E}" dt="2019-11-28T15:41:21.926" v="66" actId="403"/>
          <ac:spMkLst>
            <pc:docMk/>
            <pc:sldMk cId="3699988380" sldId="678"/>
            <ac:spMk id="2" creationId="{00000000-0000-0000-0000-000000000000}"/>
          </ac:spMkLst>
        </pc:spChg>
      </pc:sldChg>
      <pc:sldChg chg="addSp delSp modSp mod delAnim modAnim">
        <pc:chgData name="Mr Tam Nguyen" userId="53846575c6d7c6f1" providerId="LiveId" clId="{5E9FB2A4-9544-456E-B927-6A6615C6908E}" dt="2019-11-28T16:40:12.905" v="727"/>
        <pc:sldMkLst>
          <pc:docMk/>
          <pc:sldMk cId="53950726" sldId="679"/>
        </pc:sldMkLst>
        <pc:spChg chg="add mod">
          <ac:chgData name="Mr Tam Nguyen" userId="53846575c6d7c6f1" providerId="LiveId" clId="{5E9FB2A4-9544-456E-B927-6A6615C6908E}" dt="2019-11-28T16:06:40.546" v="497" actId="1035"/>
          <ac:spMkLst>
            <pc:docMk/>
            <pc:sldMk cId="53950726" sldId="679"/>
            <ac:spMk id="3" creationId="{C35A1969-2239-46C9-879C-F0FF5A74BE2E}"/>
          </ac:spMkLst>
        </pc:spChg>
        <pc:spChg chg="add mod">
          <ac:chgData name="Mr Tam Nguyen" userId="53846575c6d7c6f1" providerId="LiveId" clId="{5E9FB2A4-9544-456E-B927-6A6615C6908E}" dt="2019-11-28T16:11:55.958" v="586" actId="20577"/>
          <ac:spMkLst>
            <pc:docMk/>
            <pc:sldMk cId="53950726" sldId="679"/>
            <ac:spMk id="4" creationId="{8E789557-664A-4359-A3EB-275E40AE06A0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6" creationId="{1BEB495E-3560-4749-9EEA-8D6D1390F956}"/>
          </ac:spMkLst>
        </pc:spChg>
        <pc:spChg chg="del">
          <ac:chgData name="Mr Tam Nguyen" userId="53846575c6d7c6f1" providerId="LiveId" clId="{5E9FB2A4-9544-456E-B927-6A6615C6908E}" dt="2019-11-28T15:50:26.082" v="290" actId="478"/>
          <ac:spMkLst>
            <pc:docMk/>
            <pc:sldMk cId="53950726" sldId="679"/>
            <ac:spMk id="7" creationId="{5E4E8560-3AAF-43B1-AA62-FCF999B107B9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8" creationId="{5201DBE2-F207-49AB-A336-5709799166C5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9" creationId="{D721C701-DEA9-4953-9AE0-9724C9955AF2}"/>
          </ac:spMkLst>
        </pc:spChg>
        <pc:spChg chg="mod">
          <ac:chgData name="Mr Tam Nguyen" userId="53846575c6d7c6f1" providerId="LiveId" clId="{5E9FB2A4-9544-456E-B927-6A6615C6908E}" dt="2019-11-28T16:12:05.534" v="587" actId="207"/>
          <ac:spMkLst>
            <pc:docMk/>
            <pc:sldMk cId="53950726" sldId="679"/>
            <ac:spMk id="10" creationId="{88D370C5-712C-42E4-8B24-57DC40D481BE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51" creationId="{EF1A1A8A-17F7-40ED-ABD6-0EA95C4153BD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62" creationId="{75A07810-B876-4EAA-8272-E7A699A89C00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66" creationId="{73B6750D-3F1F-4D1C-9904-FD9717E7119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67" creationId="{44AFB18F-2AAA-422A-A7BE-91749D5D42A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68" creationId="{718C85D2-E023-4D92-8F39-D033A13BAA3E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69" creationId="{E19B9E32-0025-4B4D-8E05-CF557BC2C3C6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70" creationId="{2293A0FE-2D41-40B4-B154-C3DD2A55BFEF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71" creationId="{256F90D4-A3D1-4452-BC1C-66AD0E97C033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72" creationId="{9150F23A-8E71-408E-9FDE-F581CC3D3999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73" creationId="{AE9BA639-7B9A-4AE2-A2BC-693E453F3BC5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75" creationId="{C185728A-9AE3-4866-A59D-F9AED4177C71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76" creationId="{588902B9-F285-44CA-80EE-A5D095651EDB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77" creationId="{32FBFE17-20F0-4AD5-9B2E-65CD5647AEB3}"/>
          </ac:spMkLst>
        </pc:spChg>
        <pc:spChg chg="add mod">
          <ac:chgData name="Mr Tam Nguyen" userId="53846575c6d7c6f1" providerId="LiveId" clId="{5E9FB2A4-9544-456E-B927-6A6615C6908E}" dt="2019-11-28T16:06:45.184" v="501" actId="1035"/>
          <ac:spMkLst>
            <pc:docMk/>
            <pc:sldMk cId="53950726" sldId="679"/>
            <ac:spMk id="78" creationId="{0AE9E8F3-C33A-451F-9B31-C1B1BC5CBEC4}"/>
          </ac:spMkLst>
        </pc:spChg>
        <pc:spChg chg="add mod">
          <ac:chgData name="Mr Tam Nguyen" userId="53846575c6d7c6f1" providerId="LiveId" clId="{5E9FB2A4-9544-456E-B927-6A6615C6908E}" dt="2019-11-28T16:06:08.426" v="476" actId="571"/>
          <ac:spMkLst>
            <pc:docMk/>
            <pc:sldMk cId="53950726" sldId="679"/>
            <ac:spMk id="80" creationId="{48BF4CE9-CE17-4B3D-BEE8-24F430B9A67E}"/>
          </ac:spMkLst>
        </pc:spChg>
        <pc:spChg chg="add mod">
          <ac:chgData name="Mr Tam Nguyen" userId="53846575c6d7c6f1" providerId="LiveId" clId="{5E9FB2A4-9544-456E-B927-6A6615C6908E}" dt="2019-11-28T16:06:08.426" v="476" actId="571"/>
          <ac:spMkLst>
            <pc:docMk/>
            <pc:sldMk cId="53950726" sldId="679"/>
            <ac:spMk id="81" creationId="{7298659C-1165-4243-8E08-EC6E20337487}"/>
          </ac:spMkLst>
        </pc:spChg>
        <pc:spChg chg="add mod">
          <ac:chgData name="Mr Tam Nguyen" userId="53846575c6d7c6f1" providerId="LiveId" clId="{5E9FB2A4-9544-456E-B927-6A6615C6908E}" dt="2019-11-28T16:06:33.512" v="488" actId="1036"/>
          <ac:spMkLst>
            <pc:docMk/>
            <pc:sldMk cId="53950726" sldId="679"/>
            <ac:spMk id="82" creationId="{1DC946D8-D47B-4EC1-AD26-A3EFD2304F4F}"/>
          </ac:spMkLst>
        </pc:spChg>
        <pc:spChg chg="add mod">
          <ac:chgData name="Mr Tam Nguyen" userId="53846575c6d7c6f1" providerId="LiveId" clId="{5E9FB2A4-9544-456E-B927-6A6615C6908E}" dt="2019-11-28T16:06:20.916" v="477" actId="571"/>
          <ac:spMkLst>
            <pc:docMk/>
            <pc:sldMk cId="53950726" sldId="679"/>
            <ac:spMk id="83" creationId="{B65E0D61-FA0C-4A17-A0DD-D910640D5E29}"/>
          </ac:spMkLst>
        </pc:spChg>
        <pc:spChg chg="add mod">
          <ac:chgData name="Mr Tam Nguyen" userId="53846575c6d7c6f1" providerId="LiveId" clId="{5E9FB2A4-9544-456E-B927-6A6615C6908E}" dt="2019-11-28T16:07:00.064" v="511" actId="1038"/>
          <ac:spMkLst>
            <pc:docMk/>
            <pc:sldMk cId="53950726" sldId="679"/>
            <ac:spMk id="84" creationId="{E2D8C4CF-A79C-4C2B-9EA8-CEAFC09D70DE}"/>
          </ac:spMkLst>
        </pc:spChg>
        <pc:spChg chg="add mod">
          <ac:chgData name="Mr Tam Nguyen" userId="53846575c6d7c6f1" providerId="LiveId" clId="{5E9FB2A4-9544-456E-B927-6A6615C6908E}" dt="2019-11-28T16:07:00.064" v="511" actId="1038"/>
          <ac:spMkLst>
            <pc:docMk/>
            <pc:sldMk cId="53950726" sldId="679"/>
            <ac:spMk id="85" creationId="{090DC8B9-1B92-4B96-829D-33F045CFDA20}"/>
          </ac:spMkLst>
        </pc:spChg>
        <pc:spChg chg="add mod">
          <ac:chgData name="Mr Tam Nguyen" userId="53846575c6d7c6f1" providerId="LiveId" clId="{5E9FB2A4-9544-456E-B927-6A6615C6908E}" dt="2019-11-28T16:07:00.064" v="511" actId="1038"/>
          <ac:spMkLst>
            <pc:docMk/>
            <pc:sldMk cId="53950726" sldId="679"/>
            <ac:spMk id="86" creationId="{A9334711-3D7D-4CAD-8216-4B50AE75F683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87" creationId="{E954F67C-4E3C-40DE-B313-5DC50F428EB2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88" creationId="{AB1E12EF-BD53-4E65-88D4-6B88BC7A99C3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89" creationId="{394806F2-989B-4B86-8C46-EBB3F935EBBC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90" creationId="{80B8DEDC-8216-4A88-9F08-BAA5188F72CD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91" creationId="{3903694C-05B6-47B0-B7BF-CCB8D252754B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92" creationId="{28AF5DA7-93D1-4CF2-AC57-187F47695F05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93" creationId="{E58E9565-31EF-44E5-83F4-67AB01089F5F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94" creationId="{B2558318-DE64-4E44-AC7E-9B61B6DC7B8B}"/>
          </ac:spMkLst>
        </pc:spChg>
        <pc:spChg chg="add mod">
          <ac:chgData name="Mr Tam Nguyen" userId="53846575c6d7c6f1" providerId="LiveId" clId="{5E9FB2A4-9544-456E-B927-6A6615C6908E}" dt="2019-11-28T16:07:11.561" v="512" actId="571"/>
          <ac:spMkLst>
            <pc:docMk/>
            <pc:sldMk cId="53950726" sldId="679"/>
            <ac:spMk id="95" creationId="{78D97419-BD0C-4698-9D0C-BE68D8877C71}"/>
          </ac:spMkLst>
        </pc:spChg>
        <pc:spChg chg="add mod">
          <ac:chgData name="Mr Tam Nguyen" userId="53846575c6d7c6f1" providerId="LiveId" clId="{5E9FB2A4-9544-456E-B927-6A6615C6908E}" dt="2019-11-28T16:07:17.573" v="514" actId="571"/>
          <ac:spMkLst>
            <pc:docMk/>
            <pc:sldMk cId="53950726" sldId="679"/>
            <ac:spMk id="97" creationId="{F86F5494-8951-4CC0-A9BE-AC5F1160043C}"/>
          </ac:spMkLst>
        </pc:spChg>
        <pc:spChg chg="add mod">
          <ac:chgData name="Mr Tam Nguyen" userId="53846575c6d7c6f1" providerId="LiveId" clId="{5E9FB2A4-9544-456E-B927-6A6615C6908E}" dt="2019-11-28T16:07:22.816" v="515" actId="571"/>
          <ac:spMkLst>
            <pc:docMk/>
            <pc:sldMk cId="53950726" sldId="679"/>
            <ac:spMk id="98" creationId="{BFC48329-3A4E-4244-9947-A964CAE0AF00}"/>
          </ac:spMkLst>
        </pc:spChg>
        <pc:spChg chg="add mod">
          <ac:chgData name="Mr Tam Nguyen" userId="53846575c6d7c6f1" providerId="LiveId" clId="{5E9FB2A4-9544-456E-B927-6A6615C6908E}" dt="2019-11-28T16:07:30.036" v="516" actId="571"/>
          <ac:spMkLst>
            <pc:docMk/>
            <pc:sldMk cId="53950726" sldId="679"/>
            <ac:spMk id="99" creationId="{1D57C94E-D79B-43E1-B7ED-41ED1A4E00CE}"/>
          </ac:spMkLst>
        </pc:spChg>
        <pc:spChg chg="add mod">
          <ac:chgData name="Mr Tam Nguyen" userId="53846575c6d7c6f1" providerId="LiveId" clId="{5E9FB2A4-9544-456E-B927-6A6615C6908E}" dt="2019-11-28T16:07:30.036" v="516" actId="571"/>
          <ac:spMkLst>
            <pc:docMk/>
            <pc:sldMk cId="53950726" sldId="679"/>
            <ac:spMk id="100" creationId="{A9516167-DDE2-4786-8BF1-BEEE69CD413B}"/>
          </ac:spMkLst>
        </pc:spChg>
        <pc:spChg chg="add mod">
          <ac:chgData name="Mr Tam Nguyen" userId="53846575c6d7c6f1" providerId="LiveId" clId="{5E9FB2A4-9544-456E-B927-6A6615C6908E}" dt="2019-11-28T16:07:30.036" v="516" actId="571"/>
          <ac:spMkLst>
            <pc:docMk/>
            <pc:sldMk cId="53950726" sldId="679"/>
            <ac:spMk id="101" creationId="{0E9564FB-7001-4231-A506-0EEEF45E3650}"/>
          </ac:spMkLst>
        </pc:spChg>
        <pc:spChg chg="add mod">
          <ac:chgData name="Mr Tam Nguyen" userId="53846575c6d7c6f1" providerId="LiveId" clId="{5E9FB2A4-9544-456E-B927-6A6615C6908E}" dt="2019-11-28T16:07:35.376" v="519" actId="1035"/>
          <ac:spMkLst>
            <pc:docMk/>
            <pc:sldMk cId="53950726" sldId="679"/>
            <ac:spMk id="102" creationId="{FD343B21-10C0-4CB6-AABE-EDBE2AA546A4}"/>
          </ac:spMkLst>
        </pc:spChg>
        <pc:spChg chg="add mod">
          <ac:chgData name="Mr Tam Nguyen" userId="53846575c6d7c6f1" providerId="LiveId" clId="{5E9FB2A4-9544-456E-B927-6A6615C6908E}" dt="2019-11-28T16:07:30.036" v="516" actId="571"/>
          <ac:spMkLst>
            <pc:docMk/>
            <pc:sldMk cId="53950726" sldId="679"/>
            <ac:spMk id="103" creationId="{EB58F177-7E03-4E11-A52B-BC06341738A7}"/>
          </ac:spMkLst>
        </pc:spChg>
        <pc:spChg chg="add mod">
          <ac:chgData name="Mr Tam Nguyen" userId="53846575c6d7c6f1" providerId="LiveId" clId="{5E9FB2A4-9544-456E-B927-6A6615C6908E}" dt="2019-11-28T16:07:30.036" v="516" actId="571"/>
          <ac:spMkLst>
            <pc:docMk/>
            <pc:sldMk cId="53950726" sldId="679"/>
            <ac:spMk id="104" creationId="{597FD381-714F-4635-B343-2F080B26CD3B}"/>
          </ac:spMkLst>
        </pc:spChg>
        <pc:spChg chg="add del mod">
          <ac:chgData name="Mr Tam Nguyen" userId="53846575c6d7c6f1" providerId="LiveId" clId="{5E9FB2A4-9544-456E-B927-6A6615C6908E}" dt="2019-11-28T16:07:34.092" v="518" actId="478"/>
          <ac:spMkLst>
            <pc:docMk/>
            <pc:sldMk cId="53950726" sldId="679"/>
            <ac:spMk id="105" creationId="{5B97A4FE-8D15-45EE-984F-444EDCCCD90E}"/>
          </ac:spMkLst>
        </pc:spChg>
        <pc:spChg chg="add del mod">
          <ac:chgData name="Mr Tam Nguyen" userId="53846575c6d7c6f1" providerId="LiveId" clId="{5E9FB2A4-9544-456E-B927-6A6615C6908E}" dt="2019-11-28T16:07:33.430" v="517" actId="478"/>
          <ac:spMkLst>
            <pc:docMk/>
            <pc:sldMk cId="53950726" sldId="679"/>
            <ac:spMk id="106" creationId="{553AF828-EC6E-4EA2-9821-C4488C8FE84C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07" creationId="{5D382516-2194-4C7A-AAC6-FAD824E6772A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08" creationId="{928F6C81-B01D-419C-B8AD-A9286F41C7E4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09" creationId="{518B5F60-8690-45B1-BAFB-9B325E95BAE4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10" creationId="{E9AE5A0D-93DD-46BF-96E8-A79342B640B3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11" creationId="{6EC62DEE-739A-4202-ACC3-F1FDB1B87D9C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12" creationId="{65DC1483-9CA2-4DAE-A07B-B5EA5E84F14E}"/>
          </ac:spMkLst>
        </pc:spChg>
        <pc:spChg chg="del">
          <ac:chgData name="Mr Tam Nguyen" userId="53846575c6d7c6f1" providerId="LiveId" clId="{5E9FB2A4-9544-456E-B927-6A6615C6908E}" dt="2019-11-28T15:50:26.082" v="290" actId="478"/>
          <ac:spMkLst>
            <pc:docMk/>
            <pc:sldMk cId="53950726" sldId="679"/>
            <ac:spMk id="113" creationId="{890D86E8-6A9B-4A5A-8E56-F6FEE1482A8F}"/>
          </ac:spMkLst>
        </pc:spChg>
        <pc:spChg chg="del">
          <ac:chgData name="Mr Tam Nguyen" userId="53846575c6d7c6f1" providerId="LiveId" clId="{5E9FB2A4-9544-456E-B927-6A6615C6908E}" dt="2019-11-28T15:50:26.082" v="290" actId="478"/>
          <ac:spMkLst>
            <pc:docMk/>
            <pc:sldMk cId="53950726" sldId="679"/>
            <ac:spMk id="114" creationId="{60179A77-C945-4980-AE05-B538BB06F428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15" creationId="{931D0B7D-C2C9-4E28-B065-F198266150D2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16" creationId="{4D967545-64B7-40DC-963E-2EF7203747C0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17" creationId="{458F560A-4588-410E-B041-F7D808B1E23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18" creationId="{EA935711-A337-4738-B63E-678DB9BA7BFF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19" creationId="{82070601-B27B-4668-BF58-6F9A1C8A890D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0" creationId="{1AEE8954-0EDF-48A4-85D0-A21401BF26E3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1" creationId="{06AC3889-96F8-4C65-94AB-9ED9CCB03252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2" creationId="{C3CBA783-A2A4-418B-A762-C3DFC0E8BB82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3" creationId="{8F0CAB7D-2CA4-4545-BBD3-866BD83C356D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4" creationId="{7CEF171E-1C25-4A0B-9173-3E732F58C19E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5" creationId="{157FBB55-7AEB-4971-BCE0-D0899E1C1BEB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6" creationId="{047AE874-A89C-4479-9504-5701C5504BB3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7" creationId="{72F45854-4B22-45ED-93B4-39269F5351A9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28" creationId="{0EFFCBD8-BCB6-4FE7-91EF-60E6DA5EA0CC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29" creationId="{813FA522-AF69-46B2-B065-BF2DF6876E2F}"/>
          </ac:spMkLst>
        </pc:spChg>
        <pc:spChg chg="add mod">
          <ac:chgData name="Mr Tam Nguyen" userId="53846575c6d7c6f1" providerId="LiveId" clId="{5E9FB2A4-9544-456E-B927-6A6615C6908E}" dt="2019-11-28T16:07:42.790" v="520" actId="571"/>
          <ac:spMkLst>
            <pc:docMk/>
            <pc:sldMk cId="53950726" sldId="679"/>
            <ac:spMk id="130" creationId="{FE5ADFF9-A5FB-487D-8C52-4AE7A3067BA7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1" creationId="{0599E0C4-A031-4EC3-B2E3-B80B6035F056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2" creationId="{4551E351-F128-40CD-8798-49DC965D14D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3" creationId="{C4C54624-9C8F-4C92-A9DE-68F0A65C991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4" creationId="{DCBB804D-77F2-4899-88A0-5A8A2517A97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5" creationId="{B16BC335-1235-4A84-A69E-CC9D1DA870DC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6" creationId="{41F4E7E0-68D4-496D-9AC1-49396D88D228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7" creationId="{C2D88A1C-AC58-4143-A283-64D0AA60253B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38" creationId="{16446F15-D6BF-4421-9F4B-56606560321D}"/>
          </ac:spMkLst>
        </pc:spChg>
        <pc:spChg chg="add mod">
          <ac:chgData name="Mr Tam Nguyen" userId="53846575c6d7c6f1" providerId="LiveId" clId="{5E9FB2A4-9544-456E-B927-6A6615C6908E}" dt="2019-11-28T16:08:08.016" v="524" actId="1036"/>
          <ac:spMkLst>
            <pc:docMk/>
            <pc:sldMk cId="53950726" sldId="679"/>
            <ac:spMk id="139" creationId="{F136B146-85DE-499A-A3C8-420D09DFE1B9}"/>
          </ac:spMkLst>
        </pc:spChg>
        <pc:spChg chg="add mod">
          <ac:chgData name="Mr Tam Nguyen" userId="53846575c6d7c6f1" providerId="LiveId" clId="{5E9FB2A4-9544-456E-B927-6A6615C6908E}" dt="2019-11-28T16:08:05.980" v="523" actId="1038"/>
          <ac:spMkLst>
            <pc:docMk/>
            <pc:sldMk cId="53950726" sldId="679"/>
            <ac:spMk id="140" creationId="{AAF9C330-42AF-4931-9668-7E51A6967A7B}"/>
          </ac:spMkLst>
        </pc:spChg>
        <pc:spChg chg="add mod">
          <ac:chgData name="Mr Tam Nguyen" userId="53846575c6d7c6f1" providerId="LiveId" clId="{5E9FB2A4-9544-456E-B927-6A6615C6908E}" dt="2019-11-28T16:08:05.980" v="523" actId="1038"/>
          <ac:spMkLst>
            <pc:docMk/>
            <pc:sldMk cId="53950726" sldId="679"/>
            <ac:spMk id="141" creationId="{42E2AE12-82D6-4C35-B661-69E239737632}"/>
          </ac:spMkLst>
        </pc:spChg>
        <pc:spChg chg="add mod">
          <ac:chgData name="Mr Tam Nguyen" userId="53846575c6d7c6f1" providerId="LiveId" clId="{5E9FB2A4-9544-456E-B927-6A6615C6908E}" dt="2019-11-28T16:08:05.980" v="523" actId="1038"/>
          <ac:spMkLst>
            <pc:docMk/>
            <pc:sldMk cId="53950726" sldId="679"/>
            <ac:spMk id="142" creationId="{A21C42CE-0F96-4261-86D6-9EADA1D736FF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43" creationId="{D3417FC0-1C7E-4B23-AD6B-136C01153379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44" creationId="{BF4CB110-0B23-4251-A589-E14657904191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45" creationId="{372B78D7-E057-4D49-B1BC-8AEB01E2B63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46" creationId="{A1406823-7935-46DD-BADB-CCE8077332AD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47" creationId="{B16D4583-1EDA-4984-ABC2-CA4A1B2F84B5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148" creationId="{5DA30047-9529-4C3E-9772-18B84296F03E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149" creationId="{A8D9E899-0A1F-44DE-9367-F34351CD13A1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150" creationId="{A284E94A-99FF-4AF0-9E2A-C51941AF41AD}"/>
          </ac:spMkLst>
        </pc:spChg>
        <pc:spChg chg="mod">
          <ac:chgData name="Mr Tam Nguyen" userId="53846575c6d7c6f1" providerId="LiveId" clId="{5E9FB2A4-9544-456E-B927-6A6615C6908E}" dt="2019-11-28T16:10:12.126" v="569" actId="207"/>
          <ac:spMkLst>
            <pc:docMk/>
            <pc:sldMk cId="53950726" sldId="679"/>
            <ac:spMk id="151" creationId="{9BFBF487-2FFA-4A77-9EA0-B19BD22521E8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2" creationId="{9686B2BD-CD6F-4EA8-9059-7E3DA188F35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3" creationId="{6183535E-C188-4272-AE03-D9287548E36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4" creationId="{4A0D3B18-F7BC-42CB-8FE0-DF5B432DC645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5" creationId="{78B0E27A-455D-4F50-BB6D-C5569FF268DE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6" creationId="{B5DAB513-4A3E-41CE-AF51-680A1D886C97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7" creationId="{75A86549-BE74-445D-B4BA-71AB40F93E3F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8" creationId="{B8B37FF8-19F3-40F8-8018-5FF3EF56FBE1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59" creationId="{1A2C68BB-F89F-4EF7-A964-629ADDEF0A35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0" creationId="{665E658B-43AE-4F49-9302-C0477E9D96DA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1" creationId="{E75E515F-3076-4B4C-B481-A6038B4D97A6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2" creationId="{012281D0-FF91-49D9-8327-8BA70EF1A3EC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3" creationId="{5711DE7C-C7A6-4E4F-A6C8-383E210078F8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4" creationId="{2CE7BEE7-6B4F-4E8F-AD86-209A55D8ADCB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5" creationId="{C257A972-67B9-4484-99B4-8CE4E4C2D6CE}"/>
          </ac:spMkLst>
        </pc:spChg>
        <pc:spChg chg="del">
          <ac:chgData name="Mr Tam Nguyen" userId="53846575c6d7c6f1" providerId="LiveId" clId="{5E9FB2A4-9544-456E-B927-6A6615C6908E}" dt="2019-11-28T15:50:23.594" v="289" actId="478"/>
          <ac:spMkLst>
            <pc:docMk/>
            <pc:sldMk cId="53950726" sldId="679"/>
            <ac:spMk id="166" creationId="{902DF945-F8E2-4526-BC63-2793143BAE1C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167" creationId="{D3E6F0A3-222C-4402-B825-6128A3F26B2A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68" creationId="{F9ED6562-807A-4D8B-B1FC-20D6FF4C2605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169" creationId="{D0131579-3DC7-4ED2-B46F-E85EA805EBB0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170" creationId="{6A6A89AD-8C23-4881-99F3-DF2702A4A350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71" creationId="{D9B1FDBE-0E44-4F6A-9C76-989D6B488674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172" creationId="{13CA86BB-206E-4379-8556-4A318C9217D4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173" creationId="{652ACD3F-0F1A-42BE-A2D7-540C97794495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74" creationId="{FB480389-7006-4640-803B-98CDEE57A1B8}"/>
          </ac:spMkLst>
        </pc:spChg>
        <pc:spChg chg="del">
          <ac:chgData name="Mr Tam Nguyen" userId="53846575c6d7c6f1" providerId="LiveId" clId="{5E9FB2A4-9544-456E-B927-6A6615C6908E}" dt="2019-11-28T15:50:19.377" v="288" actId="478"/>
          <ac:spMkLst>
            <pc:docMk/>
            <pc:sldMk cId="53950726" sldId="679"/>
            <ac:spMk id="175" creationId="{84234DC8-78E2-449B-9F31-B879B3AED55E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76" creationId="{0370391E-0975-4D21-AD6D-96D79525E7C8}"/>
          </ac:spMkLst>
        </pc:spChg>
        <pc:spChg chg="add mod">
          <ac:chgData name="Mr Tam Nguyen" userId="53846575c6d7c6f1" providerId="LiveId" clId="{5E9FB2A4-9544-456E-B927-6A6615C6908E}" dt="2019-11-28T16:08:30.641" v="527" actId="1035"/>
          <ac:spMkLst>
            <pc:docMk/>
            <pc:sldMk cId="53950726" sldId="679"/>
            <ac:spMk id="177" creationId="{0050F893-48F9-44C5-908C-789931E47CB1}"/>
          </ac:spMkLst>
        </pc:spChg>
        <pc:spChg chg="add mod">
          <ac:chgData name="Mr Tam Nguyen" userId="53846575c6d7c6f1" providerId="LiveId" clId="{5E9FB2A4-9544-456E-B927-6A6615C6908E}" dt="2019-11-28T16:09:46.823" v="566" actId="1035"/>
          <ac:spMkLst>
            <pc:docMk/>
            <pc:sldMk cId="53950726" sldId="679"/>
            <ac:spMk id="178" creationId="{CFCF9389-E491-4EBB-B4DE-B52FA5E7E72C}"/>
          </ac:spMkLst>
        </pc:spChg>
        <pc:spChg chg="add mod">
          <ac:chgData name="Mr Tam Nguyen" userId="53846575c6d7c6f1" providerId="LiveId" clId="{5E9FB2A4-9544-456E-B927-6A6615C6908E}" dt="2019-11-28T16:08:27.211" v="526" actId="1035"/>
          <ac:spMkLst>
            <pc:docMk/>
            <pc:sldMk cId="53950726" sldId="679"/>
            <ac:spMk id="179" creationId="{82F09D0D-4D3B-4141-BC88-B238622EE394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0" creationId="{655A1C7E-C682-40CC-8100-581550A813F3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1" creationId="{CC4C65BB-E142-4C7E-BFE5-D429B4850258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2" creationId="{48FFAC90-61CF-418D-AC28-DD9A38C3583C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3" creationId="{99E4215E-5ABF-4E03-81DA-A01233087C06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4" creationId="{73B4A619-3BFD-4769-BE3B-538F634134CA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5" creationId="{8D0E6BA2-F8B7-4A0C-BBCB-490BA8C209A0}"/>
          </ac:spMkLst>
        </pc:spChg>
        <pc:spChg chg="add mod">
          <ac:chgData name="Mr Tam Nguyen" userId="53846575c6d7c6f1" providerId="LiveId" clId="{5E9FB2A4-9544-456E-B927-6A6615C6908E}" dt="2019-11-28T16:08:42.456" v="528" actId="571"/>
          <ac:spMkLst>
            <pc:docMk/>
            <pc:sldMk cId="53950726" sldId="679"/>
            <ac:spMk id="186" creationId="{F3154748-C22D-4938-B86B-8A80D3480E11}"/>
          </ac:spMkLst>
        </pc:spChg>
        <pc:spChg chg="add mod">
          <ac:chgData name="Mr Tam Nguyen" userId="53846575c6d7c6f1" providerId="LiveId" clId="{5E9FB2A4-9544-456E-B927-6A6615C6908E}" dt="2019-11-28T16:12:51.828" v="590" actId="1038"/>
          <ac:spMkLst>
            <pc:docMk/>
            <pc:sldMk cId="53950726" sldId="679"/>
            <ac:spMk id="187" creationId="{FCD8F49A-2FDD-4E29-823F-21D6CB1EFB1F}"/>
          </ac:spMkLst>
        </pc:spChg>
        <pc:spChg chg="add del mod">
          <ac:chgData name="Mr Tam Nguyen" userId="53846575c6d7c6f1" providerId="LiveId" clId="{5E9FB2A4-9544-456E-B927-6A6615C6908E}" dt="2019-11-28T16:08:44.518" v="529" actId="478"/>
          <ac:spMkLst>
            <pc:docMk/>
            <pc:sldMk cId="53950726" sldId="679"/>
            <ac:spMk id="188" creationId="{5E0EDBA6-2F61-417E-8016-BBDF04D6984C}"/>
          </ac:spMkLst>
        </pc:spChg>
        <pc:spChg chg="add mod">
          <ac:chgData name="Mr Tam Nguyen" userId="53846575c6d7c6f1" providerId="LiveId" clId="{5E9FB2A4-9544-456E-B927-6A6615C6908E}" dt="2019-11-28T16:09:04.669" v="536" actId="1035"/>
          <ac:spMkLst>
            <pc:docMk/>
            <pc:sldMk cId="53950726" sldId="679"/>
            <ac:spMk id="189" creationId="{C4D3A13E-87EF-4B76-A7A6-764B1D851A59}"/>
          </ac:spMkLst>
        </pc:spChg>
        <pc:spChg chg="add mod">
          <ac:chgData name="Mr Tam Nguyen" userId="53846575c6d7c6f1" providerId="LiveId" clId="{5E9FB2A4-9544-456E-B927-6A6615C6908E}" dt="2019-11-28T16:09:07.220" v="537" actId="1035"/>
          <ac:spMkLst>
            <pc:docMk/>
            <pc:sldMk cId="53950726" sldId="679"/>
            <ac:spMk id="190" creationId="{7F9B9878-A671-4F6E-B326-AA808EEF9B60}"/>
          </ac:spMkLst>
        </pc:spChg>
        <pc:spChg chg="add mod">
          <ac:chgData name="Mr Tam Nguyen" userId="53846575c6d7c6f1" providerId="LiveId" clId="{5E9FB2A4-9544-456E-B927-6A6615C6908E}" dt="2019-11-28T16:09:07.892" v="538" actId="1035"/>
          <ac:spMkLst>
            <pc:docMk/>
            <pc:sldMk cId="53950726" sldId="679"/>
            <ac:spMk id="191" creationId="{5497A109-6875-41F5-9C2B-EC36C70BAA57}"/>
          </ac:spMkLst>
        </pc:spChg>
        <pc:spChg chg="add mod">
          <ac:chgData name="Mr Tam Nguyen" userId="53846575c6d7c6f1" providerId="LiveId" clId="{5E9FB2A4-9544-456E-B927-6A6615C6908E}" dt="2019-11-28T16:09:08.621" v="539" actId="1035"/>
          <ac:spMkLst>
            <pc:docMk/>
            <pc:sldMk cId="53950726" sldId="679"/>
            <ac:spMk id="192" creationId="{C24A9F4B-259B-4FEA-8657-CFD34E38914A}"/>
          </ac:spMkLst>
        </pc:spChg>
        <pc:spChg chg="add mod">
          <ac:chgData name="Mr Tam Nguyen" userId="53846575c6d7c6f1" providerId="LiveId" clId="{5E9FB2A4-9544-456E-B927-6A6615C6908E}" dt="2019-11-28T16:09:09.157" v="540" actId="1035"/>
          <ac:spMkLst>
            <pc:docMk/>
            <pc:sldMk cId="53950726" sldId="679"/>
            <ac:spMk id="193" creationId="{E77B3C24-C628-4D65-BD24-C9FA41C1ED1C}"/>
          </ac:spMkLst>
        </pc:spChg>
        <pc:spChg chg="add mod">
          <ac:chgData name="Mr Tam Nguyen" userId="53846575c6d7c6f1" providerId="LiveId" clId="{5E9FB2A4-9544-456E-B927-6A6615C6908E}" dt="2019-11-28T16:09:45.177" v="565" actId="1035"/>
          <ac:spMkLst>
            <pc:docMk/>
            <pc:sldMk cId="53950726" sldId="679"/>
            <ac:spMk id="194" creationId="{E77E0057-AD58-4388-A970-A5FA188FE0C1}"/>
          </ac:spMkLst>
        </pc:spChg>
        <pc:spChg chg="add mod">
          <ac:chgData name="Mr Tam Nguyen" userId="53846575c6d7c6f1" providerId="LiveId" clId="{5E9FB2A4-9544-456E-B927-6A6615C6908E}" dt="2019-11-28T16:09:01.350" v="532" actId="1035"/>
          <ac:spMkLst>
            <pc:docMk/>
            <pc:sldMk cId="53950726" sldId="679"/>
            <ac:spMk id="195" creationId="{78FFE5A2-0F3D-48B4-B441-B5D13645AD17}"/>
          </ac:spMkLst>
        </pc:spChg>
        <pc:spChg chg="add mod">
          <ac:chgData name="Mr Tam Nguyen" userId="53846575c6d7c6f1" providerId="LiveId" clId="{5E9FB2A4-9544-456E-B927-6A6615C6908E}" dt="2019-11-28T16:08:59.589" v="531" actId="1035"/>
          <ac:spMkLst>
            <pc:docMk/>
            <pc:sldMk cId="53950726" sldId="679"/>
            <ac:spMk id="196" creationId="{1B718AB1-C167-4E80-9C8D-C45B24047B68}"/>
          </ac:spMkLst>
        </pc:spChg>
        <pc:spChg chg="add mod">
          <ac:chgData name="Mr Tam Nguyen" userId="53846575c6d7c6f1" providerId="LiveId" clId="{5E9FB2A4-9544-456E-B927-6A6615C6908E}" dt="2019-11-28T16:09:20.138" v="543" actId="1035"/>
          <ac:spMkLst>
            <pc:docMk/>
            <pc:sldMk cId="53950726" sldId="679"/>
            <ac:spMk id="197" creationId="{7529F233-70F3-4810-940C-AB170BFFBB8E}"/>
          </ac:spMkLst>
        </pc:spChg>
        <pc:spChg chg="add mod">
          <ac:chgData name="Mr Tam Nguyen" userId="53846575c6d7c6f1" providerId="LiveId" clId="{5E9FB2A4-9544-456E-B927-6A6615C6908E}" dt="2019-11-28T16:09:16.157" v="541" actId="571"/>
          <ac:spMkLst>
            <pc:docMk/>
            <pc:sldMk cId="53950726" sldId="679"/>
            <ac:spMk id="198" creationId="{B4779952-5E41-444F-B21A-A2B42CBC3F13}"/>
          </ac:spMkLst>
        </pc:spChg>
        <pc:spChg chg="add mod">
          <ac:chgData name="Mr Tam Nguyen" userId="53846575c6d7c6f1" providerId="LiveId" clId="{5E9FB2A4-9544-456E-B927-6A6615C6908E}" dt="2019-11-28T16:09:18.744" v="542" actId="1035"/>
          <ac:spMkLst>
            <pc:docMk/>
            <pc:sldMk cId="53950726" sldId="679"/>
            <ac:spMk id="199" creationId="{1A75BD8E-30A6-4ADE-AB05-A051F9D47282}"/>
          </ac:spMkLst>
        </pc:spChg>
        <pc:spChg chg="add mod">
          <ac:chgData name="Mr Tam Nguyen" userId="53846575c6d7c6f1" providerId="LiveId" clId="{5E9FB2A4-9544-456E-B927-6A6615C6908E}" dt="2019-11-28T16:09:21.664" v="544" actId="1035"/>
          <ac:spMkLst>
            <pc:docMk/>
            <pc:sldMk cId="53950726" sldId="679"/>
            <ac:spMk id="200" creationId="{F99D899A-9285-4B38-AB27-4744D7CB7D02}"/>
          </ac:spMkLst>
        </pc:spChg>
        <pc:spChg chg="add mod">
          <ac:chgData name="Mr Tam Nguyen" userId="53846575c6d7c6f1" providerId="LiveId" clId="{5E9FB2A4-9544-456E-B927-6A6615C6908E}" dt="2019-11-28T16:09:16.157" v="541" actId="571"/>
          <ac:spMkLst>
            <pc:docMk/>
            <pc:sldMk cId="53950726" sldId="679"/>
            <ac:spMk id="201" creationId="{B60A1DD2-0A9E-4380-83C6-A21C10F067C9}"/>
          </ac:spMkLst>
        </pc:spChg>
        <pc:spChg chg="add mod">
          <ac:chgData name="Mr Tam Nguyen" userId="53846575c6d7c6f1" providerId="LiveId" clId="{5E9FB2A4-9544-456E-B927-6A6615C6908E}" dt="2019-11-28T16:09:22.616" v="545" actId="1035"/>
          <ac:spMkLst>
            <pc:docMk/>
            <pc:sldMk cId="53950726" sldId="679"/>
            <ac:spMk id="202" creationId="{08B969E4-B488-4A34-B673-64B432FE975C}"/>
          </ac:spMkLst>
        </pc:spChg>
        <pc:spChg chg="add mod">
          <ac:chgData name="Mr Tam Nguyen" userId="53846575c6d7c6f1" providerId="LiveId" clId="{5E9FB2A4-9544-456E-B927-6A6615C6908E}" dt="2019-11-28T16:09:24.261" v="547" actId="1035"/>
          <ac:spMkLst>
            <pc:docMk/>
            <pc:sldMk cId="53950726" sldId="679"/>
            <ac:spMk id="203" creationId="{556B8CA6-1A5B-466D-B023-C2A9F032C1EA}"/>
          </ac:spMkLst>
        </pc:spChg>
        <pc:spChg chg="add mod">
          <ac:chgData name="Mr Tam Nguyen" userId="53846575c6d7c6f1" providerId="LiveId" clId="{5E9FB2A4-9544-456E-B927-6A6615C6908E}" dt="2019-11-28T16:09:39.258" v="564" actId="1038"/>
          <ac:spMkLst>
            <pc:docMk/>
            <pc:sldMk cId="53950726" sldId="679"/>
            <ac:spMk id="204" creationId="{1BBE91FE-893C-4E97-87A2-C2F5EB86DD94}"/>
          </ac:spMkLst>
        </pc:spChg>
        <pc:spChg chg="add mod">
          <ac:chgData name="Mr Tam Nguyen" userId="53846575c6d7c6f1" providerId="LiveId" clId="{5E9FB2A4-9544-456E-B927-6A6615C6908E}" dt="2019-11-28T16:09:37.487" v="563" actId="1038"/>
          <ac:spMkLst>
            <pc:docMk/>
            <pc:sldMk cId="53950726" sldId="679"/>
            <ac:spMk id="205" creationId="{E1BB10E4-AB4E-4036-AF64-7A6B4E688526}"/>
          </ac:spMkLst>
        </pc:spChg>
        <pc:spChg chg="add mod">
          <ac:chgData name="Mr Tam Nguyen" userId="53846575c6d7c6f1" providerId="LiveId" clId="{5E9FB2A4-9544-456E-B927-6A6615C6908E}" dt="2019-11-28T16:15:13.566" v="605" actId="207"/>
          <ac:spMkLst>
            <pc:docMk/>
            <pc:sldMk cId="53950726" sldId="679"/>
            <ac:spMk id="206" creationId="{60072B5F-39C2-4822-A53F-CFF65DBEA007}"/>
          </ac:spMkLst>
        </pc:spChg>
        <pc:spChg chg="add mod">
          <ac:chgData name="Mr Tam Nguyen" userId="53846575c6d7c6f1" providerId="LiveId" clId="{5E9FB2A4-9544-456E-B927-6A6615C6908E}" dt="2019-11-28T16:17:15.314" v="622" actId="403"/>
          <ac:spMkLst>
            <pc:docMk/>
            <pc:sldMk cId="53950726" sldId="679"/>
            <ac:spMk id="207" creationId="{510D4A8E-9B8A-440D-A27E-28374AFBDBFD}"/>
          </ac:spMkLst>
        </pc:spChg>
        <pc:spChg chg="add mod">
          <ac:chgData name="Mr Tam Nguyen" userId="53846575c6d7c6f1" providerId="LiveId" clId="{5E9FB2A4-9544-456E-B927-6A6615C6908E}" dt="2019-11-28T16:19:37.017" v="639" actId="1076"/>
          <ac:spMkLst>
            <pc:docMk/>
            <pc:sldMk cId="53950726" sldId="679"/>
            <ac:spMk id="208" creationId="{2EFE63EC-212A-4A03-B16F-CFF7A6EFC52A}"/>
          </ac:spMkLst>
        </pc:spChg>
        <pc:spChg chg="add mod">
          <ac:chgData name="Mr Tam Nguyen" userId="53846575c6d7c6f1" providerId="LiveId" clId="{5E9FB2A4-9544-456E-B927-6A6615C6908E}" dt="2019-11-28T16:23:00.603" v="660" actId="207"/>
          <ac:spMkLst>
            <pc:docMk/>
            <pc:sldMk cId="53950726" sldId="679"/>
            <ac:spMk id="209" creationId="{D460FBDB-A1B2-45EA-A6DB-029BD47AAE30}"/>
          </ac:spMkLst>
        </pc:spChg>
        <pc:spChg chg="add mod">
          <ac:chgData name="Mr Tam Nguyen" userId="53846575c6d7c6f1" providerId="LiveId" clId="{5E9FB2A4-9544-456E-B927-6A6615C6908E}" dt="2019-11-28T16:25:16.492" v="677" actId="207"/>
          <ac:spMkLst>
            <pc:docMk/>
            <pc:sldMk cId="53950726" sldId="679"/>
            <ac:spMk id="210" creationId="{8FC2BA38-63A1-4B95-AB42-74DC515B9266}"/>
          </ac:spMkLst>
        </pc:spChg>
        <pc:spChg chg="add mod">
          <ac:chgData name="Mr Tam Nguyen" userId="53846575c6d7c6f1" providerId="LiveId" clId="{5E9FB2A4-9544-456E-B927-6A6615C6908E}" dt="2019-11-28T16:27:58.806" v="696" actId="403"/>
          <ac:spMkLst>
            <pc:docMk/>
            <pc:sldMk cId="53950726" sldId="679"/>
            <ac:spMk id="211" creationId="{327AEF40-F75A-4A00-9B34-9124A21AFFA5}"/>
          </ac:spMkLst>
        </pc:spChg>
        <pc:spChg chg="add mod">
          <ac:chgData name="Mr Tam Nguyen" userId="53846575c6d7c6f1" providerId="LiveId" clId="{5E9FB2A4-9544-456E-B927-6A6615C6908E}" dt="2019-11-28T16:38:26.362" v="717" actId="207"/>
          <ac:spMkLst>
            <pc:docMk/>
            <pc:sldMk cId="53950726" sldId="679"/>
            <ac:spMk id="212" creationId="{BCED81C4-7EA9-441E-AC0A-4A461CA1A17B}"/>
          </ac:spMkLst>
        </pc:spChg>
        <pc:graphicFrameChg chg="mod modGraphic">
          <ac:chgData name="Mr Tam Nguyen" userId="53846575c6d7c6f1" providerId="LiveId" clId="{5E9FB2A4-9544-456E-B927-6A6615C6908E}" dt="2019-11-28T16:04:16.733" v="468" actId="2084"/>
          <ac:graphicFrameMkLst>
            <pc:docMk/>
            <pc:sldMk cId="53950726" sldId="679"/>
            <ac:graphicFrameMk id="2" creationId="{831A6978-A2EC-4310-8056-4ADA6BB6D75C}"/>
          </ac:graphicFrameMkLst>
        </pc:graphicFrameChg>
        <pc:graphicFrameChg chg="add mod">
          <ac:chgData name="Mr Tam Nguyen" userId="53846575c6d7c6f1" providerId="LiveId" clId="{5E9FB2A4-9544-456E-B927-6A6615C6908E}" dt="2019-11-28T16:06:08.426" v="476" actId="571"/>
          <ac:graphicFrameMkLst>
            <pc:docMk/>
            <pc:sldMk cId="53950726" sldId="679"/>
            <ac:graphicFrameMk id="79" creationId="{79918107-AA24-44EF-A1A2-6C164741AC06}"/>
          </ac:graphicFrameMkLst>
        </pc:graphicFrameChg>
        <pc:graphicFrameChg chg="add mod">
          <ac:chgData name="Mr Tam Nguyen" userId="53846575c6d7c6f1" providerId="LiveId" clId="{5E9FB2A4-9544-456E-B927-6A6615C6908E}" dt="2019-11-28T16:07:17.573" v="514" actId="571"/>
          <ac:graphicFrameMkLst>
            <pc:docMk/>
            <pc:sldMk cId="53950726" sldId="679"/>
            <ac:graphicFrameMk id="96" creationId="{85D8C05E-2525-41FD-92D5-1027E94BE5E7}"/>
          </ac:graphicFrameMkLst>
        </pc:graphicFrameChg>
      </pc:sldChg>
    </pc:docChg>
  </pc:docChgLst>
  <pc:docChgLst>
    <pc:chgData name="Mr Tam Nguyen" userId="53846575c6d7c6f1" providerId="LiveId" clId="{1CC64226-BB7D-451E-9B02-ACC500C7C811}"/>
    <pc:docChg chg="undo custSel addSld delSld modSld sldOrd">
      <pc:chgData name="Mr Tam Nguyen" userId="53846575c6d7c6f1" providerId="LiveId" clId="{1CC64226-BB7D-451E-9B02-ACC500C7C811}" dt="2019-11-23T06:36:44.275" v="950" actId="20577"/>
      <pc:docMkLst>
        <pc:docMk/>
      </pc:docMkLst>
      <pc:sldChg chg="modSp">
        <pc:chgData name="Mr Tam Nguyen" userId="53846575c6d7c6f1" providerId="LiveId" clId="{1CC64226-BB7D-451E-9B02-ACC500C7C811}" dt="2019-11-23T03:20:16.321" v="0"/>
        <pc:sldMkLst>
          <pc:docMk/>
          <pc:sldMk cId="3633898169" sldId="314"/>
        </pc:sldMkLst>
        <pc:spChg chg="mod">
          <ac:chgData name="Mr Tam Nguyen" userId="53846575c6d7c6f1" providerId="LiveId" clId="{1CC64226-BB7D-451E-9B02-ACC500C7C811}" dt="2019-11-23T03:20:16.321" v="0"/>
          <ac:spMkLst>
            <pc:docMk/>
            <pc:sldMk cId="3633898169" sldId="314"/>
            <ac:spMk id="2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20:43.401" v="6" actId="255"/>
        <pc:sldMkLst>
          <pc:docMk/>
          <pc:sldMk cId="3079759574" sldId="315"/>
        </pc:sldMkLst>
        <pc:spChg chg="mod">
          <ac:chgData name="Mr Tam Nguyen" userId="53846575c6d7c6f1" providerId="LiveId" clId="{1CC64226-BB7D-451E-9B02-ACC500C7C811}" dt="2019-11-23T03:20:43.401" v="6" actId="255"/>
          <ac:spMkLst>
            <pc:docMk/>
            <pc:sldMk cId="3079759574" sldId="315"/>
            <ac:spMk id="2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27:15.461" v="45"/>
        <pc:sldMkLst>
          <pc:docMk/>
          <pc:sldMk cId="2464980806" sldId="365"/>
        </pc:sldMkLst>
        <pc:spChg chg="mod">
          <ac:chgData name="Mr Tam Nguyen" userId="53846575c6d7c6f1" providerId="LiveId" clId="{1CC64226-BB7D-451E-9B02-ACC500C7C811}" dt="2019-11-23T03:25:40.226" v="39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5:32.586" v="38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1CC64226-BB7D-451E-9B02-ACC500C7C811}" dt="2019-11-23T03:27:01.552" v="43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6:56.256" v="42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7:08.849" v="44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7:15.461" v="45"/>
          <ac:spMkLst>
            <pc:docMk/>
            <pc:sldMk cId="2464980806" sldId="365"/>
            <ac:spMk id="45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21:03.917" v="9" actId="404"/>
        <pc:sldMkLst>
          <pc:docMk/>
          <pc:sldMk cId="3029824585" sldId="408"/>
        </pc:sldMkLst>
        <pc:spChg chg="mod">
          <ac:chgData name="Mr Tam Nguyen" userId="53846575c6d7c6f1" providerId="LiveId" clId="{1CC64226-BB7D-451E-9B02-ACC500C7C811}" dt="2019-11-23T03:21:03.917" v="9" actId="404"/>
          <ac:spMkLst>
            <pc:docMk/>
            <pc:sldMk cId="3029824585" sldId="408"/>
            <ac:spMk id="2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21:26.342" v="11" actId="403"/>
        <pc:sldMkLst>
          <pc:docMk/>
          <pc:sldMk cId="35116916" sldId="581"/>
        </pc:sldMkLst>
        <pc:spChg chg="mod">
          <ac:chgData name="Mr Tam Nguyen" userId="53846575c6d7c6f1" providerId="LiveId" clId="{1CC64226-BB7D-451E-9B02-ACC500C7C811}" dt="2019-11-23T03:21:26.342" v="11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21:39.805" v="14" actId="404"/>
        <pc:sldMkLst>
          <pc:docMk/>
          <pc:sldMk cId="664086956" sldId="616"/>
        </pc:sldMkLst>
        <pc:spChg chg="mod">
          <ac:chgData name="Mr Tam Nguyen" userId="53846575c6d7c6f1" providerId="LiveId" clId="{1CC64226-BB7D-451E-9B02-ACC500C7C811}" dt="2019-11-23T03:21:39.805" v="14" actId="404"/>
          <ac:spMkLst>
            <pc:docMk/>
            <pc:sldMk cId="664086956" sldId="616"/>
            <ac:spMk id="2" creationId="{00000000-0000-0000-0000-000000000000}"/>
          </ac:spMkLst>
        </pc:spChg>
      </pc:sldChg>
      <pc:sldChg chg="addSp delSp modSp mod">
        <pc:chgData name="Mr Tam Nguyen" userId="53846575c6d7c6f1" providerId="LiveId" clId="{1CC64226-BB7D-451E-9B02-ACC500C7C811}" dt="2019-11-23T06:36:44.275" v="950" actId="20577"/>
        <pc:sldMkLst>
          <pc:docMk/>
          <pc:sldMk cId="2544005534" sldId="667"/>
        </pc:sldMkLst>
        <pc:graphicFrameChg chg="add mod modGraphic">
          <ac:chgData name="Mr Tam Nguyen" userId="53846575c6d7c6f1" providerId="LiveId" clId="{1CC64226-BB7D-451E-9B02-ACC500C7C811}" dt="2019-11-23T06:36:44.275" v="950" actId="20577"/>
          <ac:graphicFrameMkLst>
            <pc:docMk/>
            <pc:sldMk cId="2544005534" sldId="667"/>
            <ac:graphicFrameMk id="3" creationId="{FF2765D3-1F79-48FE-81C8-23D541CBFEEB}"/>
          </ac:graphicFrameMkLst>
        </pc:graphicFrameChg>
        <pc:graphicFrameChg chg="del">
          <ac:chgData name="Mr Tam Nguyen" userId="53846575c6d7c6f1" providerId="LiveId" clId="{1CC64226-BB7D-451E-9B02-ACC500C7C811}" dt="2019-11-23T06:36:13.888" v="939" actId="478"/>
          <ac:graphicFrameMkLst>
            <pc:docMk/>
            <pc:sldMk cId="2544005534" sldId="667"/>
            <ac:graphicFrameMk id="4" creationId="{5BF51E39-5835-4E4D-AC5D-E92C97FB54CF}"/>
          </ac:graphicFrameMkLst>
        </pc:graphicFrameChg>
      </pc:sldChg>
      <pc:sldChg chg="delSp del mod delAnim">
        <pc:chgData name="Mr Tam Nguyen" userId="53846575c6d7c6f1" providerId="LiveId" clId="{1CC64226-BB7D-451E-9B02-ACC500C7C811}" dt="2019-11-23T03:43:53.019" v="91" actId="47"/>
        <pc:sldMkLst>
          <pc:docMk/>
          <pc:sldMk cId="1817226621" sldId="668"/>
        </pc:sldMkLst>
        <pc:spChg chg="del">
          <ac:chgData name="Mr Tam Nguyen" userId="53846575c6d7c6f1" providerId="LiveId" clId="{1CC64226-BB7D-451E-9B02-ACC500C7C811}" dt="2019-11-23T03:41:50.678" v="88" actId="478"/>
          <ac:spMkLst>
            <pc:docMk/>
            <pc:sldMk cId="1817226621" sldId="668"/>
            <ac:spMk id="5" creationId="{044D9FAD-959A-44CF-990E-0AB02EA48E4A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6" creationId="{68E7701D-5725-4CFE-85C6-C4C71FD87ADC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64" creationId="{A12E60E4-6A41-4D55-84EF-5C318F2091C0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68" creationId="{505584C4-40AE-42E6-8035-2BFA5A875466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69" creationId="{05E643AB-3616-4762-9F0D-70247B1DD894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70" creationId="{CA7B333D-DE85-4756-A48D-45B47615C4CE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72" creationId="{80ED3045-95B2-4650-8F04-DD25FCD0BD22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73" creationId="{A3AB4DA2-AC08-4CBC-B68A-8C07BBA71A0B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75" creationId="{322B1431-DAE3-457E-96F5-D1D5939E968A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76" creationId="{0D236F44-5D24-40AE-B4A7-0EC02D55B814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77" creationId="{6788B8CF-3D04-4901-AA4E-D2928B5F2EA4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93" creationId="{39FCD414-83D4-4471-A772-E194FCE0B81D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94" creationId="{A7653468-BD40-4333-9651-1384A6F6872B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2" creationId="{61C72F0B-3B85-44F5-938A-C250DA47070F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3" creationId="{1A80F6ED-6D92-4474-AB28-13E70641265F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4" creationId="{DFCA5343-E298-4221-A136-E897A94C3E21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5" creationId="{2C22EDB8-1668-49D1-861B-E032CB8A6DF4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6" creationId="{82FF5BC3-F204-44A9-A903-39F75997C7AD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7" creationId="{DDF917ED-9BEE-4C0B-B168-764D17696B4D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8" creationId="{00F5F7D5-B9D5-4512-8F1A-C1933AA0D589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19" creationId="{067F7FAF-EF24-4A70-935E-F7697FADCDD5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0" creationId="{2C958CC7-F53D-435E-A68F-2DA693546E22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1" creationId="{6E920201-07D1-4016-BE6A-C73C37C349F2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2" creationId="{22762D3A-9D3E-4958-89A8-705439608B4A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3" creationId="{32411812-8553-4FE9-8353-74DA76841141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4" creationId="{3DF79256-D8F5-4C59-8ACB-3AF18306EA59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5" creationId="{937DC855-A912-4C46-AB40-5C0BCBFAF542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6" creationId="{2249AD56-B790-4221-9EAF-98C75513A1AC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7" creationId="{5A9F88A0-FB6C-4971-92DF-74F8F119E89F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28" creationId="{0F49C46B-5F55-4F8B-B73A-1FB69CAE2BBF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1" creationId="{933C3E47-5812-4A4A-A3A7-05002B274D09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2" creationId="{0864D5D1-862D-40B7-8D1D-072A4F73D8DB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3" creationId="{D65E9EC3-7965-4DDE-99D1-F797AB476901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4" creationId="{6DC5B8D8-C7EC-4804-8048-A7B0DBE43C7D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5" creationId="{C243C5DB-9E2A-4BA2-BE8F-8E564F6AB6B4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6" creationId="{E8608D20-127C-4D49-AE37-941F0043671B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7" creationId="{D0871AF2-11FD-486F-8864-D350AF91F305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38" creationId="{1CA5226D-468D-4EAF-AAB2-82E6807F265E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45" creationId="{88EC8BB5-444D-4BB3-A10B-1C678AE3EF49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46" creationId="{C5C0FE00-65E4-45DC-B9A5-56B76D22DFAF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47" creationId="{4CB9A3B2-B401-4177-94BE-6ADAB75C525F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2" creationId="{402603B8-DF3C-48EB-A6AB-87763DEE1014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3" creationId="{37C103B8-B574-4777-933C-3C5817C227E2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4" creationId="{2DCC8EDE-E2F2-4BE7-AA55-387F052475AE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5" creationId="{897B05F0-6CAA-44B1-AE0A-85E2C6D2E50D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6" creationId="{8D6A8B09-8F51-41D8-96BC-CFE3919B8A62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7" creationId="{605ED3FD-5B9F-4427-BE79-AA7388A00F7E}"/>
          </ac:spMkLst>
        </pc:spChg>
        <pc:spChg chg="del">
          <ac:chgData name="Mr Tam Nguyen" userId="53846575c6d7c6f1" providerId="LiveId" clId="{1CC64226-BB7D-451E-9B02-ACC500C7C811}" dt="2019-11-23T03:41:56.995" v="89" actId="478"/>
          <ac:spMkLst>
            <pc:docMk/>
            <pc:sldMk cId="1817226621" sldId="668"/>
            <ac:spMk id="158" creationId="{1ECD5ECE-DC3D-42E3-9115-DF729545AB8A}"/>
          </ac:spMkLst>
        </pc:spChg>
        <pc:spChg chg="del">
          <ac:chgData name="Mr Tam Nguyen" userId="53846575c6d7c6f1" providerId="LiveId" clId="{1CC64226-BB7D-451E-9B02-ACC500C7C811}" dt="2019-11-23T03:41:50.678" v="88" actId="478"/>
          <ac:spMkLst>
            <pc:docMk/>
            <pc:sldMk cId="1817226621" sldId="668"/>
            <ac:spMk id="159" creationId="{111F3FC7-D58A-46EB-A20B-6131E75663AA}"/>
          </ac:spMkLst>
        </pc:spChg>
        <pc:spChg chg="del">
          <ac:chgData name="Mr Tam Nguyen" userId="53846575c6d7c6f1" providerId="LiveId" clId="{1CC64226-BB7D-451E-9B02-ACC500C7C811}" dt="2019-11-23T03:41:50.678" v="88" actId="478"/>
          <ac:spMkLst>
            <pc:docMk/>
            <pc:sldMk cId="1817226621" sldId="668"/>
            <ac:spMk id="160" creationId="{6CA31E08-B4D9-45B3-BCE8-D82A51100427}"/>
          </ac:spMkLst>
        </pc:spChg>
        <pc:spChg chg="del">
          <ac:chgData name="Mr Tam Nguyen" userId="53846575c6d7c6f1" providerId="LiveId" clId="{1CC64226-BB7D-451E-9B02-ACC500C7C811}" dt="2019-11-23T03:41:50.678" v="88" actId="478"/>
          <ac:spMkLst>
            <pc:docMk/>
            <pc:sldMk cId="1817226621" sldId="668"/>
            <ac:spMk id="161" creationId="{F50FD942-2389-4A84-A7FC-AB611C3CAFC8}"/>
          </ac:spMkLst>
        </pc:spChg>
        <pc:spChg chg="del">
          <ac:chgData name="Mr Tam Nguyen" userId="53846575c6d7c6f1" providerId="LiveId" clId="{1CC64226-BB7D-451E-9B02-ACC500C7C811}" dt="2019-11-23T03:41:50.678" v="88" actId="478"/>
          <ac:spMkLst>
            <pc:docMk/>
            <pc:sldMk cId="1817226621" sldId="668"/>
            <ac:spMk id="162" creationId="{9DF1F298-AC7A-420E-B4BC-77C0BC47558E}"/>
          </ac:spMkLst>
        </pc:spChg>
        <pc:spChg chg="del">
          <ac:chgData name="Mr Tam Nguyen" userId="53846575c6d7c6f1" providerId="LiveId" clId="{1CC64226-BB7D-451E-9B02-ACC500C7C811}" dt="2019-11-23T03:41:50.678" v="88" actId="478"/>
          <ac:spMkLst>
            <pc:docMk/>
            <pc:sldMk cId="1817226621" sldId="668"/>
            <ac:spMk id="163" creationId="{FB874053-6CED-4803-96DD-6FEB39445E1A}"/>
          </ac:spMkLst>
        </pc:spChg>
      </pc:sldChg>
      <pc:sldChg chg="addSp delSp modSp">
        <pc:chgData name="Mr Tam Nguyen" userId="53846575c6d7c6f1" providerId="LiveId" clId="{1CC64226-BB7D-451E-9B02-ACC500C7C811}" dt="2019-11-23T06:35:57.622" v="938" actId="14100"/>
        <pc:sldMkLst>
          <pc:docMk/>
          <pc:sldMk cId="3718815140" sldId="669"/>
        </pc:sldMkLst>
        <pc:picChg chg="del">
          <ac:chgData name="Mr Tam Nguyen" userId="53846575c6d7c6f1" providerId="LiveId" clId="{1CC64226-BB7D-451E-9B02-ACC500C7C811}" dt="2019-11-23T06:35:50.699" v="935" actId="478"/>
          <ac:picMkLst>
            <pc:docMk/>
            <pc:sldMk cId="3718815140" sldId="669"/>
            <ac:picMk id="3" creationId="{86FA0B01-CE75-41A7-A8B1-02CE577DE9A5}"/>
          </ac:picMkLst>
        </pc:picChg>
        <pc:picChg chg="add mod">
          <ac:chgData name="Mr Tam Nguyen" userId="53846575c6d7c6f1" providerId="LiveId" clId="{1CC64226-BB7D-451E-9B02-ACC500C7C811}" dt="2019-11-23T06:35:57.622" v="938" actId="14100"/>
          <ac:picMkLst>
            <pc:docMk/>
            <pc:sldMk cId="3718815140" sldId="669"/>
            <ac:picMk id="1026" creationId="{A2546690-40EC-4127-895A-B955CA143989}"/>
          </ac:picMkLst>
        </pc:picChg>
      </pc:sldChg>
      <pc:sldChg chg="modSp mod ord">
        <pc:chgData name="Mr Tam Nguyen" userId="53846575c6d7c6f1" providerId="LiveId" clId="{1CC64226-BB7D-451E-9B02-ACC500C7C811}" dt="2019-11-23T03:24:54.481" v="32" actId="1076"/>
        <pc:sldMkLst>
          <pc:docMk/>
          <pc:sldMk cId="2754005615" sldId="674"/>
        </pc:sldMkLst>
        <pc:spChg chg="mod">
          <ac:chgData name="Mr Tam Nguyen" userId="53846575c6d7c6f1" providerId="LiveId" clId="{1CC64226-BB7D-451E-9B02-ACC500C7C811}" dt="2019-11-23T03:24:08.976" v="25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3:56.739" v="24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1CC64226-BB7D-451E-9B02-ACC500C7C811}" dt="2019-11-23T03:24:54.481" v="32" actId="1076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4:15.498" v="26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4:23.080" v="28" actId="403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4:49.426" v="31"/>
          <ac:spMkLst>
            <pc:docMk/>
            <pc:sldMk cId="2754005615" sldId="674"/>
            <ac:spMk id="45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30:47.818" v="73"/>
        <pc:sldMkLst>
          <pc:docMk/>
          <pc:sldMk cId="2591988824" sldId="675"/>
        </pc:sldMkLst>
        <pc:spChg chg="mod">
          <ac:chgData name="Mr Tam Nguyen" userId="53846575c6d7c6f1" providerId="LiveId" clId="{1CC64226-BB7D-451E-9B02-ACC500C7C811}" dt="2019-11-23T03:30:17.515" v="68" actId="404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9:52.048" v="62" actId="403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1CC64226-BB7D-451E-9B02-ACC500C7C811}" dt="2019-11-23T03:30:10.305" v="64" actId="404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0:32.832" v="71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0:41.414" v="72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0:47.818" v="73"/>
          <ac:spMkLst>
            <pc:docMk/>
            <pc:sldMk cId="2591988824" sldId="675"/>
            <ac:spMk id="45" creationId="{00000000-0000-0000-0000-000000000000}"/>
          </ac:spMkLst>
        </pc:spChg>
        <pc:grpChg chg="mod">
          <ac:chgData name="Mr Tam Nguyen" userId="53846575c6d7c6f1" providerId="LiveId" clId="{1CC64226-BB7D-451E-9B02-ACC500C7C811}" dt="2019-11-23T03:30:25.631" v="70" actId="1035"/>
          <ac:grpSpMkLst>
            <pc:docMk/>
            <pc:sldMk cId="2591988824" sldId="675"/>
            <ac:grpSpMk id="9" creationId="{00000000-0000-0000-0000-000000000000}"/>
          </ac:grpSpMkLst>
        </pc:grpChg>
      </pc:sldChg>
      <pc:sldChg chg="modSp mod">
        <pc:chgData name="Mr Tam Nguyen" userId="53846575c6d7c6f1" providerId="LiveId" clId="{1CC64226-BB7D-451E-9B02-ACC500C7C811}" dt="2019-11-23T03:32:40.936" v="87" actId="403"/>
        <pc:sldMkLst>
          <pc:docMk/>
          <pc:sldMk cId="4181521512" sldId="676"/>
        </pc:sldMkLst>
        <pc:spChg chg="mod">
          <ac:chgData name="Mr Tam Nguyen" userId="53846575c6d7c6f1" providerId="LiveId" clId="{1CC64226-BB7D-451E-9B02-ACC500C7C811}" dt="2019-11-23T03:32:40.936" v="87" actId="403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1:33.222" v="74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1CC64226-BB7D-451E-9B02-ACC500C7C811}" dt="2019-11-23T03:32:31.859" v="82" actId="1076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2:36.353" v="84" actId="403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2:34.733" v="83" actId="403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32:23.210" v="81"/>
          <ac:spMkLst>
            <pc:docMk/>
            <pc:sldMk cId="4181521512" sldId="676"/>
            <ac:spMk id="45" creationId="{00000000-0000-0000-0000-000000000000}"/>
          </ac:spMkLst>
        </pc:spChg>
      </pc:sldChg>
      <pc:sldChg chg="modSp mod">
        <pc:chgData name="Mr Tam Nguyen" userId="53846575c6d7c6f1" providerId="LiveId" clId="{1CC64226-BB7D-451E-9B02-ACC500C7C811}" dt="2019-11-23T03:28:59.301" v="59" actId="403"/>
        <pc:sldMkLst>
          <pc:docMk/>
          <pc:sldMk cId="2408266182" sldId="677"/>
        </pc:sldMkLst>
        <pc:spChg chg="mod">
          <ac:chgData name="Mr Tam Nguyen" userId="53846575c6d7c6f1" providerId="LiveId" clId="{1CC64226-BB7D-451E-9B02-ACC500C7C811}" dt="2019-11-23T03:28:28.276" v="55" actId="404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8:59.301" v="59" actId="403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1CC64226-BB7D-451E-9B02-ACC500C7C811}" dt="2019-11-23T03:28:14.181" v="53" actId="107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8:55.191" v="58" actId="404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8:05.719" v="52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1CC64226-BB7D-451E-9B02-ACC500C7C811}" dt="2019-11-23T03:28:39.546" v="56"/>
          <ac:spMkLst>
            <pc:docMk/>
            <pc:sldMk cId="2408266182" sldId="677"/>
            <ac:spMk id="45" creationId="{00000000-0000-0000-0000-000000000000}"/>
          </ac:spMkLst>
        </pc:spChg>
      </pc:sldChg>
      <pc:sldChg chg="modSp add">
        <pc:chgData name="Mr Tam Nguyen" userId="53846575c6d7c6f1" providerId="LiveId" clId="{1CC64226-BB7D-451E-9B02-ACC500C7C811}" dt="2019-11-23T03:22:00.290" v="18" actId="207"/>
        <pc:sldMkLst>
          <pc:docMk/>
          <pc:sldMk cId="3699988380" sldId="678"/>
        </pc:sldMkLst>
        <pc:spChg chg="mod">
          <ac:chgData name="Mr Tam Nguyen" userId="53846575c6d7c6f1" providerId="LiveId" clId="{1CC64226-BB7D-451E-9B02-ACC500C7C811}" dt="2019-11-23T03:22:00.290" v="18" actId="207"/>
          <ac:spMkLst>
            <pc:docMk/>
            <pc:sldMk cId="3699988380" sldId="678"/>
            <ac:spMk id="2" creationId="{00000000-0000-0000-0000-000000000000}"/>
          </ac:spMkLst>
        </pc:spChg>
      </pc:sldChg>
      <pc:sldChg chg="addSp delSp modSp add mod setBg addAnim delAnim modAnim">
        <pc:chgData name="Mr Tam Nguyen" userId="53846575c6d7c6f1" providerId="LiveId" clId="{1CC64226-BB7D-451E-9B02-ACC500C7C811}" dt="2019-11-23T06:33:54.534" v="934"/>
        <pc:sldMkLst>
          <pc:docMk/>
          <pc:sldMk cId="53950726" sldId="679"/>
        </pc:sldMkLst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3" creationId="{4F328C14-4DF2-4CA8-B76E-B1346F8A30C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4" creationId="{7832B21D-4E1C-409A-8CBA-82D3877D6E29}"/>
          </ac:spMkLst>
        </pc:spChg>
        <pc:spChg chg="add del mod">
          <ac:chgData name="Mr Tam Nguyen" userId="53846575c6d7c6f1" providerId="LiveId" clId="{1CC64226-BB7D-451E-9B02-ACC500C7C811}" dt="2019-11-23T05:26:24.181" v="295" actId="478"/>
          <ac:spMkLst>
            <pc:docMk/>
            <pc:sldMk cId="53950726" sldId="679"/>
            <ac:spMk id="5" creationId="{9B7903FA-9330-4D3B-B424-2B039241F416}"/>
          </ac:spMkLst>
        </pc:spChg>
        <pc:spChg chg="add mod">
          <ac:chgData name="Mr Tam Nguyen" userId="53846575c6d7c6f1" providerId="LiveId" clId="{1CC64226-BB7D-451E-9B02-ACC500C7C811}" dt="2019-11-23T05:53:21.288" v="398" actId="1038"/>
          <ac:spMkLst>
            <pc:docMk/>
            <pc:sldMk cId="53950726" sldId="679"/>
            <ac:spMk id="6" creationId="{1BEB495E-3560-4749-9EEA-8D6D1390F956}"/>
          </ac:spMkLst>
        </pc:spChg>
        <pc:spChg chg="add mod">
          <ac:chgData name="Mr Tam Nguyen" userId="53846575c6d7c6f1" providerId="LiveId" clId="{1CC64226-BB7D-451E-9B02-ACC500C7C811}" dt="2019-11-23T05:28:33.155" v="319" actId="14100"/>
          <ac:spMkLst>
            <pc:docMk/>
            <pc:sldMk cId="53950726" sldId="679"/>
            <ac:spMk id="7" creationId="{5E4E8560-3AAF-43B1-AA62-FCF999B107B9}"/>
          </ac:spMkLst>
        </pc:spChg>
        <pc:spChg chg="add mod">
          <ac:chgData name="Mr Tam Nguyen" userId="53846575c6d7c6f1" providerId="LiveId" clId="{1CC64226-BB7D-451E-9B02-ACC500C7C811}" dt="2019-11-23T06:00:34.681" v="464" actId="207"/>
          <ac:spMkLst>
            <pc:docMk/>
            <pc:sldMk cId="53950726" sldId="679"/>
            <ac:spMk id="8" creationId="{5201DBE2-F207-49AB-A336-5709799166C5}"/>
          </ac:spMkLst>
        </pc:spChg>
        <pc:spChg chg="mod">
          <ac:chgData name="Mr Tam Nguyen" userId="53846575c6d7c6f1" providerId="LiveId" clId="{1CC64226-BB7D-451E-9B02-ACC500C7C811}" dt="2019-11-23T03:45:12.114" v="104" actId="14100"/>
          <ac:spMkLst>
            <pc:docMk/>
            <pc:sldMk cId="53950726" sldId="679"/>
            <ac:spMk id="10" creationId="{88D370C5-712C-42E4-8B24-57DC40D481BE}"/>
          </ac:spMkLst>
        </pc:spChg>
        <pc:spChg chg="add mod">
          <ac:chgData name="Mr Tam Nguyen" userId="53846575c6d7c6f1" providerId="LiveId" clId="{1CC64226-BB7D-451E-9B02-ACC500C7C811}" dt="2019-11-23T05:25:27.128" v="283" actId="20577"/>
          <ac:spMkLst>
            <pc:docMk/>
            <pc:sldMk cId="53950726" sldId="679"/>
            <ac:spMk id="62" creationId="{75A07810-B876-4EAA-8272-E7A699A89C00}"/>
          </ac:spMkLst>
        </pc:spChg>
        <pc:spChg chg="add mod">
          <ac:chgData name="Mr Tam Nguyen" userId="53846575c6d7c6f1" providerId="LiveId" clId="{1CC64226-BB7D-451E-9B02-ACC500C7C811}" dt="2019-11-23T05:28:50.654" v="329" actId="1038"/>
          <ac:spMkLst>
            <pc:docMk/>
            <pc:sldMk cId="53950726" sldId="679"/>
            <ac:spMk id="66" creationId="{73B6750D-3F1F-4D1C-9904-FD9717E7119A}"/>
          </ac:spMkLst>
        </pc:spChg>
        <pc:spChg chg="add mod">
          <ac:chgData name="Mr Tam Nguyen" userId="53846575c6d7c6f1" providerId="LiveId" clId="{1CC64226-BB7D-451E-9B02-ACC500C7C811}" dt="2019-11-23T05:28:58.507" v="331" actId="1035"/>
          <ac:spMkLst>
            <pc:docMk/>
            <pc:sldMk cId="53950726" sldId="679"/>
            <ac:spMk id="67" creationId="{44AFB18F-2AAA-422A-A7BE-91749D5D42AA}"/>
          </ac:spMkLst>
        </pc:spChg>
        <pc:spChg chg="add mod">
          <ac:chgData name="Mr Tam Nguyen" userId="53846575c6d7c6f1" providerId="LiveId" clId="{1CC64226-BB7D-451E-9B02-ACC500C7C811}" dt="2019-11-23T05:29:27.694" v="339" actId="1038"/>
          <ac:spMkLst>
            <pc:docMk/>
            <pc:sldMk cId="53950726" sldId="679"/>
            <ac:spMk id="68" creationId="{718C85D2-E023-4D92-8F39-D033A13BAA3E}"/>
          </ac:spMkLst>
        </pc:spChg>
        <pc:spChg chg="add mod">
          <ac:chgData name="Mr Tam Nguyen" userId="53846575c6d7c6f1" providerId="LiveId" clId="{1CC64226-BB7D-451E-9B02-ACC500C7C811}" dt="2019-11-23T05:29:27.694" v="339" actId="1038"/>
          <ac:spMkLst>
            <pc:docMk/>
            <pc:sldMk cId="53950726" sldId="679"/>
            <ac:spMk id="69" creationId="{E19B9E32-0025-4B4D-8E05-CF557BC2C3C6}"/>
          </ac:spMkLst>
        </pc:spChg>
        <pc:spChg chg="add mod">
          <ac:chgData name="Mr Tam Nguyen" userId="53846575c6d7c6f1" providerId="LiveId" clId="{1CC64226-BB7D-451E-9B02-ACC500C7C811}" dt="2019-11-23T05:29:32.932" v="340" actId="1037"/>
          <ac:spMkLst>
            <pc:docMk/>
            <pc:sldMk cId="53950726" sldId="679"/>
            <ac:spMk id="70" creationId="{2293A0FE-2D41-40B4-B154-C3DD2A55BFEF}"/>
          </ac:spMkLst>
        </pc:spChg>
        <pc:spChg chg="add mod">
          <ac:chgData name="Mr Tam Nguyen" userId="53846575c6d7c6f1" providerId="LiveId" clId="{1CC64226-BB7D-451E-9B02-ACC500C7C811}" dt="2019-11-23T05:29:32.932" v="340" actId="1037"/>
          <ac:spMkLst>
            <pc:docMk/>
            <pc:sldMk cId="53950726" sldId="679"/>
            <ac:spMk id="72" creationId="{9150F23A-8E71-408E-9FDE-F581CC3D3999}"/>
          </ac:spMkLst>
        </pc:spChg>
        <pc:spChg chg="add mod">
          <ac:chgData name="Mr Tam Nguyen" userId="53846575c6d7c6f1" providerId="LiveId" clId="{1CC64226-BB7D-451E-9B02-ACC500C7C811}" dt="2019-11-23T05:29:43.492" v="346" actId="1038"/>
          <ac:spMkLst>
            <pc:docMk/>
            <pc:sldMk cId="53950726" sldId="679"/>
            <ac:spMk id="73" creationId="{AE9BA639-7B9A-4AE2-A2BC-693E453F3BC5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74" creationId="{B31CF46F-2D60-40E2-B9F5-D394605D55F3}"/>
          </ac:spMkLst>
        </pc:spChg>
        <pc:spChg chg="add mod">
          <ac:chgData name="Mr Tam Nguyen" userId="53846575c6d7c6f1" providerId="LiveId" clId="{1CC64226-BB7D-451E-9B02-ACC500C7C811}" dt="2019-11-23T05:29:57.311" v="347" actId="571"/>
          <ac:spMkLst>
            <pc:docMk/>
            <pc:sldMk cId="53950726" sldId="679"/>
            <ac:spMk id="75" creationId="{C185728A-9AE3-4866-A59D-F9AED4177C71}"/>
          </ac:spMkLst>
        </pc:spChg>
        <pc:spChg chg="add mod">
          <ac:chgData name="Mr Tam Nguyen" userId="53846575c6d7c6f1" providerId="LiveId" clId="{1CC64226-BB7D-451E-9B02-ACC500C7C811}" dt="2019-11-23T05:29:57.311" v="347" actId="571"/>
          <ac:spMkLst>
            <pc:docMk/>
            <pc:sldMk cId="53950726" sldId="679"/>
            <ac:spMk id="76" creationId="{588902B9-F285-44CA-80EE-A5D095651EDB}"/>
          </ac:spMkLst>
        </pc:spChg>
        <pc:spChg chg="add mod">
          <ac:chgData name="Mr Tam Nguyen" userId="53846575c6d7c6f1" providerId="LiveId" clId="{1CC64226-BB7D-451E-9B02-ACC500C7C811}" dt="2019-11-23T05:29:57.311" v="347" actId="571"/>
          <ac:spMkLst>
            <pc:docMk/>
            <pc:sldMk cId="53950726" sldId="679"/>
            <ac:spMk id="77" creationId="{32FBFE17-20F0-4AD5-9B2E-65CD5647AEB3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78" creationId="{07138406-F977-445E-BBF5-FEC1FAE4F0FA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79" creationId="{796DF0EF-31B2-4C3F-9417-29DD711B70D3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0" creationId="{02963B02-630D-4752-BD56-6CD63E19A15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1" creationId="{C40E4918-3CAC-4D54-B8AC-045464B7ACD5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2" creationId="{AF09505F-34B4-435C-9231-4B32EAA0EADC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3" creationId="{4E0F362E-1C49-46AF-B899-6982FBD33FF7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4" creationId="{42579CDD-69F1-46A2-ADEC-CF61A50BF5C6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5" creationId="{5FE8CF1F-E615-4487-8AC8-3AD480FDAE5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6" creationId="{D32EF14F-EC38-4467-9D33-7FA01723E16D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7" creationId="{D2C62CC9-52D1-4776-A2C9-BF58A70B5EF9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8" creationId="{B765755D-B6A9-4003-A752-295F8720E5C2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89" creationId="{607057AF-117D-4DFF-8C50-11FE50577CA1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0" creationId="{6D08ECCE-FFB8-4614-BC68-79FE70BA2CF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1" creationId="{EE7C7304-A2A0-4CB3-A1DA-A325FBDE636C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2" creationId="{AED057C5-FF47-4E77-A6B6-F918BA29D2F4}"/>
          </ac:spMkLst>
        </pc:spChg>
        <pc:spChg chg="add mod">
          <ac:chgData name="Mr Tam Nguyen" userId="53846575c6d7c6f1" providerId="LiveId" clId="{1CC64226-BB7D-451E-9B02-ACC500C7C811}" dt="2019-11-23T05:29:57.311" v="347" actId="571"/>
          <ac:spMkLst>
            <pc:docMk/>
            <pc:sldMk cId="53950726" sldId="679"/>
            <ac:spMk id="93" creationId="{E58E9565-31EF-44E5-83F4-67AB01089F5F}"/>
          </ac:spMkLst>
        </pc:spChg>
        <pc:spChg chg="add mod">
          <ac:chgData name="Mr Tam Nguyen" userId="53846575c6d7c6f1" providerId="LiveId" clId="{1CC64226-BB7D-451E-9B02-ACC500C7C811}" dt="2019-11-23T05:30:05.353" v="350" actId="1035"/>
          <ac:spMkLst>
            <pc:docMk/>
            <pc:sldMk cId="53950726" sldId="679"/>
            <ac:spMk id="94" creationId="{B2558318-DE64-4E44-AC7E-9B61B6DC7B8B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5" creationId="{F0DD0C0F-D7F9-4398-A415-46D9726EADEA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6" creationId="{8F068620-508B-4AF1-AE40-C49698FABCC6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7" creationId="{F20848F8-2B5E-41F7-8046-C7BD080DCF60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8" creationId="{76F7F81F-0120-4EB1-81DF-9D45E812EEB5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99" creationId="{6CA532E8-9C55-4065-9386-545B0F694512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0" creationId="{770929BC-6F21-498D-9C0A-3056D9043F13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1" creationId="{C034B113-CD4B-4BE2-8544-932E417221F7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2" creationId="{4406FB9C-7741-4C46-BEDA-85A6B4A72F86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3" creationId="{F4C3AD62-3D88-46A5-B671-7A3240139E21}"/>
          </ac:spMkLst>
        </pc:spChg>
        <pc:spChg chg="add del">
          <ac:chgData name="Mr Tam Nguyen" userId="53846575c6d7c6f1" providerId="LiveId" clId="{1CC64226-BB7D-451E-9B02-ACC500C7C811}" dt="2019-11-23T03:44:13.104" v="96" actId="478"/>
          <ac:spMkLst>
            <pc:docMk/>
            <pc:sldMk cId="53950726" sldId="679"/>
            <ac:spMk id="104" creationId="{4626603D-4362-423F-A9B9-5F944AC8C4A6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5" creationId="{7B1BBFFC-148B-47BB-AB54-55C2B81D9516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6" creationId="{054CE51A-64A6-4DE1-8A10-50E33D455D7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7" creationId="{05151A05-F8EE-4377-87CA-35E575DBCEA9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8" creationId="{072FF932-7A4E-4DB1-8824-A9A914254059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09" creationId="{8D67DAAE-0047-4423-B8E3-F887CAC28699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10" creationId="{7589B022-D727-44CD-83E6-E6031BD24EFA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11" creationId="{1D360142-2D0F-499F-B166-F687A253D08F}"/>
          </ac:spMkLst>
        </pc:spChg>
        <pc:spChg chg="add mod">
          <ac:chgData name="Mr Tam Nguyen" userId="53846575c6d7c6f1" providerId="LiveId" clId="{1CC64226-BB7D-451E-9B02-ACC500C7C811}" dt="2019-11-23T05:30:05.353" v="350" actId="1035"/>
          <ac:spMkLst>
            <pc:docMk/>
            <pc:sldMk cId="53950726" sldId="679"/>
            <ac:spMk id="112" creationId="{65DC1483-9CA2-4DAE-A07B-B5EA5E84F14E}"/>
          </ac:spMkLst>
        </pc:spChg>
        <pc:spChg chg="add mod">
          <ac:chgData name="Mr Tam Nguyen" userId="53846575c6d7c6f1" providerId="LiveId" clId="{1CC64226-BB7D-451E-9B02-ACC500C7C811}" dt="2019-11-23T05:30:00.621" v="348" actId="571"/>
          <ac:spMkLst>
            <pc:docMk/>
            <pc:sldMk cId="53950726" sldId="679"/>
            <ac:spMk id="113" creationId="{890D86E8-6A9B-4A5A-8E56-F6FEE1482A8F}"/>
          </ac:spMkLst>
        </pc:spChg>
        <pc:spChg chg="add mod">
          <ac:chgData name="Mr Tam Nguyen" userId="53846575c6d7c6f1" providerId="LiveId" clId="{1CC64226-BB7D-451E-9B02-ACC500C7C811}" dt="2019-11-23T05:30:00.621" v="348" actId="571"/>
          <ac:spMkLst>
            <pc:docMk/>
            <pc:sldMk cId="53950726" sldId="679"/>
            <ac:spMk id="114" creationId="{60179A77-C945-4980-AE05-B538BB06F428}"/>
          </ac:spMkLst>
        </pc:spChg>
        <pc:spChg chg="add mod">
          <ac:chgData name="Mr Tam Nguyen" userId="53846575c6d7c6f1" providerId="LiveId" clId="{1CC64226-BB7D-451E-9B02-ACC500C7C811}" dt="2019-11-23T05:30:00.621" v="348" actId="571"/>
          <ac:spMkLst>
            <pc:docMk/>
            <pc:sldMk cId="53950726" sldId="679"/>
            <ac:spMk id="115" creationId="{931D0B7D-C2C9-4E28-B065-F198266150D2}"/>
          </ac:spMkLst>
        </pc:spChg>
        <pc:spChg chg="add mod">
          <ac:chgData name="Mr Tam Nguyen" userId="53846575c6d7c6f1" providerId="LiveId" clId="{1CC64226-BB7D-451E-9B02-ACC500C7C811}" dt="2019-11-23T05:30:00.621" v="348" actId="571"/>
          <ac:spMkLst>
            <pc:docMk/>
            <pc:sldMk cId="53950726" sldId="679"/>
            <ac:spMk id="116" creationId="{4D967545-64B7-40DC-963E-2EF7203747C0}"/>
          </ac:spMkLst>
        </pc:spChg>
        <pc:spChg chg="add mod">
          <ac:chgData name="Mr Tam Nguyen" userId="53846575c6d7c6f1" providerId="LiveId" clId="{1CC64226-BB7D-451E-9B02-ACC500C7C811}" dt="2019-11-23T05:30:00.621" v="348" actId="571"/>
          <ac:spMkLst>
            <pc:docMk/>
            <pc:sldMk cId="53950726" sldId="679"/>
            <ac:spMk id="117" creationId="{458F560A-4588-410E-B041-F7D808B1E23A}"/>
          </ac:spMkLst>
        </pc:spChg>
        <pc:spChg chg="add mod">
          <ac:chgData name="Mr Tam Nguyen" userId="53846575c6d7c6f1" providerId="LiveId" clId="{1CC64226-BB7D-451E-9B02-ACC500C7C811}" dt="2019-11-23T05:30:00.621" v="348" actId="571"/>
          <ac:spMkLst>
            <pc:docMk/>
            <pc:sldMk cId="53950726" sldId="679"/>
            <ac:spMk id="118" creationId="{EA935711-A337-4738-B63E-678DB9BA7BFF}"/>
          </ac:spMkLst>
        </pc:spChg>
        <pc:spChg chg="add mod">
          <ac:chgData name="Mr Tam Nguyen" userId="53846575c6d7c6f1" providerId="LiveId" clId="{1CC64226-BB7D-451E-9B02-ACC500C7C811}" dt="2019-11-23T05:30:18.479" v="355" actId="1038"/>
          <ac:spMkLst>
            <pc:docMk/>
            <pc:sldMk cId="53950726" sldId="679"/>
            <ac:spMk id="119" creationId="{82070601-B27B-4668-BF58-6F9A1C8A890D}"/>
          </ac:spMkLst>
        </pc:spChg>
        <pc:spChg chg="add mod">
          <ac:chgData name="Mr Tam Nguyen" userId="53846575c6d7c6f1" providerId="LiveId" clId="{1CC64226-BB7D-451E-9B02-ACC500C7C811}" dt="2019-11-23T05:30:18.479" v="355" actId="1038"/>
          <ac:spMkLst>
            <pc:docMk/>
            <pc:sldMk cId="53950726" sldId="679"/>
            <ac:spMk id="120" creationId="{1AEE8954-0EDF-48A4-85D0-A21401BF26E3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1" creationId="{06AC3889-96F8-4C65-94AB-9ED9CCB03252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2" creationId="{C3CBA783-A2A4-418B-A762-C3DFC0E8BB82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3" creationId="{8F0CAB7D-2CA4-4545-BBD3-866BD83C356D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4" creationId="{7CEF171E-1C25-4A0B-9173-3E732F58C19E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5" creationId="{157FBB55-7AEB-4971-BCE0-D0899E1C1BEB}"/>
          </ac:spMkLst>
        </pc:spChg>
        <pc:spChg chg="add mod">
          <ac:chgData name="Mr Tam Nguyen" userId="53846575c6d7c6f1" providerId="LiveId" clId="{1CC64226-BB7D-451E-9B02-ACC500C7C811}" dt="2019-11-23T05:31:15.357" v="367" actId="1038"/>
          <ac:spMkLst>
            <pc:docMk/>
            <pc:sldMk cId="53950726" sldId="679"/>
            <ac:spMk id="126" creationId="{047AE874-A89C-4479-9504-5701C5504BB3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7" creationId="{72F45854-4B22-45ED-93B4-39269F5351A9}"/>
          </ac:spMkLst>
        </pc:spChg>
        <pc:spChg chg="add mod">
          <ac:chgData name="Mr Tam Nguyen" userId="53846575c6d7c6f1" providerId="LiveId" clId="{1CC64226-BB7D-451E-9B02-ACC500C7C811}" dt="2019-11-23T05:30:30.859" v="356" actId="571"/>
          <ac:spMkLst>
            <pc:docMk/>
            <pc:sldMk cId="53950726" sldId="679"/>
            <ac:spMk id="128" creationId="{0EFFCBD8-BCB6-4FE7-91EF-60E6DA5EA0CC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29" creationId="{EC3E4D79-F7C4-46A6-8549-651056FDD601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30" creationId="{AEB50382-AC01-4162-A095-492AF05D778A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1" creationId="{0599E0C4-A031-4EC3-B2E3-B80B6035F056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2" creationId="{4551E351-F128-40CD-8798-49DC965D14DA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3" creationId="{C4C54624-9C8F-4C92-A9DE-68F0A65C991A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4" creationId="{DCBB804D-77F2-4899-88A0-5A8A2517A97A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5" creationId="{B16BC335-1235-4A84-A69E-CC9D1DA870DC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6" creationId="{41F4E7E0-68D4-496D-9AC1-49396D88D228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7" creationId="{C2D88A1C-AC58-4143-A283-64D0AA60253B}"/>
          </ac:spMkLst>
        </pc:spChg>
        <pc:spChg chg="add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38" creationId="{16446F15-D6BF-4421-9F4B-56606560321D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39" creationId="{0F9B9D49-0471-488E-9091-AE49CCD598A3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40" creationId="{5DBBA4B0-498C-4A33-97EC-0651F5E8CEA1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41" creationId="{BD57560C-7490-4F9E-B996-7D0A0DEEC02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42" creationId="{BDEDF038-C5AD-4A82-A6ED-D6D08F6D5719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43" creationId="{4699B486-9679-44BC-8C43-6DF32973693B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44" creationId="{21CC6EE9-EEC7-4766-BB9F-74AFA11E5B9B}"/>
          </ac:spMkLst>
        </pc:spChg>
        <pc:spChg chg="add del mod">
          <ac:chgData name="Mr Tam Nguyen" userId="53846575c6d7c6f1" providerId="LiveId" clId="{1CC64226-BB7D-451E-9B02-ACC500C7C811}" dt="2019-11-23T06:17:12.050" v="719" actId="1037"/>
          <ac:spMkLst>
            <pc:docMk/>
            <pc:sldMk cId="53950726" sldId="679"/>
            <ac:spMk id="145" creationId="{372B78D7-E057-4D49-B1BC-8AEB01E2B63A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46" creationId="{A1406823-7935-46DD-BADB-CCE8077332AD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47" creationId="{B16D4583-1EDA-4984-ABC2-CA4A1B2F84B5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2" creationId="{9686B2BD-CD6F-4EA8-9059-7E3DA188F35A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3" creationId="{6183535E-C188-4272-AE03-D9287548E36A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4" creationId="{4A0D3B18-F7BC-42CB-8FE0-DF5B432DC645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5" creationId="{78B0E27A-455D-4F50-BB6D-C5569FF268DE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6" creationId="{B5DAB513-4A3E-41CE-AF51-680A1D886C97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7" creationId="{75A86549-BE74-445D-B4BA-71AB40F93E3F}"/>
          </ac:spMkLst>
        </pc:spChg>
        <pc:spChg chg="add mod">
          <ac:chgData name="Mr Tam Nguyen" userId="53846575c6d7c6f1" providerId="LiveId" clId="{1CC64226-BB7D-451E-9B02-ACC500C7C811}" dt="2019-11-23T06:17:42.932" v="725" actId="1035"/>
          <ac:spMkLst>
            <pc:docMk/>
            <pc:sldMk cId="53950726" sldId="679"/>
            <ac:spMk id="158" creationId="{B8B37FF8-19F3-40F8-8018-5FF3EF56FBE1}"/>
          </ac:spMkLst>
        </pc:spChg>
        <pc:spChg chg="add mod">
          <ac:chgData name="Mr Tam Nguyen" userId="53846575c6d7c6f1" providerId="LiveId" clId="{1CC64226-BB7D-451E-9B02-ACC500C7C811}" dt="2019-11-23T05:31:45.775" v="378" actId="1035"/>
          <ac:spMkLst>
            <pc:docMk/>
            <pc:sldMk cId="53950726" sldId="679"/>
            <ac:spMk id="159" creationId="{1A2C68BB-F89F-4EF7-A964-629ADDEF0A35}"/>
          </ac:spMkLst>
        </pc:spChg>
        <pc:spChg chg="add mod">
          <ac:chgData name="Mr Tam Nguyen" userId="53846575c6d7c6f1" providerId="LiveId" clId="{1CC64226-BB7D-451E-9B02-ACC500C7C811}" dt="2019-11-23T05:31:40.486" v="375" actId="571"/>
          <ac:spMkLst>
            <pc:docMk/>
            <pc:sldMk cId="53950726" sldId="679"/>
            <ac:spMk id="160" creationId="{665E658B-43AE-4F49-9302-C0477E9D96DA}"/>
          </ac:spMkLst>
        </pc:spChg>
        <pc:spChg chg="add mod">
          <ac:chgData name="Mr Tam Nguyen" userId="53846575c6d7c6f1" providerId="LiveId" clId="{1CC64226-BB7D-451E-9B02-ACC500C7C811}" dt="2019-11-23T05:31:40.486" v="375" actId="571"/>
          <ac:spMkLst>
            <pc:docMk/>
            <pc:sldMk cId="53950726" sldId="679"/>
            <ac:spMk id="161" creationId="{E75E515F-3076-4B4C-B481-A6038B4D97A6}"/>
          </ac:spMkLst>
        </pc:spChg>
        <pc:spChg chg="add mod">
          <ac:chgData name="Mr Tam Nguyen" userId="53846575c6d7c6f1" providerId="LiveId" clId="{1CC64226-BB7D-451E-9B02-ACC500C7C811}" dt="2019-11-23T05:31:40.486" v="375" actId="571"/>
          <ac:spMkLst>
            <pc:docMk/>
            <pc:sldMk cId="53950726" sldId="679"/>
            <ac:spMk id="162" creationId="{012281D0-FF91-49D9-8327-8BA70EF1A3EC}"/>
          </ac:spMkLst>
        </pc:spChg>
        <pc:spChg chg="add mod">
          <ac:chgData name="Mr Tam Nguyen" userId="53846575c6d7c6f1" providerId="LiveId" clId="{1CC64226-BB7D-451E-9B02-ACC500C7C811}" dt="2019-11-23T05:31:40.486" v="375" actId="571"/>
          <ac:spMkLst>
            <pc:docMk/>
            <pc:sldMk cId="53950726" sldId="679"/>
            <ac:spMk id="163" creationId="{5711DE7C-C7A6-4E4F-A6C8-383E210078F8}"/>
          </ac:spMkLst>
        </pc:spChg>
        <pc:spChg chg="add mod">
          <ac:chgData name="Mr Tam Nguyen" userId="53846575c6d7c6f1" providerId="LiveId" clId="{1CC64226-BB7D-451E-9B02-ACC500C7C811}" dt="2019-11-23T06:27:08.982" v="902" actId="1037"/>
          <ac:spMkLst>
            <pc:docMk/>
            <pc:sldMk cId="53950726" sldId="679"/>
            <ac:spMk id="164" creationId="{2CE7BEE7-6B4F-4E8F-AD86-209A55D8ADCB}"/>
          </ac:spMkLst>
        </pc:spChg>
        <pc:spChg chg="add mod">
          <ac:chgData name="Mr Tam Nguyen" userId="53846575c6d7c6f1" providerId="LiveId" clId="{1CC64226-BB7D-451E-9B02-ACC500C7C811}" dt="2019-11-23T06:27:08.982" v="902" actId="1037"/>
          <ac:spMkLst>
            <pc:docMk/>
            <pc:sldMk cId="53950726" sldId="679"/>
            <ac:spMk id="165" creationId="{C257A972-67B9-4484-99B4-8CE4E4C2D6CE}"/>
          </ac:spMkLst>
        </pc:spChg>
        <pc:spChg chg="add mod">
          <ac:chgData name="Mr Tam Nguyen" userId="53846575c6d7c6f1" providerId="LiveId" clId="{1CC64226-BB7D-451E-9B02-ACC500C7C811}" dt="2019-11-23T06:27:08.982" v="902" actId="1037"/>
          <ac:spMkLst>
            <pc:docMk/>
            <pc:sldMk cId="53950726" sldId="679"/>
            <ac:spMk id="166" creationId="{902DF945-F8E2-4526-BC63-2793143BAE1C}"/>
          </ac:spMkLst>
        </pc:spChg>
        <pc:spChg chg="add mod">
          <ac:chgData name="Mr Tam Nguyen" userId="53846575c6d7c6f1" providerId="LiveId" clId="{1CC64226-BB7D-451E-9B02-ACC500C7C811}" dt="2019-11-23T05:54:04.929" v="403" actId="207"/>
          <ac:spMkLst>
            <pc:docMk/>
            <pc:sldMk cId="53950726" sldId="679"/>
            <ac:spMk id="167" creationId="{D3E6F0A3-222C-4402-B825-6128A3F26B2A}"/>
          </ac:spMkLst>
        </pc:spChg>
        <pc:spChg chg="add del mod">
          <ac:chgData name="Mr Tam Nguyen" userId="53846575c6d7c6f1" providerId="LiveId" clId="{1CC64226-BB7D-451E-9B02-ACC500C7C811}" dt="2019-11-23T05:59:03.312" v="446" actId="478"/>
          <ac:spMkLst>
            <pc:docMk/>
            <pc:sldMk cId="53950726" sldId="679"/>
            <ac:spMk id="168" creationId="{F0B40CB0-63C0-4405-8BF6-7CB62712C7D1}"/>
          </ac:spMkLst>
        </pc:spChg>
        <pc:spChg chg="add mod">
          <ac:chgData name="Mr Tam Nguyen" userId="53846575c6d7c6f1" providerId="LiveId" clId="{1CC64226-BB7D-451E-9B02-ACC500C7C811}" dt="2019-11-23T06:02:46.792" v="478" actId="207"/>
          <ac:spMkLst>
            <pc:docMk/>
            <pc:sldMk cId="53950726" sldId="679"/>
            <ac:spMk id="169" creationId="{D0131579-3DC7-4ED2-B46F-E85EA805EBB0}"/>
          </ac:spMkLst>
        </pc:spChg>
        <pc:spChg chg="add mod">
          <ac:chgData name="Mr Tam Nguyen" userId="53846575c6d7c6f1" providerId="LiveId" clId="{1CC64226-BB7D-451E-9B02-ACC500C7C811}" dt="2019-11-23T06:05:40.274" v="529" actId="207"/>
          <ac:spMkLst>
            <pc:docMk/>
            <pc:sldMk cId="53950726" sldId="679"/>
            <ac:spMk id="170" creationId="{6A6A89AD-8C23-4881-99F3-DF2702A4A350}"/>
          </ac:spMkLst>
        </pc:spChg>
        <pc:spChg chg="add del mod">
          <ac:chgData name="Mr Tam Nguyen" userId="53846575c6d7c6f1" providerId="LiveId" clId="{1CC64226-BB7D-451E-9B02-ACC500C7C811}" dt="2019-11-23T06:07:58.774" v="549" actId="478"/>
          <ac:spMkLst>
            <pc:docMk/>
            <pc:sldMk cId="53950726" sldId="679"/>
            <ac:spMk id="171" creationId="{7E6DA863-DF8E-4147-B0E9-849B25102C87}"/>
          </ac:spMkLst>
        </pc:spChg>
        <pc:spChg chg="add mod">
          <ac:chgData name="Mr Tam Nguyen" userId="53846575c6d7c6f1" providerId="LiveId" clId="{1CC64226-BB7D-451E-9B02-ACC500C7C811}" dt="2019-11-23T06:15:51.964" v="713" actId="207"/>
          <ac:spMkLst>
            <pc:docMk/>
            <pc:sldMk cId="53950726" sldId="679"/>
            <ac:spMk id="172" creationId="{13CA86BB-206E-4379-8556-4A318C9217D4}"/>
          </ac:spMkLst>
        </pc:spChg>
        <pc:spChg chg="add mod">
          <ac:chgData name="Mr Tam Nguyen" userId="53846575c6d7c6f1" providerId="LiveId" clId="{1CC64226-BB7D-451E-9B02-ACC500C7C811}" dt="2019-11-23T06:28:23.996" v="908" actId="207"/>
          <ac:spMkLst>
            <pc:docMk/>
            <pc:sldMk cId="53950726" sldId="679"/>
            <ac:spMk id="173" creationId="{652ACD3F-0F1A-42BE-A2D7-540C97794495}"/>
          </ac:spMkLst>
        </pc:spChg>
        <pc:spChg chg="add del mod">
          <ac:chgData name="Mr Tam Nguyen" userId="53846575c6d7c6f1" providerId="LiveId" clId="{1CC64226-BB7D-451E-9B02-ACC500C7C811}" dt="2019-11-23T06:29:00.374" v="912"/>
          <ac:spMkLst>
            <pc:docMk/>
            <pc:sldMk cId="53950726" sldId="679"/>
            <ac:spMk id="174" creationId="{AA62E9F7-326A-42E4-9A22-D1E41B2E73E0}"/>
          </ac:spMkLst>
        </pc:spChg>
        <pc:spChg chg="add mod">
          <ac:chgData name="Mr Tam Nguyen" userId="53846575c6d7c6f1" providerId="LiveId" clId="{1CC64226-BB7D-451E-9B02-ACC500C7C811}" dt="2019-11-23T06:30:41.701" v="924" actId="20577"/>
          <ac:spMkLst>
            <pc:docMk/>
            <pc:sldMk cId="53950726" sldId="679"/>
            <ac:spMk id="175" creationId="{84234DC8-78E2-449B-9F31-B879B3AED55E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83" creationId="{E27443B1-B35B-4099-B60A-410A548C589B}"/>
          </ac:spMkLst>
        </pc:spChg>
        <pc:spChg chg="add del">
          <ac:chgData name="Mr Tam Nguyen" userId="53846575c6d7c6f1" providerId="LiveId" clId="{1CC64226-BB7D-451E-9B02-ACC500C7C811}" dt="2019-11-23T03:44:11.121" v="95" actId="478"/>
          <ac:spMkLst>
            <pc:docMk/>
            <pc:sldMk cId="53950726" sldId="679"/>
            <ac:spMk id="184" creationId="{A64C08BF-6106-4A41-9E50-1AC9463B264E}"/>
          </ac:spMkLst>
        </pc:spChg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185" creationId="{F19DA016-9B8F-42F2-B42C-FDF7857E0470}"/>
          </ac:spMkLst>
        </pc:spChg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186" creationId="{1233FF32-F273-4008-B740-E94D5B971A2A}"/>
          </ac:spMkLst>
        </pc:spChg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187" creationId="{0404EF1B-765F-4227-8AF0-132D412D6C60}"/>
          </ac:spMkLst>
        </pc:spChg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188" creationId="{84C37B33-FA3F-42E8-8C9C-D899A3A70FBD}"/>
          </ac:spMkLst>
        </pc:spChg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189" creationId="{5303BE7E-5A64-42D4-8F3E-8BE498375BF5}"/>
          </ac:spMkLst>
        </pc:spChg>
        <pc:spChg chg="del">
          <ac:chgData name="Mr Tam Nguyen" userId="53846575c6d7c6f1" providerId="LiveId" clId="{1CC64226-BB7D-451E-9B02-ACC500C7C811}" dt="2019-11-23T03:43:59.409" v="92" actId="478"/>
          <ac:spMkLst>
            <pc:docMk/>
            <pc:sldMk cId="53950726" sldId="679"/>
            <ac:spMk id="190" creationId="{BE61A4FE-5528-4FF7-8987-85E91FEFD99B}"/>
          </ac:spMkLst>
        </pc:spChg>
        <pc:graphicFrameChg chg="add del mod modGraphic">
          <ac:chgData name="Mr Tam Nguyen" userId="53846575c6d7c6f1" providerId="LiveId" clId="{1CC64226-BB7D-451E-9B02-ACC500C7C811}" dt="2019-11-23T06:15:01.061" v="701" actId="20577"/>
          <ac:graphicFrameMkLst>
            <pc:docMk/>
            <pc:sldMk cId="53950726" sldId="679"/>
            <ac:graphicFrameMk id="2" creationId="{831A6978-A2EC-4310-8056-4ADA6BB6D75C}"/>
          </ac:graphicFrameMkLst>
        </pc:graphicFrameChg>
      </pc:sldChg>
      <pc:sldChg chg="add del">
        <pc:chgData name="Mr Tam Nguyen" userId="53846575c6d7c6f1" providerId="LiveId" clId="{1CC64226-BB7D-451E-9B02-ACC500C7C811}" dt="2019-11-23T03:22:02.530" v="19" actId="47"/>
        <pc:sldMkLst>
          <pc:docMk/>
          <pc:sldMk cId="171560688" sldId="6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28/11/2019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I MÙA VỌNG - </a:t>
            </a:r>
            <a:r>
              <a:rPr lang="en-US" sz="4800" b="1" kern="1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Ông Ađam.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Ápraham.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Ông Môsê.</a:t>
              </a:r>
              <a:endParaRPr lang="vi-VN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Ông Nôê.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373441"/>
            <a:ext cx="12231905" cy="800404"/>
            <a:chOff x="-1907887" y="6180991"/>
            <a:chExt cx="10559177" cy="686046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23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2253" y="618099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Ông Nôê.</a:t>
              </a:r>
              <a:endParaRPr lang="vi-VN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cs typeface="Arial" panose="020B0604020202020204" pitchFamily="34" charset="0"/>
              </a:rPr>
              <a:t>1. </a:t>
            </a:r>
            <a:r>
              <a:rPr lang="vi-VN" sz="7200" b="1">
                <a:cs typeface="Arial" panose="020B0604020202020204" pitchFamily="34" charset="0"/>
              </a:rPr>
              <a:t>Ngày Con Người quang lâm, thì sẽ như thời </a:t>
            </a:r>
            <a:r>
              <a:rPr lang="vi-VN" sz="7200" b="1">
                <a:solidFill>
                  <a:srgbClr val="FF0000"/>
                </a:solidFill>
                <a:cs typeface="Arial" panose="020B0604020202020204" pitchFamily="34" charset="0"/>
              </a:rPr>
              <a:t>của ai?</a:t>
            </a:r>
            <a:endParaRPr lang="en-US" sz="7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Ăn uống.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Cầu nguyện.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Cưới vợ lấy chồng.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Cả a và c đúng.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219099"/>
            <a:ext cx="12240887" cy="805826"/>
            <a:chOff x="-1907902" y="6168601"/>
            <a:chExt cx="10566933" cy="69071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902" y="6168601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2" y="617351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Cả a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475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6000" b="1">
                <a:cs typeface="Arial" panose="020B0604020202020204" pitchFamily="34" charset="0"/>
              </a:rPr>
              <a:t>Trong những ngày trước nạn hồng thủy, thiên hạ vẫn</a:t>
            </a:r>
            <a:r>
              <a:rPr lang="vi-VN" sz="6000" b="1">
                <a:solidFill>
                  <a:srgbClr val="FF0000"/>
                </a:solidFill>
                <a:cs typeface="Arial" panose="020B0604020202020204" pitchFamily="34" charset="0"/>
              </a:rPr>
              <a:t> làm gì?</a:t>
            </a:r>
            <a:endParaRPr lang="en-US" sz="6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Làm vườn nho.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Chăn chiên.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Làm ruộng.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Đánh cá.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354757"/>
            <a:ext cx="12240989" cy="816359"/>
            <a:chOff x="-1907887" y="5450153"/>
            <a:chExt cx="10567016" cy="69972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015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414" y="5464080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Làm ruộng.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800" b="1">
                <a:cs typeface="Arial" panose="020B0604020202020204" pitchFamily="34" charset="0"/>
              </a:rPr>
              <a:t>Ngày Con Người quang lâm, 2 người đàn ông đang </a:t>
            </a:r>
            <a:r>
              <a:rPr lang="vi-VN" sz="4800" b="1">
                <a:solidFill>
                  <a:srgbClr val="FF0000"/>
                </a:solidFill>
                <a:cs typeface="Arial" panose="020B0604020202020204" pitchFamily="34" charset="0"/>
              </a:rPr>
              <a:t>làm gì</a:t>
            </a:r>
            <a:r>
              <a:rPr lang="vi-VN" sz="4800" b="1">
                <a:cs typeface="Arial" panose="020B0604020202020204" pitchFamily="34" charset="0"/>
              </a:rPr>
              <a:t>, thì 1 người được đem đi, một người bị bỏ lại?</a:t>
            </a:r>
            <a:endParaRPr lang="en-US" sz="4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Canh thức.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Sám hối.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Cầu nguyện.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Ăn năn.</a:t>
              </a:r>
              <a:endParaRPr lang="pt-BR" sz="4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72" y="2613420"/>
            <a:ext cx="12232364" cy="800106"/>
            <a:chOff x="-1907887" y="3925673"/>
            <a:chExt cx="10559572" cy="68580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3925673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1858" y="392567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Canh thức.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5400" b="1">
                <a:cs typeface="Arial" panose="020B0604020202020204" pitchFamily="34" charset="0"/>
              </a:rPr>
              <a:t>Đức Giêsu kêu gọi mọi người phải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làm gì</a:t>
            </a:r>
            <a:r>
              <a:rPr lang="vi-VN" sz="5400" b="1">
                <a:cs typeface="Arial" panose="020B0604020202020204" pitchFamily="34" charset="0"/>
              </a:rPr>
              <a:t>, vì anh em không biết ngày nào Chúa của anh em đến?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Chúa của anh em.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Cha của anh em.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Vua vũ trụ.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Con Người.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27723"/>
            <a:ext cx="12230480" cy="806612"/>
            <a:chOff x="-1907887" y="6175931"/>
            <a:chExt cx="10557944" cy="69137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50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3486" y="617593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Con Người.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5400" b="1">
                <a:cs typeface="Arial" panose="020B0604020202020204" pitchFamily="34" charset="0"/>
              </a:rPr>
              <a:t>Anh em hãy sẵn sàng, vì chính giờ phút anh em không ngờ thì </a:t>
            </a:r>
            <a:r>
              <a:rPr lang="vi-VN" sz="5400" b="1">
                <a:solidFill>
                  <a:srgbClr val="FF0000"/>
                </a:solidFill>
                <a:cs typeface="Arial" panose="020B0604020202020204" pitchFamily="34" charset="0"/>
              </a:rPr>
              <a:t>ai</a:t>
            </a:r>
            <a:r>
              <a:rPr lang="vi-VN" sz="5400" b="1">
                <a:cs typeface="Arial" panose="020B0604020202020204" pitchFamily="34" charset="0"/>
              </a:rPr>
              <a:t> sẽ đến?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684131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332804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953689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574230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194768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HÀNG</a:t>
            </a:r>
          </a:p>
          <a:p>
            <a:pPr algn="ctr"/>
            <a:r>
              <a:rPr lang="en-US" sz="3600" b="1"/>
              <a:t> DỌC</a:t>
            </a:r>
          </a:p>
        </p:txBody>
      </p:sp>
      <p:sp>
        <p:nvSpPr>
          <p:cNvPr id="71" name="C5">
            <a:extLst>
              <a:ext uri="{FF2B5EF4-FFF2-40B4-BE49-F238E27FC236}">
                <a16:creationId xmlns:a16="http://schemas.microsoft.com/office/drawing/2014/main" id="{256F90D4-A3D1-4452-BC1C-66AD0E97C033}"/>
              </a:ext>
            </a:extLst>
          </p:cNvPr>
          <p:cNvSpPr/>
          <p:nvPr/>
        </p:nvSpPr>
        <p:spPr>
          <a:xfrm>
            <a:off x="1440" y="3808287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31A6978-A2EC-4310-8056-4ADA6BB6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36952"/>
              </p:ext>
            </p:extLst>
          </p:nvPr>
        </p:nvGraphicFramePr>
        <p:xfrm>
          <a:off x="1003300" y="24108"/>
          <a:ext cx="8753017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309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4006144611"/>
                    </a:ext>
                  </a:extLst>
                </a:gridCol>
                <a:gridCol w="673309">
                  <a:extLst>
                    <a:ext uri="{9D8B030D-6E8A-4147-A177-3AD203B41FA5}">
                      <a16:colId xmlns:a16="http://schemas.microsoft.com/office/drawing/2014/main" val="3572889064"/>
                    </a:ext>
                  </a:extLst>
                </a:gridCol>
              </a:tblGrid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632203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0078"/>
                  </a:ext>
                </a:extLst>
              </a:tr>
            </a:tbl>
          </a:graphicData>
        </a:graphic>
      </p:graphicFrame>
      <p:sp>
        <p:nvSpPr>
          <p:cNvPr id="62" name="C5">
            <a:extLst>
              <a:ext uri="{FF2B5EF4-FFF2-40B4-BE49-F238E27FC236}">
                <a16:creationId xmlns:a16="http://schemas.microsoft.com/office/drawing/2014/main" id="{75A07810-B876-4EAA-8272-E7A699A89C00}"/>
              </a:ext>
            </a:extLst>
          </p:cNvPr>
          <p:cNvSpPr/>
          <p:nvPr/>
        </p:nvSpPr>
        <p:spPr>
          <a:xfrm>
            <a:off x="11555" y="4401103"/>
            <a:ext cx="880196" cy="641241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  <a:endParaRPr lang="vi-VN" sz="40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5A1969-2239-46C9-879C-F0FF5A74BE2E}"/>
              </a:ext>
            </a:extLst>
          </p:cNvPr>
          <p:cNvSpPr/>
          <p:nvPr/>
        </p:nvSpPr>
        <p:spPr>
          <a:xfrm>
            <a:off x="1676400" y="1712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E9E8F3-C33A-451F-9B31-C1B1BC5CBEC4}"/>
              </a:ext>
            </a:extLst>
          </p:cNvPr>
          <p:cNvSpPr/>
          <p:nvPr/>
        </p:nvSpPr>
        <p:spPr>
          <a:xfrm>
            <a:off x="2349500" y="2135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C946D8-D47B-4EC1-AD26-A3EFD2304F4F}"/>
              </a:ext>
            </a:extLst>
          </p:cNvPr>
          <p:cNvSpPr/>
          <p:nvPr/>
        </p:nvSpPr>
        <p:spPr>
          <a:xfrm>
            <a:off x="3018947" y="1987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5E0D61-FA0C-4A17-A0DD-D910640D5E29}"/>
              </a:ext>
            </a:extLst>
          </p:cNvPr>
          <p:cNvSpPr/>
          <p:nvPr/>
        </p:nvSpPr>
        <p:spPr>
          <a:xfrm>
            <a:off x="3692047" y="2410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2D8C4CF-A79C-4C2B-9EA8-CEAFC09D70DE}"/>
              </a:ext>
            </a:extLst>
          </p:cNvPr>
          <p:cNvSpPr/>
          <p:nvPr/>
        </p:nvSpPr>
        <p:spPr>
          <a:xfrm>
            <a:off x="4368797" y="2135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0DC8B9-1B92-4B96-829D-33F045CFDA20}"/>
              </a:ext>
            </a:extLst>
          </p:cNvPr>
          <p:cNvSpPr/>
          <p:nvPr/>
        </p:nvSpPr>
        <p:spPr>
          <a:xfrm>
            <a:off x="5038244" y="1987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9334711-3D7D-4CAD-8216-4B50AE75F683}"/>
              </a:ext>
            </a:extLst>
          </p:cNvPr>
          <p:cNvSpPr/>
          <p:nvPr/>
        </p:nvSpPr>
        <p:spPr>
          <a:xfrm>
            <a:off x="5711344" y="2410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954F67C-4E3C-40DE-B313-5DC50F428EB2}"/>
              </a:ext>
            </a:extLst>
          </p:cNvPr>
          <p:cNvSpPr/>
          <p:nvPr/>
        </p:nvSpPr>
        <p:spPr>
          <a:xfrm>
            <a:off x="3023895" y="65413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1E12EF-BD53-4E65-88D4-6B88BC7A99C3}"/>
              </a:ext>
            </a:extLst>
          </p:cNvPr>
          <p:cNvSpPr/>
          <p:nvPr/>
        </p:nvSpPr>
        <p:spPr>
          <a:xfrm>
            <a:off x="3696995" y="658366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94806F2-989B-4B86-8C46-EBB3F935EBBC}"/>
              </a:ext>
            </a:extLst>
          </p:cNvPr>
          <p:cNvSpPr/>
          <p:nvPr/>
        </p:nvSpPr>
        <p:spPr>
          <a:xfrm>
            <a:off x="4366442" y="65688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0B8DEDC-8216-4A88-9F08-BAA5188F72CD}"/>
              </a:ext>
            </a:extLst>
          </p:cNvPr>
          <p:cNvSpPr/>
          <p:nvPr/>
        </p:nvSpPr>
        <p:spPr>
          <a:xfrm>
            <a:off x="5039542" y="661116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903694C-05B6-47B0-B7BF-CCB8D252754B}"/>
              </a:ext>
            </a:extLst>
          </p:cNvPr>
          <p:cNvSpPr/>
          <p:nvPr/>
        </p:nvSpPr>
        <p:spPr>
          <a:xfrm>
            <a:off x="5716292" y="658366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8AF5DA7-93D1-4CF2-AC57-187F47695F05}"/>
              </a:ext>
            </a:extLst>
          </p:cNvPr>
          <p:cNvSpPr/>
          <p:nvPr/>
        </p:nvSpPr>
        <p:spPr>
          <a:xfrm>
            <a:off x="6385739" y="65688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8D97419-BD0C-4698-9D0C-BE68D8877C71}"/>
              </a:ext>
            </a:extLst>
          </p:cNvPr>
          <p:cNvSpPr/>
          <p:nvPr/>
        </p:nvSpPr>
        <p:spPr>
          <a:xfrm>
            <a:off x="7058839" y="661116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FC48329-3A4E-4244-9947-A964CAE0AF00}"/>
              </a:ext>
            </a:extLst>
          </p:cNvPr>
          <p:cNvSpPr/>
          <p:nvPr/>
        </p:nvSpPr>
        <p:spPr>
          <a:xfrm>
            <a:off x="7728286" y="654132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D57C94E-D79B-43E1-B7ED-41ED1A4E00CE}"/>
              </a:ext>
            </a:extLst>
          </p:cNvPr>
          <p:cNvSpPr/>
          <p:nvPr/>
        </p:nvSpPr>
        <p:spPr>
          <a:xfrm>
            <a:off x="2343307" y="130546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9516167-DDE2-4786-8BF1-BEEE69CD413B}"/>
              </a:ext>
            </a:extLst>
          </p:cNvPr>
          <p:cNvSpPr/>
          <p:nvPr/>
        </p:nvSpPr>
        <p:spPr>
          <a:xfrm>
            <a:off x="3016407" y="130969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E9564FB-7001-4231-A506-0EEEF45E3650}"/>
              </a:ext>
            </a:extLst>
          </p:cNvPr>
          <p:cNvSpPr/>
          <p:nvPr/>
        </p:nvSpPr>
        <p:spPr>
          <a:xfrm>
            <a:off x="3685854" y="130821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D343B21-10C0-4CB6-AABE-EDBE2AA546A4}"/>
              </a:ext>
            </a:extLst>
          </p:cNvPr>
          <p:cNvSpPr/>
          <p:nvPr/>
        </p:nvSpPr>
        <p:spPr>
          <a:xfrm>
            <a:off x="4358954" y="130373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B58F177-7E03-4E11-A52B-BC06341738A7}"/>
              </a:ext>
            </a:extLst>
          </p:cNvPr>
          <p:cNvSpPr/>
          <p:nvPr/>
        </p:nvSpPr>
        <p:spPr>
          <a:xfrm>
            <a:off x="5035704" y="130969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97FD381-714F-4635-B343-2F080B26CD3B}"/>
              </a:ext>
            </a:extLst>
          </p:cNvPr>
          <p:cNvSpPr/>
          <p:nvPr/>
        </p:nvSpPr>
        <p:spPr>
          <a:xfrm>
            <a:off x="5705151" y="130821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D382516-2194-4C7A-AAC6-FAD824E6772A}"/>
              </a:ext>
            </a:extLst>
          </p:cNvPr>
          <p:cNvSpPr/>
          <p:nvPr/>
        </p:nvSpPr>
        <p:spPr>
          <a:xfrm>
            <a:off x="2356274" y="192539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28F6C81-B01D-419C-B8AD-A9286F41C7E4}"/>
              </a:ext>
            </a:extLst>
          </p:cNvPr>
          <p:cNvSpPr/>
          <p:nvPr/>
        </p:nvSpPr>
        <p:spPr>
          <a:xfrm>
            <a:off x="3029374" y="1929630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18B5F60-8690-45B1-BAFB-9B325E95BAE4}"/>
              </a:ext>
            </a:extLst>
          </p:cNvPr>
          <p:cNvSpPr/>
          <p:nvPr/>
        </p:nvSpPr>
        <p:spPr>
          <a:xfrm>
            <a:off x="3698821" y="192814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9AE5A0D-93DD-46BF-96E8-A79342B640B3}"/>
              </a:ext>
            </a:extLst>
          </p:cNvPr>
          <p:cNvSpPr/>
          <p:nvPr/>
        </p:nvSpPr>
        <p:spPr>
          <a:xfrm>
            <a:off x="4371921" y="1932380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EC62DEE-739A-4202-ACC3-F1FDB1B87D9C}"/>
              </a:ext>
            </a:extLst>
          </p:cNvPr>
          <p:cNvSpPr/>
          <p:nvPr/>
        </p:nvSpPr>
        <p:spPr>
          <a:xfrm>
            <a:off x="5048671" y="1929630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13FA522-AF69-46B2-B065-BF2DF6876E2F}"/>
              </a:ext>
            </a:extLst>
          </p:cNvPr>
          <p:cNvSpPr/>
          <p:nvPr/>
        </p:nvSpPr>
        <p:spPr>
          <a:xfrm>
            <a:off x="5718118" y="192814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E5ADFF9-A5FB-487D-8C52-4AE7A3067BA7}"/>
              </a:ext>
            </a:extLst>
          </p:cNvPr>
          <p:cNvSpPr/>
          <p:nvPr/>
        </p:nvSpPr>
        <p:spPr>
          <a:xfrm>
            <a:off x="6391218" y="1932380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136B146-85DE-499A-A3C8-420D09DFE1B9}"/>
              </a:ext>
            </a:extLst>
          </p:cNvPr>
          <p:cNvSpPr/>
          <p:nvPr/>
        </p:nvSpPr>
        <p:spPr>
          <a:xfrm>
            <a:off x="7060665" y="193410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AF9C330-42AF-4931-9668-7E51A6967A7B}"/>
              </a:ext>
            </a:extLst>
          </p:cNvPr>
          <p:cNvSpPr/>
          <p:nvPr/>
        </p:nvSpPr>
        <p:spPr>
          <a:xfrm>
            <a:off x="7729507" y="194667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2E2AE12-82D6-4C35-B661-69E239737632}"/>
              </a:ext>
            </a:extLst>
          </p:cNvPr>
          <p:cNvSpPr/>
          <p:nvPr/>
        </p:nvSpPr>
        <p:spPr>
          <a:xfrm>
            <a:off x="8402607" y="194220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21C42CE-0F96-4261-86D6-9EADA1D736FF}"/>
              </a:ext>
            </a:extLst>
          </p:cNvPr>
          <p:cNvSpPr/>
          <p:nvPr/>
        </p:nvSpPr>
        <p:spPr>
          <a:xfrm>
            <a:off x="9072054" y="194392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3417FC0-1C7E-4B23-AD6B-136C01153379}"/>
              </a:ext>
            </a:extLst>
          </p:cNvPr>
          <p:cNvSpPr/>
          <p:nvPr/>
        </p:nvSpPr>
        <p:spPr>
          <a:xfrm>
            <a:off x="1679413" y="257189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F4CB110-0B23-4251-A589-E14657904191}"/>
              </a:ext>
            </a:extLst>
          </p:cNvPr>
          <p:cNvSpPr/>
          <p:nvPr/>
        </p:nvSpPr>
        <p:spPr>
          <a:xfrm>
            <a:off x="2352513" y="257612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9ED6562-807A-4D8B-B1FC-20D6FF4C2605}"/>
              </a:ext>
            </a:extLst>
          </p:cNvPr>
          <p:cNvSpPr/>
          <p:nvPr/>
        </p:nvSpPr>
        <p:spPr>
          <a:xfrm>
            <a:off x="3029263" y="257337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9B1FDBE-0E44-4F6A-9C76-989D6B488674}"/>
              </a:ext>
            </a:extLst>
          </p:cNvPr>
          <p:cNvSpPr/>
          <p:nvPr/>
        </p:nvSpPr>
        <p:spPr>
          <a:xfrm>
            <a:off x="3698710" y="257189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B480389-7006-4640-803B-98CDEE57A1B8}"/>
              </a:ext>
            </a:extLst>
          </p:cNvPr>
          <p:cNvSpPr/>
          <p:nvPr/>
        </p:nvSpPr>
        <p:spPr>
          <a:xfrm>
            <a:off x="4371810" y="257612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370391E-0975-4D21-AD6D-96D79525E7C8}"/>
              </a:ext>
            </a:extLst>
          </p:cNvPr>
          <p:cNvSpPr/>
          <p:nvPr/>
        </p:nvSpPr>
        <p:spPr>
          <a:xfrm>
            <a:off x="5041257" y="257785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050F893-48F9-44C5-908C-789931E47CB1}"/>
              </a:ext>
            </a:extLst>
          </p:cNvPr>
          <p:cNvSpPr/>
          <p:nvPr/>
        </p:nvSpPr>
        <p:spPr>
          <a:xfrm>
            <a:off x="5710099" y="2581718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FCF9389-E491-4EBB-B4DE-B52FA5E7E72C}"/>
              </a:ext>
            </a:extLst>
          </p:cNvPr>
          <p:cNvSpPr/>
          <p:nvPr/>
        </p:nvSpPr>
        <p:spPr>
          <a:xfrm>
            <a:off x="6383199" y="2576326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2F09D0D-4D3B-4141-BC88-B238622EE394}"/>
              </a:ext>
            </a:extLst>
          </p:cNvPr>
          <p:cNvSpPr/>
          <p:nvPr/>
        </p:nvSpPr>
        <p:spPr>
          <a:xfrm>
            <a:off x="7052646" y="2587676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55A1C7E-C682-40CC-8100-581550A813F3}"/>
              </a:ext>
            </a:extLst>
          </p:cNvPr>
          <p:cNvSpPr/>
          <p:nvPr/>
        </p:nvSpPr>
        <p:spPr>
          <a:xfrm>
            <a:off x="991745" y="3207694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C4C65BB-E142-4C7E-BFE5-D429B4850258}"/>
              </a:ext>
            </a:extLst>
          </p:cNvPr>
          <p:cNvSpPr/>
          <p:nvPr/>
        </p:nvSpPr>
        <p:spPr>
          <a:xfrm>
            <a:off x="1664845" y="321192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8FFAC90-61CF-418D-AC28-DD9A38C3583C}"/>
              </a:ext>
            </a:extLst>
          </p:cNvPr>
          <p:cNvSpPr/>
          <p:nvPr/>
        </p:nvSpPr>
        <p:spPr>
          <a:xfrm>
            <a:off x="2341595" y="320917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9E4215E-5ABF-4E03-81DA-A01233087C06}"/>
              </a:ext>
            </a:extLst>
          </p:cNvPr>
          <p:cNvSpPr/>
          <p:nvPr/>
        </p:nvSpPr>
        <p:spPr>
          <a:xfrm>
            <a:off x="3011042" y="3207694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73B4A619-3BFD-4769-BE3B-538F634134CA}"/>
              </a:ext>
            </a:extLst>
          </p:cNvPr>
          <p:cNvSpPr/>
          <p:nvPr/>
        </p:nvSpPr>
        <p:spPr>
          <a:xfrm>
            <a:off x="3684142" y="321192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D0E6BA2-F8B7-4A0C-BBCB-490BA8C209A0}"/>
              </a:ext>
            </a:extLst>
          </p:cNvPr>
          <p:cNvSpPr/>
          <p:nvPr/>
        </p:nvSpPr>
        <p:spPr>
          <a:xfrm>
            <a:off x="4353589" y="3213652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3154748-C22D-4938-B86B-8A80D3480E11}"/>
              </a:ext>
            </a:extLst>
          </p:cNvPr>
          <p:cNvSpPr/>
          <p:nvPr/>
        </p:nvSpPr>
        <p:spPr>
          <a:xfrm>
            <a:off x="5022431" y="3217517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CD8F49A-2FDD-4E29-823F-21D6CB1EFB1F}"/>
              </a:ext>
            </a:extLst>
          </p:cNvPr>
          <p:cNvSpPr/>
          <p:nvPr/>
        </p:nvSpPr>
        <p:spPr>
          <a:xfrm>
            <a:off x="5705156" y="3221750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4D3A13E-87EF-4B76-A7A6-764B1D851A59}"/>
              </a:ext>
            </a:extLst>
          </p:cNvPr>
          <p:cNvSpPr/>
          <p:nvPr/>
        </p:nvSpPr>
        <p:spPr>
          <a:xfrm>
            <a:off x="1013415" y="385953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F9B9878-A671-4F6E-B326-AA808EEF9B60}"/>
              </a:ext>
            </a:extLst>
          </p:cNvPr>
          <p:cNvSpPr/>
          <p:nvPr/>
        </p:nvSpPr>
        <p:spPr>
          <a:xfrm>
            <a:off x="1686515" y="385506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497A109-6875-41F5-9C2B-EC36C70BAA57}"/>
              </a:ext>
            </a:extLst>
          </p:cNvPr>
          <p:cNvSpPr/>
          <p:nvPr/>
        </p:nvSpPr>
        <p:spPr>
          <a:xfrm>
            <a:off x="2363265" y="3861022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24A9F4B-259B-4FEA-8657-CFD34E38914A}"/>
              </a:ext>
            </a:extLst>
          </p:cNvPr>
          <p:cNvSpPr/>
          <p:nvPr/>
        </p:nvSpPr>
        <p:spPr>
          <a:xfrm>
            <a:off x="3032712" y="385953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77B3C24-C628-4D65-BD24-C9FA41C1ED1C}"/>
              </a:ext>
            </a:extLst>
          </p:cNvPr>
          <p:cNvSpPr/>
          <p:nvPr/>
        </p:nvSpPr>
        <p:spPr>
          <a:xfrm>
            <a:off x="3705812" y="3855063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77E0057-AD58-4388-A970-A5FA188FE0C1}"/>
              </a:ext>
            </a:extLst>
          </p:cNvPr>
          <p:cNvSpPr/>
          <p:nvPr/>
        </p:nvSpPr>
        <p:spPr>
          <a:xfrm>
            <a:off x="4375259" y="3855872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8FFE5A2-0F3D-48B4-B441-B5D13645AD17}"/>
              </a:ext>
            </a:extLst>
          </p:cNvPr>
          <p:cNvSpPr/>
          <p:nvPr/>
        </p:nvSpPr>
        <p:spPr>
          <a:xfrm>
            <a:off x="5044101" y="3869362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B718AB1-C167-4E80-9C8D-C45B24047B68}"/>
              </a:ext>
            </a:extLst>
          </p:cNvPr>
          <p:cNvSpPr/>
          <p:nvPr/>
        </p:nvSpPr>
        <p:spPr>
          <a:xfrm>
            <a:off x="5717201" y="387359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529F233-70F3-4810-940C-AB170BFFBB8E}"/>
              </a:ext>
            </a:extLst>
          </p:cNvPr>
          <p:cNvSpPr/>
          <p:nvPr/>
        </p:nvSpPr>
        <p:spPr>
          <a:xfrm>
            <a:off x="2335402" y="4503191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4779952-5E41-444F-B21A-A2B42CBC3F13}"/>
              </a:ext>
            </a:extLst>
          </p:cNvPr>
          <p:cNvSpPr/>
          <p:nvPr/>
        </p:nvSpPr>
        <p:spPr>
          <a:xfrm>
            <a:off x="3008502" y="4507424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A75BD8E-30A6-4ADE-AB05-A051F9D47282}"/>
              </a:ext>
            </a:extLst>
          </p:cNvPr>
          <p:cNvSpPr/>
          <p:nvPr/>
        </p:nvSpPr>
        <p:spPr>
          <a:xfrm>
            <a:off x="3685252" y="4504674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99D899A-9285-4B38-AB27-4744D7CB7D02}"/>
              </a:ext>
            </a:extLst>
          </p:cNvPr>
          <p:cNvSpPr/>
          <p:nvPr/>
        </p:nvSpPr>
        <p:spPr>
          <a:xfrm>
            <a:off x="4354699" y="4503191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60A1DD2-0A9E-4380-83C6-A21C10F067C9}"/>
              </a:ext>
            </a:extLst>
          </p:cNvPr>
          <p:cNvSpPr/>
          <p:nvPr/>
        </p:nvSpPr>
        <p:spPr>
          <a:xfrm>
            <a:off x="5027799" y="4507424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8B969E4-B488-4A34-B673-64B432FE975C}"/>
              </a:ext>
            </a:extLst>
          </p:cNvPr>
          <p:cNvSpPr/>
          <p:nvPr/>
        </p:nvSpPr>
        <p:spPr>
          <a:xfrm>
            <a:off x="5697246" y="450914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56B8CA6-1A5B-466D-B023-C2A9F032C1EA}"/>
              </a:ext>
            </a:extLst>
          </p:cNvPr>
          <p:cNvSpPr/>
          <p:nvPr/>
        </p:nvSpPr>
        <p:spPr>
          <a:xfrm>
            <a:off x="6366088" y="4504305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BBE91FE-893C-4E97-87A2-C2F5EB86DD94}"/>
              </a:ext>
            </a:extLst>
          </p:cNvPr>
          <p:cNvSpPr/>
          <p:nvPr/>
        </p:nvSpPr>
        <p:spPr>
          <a:xfrm>
            <a:off x="7047897" y="449982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1BB10E4-AB4E-4036-AF64-7A6B4E688526}"/>
              </a:ext>
            </a:extLst>
          </p:cNvPr>
          <p:cNvSpPr/>
          <p:nvPr/>
        </p:nvSpPr>
        <p:spPr>
          <a:xfrm>
            <a:off x="7730460" y="4498419"/>
            <a:ext cx="675640" cy="64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789557-664A-4359-A3EB-275E40AE06A0}"/>
              </a:ext>
            </a:extLst>
          </p:cNvPr>
          <p:cNvSpPr/>
          <p:nvPr/>
        </p:nvSpPr>
        <p:spPr>
          <a:xfrm>
            <a:off x="11555" y="5139660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/>
              <a:t>01. Anh em hãy canh thức, vì anh em không biết ngày nào </a:t>
            </a:r>
            <a:r>
              <a:rPr lang="en-US" sz="4400" b="1" cap="all">
                <a:solidFill>
                  <a:srgbClr val="FF0000"/>
                </a:solidFill>
              </a:rPr>
              <a:t>… …</a:t>
            </a:r>
            <a:r>
              <a:rPr lang="en-US" sz="4400" b="1" cap="all"/>
              <a:t> anh em đến? </a:t>
            </a:r>
            <a:endParaRPr lang="en-US" sz="4400" b="1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60072B5F-39C2-4822-A53F-CFF65DBEA007}"/>
              </a:ext>
            </a:extLst>
          </p:cNvPr>
          <p:cNvSpPr/>
          <p:nvPr/>
        </p:nvSpPr>
        <p:spPr>
          <a:xfrm>
            <a:off x="11555" y="5139660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cap="all"/>
              <a:t>02. NGÀY </a:t>
            </a:r>
            <a:r>
              <a:rPr lang="vi-VN" sz="4800" b="1" cap="all">
                <a:solidFill>
                  <a:srgbClr val="FF0000"/>
                </a:solidFill>
              </a:rPr>
              <a:t>NÀO</a:t>
            </a:r>
            <a:r>
              <a:rPr lang="vi-VN" sz="4800" b="1" cap="all"/>
              <a:t> CON NGƯỜI CŨNG SẼ XẢY RA NHƯ THỜI NẠN HỒNG THỦY? </a:t>
            </a:r>
            <a:endParaRPr lang="en-US" sz="4800" b="1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510D4A8E-9B8A-440D-A27E-28374AFBDBFD}"/>
              </a:ext>
            </a:extLst>
          </p:cNvPr>
          <p:cNvSpPr/>
          <p:nvPr/>
        </p:nvSpPr>
        <p:spPr>
          <a:xfrm>
            <a:off x="11555" y="5139660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03. </a:t>
            </a:r>
            <a:r>
              <a:rPr lang="vi-VN" sz="5400" b="1" cap="all">
                <a:solidFill>
                  <a:srgbClr val="FF0000"/>
                </a:solidFill>
              </a:rPr>
              <a:t>THỜI AI </a:t>
            </a:r>
            <a:r>
              <a:rPr lang="vi-VN" sz="5400" b="1" cap="all"/>
              <a:t>XẢY RA NẠN HỒNG THỦY? </a:t>
            </a:r>
            <a:endParaRPr lang="en-US" sz="5400" b="1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EFE63EC-212A-4A03-B16F-CFF7A6EFC52A}"/>
              </a:ext>
            </a:extLst>
          </p:cNvPr>
          <p:cNvSpPr/>
          <p:nvPr/>
        </p:nvSpPr>
        <p:spPr>
          <a:xfrm>
            <a:off x="11555" y="5126217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cap="all"/>
              <a:t>04. THỜI ÔNG NÔÊ XẢY RA </a:t>
            </a:r>
            <a:r>
              <a:rPr lang="vi-VN" sz="5400" b="1" cap="all">
                <a:solidFill>
                  <a:srgbClr val="FF0000"/>
                </a:solidFill>
              </a:rPr>
              <a:t>VIỆC GÌ? 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D460FBDB-A1B2-45EA-A6DB-029BD47AAE30}"/>
              </a:ext>
            </a:extLst>
          </p:cNvPr>
          <p:cNvSpPr/>
          <p:nvPr/>
        </p:nvSpPr>
        <p:spPr>
          <a:xfrm>
            <a:off x="11555" y="5113922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cap="all"/>
              <a:t>05. NẾU CHỦ NHÀ BIẾT VÀO CANH NÀO KẺ TRỘM SẼ ĐẾN, HẲN ÔNG ĐÃ THỨC, KHÔNG ĐỂ </a:t>
            </a:r>
            <a:r>
              <a:rPr lang="vi-VN" sz="4000" b="1" cap="all">
                <a:solidFill>
                  <a:srgbClr val="FF0000"/>
                </a:solidFill>
              </a:rPr>
              <a:t>NÓ LÀM GÌ </a:t>
            </a:r>
            <a:r>
              <a:rPr lang="vi-VN" sz="4000" b="1" cap="all">
                <a:solidFill>
                  <a:schemeClr val="tx1"/>
                </a:solidFill>
              </a:rPr>
              <a:t>NHÀ MÌNH? 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FC2BA38-63A1-4B95-AB42-74DC515B9266}"/>
              </a:ext>
            </a:extLst>
          </p:cNvPr>
          <p:cNvSpPr/>
          <p:nvPr/>
        </p:nvSpPr>
        <p:spPr>
          <a:xfrm>
            <a:off x="11555" y="5139660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cap="all"/>
              <a:t>06. ĐỨC GIÊSU KÊU GỌI MỌI NGƯỜI PHẢI </a:t>
            </a:r>
            <a:r>
              <a:rPr lang="vi-VN" sz="3600" b="1" cap="all">
                <a:solidFill>
                  <a:srgbClr val="FF0000"/>
                </a:solidFill>
              </a:rPr>
              <a:t>LÀM GÌ</a:t>
            </a:r>
            <a:r>
              <a:rPr lang="vi-VN" sz="3600" b="1" cap="all"/>
              <a:t>, VÌ ANH EM KHÔNG BIẾT NGÀY NÀO CHÚA CỦA ANH EM ĐẾN?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27AEF40-F75A-4A00-9B34-9124A21AFFA5}"/>
              </a:ext>
            </a:extLst>
          </p:cNvPr>
          <p:cNvSpPr/>
          <p:nvPr/>
        </p:nvSpPr>
        <p:spPr>
          <a:xfrm>
            <a:off x="11555" y="5150886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cap="all"/>
              <a:t>07. CHÍNH GIỜ PHÚT ANH EM KHÔNG NGỜ, THÌ </a:t>
            </a:r>
            <a:r>
              <a:rPr lang="vi-VN" sz="4800" b="1" cap="all">
                <a:solidFill>
                  <a:srgbClr val="FF0000"/>
                </a:solidFill>
              </a:rPr>
              <a:t>AI</a:t>
            </a:r>
            <a:r>
              <a:rPr lang="vi-VN" sz="4800" b="1" cap="all"/>
              <a:t> SẼ ĐẾN? 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CED81C4-7EA9-441E-AC0A-4A461CA1A17B}"/>
              </a:ext>
            </a:extLst>
          </p:cNvPr>
          <p:cNvSpPr/>
          <p:nvPr/>
        </p:nvSpPr>
        <p:spPr>
          <a:xfrm>
            <a:off x="-18409" y="5145000"/>
            <a:ext cx="12180445" cy="1718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cap="all"/>
              <a:t>08. VÀO NGÀY QUANG LÂM, 2 NGƯỜI ĐÀN BÀ ĐANG </a:t>
            </a:r>
            <a:r>
              <a:rPr lang="vi-VN" sz="3600" b="1" cap="all">
                <a:solidFill>
                  <a:srgbClr val="FF0000"/>
                </a:solidFill>
              </a:rPr>
              <a:t>LÀM GÌ </a:t>
            </a:r>
            <a:r>
              <a:rPr lang="vi-VN" sz="3600" b="1" cap="all"/>
              <a:t>THÌ MỘT NGƯỜI ĐƯỢC ĐEM ĐI, MỘT NGƯỜI BỊ BỎ LẠI? 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0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8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1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3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8" grpId="0" animBg="1"/>
      <p:bldP spid="78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5" grpId="0" animBg="1"/>
      <p:bldP spid="95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29" grpId="0" animBg="1"/>
      <p:bldP spid="129" grpId="1" animBg="1"/>
      <p:bldP spid="130" grpId="0" animBg="1"/>
      <p:bldP spid="130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68" grpId="0" animBg="1"/>
      <p:bldP spid="168" grpId="1" animBg="1"/>
      <p:bldP spid="171" grpId="0" animBg="1"/>
      <p:bldP spid="171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4" grpId="0" animBg="1"/>
      <p:bldP spid="4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CC8D-96FA-44B3-9A3B-2B734222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 descr="Kết quả hình ảnh cho chúa nhật 1 mùa vọng a">
            <a:extLst>
              <a:ext uri="{FF2B5EF4-FFF2-40B4-BE49-F238E27FC236}">
                <a16:creationId xmlns:a16="http://schemas.microsoft.com/office/drawing/2014/main" id="{668FCFAE-5F7E-471F-85D4-02011957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7F5E76-6AC6-41B7-BFC4-0ADD1C754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082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1477678043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356153170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535985818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74313478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13716456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94843460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88675145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532594679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665494410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02126777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54612963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00614461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572889064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4628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438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9600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039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0546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61075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9368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nói với các môn đệ rằng : “Thời ông Nô-ê thế nào, thì ngày Con Người quang lâm cũng sẽ như vậy. 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MATTHÊU</a:t>
            </a:r>
            <a:endParaRPr lang="en-US" sz="29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trong những ngày trước nạn hồng thuỷ, thiên hạ vẫn ăn uống, cưới vợ lấy chồng, mãi cho đến ngày ông Nô-ê vào tàu.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không hay biết gì, cho đến khi nạn hồng thuỷ ập tới cuốn đi hết thảy. Ngày Con Người quang lâm cũng sẽ như vậy.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giờ, hai người đàn ông đang làm ruộng, thì một người được đem đi, một người bị bỏ lại; hai người đàn bà đang kéo cối xay, thì một người được đem đi, một người bị bỏ lại.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218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“Vậy anh em hãy canh thức, vì anh em không biết ngày nào Chúa của anh em sẽ đến. Anh em hãy biết điều này :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chủ nhà biết vào canh nào kẻ trộm sẽ đến, hẳn ông phải canh thức, không để nó khoét vách nhà mình đâu.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nên anh em cũng vậy, anh em hãy sẵn sàng, vì chính giờ phút anh em không ngờ, thì Con Người sẽ đến</a:t>
            </a:r>
            <a:r>
              <a:rPr lang="vi-VN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8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12508</TotalTime>
  <Words>788</Words>
  <Application>Microsoft Office PowerPoint</Application>
  <PresentationFormat>Widescreen</PresentationFormat>
  <Paragraphs>226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Khi ấy, Đức Giê-su nói với các môn đệ rằng : “Thời ông Nô-ê thế nào, thì ngày Con Người quang lâm cũng sẽ như vậy. </vt:lpstr>
      <vt:lpstr>Vì trong những ngày trước nạn hồng thuỷ, thiên hạ vẫn ăn uống, cưới vợ lấy chồng, mãi cho đến ngày ông Nô-ê vào tàu.</vt:lpstr>
      <vt:lpstr>Họ không hay biết gì, cho đến khi nạn hồng thuỷ ập tới cuốn đi hết thảy. Ngày Con Người quang lâm cũng sẽ như vậy.</vt:lpstr>
      <vt:lpstr>Bấy giờ, hai người đàn ông đang làm ruộng, thì một người được đem đi, một người bị bỏ lại; hai người đàn bà đang kéo cối xay, thì một người được đem đi, một người bị bỏ lại.</vt:lpstr>
      <vt:lpstr>“Vậy anh em hãy canh thức, vì anh em không biết ngày nào Chúa của anh em sẽ đến. Anh em hãy biết điều này :</vt:lpstr>
      <vt:lpstr>nếu chủ nhà biết vào canh nào kẻ trộm sẽ đến, hẳn ông phải canh thức, không để nó khoét vách nhà mình đâu.</vt:lpstr>
      <vt:lpstr>Cho nên anh em cũng vậy, anh em hãy sẵn sàng, vì chính giờ phút anh em không ngờ, thì Con Người sẽ đến.”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541</cp:revision>
  <dcterms:created xsi:type="dcterms:W3CDTF">2015-10-15T10:55:08Z</dcterms:created>
  <dcterms:modified xsi:type="dcterms:W3CDTF">2019-11-28T16:42:32Z</dcterms:modified>
</cp:coreProperties>
</file>